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sldIdLst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2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38FF0-8F85-4998-A547-B8CAEDA5AB6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A8AB-1626-4853-A50B-CBDB8164FD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7" Type="http://schemas.openxmlformats.org/officeDocument/2006/relationships/image" Target="../media/image15.jpeg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35.xml"/><Relationship Id="rId6" Type="http://schemas.openxmlformats.org/officeDocument/2006/relationships/tags" Target="../tags/tag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GIF"/><Relationship Id="rId1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image" Target="../media/image28.GIF"/><Relationship Id="rId1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735" y="467111"/>
            <a:ext cx="7970293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 CHUNG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777926"/>
            <a:ext cx="20778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1: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Tính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02369" y="1705971"/>
                <a:ext cx="1537600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1705971"/>
                <a:ext cx="1537600" cy="803682"/>
              </a:xfrm>
              <a:prstGeom prst="rect">
                <a:avLst/>
              </a:prstGeom>
              <a:blipFill rotWithShape="0">
                <a:blip r:embed="rId1"/>
                <a:stretch>
                  <a:fillRect l="-10317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39969" y="1676155"/>
                <a:ext cx="2614818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70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151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969" y="1676155"/>
                <a:ext cx="2614818" cy="810991"/>
              </a:xfrm>
              <a:prstGeom prst="rect">
                <a:avLst/>
              </a:prstGeom>
              <a:blipFill rotWithShape="0">
                <a:blip r:embed="rId2"/>
                <a:stretch>
                  <a:fillRect l="-6061"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109" y="164537"/>
            <a:ext cx="2857500" cy="1905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802369" y="3045726"/>
                <a:ext cx="1375698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3045726"/>
                <a:ext cx="1375698" cy="810991"/>
              </a:xfrm>
              <a:prstGeom prst="rect">
                <a:avLst/>
              </a:prstGeom>
              <a:blipFill rotWithShape="0">
                <a:blip r:embed="rId4"/>
                <a:stretch>
                  <a:fillRect l="-11556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02369" y="4392790"/>
                <a:ext cx="2077813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4392790"/>
                <a:ext cx="2077813" cy="803682"/>
              </a:xfrm>
              <a:prstGeom prst="rect">
                <a:avLst/>
              </a:prstGeom>
              <a:blipFill rotWithShape="0">
                <a:blip r:embed="rId5"/>
                <a:stretch>
                  <a:fillRect l="-7647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339969" y="3045726"/>
                <a:ext cx="2435282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969" y="3045726"/>
                <a:ext cx="2435282" cy="803682"/>
              </a:xfrm>
              <a:prstGeom prst="rect">
                <a:avLst/>
              </a:prstGeom>
              <a:blipFill rotWithShape="0">
                <a:blip r:embed="rId6"/>
                <a:stretch>
                  <a:fillRect l="-6516" b="-11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880182" y="4385481"/>
                <a:ext cx="3698448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182" y="4385481"/>
                <a:ext cx="3698448" cy="798873"/>
              </a:xfrm>
              <a:prstGeom prst="rect">
                <a:avLst/>
              </a:prstGeom>
              <a:blipFill rotWithShape="0">
                <a:blip r:embed="rId7"/>
                <a:stretch>
                  <a:fillRect l="-4119" b="-12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532262"/>
            <a:ext cx="20778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2: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Tính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02369" y="1705971"/>
                <a:ext cx="1459054" cy="811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1705971"/>
                <a:ext cx="1277914" cy="811119"/>
              </a:xfrm>
              <a:prstGeom prst="rect">
                <a:avLst/>
              </a:prstGeom>
              <a:blipFill rotWithShape="0">
                <a:blip r:embed="rId1"/>
                <a:stretch>
                  <a:fillRect l="-12440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111364" y="1687041"/>
                <a:ext cx="2738250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1364" y="1687041"/>
                <a:ext cx="2738250" cy="81099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802369" y="3045726"/>
                <a:ext cx="1864613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b)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3045726"/>
                <a:ext cx="1683474" cy="803682"/>
              </a:xfrm>
              <a:prstGeom prst="rect">
                <a:avLst/>
              </a:prstGeom>
              <a:blipFill rotWithShape="0">
                <a:blip r:embed="rId3"/>
                <a:stretch>
                  <a:fillRect l="-9420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02369" y="4392790"/>
                <a:ext cx="2100255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4392790"/>
                <a:ext cx="2100255" cy="810991"/>
              </a:xfrm>
              <a:prstGeom prst="rect">
                <a:avLst/>
              </a:prstGeom>
              <a:blipFill rotWithShape="0">
                <a:blip r:embed="rId4"/>
                <a:stretch>
                  <a:fillRect l="-7558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44835" y="3045726"/>
                <a:ext cx="4349076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835" y="3045726"/>
                <a:ext cx="4349076" cy="8109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801529" y="4392789"/>
                <a:ext cx="3384260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i="0" dirty="0" smtClean="0">
                    <a:solidFill>
                      <a:srgbClr val="FF0000"/>
                    </a:solidFill>
                    <a:latin typeface="+mj-lt"/>
                  </a:rPr>
                  <a:t>+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529" y="4392789"/>
                <a:ext cx="3384260" cy="810991"/>
              </a:xfrm>
              <a:prstGeom prst="rect">
                <a:avLst/>
              </a:prstGeom>
              <a:blipFill rotWithShape="1">
                <a:blip r:embed="rId6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741" y="44167"/>
            <a:ext cx="3497402" cy="15609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777926"/>
            <a:ext cx="8177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3: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Khoanh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vào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chữ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đặt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trước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kết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quả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đúng</a:t>
            </a:r>
            <a:r>
              <a:rPr lang="en-US" sz="3200" b="1" i="1" dirty="0" smtClean="0">
                <a:solidFill>
                  <a:srgbClr val="002060"/>
                </a:solidFill>
              </a:rPr>
              <a:t>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063678" y="1624084"/>
                <a:ext cx="1609736" cy="8038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= ? </a:t>
                </a:r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678" y="1624084"/>
                <a:ext cx="1609736" cy="803810"/>
              </a:xfrm>
              <a:prstGeom prst="rect">
                <a:avLst/>
              </a:prstGeom>
              <a:blipFill rotWithShape="0">
                <a:blip r:embed="rId1"/>
                <a:stretch>
                  <a:fillRect r="-8333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975193" y="2918101"/>
                <a:ext cx="817660" cy="801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193" y="2918101"/>
                <a:ext cx="817660" cy="801373"/>
              </a:xfrm>
              <a:prstGeom prst="rect">
                <a:avLst/>
              </a:prstGeom>
              <a:blipFill rotWithShape="0">
                <a:blip r:embed="rId2"/>
                <a:stretch>
                  <a:fillRect l="-19403" b="-12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92871" y="2918101"/>
                <a:ext cx="797013" cy="801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871" y="2918101"/>
                <a:ext cx="797013" cy="801310"/>
              </a:xfrm>
              <a:prstGeom prst="rect">
                <a:avLst/>
              </a:prstGeom>
              <a:blipFill rotWithShape="0">
                <a:blip r:embed="rId3"/>
                <a:stretch>
                  <a:fillRect l="-19084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900838" y="2918101"/>
                <a:ext cx="784189" cy="811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0838" y="2918101"/>
                <a:ext cx="784189" cy="811119"/>
              </a:xfrm>
              <a:prstGeom prst="rect">
                <a:avLst/>
              </a:prstGeom>
              <a:blipFill rotWithShape="0">
                <a:blip r:embed="rId4"/>
                <a:stretch>
                  <a:fillRect l="-20155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695981" y="2918101"/>
                <a:ext cx="994759" cy="800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5981" y="2918101"/>
                <a:ext cx="994759" cy="800027"/>
              </a:xfrm>
              <a:prstGeom prst="rect">
                <a:avLst/>
              </a:prstGeom>
              <a:blipFill rotWithShape="0">
                <a:blip r:embed="rId5"/>
                <a:stretch>
                  <a:fillRect l="-15244" b="-12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455" y="4326340"/>
            <a:ext cx="1577830" cy="253166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5001260" y="3028950"/>
            <a:ext cx="427990" cy="514350"/>
          </a:xfrm>
          <a:prstGeom prst="ellipse">
            <a:avLst/>
          </a:prstGeom>
          <a:noFill/>
          <a:ln w="3810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183" y="218364"/>
            <a:ext cx="8884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4: </a:t>
            </a:r>
            <a:r>
              <a:rPr lang="en-US" sz="3200" b="1" i="1" dirty="0" err="1">
                <a:solidFill>
                  <a:srgbClr val="002060"/>
                </a:solidFill>
              </a:rPr>
              <a:t>Viết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các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số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đo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độ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dài</a:t>
            </a:r>
            <a:r>
              <a:rPr lang="en-US" sz="3200" b="1" i="1" dirty="0">
                <a:solidFill>
                  <a:srgbClr val="002060"/>
                </a:solidFill>
              </a:rPr>
              <a:t> (</a:t>
            </a:r>
            <a:r>
              <a:rPr lang="en-US" sz="3200" b="1" i="1" dirty="0" err="1">
                <a:solidFill>
                  <a:srgbClr val="002060"/>
                </a:solidFill>
              </a:rPr>
              <a:t>theo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mẫu</a:t>
            </a:r>
            <a:r>
              <a:rPr lang="en-US" sz="3200" b="1" i="1" dirty="0">
                <a:solidFill>
                  <a:srgbClr val="002060"/>
                </a:solidFill>
              </a:rPr>
              <a:t>):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474" y="1323830"/>
            <a:ext cx="15808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9</a:t>
            </a:r>
            <a:r>
              <a:rPr lang="en-US" sz="3200" b="1" dirty="0" smtClean="0">
                <a:solidFill>
                  <a:prstClr val="black"/>
                </a:solidFill>
              </a:rPr>
              <a:t>m 5dm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474" y="2636290"/>
            <a:ext cx="15808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7</a:t>
            </a:r>
            <a:r>
              <a:rPr lang="en-US" sz="3200" b="1" dirty="0" smtClean="0">
                <a:solidFill>
                  <a:prstClr val="black"/>
                </a:solidFill>
              </a:rPr>
              <a:t>m </a:t>
            </a:r>
            <a:r>
              <a:rPr lang="en-US" sz="3200" b="1" dirty="0">
                <a:solidFill>
                  <a:prstClr val="black"/>
                </a:solidFill>
              </a:rPr>
              <a:t>3dm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474" y="3948750"/>
            <a:ext cx="1752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8dm 9cm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064" y="526121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12cm 5mm</a:t>
            </a:r>
            <a:endParaRPr lang="en-US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050268" y="1215530"/>
                <a:ext cx="3400290" cy="834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70C0"/>
                    </a:solidFill>
                  </a:rPr>
                  <a:t>= 9m 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70C0"/>
                    </a:solidFill>
                  </a:rPr>
                  <a:t>m = 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9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70C0"/>
                    </a:solidFill>
                  </a:rPr>
                  <a:t>m</a:t>
                </a: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268" y="1215530"/>
                <a:ext cx="3400290" cy="834716"/>
              </a:xfrm>
              <a:prstGeom prst="rect">
                <a:avLst/>
              </a:prstGeom>
              <a:blipFill rotWithShape="0">
                <a:blip r:embed="rId1"/>
                <a:stretch>
                  <a:fillRect l="-4480" r="-3763" b="-8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79" y="920453"/>
            <a:ext cx="1346477" cy="13464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140549" y="2582140"/>
                <a:ext cx="3400290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=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7m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>
                    <a:solidFill>
                      <a:srgbClr val="FF0000"/>
                    </a:solidFill>
                  </a:rPr>
                  <a:t>+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m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>
                    <a:solidFill>
                      <a:srgbClr val="FF0000"/>
                    </a:solidFill>
                  </a:rPr>
                  <a:t>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m</a:t>
                </a: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549" y="2582140"/>
                <a:ext cx="3400290" cy="803682"/>
              </a:xfrm>
              <a:prstGeom prst="rect">
                <a:avLst/>
              </a:prstGeom>
              <a:blipFill rotWithShape="0">
                <a:blip r:embed="rId3"/>
                <a:stretch>
                  <a:fillRect l="-4480" r="-3226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270392" y="3861257"/>
                <a:ext cx="4059125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8dm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>
                    <a:solidFill>
                      <a:srgbClr val="FF0000"/>
                    </a:solidFill>
                  </a:rPr>
                  <a:t>+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dm </a:t>
                </a:r>
                <a:r>
                  <a:rPr lang="en-US" sz="3200" dirty="0">
                    <a:solidFill>
                      <a:srgbClr val="FF0000"/>
                    </a:solidFill>
                  </a:rPr>
                  <a:t>= 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dm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392" y="3861257"/>
                <a:ext cx="4059125" cy="803682"/>
              </a:xfrm>
              <a:prstGeom prst="rect">
                <a:avLst/>
              </a:prstGeom>
              <a:blipFill rotWithShape="0">
                <a:blip r:embed="rId4"/>
                <a:stretch>
                  <a:fillRect l="-3754" r="-1952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302252" y="5228923"/>
                <a:ext cx="4331635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=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12cm </a:t>
                </a:r>
                <a:r>
                  <a:rPr lang="en-US" sz="3200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cm </a:t>
                </a:r>
                <a:r>
                  <a:rPr lang="en-US" sz="3200" dirty="0">
                    <a:solidFill>
                      <a:srgbClr val="FF0000"/>
                    </a:solidFill>
                  </a:rPr>
                  <a:t>=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12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cm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252" y="5228923"/>
                <a:ext cx="4331635" cy="810991"/>
              </a:xfrm>
              <a:prstGeom prst="rect">
                <a:avLst/>
              </a:prstGeom>
              <a:blipFill rotWithShape="0">
                <a:blip r:embed="rId5"/>
                <a:stretch>
                  <a:fillRect l="-3662" r="-2394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</p:spTree>
    <p:custDataLst>
      <p:tags r:id="rId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09183" y="272955"/>
                <a:ext cx="8884692" cy="1296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C00000"/>
                    </a:solidFill>
                  </a:rPr>
                  <a:t>Bài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 5: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12km.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ki-lô-mét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3" y="272955"/>
                <a:ext cx="8884692" cy="1296124"/>
              </a:xfrm>
              <a:prstGeom prst="rect">
                <a:avLst/>
              </a:prstGeom>
              <a:blipFill rotWithShape="0">
                <a:blip r:embed="rId1"/>
                <a:stretch>
                  <a:fillRect l="-1784" r="-412" b="-13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333" y="5061857"/>
            <a:ext cx="2033667" cy="168696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477672" y="2472516"/>
            <a:ext cx="6455391" cy="7961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7672" y="2442947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35040" y="2472516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90132" y="2458869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31575" y="2431573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73021" y="2442947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00818" y="2445221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42263" y="2436125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24651" y="2442947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666095" y="2431573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21188" y="2431573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33063" y="2431573"/>
            <a:ext cx="0" cy="2320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Arc 22"/>
          <p:cNvSpPr/>
          <p:nvPr/>
        </p:nvSpPr>
        <p:spPr>
          <a:xfrm rot="10800000">
            <a:off x="477671" y="2569138"/>
            <a:ext cx="6455391" cy="491062"/>
          </a:xfrm>
          <a:prstGeom prst="arc">
            <a:avLst>
              <a:gd name="adj1" fmla="val 10774351"/>
              <a:gd name="adj2" fmla="val 0"/>
            </a:avLst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>
            <a:off x="263431" y="2272436"/>
            <a:ext cx="2261384" cy="658324"/>
          </a:xfrm>
          <a:prstGeom prst="arc">
            <a:avLst>
              <a:gd name="adj1" fmla="val 11509916"/>
              <a:gd name="adj2" fmla="val 21051458"/>
            </a:avLst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1608" y="2291449"/>
            <a:ext cx="1573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35335" y="2169963"/>
            <a:ext cx="1573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</a:t>
            </a:r>
            <a:endParaRPr lang="en-US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555607" y="3048354"/>
            <a:ext cx="1573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? km</a:t>
            </a:r>
            <a:endParaRPr lang="en-US" sz="2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858264" y="1750146"/>
            <a:ext cx="1573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12 km</a:t>
            </a:r>
            <a:endParaRPr 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599470" y="4370588"/>
            <a:ext cx="6527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Quãng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200" b="1" dirty="0" smtClean="0">
                <a:solidFill>
                  <a:srgbClr val="FF0000"/>
                </a:solidFill>
              </a:rPr>
              <a:t> AB </a:t>
            </a:r>
            <a:r>
              <a:rPr lang="en-US" sz="3200" b="1" dirty="0" err="1" smtClean="0">
                <a:solidFill>
                  <a:srgbClr val="FF0000"/>
                </a:solidFill>
              </a:rPr>
              <a:t>dài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FF0000"/>
                </a:solidFill>
              </a:rPr>
              <a:t>   12 : 3 x 10 = 40 (km)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FF0000"/>
                </a:solidFill>
              </a:rPr>
              <a:t>                       </a:t>
            </a:r>
            <a:r>
              <a:rPr lang="en-US" sz="3200" b="1" dirty="0" err="1" smtClean="0">
                <a:solidFill>
                  <a:srgbClr val="FF0000"/>
                </a:solidFill>
              </a:rPr>
              <a:t>Đáp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: 40 km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66562" y="3760737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giải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tags/tag1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2.xml><?xml version="1.0" encoding="utf-8"?>
<p:tagLst xmlns:p="http://schemas.openxmlformats.org/presentationml/2006/main">
  <p:tag name="ISPRING_RESOURCE_PATHS_HASH_PRESENTER" val="f4dfa29760ede3fecb1cc3d5a044e67a90f8e8d8"/>
  <p:tag name="ARS_PPT_DBNAME" val="tiet 13 luyen tap chung[20190924201403891].mdb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WPS Presentation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Microsoft YaHei</vt:lpstr>
      <vt:lpstr/>
      <vt:lpstr>Arial Unicode MS</vt:lpstr>
      <vt:lpstr>Calibri Light</vt:lpstr>
      <vt:lpstr>Calibri</vt:lpstr>
      <vt:lpstr>UTM Scriptina KT</vt:lpstr>
      <vt:lpstr>1_Office Theme</vt:lpstr>
      <vt:lpstr>Office Theme</vt:lpstr>
      <vt:lpstr>2_Office Theme</vt:lpstr>
      <vt:lpstr>3_Office Theme</vt:lpstr>
      <vt:lpstr>4_Office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Hin</cp:lastModifiedBy>
  <cp:revision>9</cp:revision>
  <dcterms:created xsi:type="dcterms:W3CDTF">2016-08-18T06:10:00Z</dcterms:created>
  <dcterms:modified xsi:type="dcterms:W3CDTF">2020-09-22T15:15:03Z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