
<file path=[Content_Types].xml><?xml version="1.0" encoding="utf-8"?>
<Types xmlns="http://schemas.openxmlformats.org/package/2006/content-types"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272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84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701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138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121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46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677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5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335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732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41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64AC7-8342-4ADE-8A39-EF0D212247E1}" type="datetimeFigureOut">
              <a:rPr lang="en-US" smtClean="0"/>
              <a:t>01-Jun-22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880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55324" y="412124"/>
            <a:ext cx="6091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7797" y="2524820"/>
            <a:ext cx="7310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4</a:t>
            </a:r>
            <a:endParaRPr lang="en-US" sz="3200" dirty="0" smtClean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07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3" name="ShockwaveFlash1" r:id="rId2" imgW="8128080" imgH="6095880"/>
        </mc:Choice>
        <mc:Fallback>
          <p:control name="ShockwaveFlash1" r:id="rId2" imgW="8128080" imgH="609588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032000" y="381000"/>
                  <a:ext cx="8128000" cy="609600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9067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6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39801" y="1808106"/>
            <a:ext cx="5156540" cy="1575689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 CÁC CON HỌC GIỎI</a:t>
            </a:r>
          </a:p>
          <a:p>
            <a:pPr algn="ctr" eaLnBrk="1" hangingPunct="1">
              <a:defRPr/>
            </a:pPr>
            <a:endParaRPr lang="en-US" sz="788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CHĂM NGOAN!</a:t>
            </a:r>
          </a:p>
          <a:p>
            <a:pPr algn="ctr" eaLnBrk="1" hangingPunct="1">
              <a:defRPr/>
            </a:pPr>
            <a:endParaRPr lang="en-US" sz="3038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242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33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8</cp:revision>
  <dcterms:created xsi:type="dcterms:W3CDTF">2021-12-19T15:24:53Z</dcterms:created>
  <dcterms:modified xsi:type="dcterms:W3CDTF">2022-06-01T09:52:52Z</dcterms:modified>
</cp:coreProperties>
</file>