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notesMasterIdLst>
    <p:notesMasterId r:id="rId22"/>
  </p:notesMasterIdLst>
  <p:sldIdLst>
    <p:sldId id="299" r:id="rId2"/>
    <p:sldId id="257" r:id="rId3"/>
    <p:sldId id="291" r:id="rId4"/>
    <p:sldId id="277" r:id="rId5"/>
    <p:sldId id="293" r:id="rId6"/>
    <p:sldId id="284" r:id="rId7"/>
    <p:sldId id="285" r:id="rId8"/>
    <p:sldId id="294" r:id="rId9"/>
    <p:sldId id="280" r:id="rId10"/>
    <p:sldId id="281" r:id="rId11"/>
    <p:sldId id="295" r:id="rId12"/>
    <p:sldId id="256" r:id="rId13"/>
    <p:sldId id="302" r:id="rId14"/>
    <p:sldId id="262" r:id="rId15"/>
    <p:sldId id="263" r:id="rId16"/>
    <p:sldId id="303" r:id="rId17"/>
    <p:sldId id="264" r:id="rId18"/>
    <p:sldId id="286" r:id="rId19"/>
    <p:sldId id="296" r:id="rId20"/>
    <p:sldId id="297" r:id="rId21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F4EC"/>
    <a:srgbClr val="CC0099"/>
    <a:srgbClr val="0000FF"/>
    <a:srgbClr val="FF3399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2" d="100"/>
          <a:sy n="52" d="100"/>
        </p:scale>
        <p:origin x="780" y="90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25/09/2022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D46B89-F200-43AA-B36B-6A2EF4B500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73716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7832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D46B89-F200-43AA-B36B-6A2EF4B500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98463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D8F07F4C-47CF-4565-BB18-97000E818F97}"/>
              </a:ext>
            </a:extLst>
          </p:cNvPr>
          <p:cNvSpPr/>
          <p:nvPr userDrawn="1"/>
        </p:nvSpPr>
        <p:spPr>
          <a:xfrm>
            <a:off x="-264495" y="-34981"/>
            <a:ext cx="16541133" cy="338778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67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30465B1-8DA9-44A4-B274-2B78C71B6159}"/>
              </a:ext>
            </a:extLst>
          </p:cNvPr>
          <p:cNvSpPr/>
          <p:nvPr userDrawn="1"/>
        </p:nvSpPr>
        <p:spPr>
          <a:xfrm>
            <a:off x="-264495" y="-34981"/>
            <a:ext cx="16541133" cy="298138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67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D1A1DE6-B996-4C2F-8008-452B46218B2C}"/>
              </a:ext>
            </a:extLst>
          </p:cNvPr>
          <p:cNvSpPr/>
          <p:nvPr userDrawn="1"/>
        </p:nvSpPr>
        <p:spPr>
          <a:xfrm>
            <a:off x="-264495" y="-34981"/>
            <a:ext cx="16541133" cy="2574981"/>
          </a:xfrm>
          <a:prstGeom prst="rect">
            <a:avLst/>
          </a:prstGeom>
          <a:solidFill>
            <a:srgbClr val="F36A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67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555B2B2-FFDB-4785-BB65-F05B9A663202}"/>
              </a:ext>
            </a:extLst>
          </p:cNvPr>
          <p:cNvGrpSpPr/>
          <p:nvPr userDrawn="1"/>
        </p:nvGrpSpPr>
        <p:grpSpPr>
          <a:xfrm>
            <a:off x="-2177000" y="-2875280"/>
            <a:ext cx="7100683" cy="7091680"/>
            <a:chOff x="-594360" y="-1325880"/>
            <a:chExt cx="4175760" cy="4175760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9449633D-64FF-42C9-85FE-2BF041B2AE8A}"/>
                </a:ext>
              </a:extLst>
            </p:cNvPr>
            <p:cNvSpPr/>
            <p:nvPr userDrawn="1"/>
          </p:nvSpPr>
          <p:spPr>
            <a:xfrm>
              <a:off x="-594360" y="-1325880"/>
              <a:ext cx="4175760" cy="417576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867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D339473B-B7E2-4A79-B64B-35C78E57A4A4}"/>
                </a:ext>
              </a:extLst>
            </p:cNvPr>
            <p:cNvSpPr/>
            <p:nvPr userDrawn="1"/>
          </p:nvSpPr>
          <p:spPr>
            <a:xfrm>
              <a:off x="-396240" y="-929640"/>
              <a:ext cx="3779520" cy="377952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867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528A2FEA-9370-4EA1-B2A9-C7B245F2003C}"/>
                </a:ext>
              </a:extLst>
            </p:cNvPr>
            <p:cNvSpPr/>
            <p:nvPr userDrawn="1"/>
          </p:nvSpPr>
          <p:spPr>
            <a:xfrm>
              <a:off x="-198120" y="-533400"/>
              <a:ext cx="3383280" cy="3383280"/>
            </a:xfrm>
            <a:prstGeom prst="ellipse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867"/>
            </a:p>
          </p:txBody>
        </p:sp>
      </p:grpSp>
      <p:pic>
        <p:nvPicPr>
          <p:cNvPr id="4" name="Picture 3" descr="A group of children's toys&#10;&#10;Description automatically generated with low confidence">
            <a:extLst>
              <a:ext uri="{FF2B5EF4-FFF2-40B4-BE49-F238E27FC236}">
                <a16:creationId xmlns:a16="http://schemas.microsoft.com/office/drawing/2014/main" id="{F121453A-5ED8-3DF8-8BC4-B73D8B400B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6371" y="5423125"/>
            <a:ext cx="10143380" cy="3454400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9557495B-C251-2CB1-CC9E-03FE18745B8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89" b="98000" l="1404" r="96348">
                        <a14:foregroundMark x1="7022" y1="45333" x2="11236" y2="41778"/>
                        <a14:foregroundMark x1="2809" y1="46444" x2="2809" y2="46444"/>
                        <a14:foregroundMark x1="22753" y1="50444" x2="25281" y2="52444"/>
                        <a14:foregroundMark x1="60955" y1="22889" x2="64045" y2="20000"/>
                        <a14:foregroundMark x1="50562" y1="15111" x2="54494" y2="9111"/>
                        <a14:foregroundMark x1="64607" y1="5111" x2="68258" y2="4667"/>
                        <a14:foregroundMark x1="62360" y1="34000" x2="68820" y2="41111"/>
                        <a14:foregroundMark x1="67416" y1="34444" x2="85955" y2="27556"/>
                        <a14:foregroundMark x1="58427" y1="38444" x2="62921" y2="35556"/>
                        <a14:foregroundMark x1="71629" y1="36444" x2="72753" y2="41778"/>
                        <a14:foregroundMark x1="78652" y1="52889" x2="80618" y2="56667"/>
                        <a14:foregroundMark x1="84831" y1="51111" x2="94101" y2="53778"/>
                        <a14:foregroundMark x1="91854" y1="51778" x2="94944" y2="51333"/>
                        <a14:foregroundMark x1="62360" y1="73778" x2="85674" y2="93333"/>
                        <a14:foregroundMark x1="25562" y1="62889" x2="28933" y2="71111"/>
                        <a14:foregroundMark x1="3652" y1="86222" x2="14045" y2="80889"/>
                        <a14:foregroundMark x1="95787" y1="69111" x2="97191" y2="80222"/>
                        <a14:foregroundMark x1="97191" y1="80222" x2="93258" y2="90889"/>
                        <a14:foregroundMark x1="93258" y1="90889" x2="90730" y2="76889"/>
                        <a14:foregroundMark x1="90730" y1="76889" x2="91854" y2="70444"/>
                        <a14:foregroundMark x1="19663" y1="91556" x2="22753" y2="87333"/>
                        <a14:foregroundMark x1="21910" y1="93111" x2="42135" y2="98000"/>
                        <a14:foregroundMark x1="42135" y1="98000" x2="57584" y2="93778"/>
                        <a14:foregroundMark x1="66292" y1="48889" x2="66573" y2="30667"/>
                        <a14:foregroundMark x1="66573" y1="30667" x2="71348" y2="18889"/>
                        <a14:foregroundMark x1="71348" y1="18889" x2="63764" y2="12222"/>
                        <a14:foregroundMark x1="54494" y1="26444" x2="48034" y2="11111"/>
                        <a14:foregroundMark x1="48034" y1="11111" x2="70225" y2="3333"/>
                        <a14:foregroundMark x1="70225" y1="3333" x2="72472" y2="17778"/>
                        <a14:foregroundMark x1="72472" y1="17778" x2="66292" y2="22667"/>
                        <a14:foregroundMark x1="1685" y1="61778" x2="24438" y2="64000"/>
                        <a14:foregroundMark x1="21067" y1="63556" x2="25281" y2="75556"/>
                        <a14:foregroundMark x1="25281" y1="75556" x2="25281" y2="75556"/>
                        <a14:foregroundMark x1="27809" y1="62000" x2="34551" y2="66667"/>
                        <a14:foregroundMark x1="5337" y1="85556" x2="10393" y2="88667"/>
                        <a14:foregroundMark x1="20506" y1="90889" x2="25281" y2="91778"/>
                        <a14:foregroundMark x1="10955" y1="88667" x2="9831" y2="88444"/>
                        <a14:foregroundMark x1="2247" y1="88000" x2="8427" y2="88667"/>
                        <a14:foregroundMark x1="3090" y1="87333" x2="3371" y2="85333"/>
                        <a14:foregroundMark x1="10112" y1="89333" x2="12360" y2="88667"/>
                        <a14:foregroundMark x1="2247" y1="86667" x2="4494" y2="85556"/>
                        <a14:foregroundMark x1="2247" y1="86222" x2="6180" y2="84889"/>
                        <a14:foregroundMark x1="79775" y1="59333" x2="92978" y2="54667"/>
                        <a14:foregroundMark x1="92978" y1="54667" x2="89607" y2="51778"/>
                        <a14:foregroundMark x1="93258" y1="54000" x2="94944" y2="50889"/>
                        <a14:foregroundMark x1="94944" y1="54667" x2="96348" y2="51778"/>
                        <a14:foregroundMark x1="95787" y1="51111" x2="95506" y2="50889"/>
                        <a14:foregroundMark x1="72191" y1="19333" x2="71910" y2="24222"/>
                        <a14:foregroundMark x1="88483" y1="28000" x2="85674" y2="24667"/>
                        <a14:foregroundMark x1="88764" y1="26000" x2="88764" y2="26000"/>
                        <a14:foregroundMark x1="88764" y1="24667" x2="88764" y2="24667"/>
                        <a14:foregroundMark x1="11517" y1="52000" x2="14607" y2="56000"/>
                        <a14:foregroundMark x1="82303" y1="24222" x2="82303" y2="2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547" y="3210047"/>
            <a:ext cx="4164327" cy="5257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95B04B7-5C9B-B0CF-1082-CBBE6EAF7440}"/>
              </a:ext>
            </a:extLst>
          </p:cNvPr>
          <p:cNvSpPr/>
          <p:nvPr userDrawn="1"/>
        </p:nvSpPr>
        <p:spPr>
          <a:xfrm>
            <a:off x="5083873" y="3413760"/>
            <a:ext cx="10143380" cy="180848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67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0E05942-29BE-234C-4678-F2062862A157}"/>
              </a:ext>
            </a:extLst>
          </p:cNvPr>
          <p:cNvSpPr/>
          <p:nvPr userDrawn="1"/>
        </p:nvSpPr>
        <p:spPr>
          <a:xfrm>
            <a:off x="5240077" y="3413760"/>
            <a:ext cx="9836158" cy="165096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67"/>
          </a:p>
        </p:txBody>
      </p:sp>
      <p:pic>
        <p:nvPicPr>
          <p:cNvPr id="20" name="Picture 19" descr="Logo, company name&#10;&#10;Description automatically generated">
            <a:extLst>
              <a:ext uri="{FF2B5EF4-FFF2-40B4-BE49-F238E27FC236}">
                <a16:creationId xmlns:a16="http://schemas.microsoft.com/office/drawing/2014/main" id="{1008B67E-CE19-1AA3-28AD-B1978BEC1B9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9853" y="93684"/>
            <a:ext cx="1740945" cy="2201935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EB81C899-CC94-0BC6-20CD-F8BF2EE481A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211724" y="-183712"/>
            <a:ext cx="13193359" cy="3625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434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0D28F20-4900-0903-11A9-70353157D071}"/>
              </a:ext>
            </a:extLst>
          </p:cNvPr>
          <p:cNvGrpSpPr/>
          <p:nvPr userDrawn="1"/>
        </p:nvGrpSpPr>
        <p:grpSpPr>
          <a:xfrm>
            <a:off x="0" y="7932765"/>
            <a:ext cx="16276638" cy="1211235"/>
            <a:chOff x="-251460" y="5305036"/>
            <a:chExt cx="12694920" cy="4572004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8F07F4C-47CF-4565-BB18-97000E818F97}"/>
                </a:ext>
              </a:extLst>
            </p:cNvPr>
            <p:cNvSpPr/>
            <p:nvPr userDrawn="1"/>
          </p:nvSpPr>
          <p:spPr>
            <a:xfrm>
              <a:off x="-251460" y="5305036"/>
              <a:ext cx="12694920" cy="3048001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867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30465B1-8DA9-44A4-B274-2B78C71B6159}"/>
                </a:ext>
              </a:extLst>
            </p:cNvPr>
            <p:cNvSpPr/>
            <p:nvPr userDrawn="1"/>
          </p:nvSpPr>
          <p:spPr>
            <a:xfrm>
              <a:off x="-251460" y="6067035"/>
              <a:ext cx="12694920" cy="3048001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867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D1A1DE6-B996-4C2F-8008-452B46218B2C}"/>
                </a:ext>
              </a:extLst>
            </p:cNvPr>
            <p:cNvSpPr/>
            <p:nvPr userDrawn="1"/>
          </p:nvSpPr>
          <p:spPr>
            <a:xfrm>
              <a:off x="-251460" y="6829039"/>
              <a:ext cx="12694920" cy="3048001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867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6142903B-1DFB-3542-4486-AACBE79360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64690" r="65687"/>
          <a:stretch/>
        </p:blipFill>
        <p:spPr>
          <a:xfrm>
            <a:off x="11841254" y="0"/>
            <a:ext cx="4435384" cy="1163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002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23B76062-9672-A95C-B701-BC4BF89880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46" y="0"/>
            <a:ext cx="14600146" cy="9144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EFBA93B-88F5-9B92-90BD-6BF459B98A6B}"/>
              </a:ext>
            </a:extLst>
          </p:cNvPr>
          <p:cNvGrpSpPr/>
          <p:nvPr userDrawn="1"/>
        </p:nvGrpSpPr>
        <p:grpSpPr>
          <a:xfrm>
            <a:off x="0" y="7932765"/>
            <a:ext cx="16276638" cy="1211235"/>
            <a:chOff x="-251460" y="5305036"/>
            <a:chExt cx="12694920" cy="457200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B4D0EFC-28CC-45A3-5366-B369FAC65B1D}"/>
                </a:ext>
              </a:extLst>
            </p:cNvPr>
            <p:cNvSpPr/>
            <p:nvPr userDrawn="1"/>
          </p:nvSpPr>
          <p:spPr>
            <a:xfrm>
              <a:off x="-251460" y="5305036"/>
              <a:ext cx="12694920" cy="3048001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867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A6E2832-FD69-873F-A084-73DE7EEB64FB}"/>
                </a:ext>
              </a:extLst>
            </p:cNvPr>
            <p:cNvSpPr/>
            <p:nvPr userDrawn="1"/>
          </p:nvSpPr>
          <p:spPr>
            <a:xfrm>
              <a:off x="-251460" y="6067035"/>
              <a:ext cx="12694920" cy="3048001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867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2250505-C121-82F6-25B4-403C57214954}"/>
                </a:ext>
              </a:extLst>
            </p:cNvPr>
            <p:cNvSpPr/>
            <p:nvPr userDrawn="1"/>
          </p:nvSpPr>
          <p:spPr>
            <a:xfrm>
              <a:off x="-251460" y="6829039"/>
              <a:ext cx="12694920" cy="3048001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867"/>
            </a:p>
          </p:txBody>
        </p:sp>
      </p:grpSp>
    </p:spTree>
    <p:extLst>
      <p:ext uri="{BB962C8B-B14F-4D97-AF65-F5344CB8AC3E}">
        <p14:creationId xmlns:p14="http://schemas.microsoft.com/office/powerpoint/2010/main" val="96804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&#10;&#10;Mô tả được tạo tự động">
            <a:extLst>
              <a:ext uri="{FF2B5EF4-FFF2-40B4-BE49-F238E27FC236}">
                <a16:creationId xmlns:a16="http://schemas.microsoft.com/office/drawing/2014/main" id="{17D9383A-FF43-B625-D80A-7F1753C249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777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ố trí Tùy chi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Ảnh có chứa văn bản&#10;&#10;Mô tả được tạo tự động">
            <a:extLst>
              <a:ext uri="{FF2B5EF4-FFF2-40B4-BE49-F238E27FC236}">
                <a16:creationId xmlns:a16="http://schemas.microsoft.com/office/drawing/2014/main" id="{0F4EEC9B-C82C-1720-BC04-5A197B2A2F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245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8F2A3-D581-48CC-BEE3-0982EB8DB330}" type="datetimeFigureOut">
              <a:rPr lang="en-US" smtClean="0"/>
              <a:t>25/09/2022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8C058-2AB2-4F66-8B3A-4DA10EBC1D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8745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128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256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384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512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640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768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6896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5024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EBB9A-9498-4E25-A01C-5061210C8FEC}" type="datetimeFigureOut">
              <a:rPr lang="en-US" smtClean="0"/>
              <a:t>25/09/2022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8957D-255D-4476-996D-FB121D009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833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EBB9A-9498-4E25-A01C-5061210C8FEC}" type="datetimeFigureOut">
              <a:rPr lang="en-US" smtClean="0"/>
              <a:t>25/09/2022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8957D-255D-4476-996D-FB121D009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1370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A3C4D9AB-F1C6-AD1B-6E4C-CA9D5FB706A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6638" y="1"/>
            <a:ext cx="2699100" cy="2677044"/>
          </a:xfrm>
          <a:prstGeom prst="rect">
            <a:avLst/>
          </a:prstGeom>
        </p:spPr>
      </p:pic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5223EBB9-700F-C23D-7D84-7D47A9C0F2D7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3179" y="0"/>
            <a:ext cx="843459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748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49" r:id="rId6"/>
    <p:sldLayoutId id="2147483656" r:id="rId7"/>
    <p:sldLayoutId id="2147483657" r:id="rId8"/>
    <p:sldLayoutId id="2147483658" r:id="rId9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image" Target="../media/image11.jpeg"/><Relationship Id="rId7" Type="http://schemas.openxmlformats.org/officeDocument/2006/relationships/image" Target="../media/image14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3" Type="http://schemas.openxmlformats.org/officeDocument/2006/relationships/image" Target="../media/image29.gif"/><Relationship Id="rId7" Type="http://schemas.openxmlformats.org/officeDocument/2006/relationships/image" Target="../media/image33.gif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2.gif"/><Relationship Id="rId5" Type="http://schemas.openxmlformats.org/officeDocument/2006/relationships/image" Target="../media/image31.gif"/><Relationship Id="rId10" Type="http://schemas.openxmlformats.org/officeDocument/2006/relationships/image" Target="../media/image36.png"/><Relationship Id="rId4" Type="http://schemas.openxmlformats.org/officeDocument/2006/relationships/image" Target="../media/image30.gif"/><Relationship Id="rId9" Type="http://schemas.openxmlformats.org/officeDocument/2006/relationships/image" Target="../media/image35.gif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32.gif"/><Relationship Id="rId3" Type="http://schemas.openxmlformats.org/officeDocument/2006/relationships/slide" Target="slide15.xml"/><Relationship Id="rId7" Type="http://schemas.openxmlformats.org/officeDocument/2006/relationships/image" Target="../media/image38.png"/><Relationship Id="rId12" Type="http://schemas.openxmlformats.org/officeDocument/2006/relationships/slide" Target="slide16.xml"/><Relationship Id="rId2" Type="http://schemas.openxmlformats.org/officeDocument/2006/relationships/image" Target="../media/image37.jpg"/><Relationship Id="rId16" Type="http://schemas.microsoft.com/office/2007/relationships/hdphoto" Target="../media/hdphoto8.wdp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4.gif"/><Relationship Id="rId11" Type="http://schemas.openxmlformats.org/officeDocument/2006/relationships/slide" Target="slide19.xml"/><Relationship Id="rId5" Type="http://schemas.openxmlformats.org/officeDocument/2006/relationships/slide" Target="slide17.xml"/><Relationship Id="rId15" Type="http://schemas.openxmlformats.org/officeDocument/2006/relationships/image" Target="../media/image40.png"/><Relationship Id="rId10" Type="http://schemas.microsoft.com/office/2007/relationships/hdphoto" Target="../media/hdphoto7.wdp"/><Relationship Id="rId4" Type="http://schemas.openxmlformats.org/officeDocument/2006/relationships/image" Target="../media/image30.gif"/><Relationship Id="rId9" Type="http://schemas.openxmlformats.org/officeDocument/2006/relationships/image" Target="../media/image39.png"/><Relationship Id="rId14" Type="http://schemas.openxmlformats.org/officeDocument/2006/relationships/slide" Target="slide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slide" Target="slide1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50.gif"/><Relationship Id="rId3" Type="http://schemas.openxmlformats.org/officeDocument/2006/relationships/audio" Target="../media/audio2.wav"/><Relationship Id="rId7" Type="http://schemas.openxmlformats.org/officeDocument/2006/relationships/image" Target="../media/image43.png"/><Relationship Id="rId12" Type="http://schemas.openxmlformats.org/officeDocument/2006/relationships/image" Target="../media/image4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slide" Target="slide13.xml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45.png"/><Relationship Id="rId1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50.gif"/><Relationship Id="rId3" Type="http://schemas.openxmlformats.org/officeDocument/2006/relationships/audio" Target="../media/audio1.wav"/><Relationship Id="rId7" Type="http://schemas.openxmlformats.org/officeDocument/2006/relationships/image" Target="../media/image43.png"/><Relationship Id="rId12" Type="http://schemas.openxmlformats.org/officeDocument/2006/relationships/image" Target="../media/image4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.xml"/><Relationship Id="rId6" Type="http://schemas.openxmlformats.org/officeDocument/2006/relationships/slide" Target="slide13.xml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5.png"/><Relationship Id="rId1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9.png"/><Relationship Id="rId3" Type="http://schemas.openxmlformats.org/officeDocument/2006/relationships/audio" Target="../media/audio1.wav"/><Relationship Id="rId7" Type="http://schemas.openxmlformats.org/officeDocument/2006/relationships/slide" Target="slide13.xml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52.png"/><Relationship Id="rId15" Type="http://schemas.openxmlformats.org/officeDocument/2006/relationships/image" Target="../media/image51.png"/><Relationship Id="rId10" Type="http://schemas.openxmlformats.org/officeDocument/2006/relationships/image" Target="../media/image45.png"/><Relationship Id="rId4" Type="http://schemas.openxmlformats.org/officeDocument/2006/relationships/audio" Target="../media/audio2.wav"/><Relationship Id="rId9" Type="http://schemas.openxmlformats.org/officeDocument/2006/relationships/image" Target="../media/image44.png"/><Relationship Id="rId14" Type="http://schemas.openxmlformats.org/officeDocument/2006/relationships/image" Target="../media/image50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4">
            <a:extLst>
              <a:ext uri="{FF2B5EF4-FFF2-40B4-BE49-F238E27FC236}">
                <a16:creationId xmlns:a16="http://schemas.microsoft.com/office/drawing/2014/main" id="{E5907DFE-93F5-4A37-A622-CC79D547BA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0123" y="-185749"/>
            <a:ext cx="20043191" cy="9143919"/>
          </a:xfrm>
          <a:prstGeom prst="rect">
            <a:avLst/>
          </a:prstGeom>
        </p:spPr>
      </p:pic>
      <p:sp>
        <p:nvSpPr>
          <p:cNvPr id="4" name="Google Shape;88;p1"/>
          <p:cNvSpPr txBox="1"/>
          <p:nvPr/>
        </p:nvSpPr>
        <p:spPr>
          <a:xfrm>
            <a:off x="2347119" y="1359561"/>
            <a:ext cx="15811762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6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CHÀO MỪNG CÁC THẦY CÔ VÀ CÁC </a:t>
            </a:r>
            <a:r>
              <a:rPr lang="en-US" sz="6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6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</a:p>
          <a:p>
            <a:pPr algn="ctr"/>
            <a:r>
              <a:rPr lang="en-US" sz="6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ĐẾN VỚI TIẾT HỌC TOÁN </a:t>
            </a:r>
            <a:endParaRPr sz="6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5" name="Google Shape;89;p1"/>
          <p:cNvSpPr txBox="1"/>
          <p:nvPr/>
        </p:nvSpPr>
        <p:spPr>
          <a:xfrm>
            <a:off x="7959480" y="6019775"/>
            <a:ext cx="6587177" cy="912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5333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GV: </a:t>
            </a:r>
            <a:r>
              <a:rPr lang="en-US" sz="5333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Hoàng</a:t>
            </a:r>
            <a:r>
              <a:rPr lang="en-US" sz="5333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333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Thị</a:t>
            </a:r>
            <a:r>
              <a:rPr lang="en-US" sz="5333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333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Hoa</a:t>
            </a:r>
            <a:endParaRPr sz="5333" b="1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" name="文本框 22">
            <a:extLst>
              <a:ext uri="{FF2B5EF4-FFF2-40B4-BE49-F238E27FC236}">
                <a16:creationId xmlns:a16="http://schemas.microsoft.com/office/drawing/2014/main" id="{00814D79-2C31-4FC1-87ED-2981661BE03A}"/>
              </a:ext>
            </a:extLst>
          </p:cNvPr>
          <p:cNvSpPr txBox="1"/>
          <p:nvPr/>
        </p:nvSpPr>
        <p:spPr>
          <a:xfrm>
            <a:off x="8821472" y="14796"/>
            <a:ext cx="981930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267" b="1" dirty="0">
                <a:latin typeface="Times New Roman" pitchFamily="18" charset="0"/>
                <a:ea typeface="思源黑体 CN Bold" panose="020B0800000000000000" pitchFamily="34" charset="-122"/>
              </a:rPr>
              <a:t> TRƯỜNG TIỂU HỌC ĐOÀN KẾT</a:t>
            </a:r>
            <a:endParaRPr lang="zh-CN" altLang="en-US" sz="4267" b="1" dirty="0">
              <a:latin typeface="Times New Roman" pitchFamily="18" charset="0"/>
              <a:ea typeface="思源黑体 CN Bold" panose="020B0800000000000000" pitchFamily="34" charset="-122"/>
            </a:endParaRPr>
          </a:p>
        </p:txBody>
      </p:sp>
      <p:pic>
        <p:nvPicPr>
          <p:cNvPr id="7" name="Picture 3" descr="D:\2A4 (21-22)\log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200123" y="-294853"/>
            <a:ext cx="3318642" cy="2630731"/>
          </a:xfrm>
          <a:prstGeom prst="rect">
            <a:avLst/>
          </a:prstGeom>
          <a:noFill/>
        </p:spPr>
      </p:pic>
      <p:pic>
        <p:nvPicPr>
          <p:cNvPr id="11" name="图片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8432" y="6858000"/>
            <a:ext cx="16857288" cy="2895472"/>
          </a:xfrm>
          <a:prstGeom prst="rect">
            <a:avLst/>
          </a:prstGeom>
        </p:spPr>
      </p:pic>
      <p:pic>
        <p:nvPicPr>
          <p:cNvPr id="12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278" y="6272263"/>
            <a:ext cx="4674380" cy="2816663"/>
          </a:xfrm>
          <a:prstGeom prst="rect">
            <a:avLst/>
          </a:prstGeom>
        </p:spPr>
      </p:pic>
      <p:pic>
        <p:nvPicPr>
          <p:cNvPr id="13" name="Picture 2" descr="Party Love Sticker by Muchable for iOS &amp; Android | GIPHY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55099" y="2329037"/>
            <a:ext cx="5592227" cy="5592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图片 6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10228" y="6416626"/>
            <a:ext cx="2319737" cy="1953207"/>
          </a:xfrm>
          <a:prstGeom prst="rect">
            <a:avLst/>
          </a:prstGeom>
        </p:spPr>
      </p:pic>
      <p:sp>
        <p:nvSpPr>
          <p:cNvPr id="18" name="Text Box 14"/>
          <p:cNvSpPr txBox="1">
            <a:spLocks noChangeArrowheads="1"/>
          </p:cNvSpPr>
          <p:nvPr/>
        </p:nvSpPr>
        <p:spPr bwMode="auto">
          <a:xfrm>
            <a:off x="5162702" y="4013241"/>
            <a:ext cx="10180596" cy="1068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60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Gấp</a:t>
            </a:r>
            <a:r>
              <a:rPr lang="en-US" sz="60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60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60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60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60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60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lần</a:t>
            </a:r>
            <a:endParaRPr lang="en-US" sz="60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5718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/>
          <p:cNvSpPr txBox="1"/>
          <p:nvPr/>
        </p:nvSpPr>
        <p:spPr>
          <a:xfrm>
            <a:off x="1204490" y="1115803"/>
            <a:ext cx="1448115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b="1" noProof="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Mẹ </a:t>
            </a:r>
            <a:r>
              <a:rPr lang="en-US" sz="4400" b="1" noProof="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rót</a:t>
            </a:r>
            <a:r>
              <a:rPr lang="en-US" sz="4400" b="1" noProof="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b="1" noProof="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nước</a:t>
            </a:r>
            <a:r>
              <a:rPr lang="en-US" sz="4400" b="1" noProof="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b="1" noProof="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mơ</a:t>
            </a:r>
            <a:r>
              <a:rPr lang="en-US" sz="4400" b="1" noProof="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b="1" noProof="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vào</a:t>
            </a:r>
            <a:r>
              <a:rPr lang="en-US" sz="4400" b="1" noProof="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hai </a:t>
            </a:r>
            <a:r>
              <a:rPr lang="en-US" sz="4400" b="1" noProof="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chiếc</a:t>
            </a:r>
            <a:r>
              <a:rPr lang="en-US" sz="4400" b="1" noProof="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b="1" noProof="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bình</a:t>
            </a:r>
            <a:r>
              <a:rPr lang="en-US" sz="4400" b="1" noProof="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 </a:t>
            </a:r>
            <a:r>
              <a:rPr lang="en-US" sz="4400" b="1" noProof="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Bình</a:t>
            </a:r>
            <a:r>
              <a:rPr lang="en-US" sz="4400" b="1" noProof="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b="1" noProof="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nhỏ</a:t>
            </a:r>
            <a:r>
              <a:rPr lang="en-US" sz="4400" b="1" noProof="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b="1" noProof="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có</a:t>
            </a:r>
            <a:r>
              <a:rPr lang="en-US" sz="4400" b="1" noProof="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2 </a:t>
            </a:r>
            <a:r>
              <a:rPr lang="en-US" sz="4400" b="1" noProof="0" dirty="0">
                <a:latin typeface="HP001 4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l</a:t>
            </a:r>
            <a:r>
              <a:rPr lang="en-US" sz="4400" b="1" i="1" noProof="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b="1" noProof="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nước</a:t>
            </a:r>
            <a:r>
              <a:rPr lang="en-US" sz="4400" b="1" noProof="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b="1" noProof="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mơ</a:t>
            </a:r>
            <a:r>
              <a:rPr lang="en-US" sz="4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4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bình</a:t>
            </a:r>
            <a:r>
              <a:rPr lang="en-US" sz="4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to có </a:t>
            </a:r>
            <a:r>
              <a:rPr lang="en-US" sz="4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số</a:t>
            </a:r>
            <a:r>
              <a:rPr lang="en-US" sz="4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lít</a:t>
            </a:r>
            <a:r>
              <a:rPr lang="en-US" sz="4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nước</a:t>
            </a:r>
            <a:r>
              <a:rPr lang="en-US" sz="4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mơ</a:t>
            </a:r>
            <a:r>
              <a:rPr lang="en-US" sz="4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gấp</a:t>
            </a:r>
            <a:r>
              <a:rPr lang="en-US" sz="4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5 </a:t>
            </a:r>
            <a:r>
              <a:rPr lang="en-US" sz="4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lần</a:t>
            </a:r>
            <a:r>
              <a:rPr lang="en-US" sz="4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bình</a:t>
            </a:r>
            <a:r>
              <a:rPr lang="en-US" sz="4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nhỏ</a:t>
            </a:r>
            <a:r>
              <a:rPr lang="en-US" sz="4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 </a:t>
            </a:r>
            <a:r>
              <a:rPr lang="en-US" sz="4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Hỏi</a:t>
            </a:r>
            <a:r>
              <a:rPr lang="en-US" sz="4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bình</a:t>
            </a:r>
            <a:r>
              <a:rPr lang="en-US" sz="4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to có bao </a:t>
            </a:r>
            <a:r>
              <a:rPr lang="en-US" sz="4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nhiêu</a:t>
            </a:r>
            <a:r>
              <a:rPr lang="en-US" sz="4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lít</a:t>
            </a:r>
            <a:r>
              <a:rPr lang="en-US" sz="4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nước</a:t>
            </a:r>
            <a:r>
              <a:rPr lang="en-US" sz="4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mơ</a:t>
            </a:r>
            <a:r>
              <a:rPr lang="en-US" sz="4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cxnSp>
        <p:nvCxnSpPr>
          <p:cNvPr id="44" name="Straight Connector 43"/>
          <p:cNvCxnSpPr/>
          <p:nvPr/>
        </p:nvCxnSpPr>
        <p:spPr>
          <a:xfrm>
            <a:off x="8671719" y="4514356"/>
            <a:ext cx="0" cy="287628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10748248" y="3653902"/>
            <a:ext cx="2159567" cy="8656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452524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Bài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giải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306171" y="3798172"/>
            <a:ext cx="2254143" cy="8149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452524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Tóm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tắt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186210" y="4971234"/>
            <a:ext cx="5919829" cy="19470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Bình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nhỏ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 </a:t>
            </a:r>
          </a:p>
          <a:p>
            <a:pPr marL="0" marR="0" lvl="0" indent="0" algn="l" defTabSz="1452524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Bình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to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</a:t>
            </a:r>
            <a:endParaRPr lang="en-US" sz="3600" b="1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8548446" y="4724400"/>
            <a:ext cx="735609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Bình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to </a:t>
            </a:r>
            <a:r>
              <a:rPr lang="en-US" sz="40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có </a:t>
            </a:r>
            <a:r>
              <a:rPr lang="en-US" sz="40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số</a:t>
            </a:r>
            <a:r>
              <a:rPr lang="en-US" sz="40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lít</a:t>
            </a:r>
            <a:r>
              <a:rPr lang="en-US" sz="40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nước</a:t>
            </a:r>
            <a:r>
              <a:rPr lang="en-US" sz="40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mơ</a:t>
            </a:r>
            <a:r>
              <a:rPr lang="en-US" sz="40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là:</a:t>
            </a:r>
          </a:p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2 x 5 = 10 (</a:t>
            </a:r>
            <a:r>
              <a:rPr kumimoji="0" lang="en-US" sz="4000" b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P001 4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l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)</a:t>
            </a:r>
          </a:p>
          <a:p>
            <a:pPr lvl="0" algn="ctr">
              <a:spcBef>
                <a:spcPts val="600"/>
              </a:spcBef>
              <a:spcAft>
                <a:spcPts val="600"/>
              </a:spcAft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Đáp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 </a:t>
            </a:r>
            <a:r>
              <a:rPr lang="en-US" sz="40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10 </a:t>
            </a:r>
            <a:r>
              <a:rPr lang="en-US" sz="4000" b="1" dirty="0">
                <a:solidFill>
                  <a:srgbClr val="C00000"/>
                </a:solidFill>
                <a:latin typeface="HP001 4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l </a:t>
            </a:r>
            <a:r>
              <a:rPr lang="en-US" sz="4000" b="1" dirty="0" err="1">
                <a:solidFill>
                  <a:srgbClr val="C00000"/>
                </a:solidFill>
                <a:latin typeface="HP001 4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nước</a:t>
            </a:r>
            <a:r>
              <a:rPr lang="en-US" sz="4000" b="1" dirty="0">
                <a:solidFill>
                  <a:srgbClr val="C00000"/>
                </a:solidFill>
                <a:latin typeface="HP001 4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HP001 4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mơ</a:t>
            </a:r>
            <a:endParaRPr kumimoji="0" lang="en-US" sz="4000" b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2592278" y="5386378"/>
            <a:ext cx="1107692" cy="251742"/>
            <a:chOff x="-2218278" y="1281734"/>
            <a:chExt cx="794607" cy="251742"/>
          </a:xfrm>
        </p:grpSpPr>
        <p:cxnSp>
          <p:nvCxnSpPr>
            <p:cNvPr id="22" name="Straight Connector 21"/>
            <p:cNvCxnSpPr/>
            <p:nvPr/>
          </p:nvCxnSpPr>
          <p:spPr>
            <a:xfrm>
              <a:off x="-2218278" y="1406364"/>
              <a:ext cx="794607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-2218278" y="1281734"/>
              <a:ext cx="0" cy="23083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-1423671" y="1302643"/>
              <a:ext cx="0" cy="23083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AutoShape 21"/>
          <p:cNvSpPr>
            <a:spLocks/>
          </p:cNvSpPr>
          <p:nvPr/>
        </p:nvSpPr>
        <p:spPr bwMode="auto">
          <a:xfrm rot="5400000" flipV="1">
            <a:off x="3020684" y="4749058"/>
            <a:ext cx="228600" cy="1062237"/>
          </a:xfrm>
          <a:prstGeom prst="leftBrace">
            <a:avLst>
              <a:gd name="adj1" fmla="val 40123"/>
              <a:gd name="adj2" fmla="val 49491"/>
            </a:avLst>
          </a:prstGeom>
          <a:noFill/>
          <a:ln w="38100" cap="rnd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wrap="none" anchor="ctr"/>
          <a:lstStyle/>
          <a:p>
            <a:pPr>
              <a:buClrTx/>
              <a:buFontTx/>
              <a:buNone/>
            </a:pPr>
            <a:endParaRPr lang="en-US" sz="3200" kern="1200">
              <a:solidFill>
                <a:prstClr val="black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26" name="Text Box 17"/>
          <p:cNvSpPr txBox="1">
            <a:spLocks noChangeArrowheads="1"/>
          </p:cNvSpPr>
          <p:nvPr/>
        </p:nvSpPr>
        <p:spPr bwMode="auto">
          <a:xfrm>
            <a:off x="2657143" y="4639309"/>
            <a:ext cx="15656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3600" b="1" kern="12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2 </a:t>
            </a:r>
            <a:r>
              <a:rPr lang="en-US" sz="3600" b="1" kern="12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lít</a:t>
            </a:r>
            <a:endParaRPr lang="en-US" sz="3600" b="1" kern="12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592278" y="6446094"/>
            <a:ext cx="1107692" cy="251742"/>
            <a:chOff x="-2218278" y="1281734"/>
            <a:chExt cx="794607" cy="251742"/>
          </a:xfrm>
        </p:grpSpPr>
        <p:cxnSp>
          <p:nvCxnSpPr>
            <p:cNvPr id="28" name="Straight Connector 27"/>
            <p:cNvCxnSpPr/>
            <p:nvPr/>
          </p:nvCxnSpPr>
          <p:spPr>
            <a:xfrm>
              <a:off x="-2218278" y="1406364"/>
              <a:ext cx="794607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-2218278" y="1281734"/>
              <a:ext cx="0" cy="23083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-1423671" y="1302643"/>
              <a:ext cx="0" cy="23083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Group 49"/>
          <p:cNvGrpSpPr/>
          <p:nvPr/>
        </p:nvGrpSpPr>
        <p:grpSpPr>
          <a:xfrm>
            <a:off x="3699970" y="6468129"/>
            <a:ext cx="1107692" cy="230833"/>
            <a:chOff x="-2001567" y="2147265"/>
            <a:chExt cx="794607" cy="230833"/>
          </a:xfrm>
        </p:grpSpPr>
        <p:cxnSp>
          <p:nvCxnSpPr>
            <p:cNvPr id="53" name="Straight Connector 52"/>
            <p:cNvCxnSpPr/>
            <p:nvPr/>
          </p:nvCxnSpPr>
          <p:spPr>
            <a:xfrm>
              <a:off x="-2001567" y="2250986"/>
              <a:ext cx="794607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-1206960" y="2147265"/>
              <a:ext cx="0" cy="23083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" name="Group 54"/>
          <p:cNvGrpSpPr/>
          <p:nvPr/>
        </p:nvGrpSpPr>
        <p:grpSpPr>
          <a:xfrm>
            <a:off x="4822299" y="6467002"/>
            <a:ext cx="1107692" cy="230833"/>
            <a:chOff x="-2001567" y="2147265"/>
            <a:chExt cx="794607" cy="230833"/>
          </a:xfrm>
        </p:grpSpPr>
        <p:cxnSp>
          <p:nvCxnSpPr>
            <p:cNvPr id="56" name="Straight Connector 55"/>
            <p:cNvCxnSpPr/>
            <p:nvPr/>
          </p:nvCxnSpPr>
          <p:spPr>
            <a:xfrm>
              <a:off x="-2001567" y="2250986"/>
              <a:ext cx="794607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>
              <a:off x="-1206960" y="2147265"/>
              <a:ext cx="0" cy="23083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oup 57"/>
          <p:cNvGrpSpPr/>
          <p:nvPr/>
        </p:nvGrpSpPr>
        <p:grpSpPr>
          <a:xfrm>
            <a:off x="5940049" y="6467001"/>
            <a:ext cx="1107692" cy="230833"/>
            <a:chOff x="-2001567" y="2147265"/>
            <a:chExt cx="794607" cy="230833"/>
          </a:xfrm>
        </p:grpSpPr>
        <p:cxnSp>
          <p:nvCxnSpPr>
            <p:cNvPr id="59" name="Straight Connector 58"/>
            <p:cNvCxnSpPr/>
            <p:nvPr/>
          </p:nvCxnSpPr>
          <p:spPr>
            <a:xfrm>
              <a:off x="-2001567" y="2250986"/>
              <a:ext cx="794607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-1206960" y="2147265"/>
              <a:ext cx="0" cy="23083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oup 60"/>
          <p:cNvGrpSpPr/>
          <p:nvPr/>
        </p:nvGrpSpPr>
        <p:grpSpPr>
          <a:xfrm>
            <a:off x="7057798" y="6467000"/>
            <a:ext cx="1107692" cy="230833"/>
            <a:chOff x="-2001567" y="2147265"/>
            <a:chExt cx="794607" cy="230833"/>
          </a:xfrm>
        </p:grpSpPr>
        <p:cxnSp>
          <p:nvCxnSpPr>
            <p:cNvPr id="62" name="Straight Connector 61"/>
            <p:cNvCxnSpPr/>
            <p:nvPr/>
          </p:nvCxnSpPr>
          <p:spPr>
            <a:xfrm>
              <a:off x="-2001567" y="2250986"/>
              <a:ext cx="794607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>
              <a:off x="-1206960" y="2147265"/>
              <a:ext cx="0" cy="23083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4" name="AutoShape 21"/>
          <p:cNvSpPr>
            <a:spLocks/>
          </p:cNvSpPr>
          <p:nvPr/>
        </p:nvSpPr>
        <p:spPr bwMode="auto">
          <a:xfrm rot="5400000" flipH="1" flipV="1">
            <a:off x="5191890" y="4196488"/>
            <a:ext cx="371775" cy="5474541"/>
          </a:xfrm>
          <a:prstGeom prst="leftBrace">
            <a:avLst>
              <a:gd name="adj1" fmla="val 40039"/>
              <a:gd name="adj2" fmla="val 49491"/>
            </a:avLst>
          </a:prstGeom>
          <a:noFill/>
          <a:ln w="38100" cap="rnd">
            <a:solidFill>
              <a:schemeClr val="tx1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wrap="none" anchor="ctr"/>
          <a:lstStyle/>
          <a:p>
            <a:pPr>
              <a:buClrTx/>
              <a:buFontTx/>
              <a:buNone/>
            </a:pPr>
            <a:endParaRPr lang="en-US" sz="3200" kern="1200" dirty="0">
              <a:solidFill>
                <a:prstClr val="black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65" name="Text Box 17"/>
          <p:cNvSpPr txBox="1">
            <a:spLocks noChangeArrowheads="1"/>
          </p:cNvSpPr>
          <p:nvPr/>
        </p:nvSpPr>
        <p:spPr bwMode="auto">
          <a:xfrm>
            <a:off x="4824684" y="7237608"/>
            <a:ext cx="177050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  <a:r>
              <a:rPr lang="en-US" sz="3600" b="1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kern="1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lít</a:t>
            </a:r>
            <a:endParaRPr lang="en-US" sz="3600" b="1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grpSp>
        <p:nvGrpSpPr>
          <p:cNvPr id="7" name="Nhóm 6">
            <a:extLst>
              <a:ext uri="{FF2B5EF4-FFF2-40B4-BE49-F238E27FC236}">
                <a16:creationId xmlns:a16="http://schemas.microsoft.com/office/drawing/2014/main" id="{F49B210A-B13C-9A11-C966-0AD9BD9BEEBA}"/>
              </a:ext>
            </a:extLst>
          </p:cNvPr>
          <p:cNvGrpSpPr/>
          <p:nvPr/>
        </p:nvGrpSpPr>
        <p:grpSpPr>
          <a:xfrm>
            <a:off x="249297" y="533400"/>
            <a:ext cx="1031393" cy="1031393"/>
            <a:chOff x="1087126" y="787980"/>
            <a:chExt cx="1031393" cy="1031393"/>
          </a:xfrm>
        </p:grpSpPr>
        <p:sp>
          <p:nvSpPr>
            <p:cNvPr id="8" name="Hình Bầu dục 7">
              <a:extLst>
                <a:ext uri="{FF2B5EF4-FFF2-40B4-BE49-F238E27FC236}">
                  <a16:creationId xmlns:a16="http://schemas.microsoft.com/office/drawing/2014/main" id="{24216625-164C-885F-1F5F-751DEFF278E5}"/>
                </a:ext>
              </a:extLst>
            </p:cNvPr>
            <p:cNvSpPr/>
            <p:nvPr/>
          </p:nvSpPr>
          <p:spPr>
            <a:xfrm>
              <a:off x="1087126" y="787980"/>
              <a:ext cx="1031393" cy="1031393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9" name="Hình Bầu dục 8">
              <a:extLst>
                <a:ext uri="{FF2B5EF4-FFF2-40B4-BE49-F238E27FC236}">
                  <a16:creationId xmlns:a16="http://schemas.microsoft.com/office/drawing/2014/main" id="{F15D6947-6904-7DE6-C8DD-CEC1424A113E}"/>
                </a:ext>
              </a:extLst>
            </p:cNvPr>
            <p:cNvSpPr/>
            <p:nvPr/>
          </p:nvSpPr>
          <p:spPr>
            <a:xfrm>
              <a:off x="1163326" y="864180"/>
              <a:ext cx="878993" cy="878993"/>
            </a:xfrm>
            <a:prstGeom prst="ellipse">
              <a:avLst/>
            </a:prstGeom>
            <a:solidFill>
              <a:srgbClr val="00B0F0"/>
            </a:solidFill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/>
                <a:t>2</a:t>
              </a:r>
              <a:endParaRPr lang="vi-VN" sz="60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124411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25" grpId="0" animBg="1"/>
      <p:bldP spid="26" grpId="0"/>
      <p:bldP spid="64" grpId="0" animBg="1"/>
      <p:bldP spid="6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 descr="Ảnh có chứa văn bản, bánh xe&#10;&#10;Mô tả được tạo tự động">
            <a:extLst>
              <a:ext uri="{FF2B5EF4-FFF2-40B4-BE49-F238E27FC236}">
                <a16:creationId xmlns:a16="http://schemas.microsoft.com/office/drawing/2014/main" id="{99132A2E-B222-FC9F-4C7F-73B1277E00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6276639" cy="8138320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38AF4208-E616-8666-9099-792253FB7B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8119" y="1898131"/>
            <a:ext cx="4344828" cy="4342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966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8535" y="4328775"/>
            <a:ext cx="5530800" cy="41481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240" y="2516628"/>
            <a:ext cx="3246933" cy="32469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161" y="5568241"/>
            <a:ext cx="3973067" cy="35757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1034" y="4328775"/>
            <a:ext cx="5372000" cy="5372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9894" y="3590206"/>
            <a:ext cx="1528000" cy="179692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6052" y="498967"/>
            <a:ext cx="4347577" cy="32606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586" y="-2256494"/>
            <a:ext cx="4563733" cy="551092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8986" y="-686000"/>
            <a:ext cx="4038667" cy="403866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7" y="-159975"/>
            <a:ext cx="3771733" cy="3771733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696" y="3129669"/>
            <a:ext cx="8170967" cy="327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2507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21600000">
                                      <p:cBhvr>
                                        <p:cTn id="6" dur="4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6CAB4B4-7C75-CB2C-A7A8-FFF43E8B5E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85660"/>
            <a:ext cx="16276639" cy="9261412"/>
          </a:xfrm>
          <a:prstGeom prst="rect">
            <a:avLst/>
          </a:prstGeom>
        </p:spPr>
      </p:pic>
      <p:pic>
        <p:nvPicPr>
          <p:cNvPr id="5" name="Picture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4956" y="4250630"/>
            <a:ext cx="3999518" cy="3599566"/>
          </a:xfrm>
          <a:prstGeom prst="rect">
            <a:avLst/>
          </a:prstGeom>
        </p:spPr>
      </p:pic>
      <p:pic>
        <p:nvPicPr>
          <p:cNvPr id="7" name="Picture 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8669" y="1650006"/>
            <a:ext cx="5825067" cy="7034043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548341" y="-169332"/>
            <a:ext cx="4205739" cy="3563472"/>
            <a:chOff x="701322" y="2356540"/>
            <a:chExt cx="2365728" cy="200445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48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322" y="2398843"/>
              <a:ext cx="1816806" cy="196215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3148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0244" y="2356540"/>
              <a:ext cx="1816806" cy="1962150"/>
            </a:xfrm>
            <a:prstGeom prst="rect">
              <a:avLst/>
            </a:prstGeom>
          </p:spPr>
        </p:pic>
      </p:grpSp>
      <p:sp>
        <p:nvSpPr>
          <p:cNvPr id="13" name="Right Arrow 12">
            <a:hlinkClick r:id="rId11" action="ppaction://hlinksldjump"/>
          </p:cNvPr>
          <p:cNvSpPr/>
          <p:nvPr/>
        </p:nvSpPr>
        <p:spPr>
          <a:xfrm>
            <a:off x="12634119" y="8068648"/>
            <a:ext cx="990600" cy="8677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156"/>
          </a:p>
        </p:txBody>
      </p:sp>
      <p:pic>
        <p:nvPicPr>
          <p:cNvPr id="2" name="Picture 1">
            <a:hlinkClick r:id="rId12" action="ppaction://hlinksldjump"/>
            <a:extLst>
              <a:ext uri="{FF2B5EF4-FFF2-40B4-BE49-F238E27FC236}">
                <a16:creationId xmlns:a16="http://schemas.microsoft.com/office/drawing/2014/main" id="{B96236EE-FC89-8FA5-FC6C-A1B0EE906E3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2900" y="1829443"/>
            <a:ext cx="2292615" cy="2696116"/>
          </a:xfrm>
          <a:prstGeom prst="rect">
            <a:avLst/>
          </a:prstGeom>
        </p:spPr>
      </p:pic>
      <p:pic>
        <p:nvPicPr>
          <p:cNvPr id="17" name="Picture 16">
            <a:hlinkClick r:id="rId14" action="ppaction://hlinksldjump"/>
            <a:extLst>
              <a:ext uri="{FF2B5EF4-FFF2-40B4-BE49-F238E27FC236}">
                <a16:creationId xmlns:a16="http://schemas.microsoft.com/office/drawing/2014/main" id="{985F2B97-1F71-54D6-7F99-BFFD2B324818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7667" r="90000">
                        <a14:foregroundMark x1="55111" y1="9861" x2="55111" y2="9861"/>
                        <a14:foregroundMark x1="59222" y1="21250" x2="59222" y2="21250"/>
                        <a14:foregroundMark x1="59222" y1="21250" x2="59222" y2="21250"/>
                        <a14:foregroundMark x1="69222" y1="16111" x2="69222" y2="16111"/>
                        <a14:foregroundMark x1="41556" y1="17083" x2="41556" y2="17083"/>
                        <a14:foregroundMark x1="41556" y1="24306" x2="41556" y2="24306"/>
                        <a14:foregroundMark x1="40222" y1="23750" x2="40222" y2="23750"/>
                        <a14:foregroundMark x1="31556" y1="34167" x2="31556" y2="34167"/>
                        <a14:foregroundMark x1="31556" y1="30972" x2="31556" y2="30972"/>
                        <a14:foregroundMark x1="32444" y1="30000" x2="32444" y2="30000"/>
                        <a14:foregroundMark x1="30778" y1="42361" x2="30778" y2="42361"/>
                        <a14:foregroundMark x1="66667" y1="34722" x2="66667" y2="34722"/>
                        <a14:foregroundMark x1="67556" y1="27361" x2="65889" y2="26944"/>
                        <a14:foregroundMark x1="60889" y1="22222" x2="60889" y2="22222"/>
                        <a14:foregroundMark x1="60889" y1="18056" x2="56333" y2="19722"/>
                        <a14:foregroundMark x1="54333" y1="20139" x2="54333" y2="20139"/>
                        <a14:foregroundMark x1="54333" y1="20139" x2="54333" y2="20139"/>
                        <a14:foregroundMark x1="49333" y1="8333" x2="49333" y2="8333"/>
                        <a14:foregroundMark x1="49333" y1="12917" x2="49333" y2="12917"/>
                        <a14:foregroundMark x1="49778" y1="14444" x2="46444" y2="16111"/>
                        <a14:foregroundMark x1="40222" y1="16111" x2="40222" y2="16111"/>
                        <a14:foregroundMark x1="40222" y1="17639" x2="40222" y2="17639"/>
                        <a14:foregroundMark x1="41889" y1="19167" x2="41889" y2="19167"/>
                        <a14:foregroundMark x1="46889" y1="19167" x2="46889" y2="19167"/>
                        <a14:foregroundMark x1="35667" y1="12917" x2="35667" y2="12917"/>
                        <a14:foregroundMark x1="32444" y1="15000" x2="32444" y2="15000"/>
                        <a14:foregroundMark x1="32000" y1="19167" x2="32000" y2="19167"/>
                        <a14:foregroundMark x1="32444" y1="22778" x2="32444" y2="22778"/>
                        <a14:foregroundMark x1="29889" y1="38333" x2="29889" y2="38333"/>
                        <a14:foregroundMark x1="30778" y1="35139" x2="30778" y2="35139"/>
                        <a14:foregroundMark x1="34444" y1="15556" x2="34444" y2="15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4715" y="1397687"/>
            <a:ext cx="3818466" cy="3054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996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9" y="2231"/>
            <a:ext cx="16256000" cy="9139538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44908" y="445446"/>
            <a:ext cx="14285150" cy="5616016"/>
          </a:xfrm>
          <a:prstGeom prst="rect">
            <a:avLst/>
          </a:prstGeom>
        </p:spPr>
      </p:pic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081" y="3162834"/>
            <a:ext cx="4460590" cy="6248400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277"/>
          <a:stretch/>
        </p:blipFill>
        <p:spPr>
          <a:xfrm>
            <a:off x="9741343" y="1"/>
            <a:ext cx="6524978" cy="3917132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9897" y="424220"/>
            <a:ext cx="1599756" cy="319951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F040396-5E9E-099F-FD8F-0AD2FCC4ABA8}"/>
              </a:ext>
            </a:extLst>
          </p:cNvPr>
          <p:cNvSpPr txBox="1"/>
          <p:nvPr/>
        </p:nvSpPr>
        <p:spPr>
          <a:xfrm>
            <a:off x="4589185" y="1669374"/>
            <a:ext cx="71897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EF4EC"/>
                </a:solidFill>
              </a:rPr>
              <a:t>     </a:t>
            </a:r>
            <a:r>
              <a:rPr lang="en-US" sz="4800" b="1" dirty="0" err="1">
                <a:solidFill>
                  <a:srgbClr val="FEF4EC"/>
                </a:solidFill>
              </a:rPr>
              <a:t>Muốn</a:t>
            </a:r>
            <a:r>
              <a:rPr lang="en-US" sz="4800" b="1" dirty="0">
                <a:solidFill>
                  <a:srgbClr val="FEF4EC"/>
                </a:solidFill>
              </a:rPr>
              <a:t> </a:t>
            </a:r>
            <a:r>
              <a:rPr lang="en-US" sz="4800" b="1" dirty="0" err="1">
                <a:solidFill>
                  <a:srgbClr val="FEF4EC"/>
                </a:solidFill>
              </a:rPr>
              <a:t>gấp</a:t>
            </a:r>
            <a:r>
              <a:rPr lang="en-US" sz="4800" b="1" dirty="0">
                <a:solidFill>
                  <a:srgbClr val="FEF4EC"/>
                </a:solidFill>
              </a:rPr>
              <a:t> </a:t>
            </a:r>
            <a:r>
              <a:rPr lang="en-US" sz="4800" b="1" dirty="0" err="1">
                <a:solidFill>
                  <a:srgbClr val="FEF4EC"/>
                </a:solidFill>
              </a:rPr>
              <a:t>một</a:t>
            </a:r>
            <a:r>
              <a:rPr lang="en-US" sz="4800" b="1" dirty="0">
                <a:solidFill>
                  <a:srgbClr val="FEF4EC"/>
                </a:solidFill>
              </a:rPr>
              <a:t> </a:t>
            </a:r>
            <a:r>
              <a:rPr lang="en-US" sz="4800" b="1" dirty="0" err="1">
                <a:solidFill>
                  <a:srgbClr val="FEF4EC"/>
                </a:solidFill>
              </a:rPr>
              <a:t>số</a:t>
            </a:r>
            <a:r>
              <a:rPr lang="en-US" sz="4800" b="1" dirty="0">
                <a:solidFill>
                  <a:srgbClr val="FEF4EC"/>
                </a:solidFill>
              </a:rPr>
              <a:t> </a:t>
            </a:r>
            <a:r>
              <a:rPr lang="en-US" sz="4800" b="1" dirty="0" err="1">
                <a:solidFill>
                  <a:srgbClr val="FEF4EC"/>
                </a:solidFill>
              </a:rPr>
              <a:t>lên</a:t>
            </a:r>
            <a:r>
              <a:rPr lang="en-US" sz="4800" b="1" dirty="0">
                <a:solidFill>
                  <a:srgbClr val="FEF4EC"/>
                </a:solidFill>
              </a:rPr>
              <a:t> </a:t>
            </a:r>
            <a:r>
              <a:rPr lang="en-US" sz="4800" b="1" dirty="0" err="1">
                <a:solidFill>
                  <a:srgbClr val="FEF4EC"/>
                </a:solidFill>
              </a:rPr>
              <a:t>một</a:t>
            </a:r>
            <a:r>
              <a:rPr lang="en-US" sz="4800" b="1" dirty="0">
                <a:solidFill>
                  <a:srgbClr val="FEF4EC"/>
                </a:solidFill>
              </a:rPr>
              <a:t> </a:t>
            </a:r>
            <a:r>
              <a:rPr lang="en-US" sz="4800" b="1" dirty="0" err="1">
                <a:solidFill>
                  <a:srgbClr val="FEF4EC"/>
                </a:solidFill>
              </a:rPr>
              <a:t>số</a:t>
            </a:r>
            <a:r>
              <a:rPr lang="en-US" sz="4800" b="1" dirty="0">
                <a:solidFill>
                  <a:srgbClr val="FEF4EC"/>
                </a:solidFill>
              </a:rPr>
              <a:t> </a:t>
            </a:r>
            <a:r>
              <a:rPr lang="en-US" sz="4800" b="1" dirty="0" err="1">
                <a:solidFill>
                  <a:srgbClr val="FEF4EC"/>
                </a:solidFill>
              </a:rPr>
              <a:t>lần</a:t>
            </a:r>
            <a:r>
              <a:rPr lang="en-US" sz="4800" b="1" dirty="0">
                <a:solidFill>
                  <a:srgbClr val="FEF4EC"/>
                </a:solidFill>
              </a:rPr>
              <a:t> ta </a:t>
            </a:r>
            <a:r>
              <a:rPr lang="en-US" sz="4800" b="1" dirty="0" err="1">
                <a:solidFill>
                  <a:srgbClr val="FEF4EC"/>
                </a:solidFill>
              </a:rPr>
              <a:t>làm</a:t>
            </a:r>
            <a:r>
              <a:rPr lang="en-US" sz="4800" b="1" dirty="0">
                <a:solidFill>
                  <a:srgbClr val="FEF4EC"/>
                </a:solidFill>
              </a:rPr>
              <a:t> </a:t>
            </a:r>
            <a:r>
              <a:rPr lang="en-US" sz="4800" b="1" dirty="0" err="1">
                <a:solidFill>
                  <a:srgbClr val="FEF4EC"/>
                </a:solidFill>
              </a:rPr>
              <a:t>thế</a:t>
            </a:r>
            <a:r>
              <a:rPr lang="en-US" sz="4800" b="1" dirty="0">
                <a:solidFill>
                  <a:srgbClr val="FEF4EC"/>
                </a:solidFill>
              </a:rPr>
              <a:t> </a:t>
            </a:r>
            <a:r>
              <a:rPr lang="en-US" sz="4800" b="1" dirty="0" err="1">
                <a:solidFill>
                  <a:srgbClr val="FEF4EC"/>
                </a:solidFill>
              </a:rPr>
              <a:t>nào</a:t>
            </a:r>
            <a:r>
              <a:rPr lang="en-US" sz="4800" b="1" dirty="0">
                <a:solidFill>
                  <a:srgbClr val="FEF4EC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48632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9" y="0"/>
            <a:ext cx="16256000" cy="914400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19" y="237067"/>
            <a:ext cx="13682133" cy="6003431"/>
          </a:xfrm>
          <a:prstGeom prst="rect">
            <a:avLst/>
          </a:prstGeom>
        </p:spPr>
      </p:pic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2611" y="2695687"/>
            <a:ext cx="3871644" cy="5423404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277"/>
          <a:stretch/>
        </p:blipFill>
        <p:spPr>
          <a:xfrm>
            <a:off x="9741343" y="1"/>
            <a:ext cx="6524978" cy="3917132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5158052" y="1636833"/>
            <a:ext cx="596053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EF4EC"/>
                </a:solidFill>
              </a:rPr>
              <a:t>Gấp</a:t>
            </a:r>
            <a:r>
              <a:rPr lang="en-US" sz="6000" b="1" dirty="0">
                <a:solidFill>
                  <a:srgbClr val="FEF4EC"/>
                </a:solidFill>
              </a:rPr>
              <a:t> 5 </a:t>
            </a:r>
            <a:r>
              <a:rPr lang="en-US" sz="6000" b="1" dirty="0" err="1">
                <a:solidFill>
                  <a:srgbClr val="FEF4EC"/>
                </a:solidFill>
              </a:rPr>
              <a:t>lên</a:t>
            </a:r>
            <a:r>
              <a:rPr lang="en-US" sz="6000" b="1" dirty="0">
                <a:solidFill>
                  <a:srgbClr val="FEF4EC"/>
                </a:solidFill>
              </a:rPr>
              <a:t> 6 </a:t>
            </a:r>
            <a:r>
              <a:rPr lang="en-US" sz="6000" b="1" dirty="0" err="1">
                <a:solidFill>
                  <a:srgbClr val="FEF4EC"/>
                </a:solidFill>
              </a:rPr>
              <a:t>lần</a:t>
            </a:r>
            <a:r>
              <a:rPr lang="en-US" sz="6000" b="1" dirty="0">
                <a:solidFill>
                  <a:srgbClr val="FEF4EC"/>
                </a:solidFill>
              </a:rPr>
              <a:t> ta </a:t>
            </a:r>
            <a:r>
              <a:rPr lang="en-US" sz="6000" b="1" dirty="0" err="1">
                <a:solidFill>
                  <a:srgbClr val="FEF4EC"/>
                </a:solidFill>
              </a:rPr>
              <a:t>được</a:t>
            </a:r>
            <a:r>
              <a:rPr lang="en-US" sz="6000" b="1" dirty="0">
                <a:solidFill>
                  <a:srgbClr val="FEF4EC"/>
                </a:solidFill>
              </a:rPr>
              <a:t> …….</a:t>
            </a:r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9897" y="424221"/>
            <a:ext cx="1599756" cy="3199511"/>
          </a:xfrm>
          <a:prstGeom prst="rect">
            <a:avLst/>
          </a:prstGeom>
        </p:spPr>
      </p:pic>
      <p:grpSp>
        <p:nvGrpSpPr>
          <p:cNvPr id="69" name="Group 68"/>
          <p:cNvGrpSpPr/>
          <p:nvPr/>
        </p:nvGrpSpPr>
        <p:grpSpPr>
          <a:xfrm>
            <a:off x="5610179" y="7397355"/>
            <a:ext cx="4568270" cy="2091266"/>
            <a:chOff x="1671788" y="4144188"/>
            <a:chExt cx="2569652" cy="1176337"/>
          </a:xfrm>
        </p:grpSpPr>
        <p:sp>
          <p:nvSpPr>
            <p:cNvPr id="54" name="Rounded Rectangle 53"/>
            <p:cNvSpPr/>
            <p:nvPr/>
          </p:nvSpPr>
          <p:spPr>
            <a:xfrm>
              <a:off x="2183757" y="4319549"/>
              <a:ext cx="2057683" cy="685800"/>
            </a:xfrm>
            <a:prstGeom prst="roundRect">
              <a:avLst/>
            </a:prstGeom>
            <a:solidFill>
              <a:srgbClr val="FFC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400" dirty="0">
                  <a:solidFill>
                    <a:prstClr val="white"/>
                  </a:solidFill>
                </a:rPr>
                <a:t>  25</a:t>
              </a:r>
            </a:p>
          </p:txBody>
        </p:sp>
        <p:pic>
          <p:nvPicPr>
            <p:cNvPr id="2058" name="Picture 10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1788" y="4144188"/>
              <a:ext cx="10239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8" name="Group 67"/>
          <p:cNvGrpSpPr/>
          <p:nvPr/>
        </p:nvGrpSpPr>
        <p:grpSpPr>
          <a:xfrm>
            <a:off x="408034" y="7357533"/>
            <a:ext cx="4614555" cy="2091266"/>
            <a:chOff x="3342481" y="3355181"/>
            <a:chExt cx="2595687" cy="1176337"/>
          </a:xfrm>
        </p:grpSpPr>
        <p:sp>
          <p:nvSpPr>
            <p:cNvPr id="58" name="Rounded Rectangle 57"/>
            <p:cNvSpPr/>
            <p:nvPr/>
          </p:nvSpPr>
          <p:spPr>
            <a:xfrm>
              <a:off x="3987800" y="3543509"/>
              <a:ext cx="1950368" cy="685800"/>
            </a:xfrm>
            <a:prstGeom prst="roundRect">
              <a:avLst/>
            </a:prstGeom>
            <a:solidFill>
              <a:srgbClr val="00B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400" dirty="0">
                  <a:solidFill>
                    <a:prstClr val="white"/>
                  </a:solidFill>
                </a:rPr>
                <a:t>35</a:t>
              </a:r>
            </a:p>
          </p:txBody>
        </p:sp>
        <p:pic>
          <p:nvPicPr>
            <p:cNvPr id="2059" name="Picture 11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2481" y="3355181"/>
              <a:ext cx="10112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7" name="Group 66"/>
          <p:cNvGrpSpPr/>
          <p:nvPr/>
        </p:nvGrpSpPr>
        <p:grpSpPr>
          <a:xfrm>
            <a:off x="10576720" y="7357535"/>
            <a:ext cx="4711810" cy="2091266"/>
            <a:chOff x="4703762" y="4144187"/>
            <a:chExt cx="2650393" cy="1176337"/>
          </a:xfrm>
        </p:grpSpPr>
        <p:sp>
          <p:nvSpPr>
            <p:cNvPr id="62" name="Rounded Rectangle 61"/>
            <p:cNvSpPr/>
            <p:nvPr/>
          </p:nvSpPr>
          <p:spPr>
            <a:xfrm>
              <a:off x="5346700" y="4319559"/>
              <a:ext cx="2007455" cy="685800"/>
            </a:xfrm>
            <a:prstGeom prst="roundRect">
              <a:avLst/>
            </a:prstGeom>
            <a:solidFill>
              <a:srgbClr val="FF33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400" dirty="0">
                  <a:solidFill>
                    <a:prstClr val="white"/>
                  </a:solidFill>
                </a:rPr>
                <a:t>  30</a:t>
              </a:r>
            </a:p>
          </p:txBody>
        </p:sp>
        <p:pic>
          <p:nvPicPr>
            <p:cNvPr id="2060" name="Picture 12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3762" y="4144187"/>
              <a:ext cx="10112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52" name="Picture 5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9409" y="6203730"/>
            <a:ext cx="3115733" cy="1914876"/>
          </a:xfrm>
          <a:prstGeom prst="rect">
            <a:avLst/>
          </a:prstGeom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0345" y="7010399"/>
            <a:ext cx="1764108" cy="1764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" name="Picture 8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1920" y="6203731"/>
            <a:ext cx="1764108" cy="1764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2478" y="1287663"/>
            <a:ext cx="1599756" cy="3199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046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9" y="2231"/>
            <a:ext cx="16256000" cy="9139538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44908" y="445446"/>
            <a:ext cx="14285150" cy="5616016"/>
          </a:xfrm>
          <a:prstGeom prst="rect">
            <a:avLst/>
          </a:prstGeom>
        </p:spPr>
      </p:pic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0614" y="1981200"/>
            <a:ext cx="4460590" cy="6248400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277"/>
          <a:stretch/>
        </p:blipFill>
        <p:spPr>
          <a:xfrm>
            <a:off x="9741343" y="1"/>
            <a:ext cx="6524978" cy="3917132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9897" y="424220"/>
            <a:ext cx="1599756" cy="3199511"/>
          </a:xfrm>
          <a:prstGeom prst="rect">
            <a:avLst/>
          </a:prstGeom>
        </p:spPr>
      </p:pic>
      <p:grpSp>
        <p:nvGrpSpPr>
          <p:cNvPr id="69" name="Group 68"/>
          <p:cNvGrpSpPr/>
          <p:nvPr/>
        </p:nvGrpSpPr>
        <p:grpSpPr>
          <a:xfrm>
            <a:off x="5610179" y="7397355"/>
            <a:ext cx="4568270" cy="2091266"/>
            <a:chOff x="1671788" y="4144188"/>
            <a:chExt cx="2569652" cy="1176337"/>
          </a:xfrm>
        </p:grpSpPr>
        <p:sp>
          <p:nvSpPr>
            <p:cNvPr id="54" name="Rounded Rectangle 53"/>
            <p:cNvSpPr/>
            <p:nvPr/>
          </p:nvSpPr>
          <p:spPr>
            <a:xfrm>
              <a:off x="2183757" y="4319549"/>
              <a:ext cx="2057683" cy="685800"/>
            </a:xfrm>
            <a:prstGeom prst="roundRect">
              <a:avLst/>
            </a:prstGeom>
            <a:solidFill>
              <a:srgbClr val="FFC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400" dirty="0">
                  <a:solidFill>
                    <a:prstClr val="white"/>
                  </a:solidFill>
                </a:rPr>
                <a:t>   4</a:t>
              </a:r>
            </a:p>
          </p:txBody>
        </p:sp>
        <p:pic>
          <p:nvPicPr>
            <p:cNvPr id="2058" name="Picture 10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1788" y="4144188"/>
              <a:ext cx="10239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8" name="Group 67"/>
          <p:cNvGrpSpPr/>
          <p:nvPr/>
        </p:nvGrpSpPr>
        <p:grpSpPr>
          <a:xfrm>
            <a:off x="408034" y="7357533"/>
            <a:ext cx="4614555" cy="2091266"/>
            <a:chOff x="3342481" y="3355181"/>
            <a:chExt cx="2595687" cy="1176337"/>
          </a:xfrm>
        </p:grpSpPr>
        <p:sp>
          <p:nvSpPr>
            <p:cNvPr id="58" name="Rounded Rectangle 57"/>
            <p:cNvSpPr/>
            <p:nvPr/>
          </p:nvSpPr>
          <p:spPr>
            <a:xfrm>
              <a:off x="3987800" y="3543509"/>
              <a:ext cx="1950368" cy="685800"/>
            </a:xfrm>
            <a:prstGeom prst="roundRect">
              <a:avLst/>
            </a:prstGeom>
            <a:solidFill>
              <a:srgbClr val="00B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400" dirty="0">
                  <a:solidFill>
                    <a:prstClr val="white"/>
                  </a:solidFill>
                </a:rPr>
                <a:t>5</a:t>
              </a:r>
            </a:p>
          </p:txBody>
        </p:sp>
        <p:pic>
          <p:nvPicPr>
            <p:cNvPr id="2059" name="Picture 11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2481" y="3355181"/>
              <a:ext cx="10112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7" name="Group 66"/>
          <p:cNvGrpSpPr/>
          <p:nvPr/>
        </p:nvGrpSpPr>
        <p:grpSpPr>
          <a:xfrm>
            <a:off x="10576720" y="7357535"/>
            <a:ext cx="4711810" cy="2091266"/>
            <a:chOff x="4703762" y="4144187"/>
            <a:chExt cx="2650393" cy="1176337"/>
          </a:xfrm>
        </p:grpSpPr>
        <p:sp>
          <p:nvSpPr>
            <p:cNvPr id="62" name="Rounded Rectangle 61"/>
            <p:cNvSpPr/>
            <p:nvPr/>
          </p:nvSpPr>
          <p:spPr>
            <a:xfrm>
              <a:off x="5346700" y="4319559"/>
              <a:ext cx="2007455" cy="685800"/>
            </a:xfrm>
            <a:prstGeom prst="roundRect">
              <a:avLst/>
            </a:prstGeom>
            <a:solidFill>
              <a:srgbClr val="FF33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400" dirty="0">
                  <a:solidFill>
                    <a:prstClr val="white"/>
                  </a:solidFill>
                </a:rPr>
                <a:t>6</a:t>
              </a:r>
            </a:p>
          </p:txBody>
        </p:sp>
        <p:pic>
          <p:nvPicPr>
            <p:cNvPr id="2060" name="Picture 12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3762" y="4144187"/>
              <a:ext cx="10112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52" name="Picture 5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312" y="6314724"/>
            <a:ext cx="3115733" cy="1914876"/>
          </a:xfrm>
          <a:prstGeom prst="rect">
            <a:avLst/>
          </a:prstGeom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0345" y="7010399"/>
            <a:ext cx="1764108" cy="1764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" name="Picture 8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6475" y="6863422"/>
            <a:ext cx="1764108" cy="1764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76FF530-1C30-EB63-524D-1243E0F622D8}"/>
              </a:ext>
            </a:extLst>
          </p:cNvPr>
          <p:cNvSpPr txBox="1"/>
          <p:nvPr/>
        </p:nvSpPr>
        <p:spPr>
          <a:xfrm>
            <a:off x="4372511" y="1811827"/>
            <a:ext cx="713572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EF4EC"/>
                </a:solidFill>
              </a:rPr>
              <a:t>5 </a:t>
            </a:r>
            <a:r>
              <a:rPr lang="en-US" sz="6000" b="1" dirty="0" err="1">
                <a:solidFill>
                  <a:srgbClr val="FEF4EC"/>
                </a:solidFill>
              </a:rPr>
              <a:t>được</a:t>
            </a:r>
            <a:r>
              <a:rPr lang="en-US" sz="6000" b="1" dirty="0">
                <a:solidFill>
                  <a:srgbClr val="FEF4EC"/>
                </a:solidFill>
              </a:rPr>
              <a:t> </a:t>
            </a:r>
            <a:r>
              <a:rPr lang="en-US" sz="6000" b="1" dirty="0" err="1">
                <a:solidFill>
                  <a:srgbClr val="FEF4EC"/>
                </a:solidFill>
              </a:rPr>
              <a:t>gấp</a:t>
            </a:r>
            <a:r>
              <a:rPr lang="en-US" sz="6000" b="1" dirty="0">
                <a:solidFill>
                  <a:srgbClr val="FEF4EC"/>
                </a:solidFill>
              </a:rPr>
              <a:t> </a:t>
            </a:r>
            <a:r>
              <a:rPr lang="en-US" sz="6000" b="1" dirty="0" err="1">
                <a:solidFill>
                  <a:srgbClr val="FEF4EC"/>
                </a:solidFill>
              </a:rPr>
              <a:t>lên</a:t>
            </a:r>
            <a:r>
              <a:rPr lang="en-US" sz="6000" b="1" dirty="0">
                <a:solidFill>
                  <a:srgbClr val="FEF4EC"/>
                </a:solidFill>
              </a:rPr>
              <a:t> </a:t>
            </a:r>
            <a:r>
              <a:rPr lang="en-US" sz="6000" b="1" dirty="0" err="1">
                <a:solidFill>
                  <a:srgbClr val="FEF4EC"/>
                </a:solidFill>
              </a:rPr>
              <a:t>mấy</a:t>
            </a:r>
            <a:r>
              <a:rPr lang="en-US" sz="6000" b="1" dirty="0">
                <a:solidFill>
                  <a:srgbClr val="FEF4EC"/>
                </a:solidFill>
              </a:rPr>
              <a:t> </a:t>
            </a:r>
            <a:r>
              <a:rPr lang="en-US" sz="6000" b="1" dirty="0" err="1">
                <a:solidFill>
                  <a:srgbClr val="FEF4EC"/>
                </a:solidFill>
              </a:rPr>
              <a:t>lần</a:t>
            </a:r>
            <a:r>
              <a:rPr lang="en-US" sz="6000" b="1" dirty="0">
                <a:solidFill>
                  <a:srgbClr val="FEF4EC"/>
                </a:solidFill>
              </a:rPr>
              <a:t> </a:t>
            </a:r>
            <a:r>
              <a:rPr lang="en-US" sz="6000" b="1" dirty="0" err="1">
                <a:solidFill>
                  <a:srgbClr val="FEF4EC"/>
                </a:solidFill>
              </a:rPr>
              <a:t>thì</a:t>
            </a:r>
            <a:r>
              <a:rPr lang="en-US" sz="6000" b="1" dirty="0">
                <a:solidFill>
                  <a:srgbClr val="FEF4EC"/>
                </a:solidFill>
              </a:rPr>
              <a:t> </a:t>
            </a:r>
            <a:r>
              <a:rPr lang="en-US" sz="6000" b="1" dirty="0" err="1">
                <a:solidFill>
                  <a:srgbClr val="FEF4EC"/>
                </a:solidFill>
              </a:rPr>
              <a:t>bằng</a:t>
            </a:r>
            <a:r>
              <a:rPr lang="en-US" sz="6000" b="1" dirty="0">
                <a:solidFill>
                  <a:srgbClr val="FEF4EC"/>
                </a:solidFill>
              </a:rPr>
              <a:t> 20?</a:t>
            </a:r>
          </a:p>
        </p:txBody>
      </p:sp>
    </p:spTree>
    <p:extLst>
      <p:ext uri="{BB962C8B-B14F-4D97-AF65-F5344CB8AC3E}">
        <p14:creationId xmlns:p14="http://schemas.microsoft.com/office/powerpoint/2010/main" val="3172652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9" y="1"/>
            <a:ext cx="16256000" cy="9143998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853283" y="237068"/>
            <a:ext cx="14545733" cy="6511571"/>
          </a:xfrm>
          <a:prstGeom prst="rect">
            <a:avLst/>
          </a:prstGeom>
        </p:spPr>
      </p:pic>
      <p:pic>
        <p:nvPicPr>
          <p:cNvPr id="5" name="Picture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2990" y="3047999"/>
            <a:ext cx="4548800" cy="6371965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277"/>
          <a:stretch/>
        </p:blipFill>
        <p:spPr>
          <a:xfrm>
            <a:off x="11696827" y="2"/>
            <a:ext cx="4569493" cy="2743198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6307" y="178927"/>
            <a:ext cx="1599756" cy="3199511"/>
          </a:xfrm>
          <a:prstGeom prst="rect">
            <a:avLst/>
          </a:prstGeom>
        </p:spPr>
      </p:pic>
      <p:grpSp>
        <p:nvGrpSpPr>
          <p:cNvPr id="69" name="Group 68"/>
          <p:cNvGrpSpPr/>
          <p:nvPr/>
        </p:nvGrpSpPr>
        <p:grpSpPr>
          <a:xfrm>
            <a:off x="5610179" y="7397355"/>
            <a:ext cx="4568270" cy="2091266"/>
            <a:chOff x="1671788" y="4144188"/>
            <a:chExt cx="2569652" cy="1176337"/>
          </a:xfrm>
        </p:grpSpPr>
        <p:sp>
          <p:nvSpPr>
            <p:cNvPr id="54" name="Rounded Rectangle 53"/>
            <p:cNvSpPr/>
            <p:nvPr/>
          </p:nvSpPr>
          <p:spPr>
            <a:xfrm>
              <a:off x="2183757" y="4319549"/>
              <a:ext cx="2057683" cy="685800"/>
            </a:xfrm>
            <a:prstGeom prst="roundRect">
              <a:avLst/>
            </a:prstGeom>
            <a:solidFill>
              <a:srgbClr val="FFC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400" dirty="0">
                  <a:solidFill>
                    <a:prstClr val="white"/>
                  </a:solidFill>
                </a:rPr>
                <a:t>  12</a:t>
              </a:r>
            </a:p>
          </p:txBody>
        </p:sp>
        <p:pic>
          <p:nvPicPr>
            <p:cNvPr id="2058" name="Picture 10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1788" y="4144188"/>
              <a:ext cx="10239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8" name="Group 67"/>
          <p:cNvGrpSpPr/>
          <p:nvPr/>
        </p:nvGrpSpPr>
        <p:grpSpPr>
          <a:xfrm>
            <a:off x="408034" y="7357533"/>
            <a:ext cx="4614555" cy="2091266"/>
            <a:chOff x="3342481" y="3355181"/>
            <a:chExt cx="2595687" cy="1176337"/>
          </a:xfrm>
        </p:grpSpPr>
        <p:sp>
          <p:nvSpPr>
            <p:cNvPr id="58" name="Rounded Rectangle 57"/>
            <p:cNvSpPr/>
            <p:nvPr/>
          </p:nvSpPr>
          <p:spPr>
            <a:xfrm>
              <a:off x="3987800" y="3543509"/>
              <a:ext cx="1950368" cy="685800"/>
            </a:xfrm>
            <a:prstGeom prst="roundRect">
              <a:avLst/>
            </a:prstGeom>
            <a:solidFill>
              <a:srgbClr val="00B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400" dirty="0">
                  <a:solidFill>
                    <a:prstClr val="white"/>
                  </a:solidFill>
                </a:rPr>
                <a:t>8</a:t>
              </a:r>
            </a:p>
          </p:txBody>
        </p:sp>
        <p:pic>
          <p:nvPicPr>
            <p:cNvPr id="2059" name="Picture 11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2481" y="3355181"/>
              <a:ext cx="10112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7" name="Group 66"/>
          <p:cNvGrpSpPr/>
          <p:nvPr/>
        </p:nvGrpSpPr>
        <p:grpSpPr>
          <a:xfrm>
            <a:off x="10576720" y="7357535"/>
            <a:ext cx="4711810" cy="2091266"/>
            <a:chOff x="4703762" y="4144187"/>
            <a:chExt cx="2650393" cy="1176337"/>
          </a:xfrm>
        </p:grpSpPr>
        <p:sp>
          <p:nvSpPr>
            <p:cNvPr id="62" name="Rounded Rectangle 61"/>
            <p:cNvSpPr/>
            <p:nvPr/>
          </p:nvSpPr>
          <p:spPr>
            <a:xfrm>
              <a:off x="5346700" y="4319559"/>
              <a:ext cx="2007455" cy="685800"/>
            </a:xfrm>
            <a:prstGeom prst="roundRect">
              <a:avLst/>
            </a:prstGeom>
            <a:solidFill>
              <a:srgbClr val="FF33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400" dirty="0">
                  <a:solidFill>
                    <a:prstClr val="white"/>
                  </a:solidFill>
                </a:rPr>
                <a:t>  16</a:t>
              </a:r>
            </a:p>
          </p:txBody>
        </p:sp>
        <p:pic>
          <p:nvPicPr>
            <p:cNvPr id="2060" name="Picture 12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3762" y="4144187"/>
              <a:ext cx="10112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52" name="Picture 5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9409" y="6203730"/>
            <a:ext cx="3115733" cy="1914876"/>
          </a:xfrm>
          <a:prstGeom prst="rect">
            <a:avLst/>
          </a:prstGeom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0345" y="7010399"/>
            <a:ext cx="1764108" cy="1764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" name="Picture 8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1920" y="6203731"/>
            <a:ext cx="1764108" cy="1764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4840" y="1544178"/>
            <a:ext cx="1599756" cy="319951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6882" y="1731299"/>
            <a:ext cx="1599756" cy="319951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A96A884-EC1E-E4CE-F658-C70F2AEBB3D5}"/>
              </a:ext>
            </a:extLst>
          </p:cNvPr>
          <p:cNvSpPr txBox="1"/>
          <p:nvPr/>
        </p:nvSpPr>
        <p:spPr>
          <a:xfrm>
            <a:off x="4715131" y="923128"/>
            <a:ext cx="7070105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EF4EC"/>
                </a:solidFill>
                <a:effectLst/>
                <a:uLnTx/>
                <a:uFillTx/>
                <a:ea typeface="AvantGarde" panose="00000400000000000000" pitchFamily="2" charset="0"/>
                <a:cs typeface="Times New Roman" panose="02020603050405020304" pitchFamily="18" charset="0"/>
              </a:rPr>
              <a:t>     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EF4EC"/>
                </a:solidFill>
                <a:effectLst/>
                <a:uLnTx/>
                <a:uFillTx/>
                <a:ea typeface="AvantGarde" panose="00000400000000000000" pitchFamily="2" charset="0"/>
                <a:cs typeface="Times New Roman" panose="02020603050405020304" pitchFamily="18" charset="0"/>
              </a:rPr>
              <a:t>Trong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EF4EC"/>
                </a:solidFill>
                <a:effectLst/>
                <a:uLnTx/>
                <a:uFillTx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EF4EC"/>
                </a:solidFill>
                <a:effectLst/>
                <a:uLnTx/>
                <a:uFillTx/>
                <a:ea typeface="AvantGarde" panose="00000400000000000000" pitchFamily="2" charset="0"/>
                <a:cs typeface="Times New Roman" panose="02020603050405020304" pitchFamily="18" charset="0"/>
              </a:rPr>
              <a:t>danh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EF4EC"/>
                </a:solidFill>
                <a:effectLst/>
                <a:uLnTx/>
                <a:uFillTx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EF4EC"/>
                </a:solidFill>
                <a:effectLst/>
                <a:uLnTx/>
                <a:uFillTx/>
                <a:ea typeface="AvantGarde" panose="00000400000000000000" pitchFamily="2" charset="0"/>
                <a:cs typeface="Times New Roman" panose="02020603050405020304" pitchFamily="18" charset="0"/>
              </a:rPr>
              <a:t>sách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EF4EC"/>
                </a:solidFill>
                <a:effectLst/>
                <a:uLnTx/>
                <a:uFillTx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EF4EC"/>
                </a:solidFill>
                <a:effectLst/>
                <a:uLnTx/>
                <a:uFillTx/>
                <a:ea typeface="AvantGarde" panose="00000400000000000000" pitchFamily="2" charset="0"/>
                <a:cs typeface="Times New Roman" panose="02020603050405020304" pitchFamily="18" charset="0"/>
              </a:rPr>
              <a:t>đăng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EF4EC"/>
                </a:solidFill>
                <a:effectLst/>
                <a:uLnTx/>
                <a:uFillTx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EF4EC"/>
                </a:solidFill>
                <a:effectLst/>
                <a:uLnTx/>
                <a:uFillTx/>
                <a:ea typeface="AvantGarde" panose="00000400000000000000" pitchFamily="2" charset="0"/>
                <a:cs typeface="Times New Roman" panose="02020603050405020304" pitchFamily="18" charset="0"/>
              </a:rPr>
              <a:t>ký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EF4EC"/>
                </a:solidFill>
                <a:effectLst/>
                <a:uLnTx/>
                <a:uFillTx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EF4EC"/>
                </a:solidFill>
                <a:effectLst/>
                <a:uLnTx/>
                <a:uFillTx/>
                <a:ea typeface="AvantGarde" panose="00000400000000000000" pitchFamily="2" charset="0"/>
                <a:cs typeface="Times New Roman" panose="02020603050405020304" pitchFamily="18" charset="0"/>
              </a:rPr>
              <a:t>học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EF4EC"/>
                </a:solidFill>
                <a:effectLst/>
                <a:uLnTx/>
                <a:uFillTx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EF4EC"/>
                </a:solidFill>
                <a:effectLst/>
                <a:uLnTx/>
                <a:uFillTx/>
                <a:ea typeface="AvantGarde" panose="00000400000000000000" pitchFamily="2" charset="0"/>
                <a:cs typeface="Times New Roman" panose="02020603050405020304" pitchFamily="18" charset="0"/>
              </a:rPr>
              <a:t>ngoại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EF4EC"/>
                </a:solidFill>
                <a:effectLst/>
                <a:uLnTx/>
                <a:uFillTx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EF4EC"/>
                </a:solidFill>
                <a:effectLst/>
                <a:uLnTx/>
                <a:uFillTx/>
                <a:ea typeface="AvantGarde" panose="00000400000000000000" pitchFamily="2" charset="0"/>
                <a:cs typeface="Times New Roman" panose="02020603050405020304" pitchFamily="18" charset="0"/>
              </a:rPr>
              <a:t>khóa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EF4EC"/>
                </a:solidFill>
                <a:effectLst/>
                <a:uLnTx/>
                <a:uFillTx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EF4EC"/>
                </a:solidFill>
                <a:effectLst/>
                <a:uLnTx/>
                <a:uFillTx/>
                <a:ea typeface="AvantGarde" panose="00000400000000000000" pitchFamily="2" charset="0"/>
                <a:cs typeface="Times New Roman" panose="02020603050405020304" pitchFamily="18" charset="0"/>
              </a:rPr>
              <a:t>thể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EF4EC"/>
                </a:solidFill>
                <a:effectLst/>
                <a:uLnTx/>
                <a:uFillTx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EF4EC"/>
                </a:solidFill>
                <a:effectLst/>
                <a:uLnTx/>
                <a:uFillTx/>
                <a:ea typeface="AvantGarde" panose="00000400000000000000" pitchFamily="2" charset="0"/>
                <a:cs typeface="Times New Roman" panose="02020603050405020304" pitchFamily="18" charset="0"/>
              </a:rPr>
              <a:t>dục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EF4EC"/>
                </a:solidFill>
                <a:effectLst/>
                <a:uLnTx/>
                <a:uFillTx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EF4EC"/>
                </a:solidFill>
                <a:effectLst/>
                <a:uLnTx/>
                <a:uFillTx/>
                <a:ea typeface="AvantGarde" panose="00000400000000000000" pitchFamily="2" charset="0"/>
                <a:cs typeface="Times New Roman" panose="02020603050405020304" pitchFamily="18" charset="0"/>
              </a:rPr>
              <a:t>thể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EF4EC"/>
                </a:solidFill>
                <a:effectLst/>
                <a:uLnTx/>
                <a:uFillTx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EF4EC"/>
                </a:solidFill>
                <a:effectLst/>
                <a:uLnTx/>
                <a:uFillTx/>
                <a:ea typeface="AvantGarde" panose="00000400000000000000" pitchFamily="2" charset="0"/>
                <a:cs typeface="Times New Roman" panose="02020603050405020304" pitchFamily="18" charset="0"/>
              </a:rPr>
              <a:t>thao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EF4EC"/>
                </a:solidFill>
                <a:effectLst/>
                <a:uLnTx/>
                <a:uFillTx/>
                <a:ea typeface="AvantGarde" panose="00000400000000000000" pitchFamily="2" charset="0"/>
                <a:cs typeface="Times New Roman" panose="02020603050405020304" pitchFamily="18" charset="0"/>
              </a:rPr>
              <a:t>,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EF4EC"/>
                </a:solidFill>
                <a:effectLst/>
                <a:uLnTx/>
                <a:uFillTx/>
                <a:ea typeface="AvantGarde" panose="00000400000000000000" pitchFamily="2" charset="0"/>
                <a:cs typeface="Times New Roman" panose="02020603050405020304" pitchFamily="18" charset="0"/>
              </a:rPr>
              <a:t>có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EF4EC"/>
                </a:solidFill>
                <a:effectLst/>
                <a:uLnTx/>
                <a:uFillTx/>
                <a:ea typeface="AvantGarde" panose="00000400000000000000" pitchFamily="2" charset="0"/>
                <a:cs typeface="Times New Roman" panose="02020603050405020304" pitchFamily="18" charset="0"/>
              </a:rPr>
              <a:t> 4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EF4EC"/>
                </a:solidFill>
                <a:effectLst/>
                <a:uLnTx/>
                <a:uFillTx/>
                <a:ea typeface="AvantGarde" panose="00000400000000000000" pitchFamily="2" charset="0"/>
                <a:cs typeface="Times New Roman" panose="02020603050405020304" pitchFamily="18" charset="0"/>
              </a:rPr>
              <a:t>em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EF4EC"/>
                </a:solidFill>
                <a:effectLst/>
                <a:uLnTx/>
                <a:uFillTx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EF4EC"/>
                </a:solidFill>
                <a:effectLst/>
                <a:uLnTx/>
                <a:uFillTx/>
                <a:ea typeface="AvantGarde" panose="00000400000000000000" pitchFamily="2" charset="0"/>
                <a:cs typeface="Times New Roman" panose="02020603050405020304" pitchFamily="18" charset="0"/>
              </a:rPr>
              <a:t>đăng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EF4EC"/>
                </a:solidFill>
                <a:effectLst/>
                <a:uLnTx/>
                <a:uFillTx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EF4EC"/>
                </a:solidFill>
                <a:effectLst/>
                <a:uLnTx/>
                <a:uFillTx/>
                <a:ea typeface="AvantGarde" panose="00000400000000000000" pitchFamily="2" charset="0"/>
                <a:cs typeface="Times New Roman" panose="02020603050405020304" pitchFamily="18" charset="0"/>
              </a:rPr>
              <a:t>ký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EF4EC"/>
                </a:solidFill>
                <a:effectLst/>
                <a:uLnTx/>
                <a:uFillTx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EF4EC"/>
                </a:solidFill>
                <a:effectLst/>
                <a:uLnTx/>
                <a:uFillTx/>
                <a:ea typeface="AvantGarde" panose="00000400000000000000" pitchFamily="2" charset="0"/>
                <a:cs typeface="Times New Roman" panose="02020603050405020304" pitchFamily="18" charset="0"/>
              </a:rPr>
              <a:t>học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EF4EC"/>
                </a:solidFill>
                <a:effectLst/>
                <a:uLnTx/>
                <a:uFillTx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EF4EC"/>
                </a:solidFill>
                <a:effectLst/>
                <a:uLnTx/>
                <a:uFillTx/>
                <a:ea typeface="AvantGarde" panose="00000400000000000000" pitchFamily="2" charset="0"/>
                <a:cs typeface="Times New Roman" panose="02020603050405020304" pitchFamily="18" charset="0"/>
              </a:rPr>
              <a:t>bơi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EF4EC"/>
                </a:solidFill>
                <a:effectLst/>
                <a:uLnTx/>
                <a:uFillTx/>
                <a:ea typeface="AvantGarde" panose="00000400000000000000" pitchFamily="2" charset="0"/>
                <a:cs typeface="Times New Roman" panose="02020603050405020304" pitchFamily="18" charset="0"/>
              </a:rPr>
              <a:t>.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EF4EC"/>
                </a:solidFill>
                <a:effectLst/>
                <a:uLnTx/>
                <a:uFillTx/>
                <a:ea typeface="AvantGarde" panose="00000400000000000000" pitchFamily="2" charset="0"/>
                <a:cs typeface="Times New Roman" panose="02020603050405020304" pitchFamily="18" charset="0"/>
              </a:rPr>
              <a:t>Số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EF4EC"/>
                </a:solidFill>
                <a:effectLst/>
                <a:uLnTx/>
                <a:uFillTx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EF4EC"/>
                </a:solidFill>
                <a:effectLst/>
                <a:uLnTx/>
                <a:uFillTx/>
                <a:ea typeface="AvantGarde" panose="00000400000000000000" pitchFamily="2" charset="0"/>
                <a:cs typeface="Times New Roman" panose="02020603050405020304" pitchFamily="18" charset="0"/>
              </a:rPr>
              <a:t>em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EF4EC"/>
                </a:solidFill>
                <a:effectLst/>
                <a:uLnTx/>
                <a:uFillTx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EF4EC"/>
                </a:solidFill>
                <a:effectLst/>
                <a:uLnTx/>
                <a:uFillTx/>
                <a:ea typeface="AvantGarde" panose="00000400000000000000" pitchFamily="2" charset="0"/>
                <a:cs typeface="Times New Roman" panose="02020603050405020304" pitchFamily="18" charset="0"/>
              </a:rPr>
              <a:t>đăng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EF4EC"/>
                </a:solidFill>
                <a:effectLst/>
                <a:uLnTx/>
                <a:uFillTx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EF4EC"/>
                </a:solidFill>
                <a:effectLst/>
                <a:uLnTx/>
                <a:uFillTx/>
                <a:ea typeface="AvantGarde" panose="00000400000000000000" pitchFamily="2" charset="0"/>
                <a:cs typeface="Times New Roman" panose="02020603050405020304" pitchFamily="18" charset="0"/>
              </a:rPr>
              <a:t>kí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EF4EC"/>
                </a:solidFill>
                <a:effectLst/>
                <a:uLnTx/>
                <a:uFillTx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EF4EC"/>
                </a:solidFill>
                <a:effectLst/>
                <a:uLnTx/>
                <a:uFillTx/>
                <a:ea typeface="AvantGarde" panose="00000400000000000000" pitchFamily="2" charset="0"/>
                <a:cs typeface="Times New Roman" panose="02020603050405020304" pitchFamily="18" charset="0"/>
              </a:rPr>
              <a:t>học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EF4EC"/>
                </a:solidFill>
                <a:effectLst/>
                <a:uLnTx/>
                <a:uFillTx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EF4EC"/>
                </a:solidFill>
                <a:effectLst/>
                <a:uLnTx/>
                <a:uFillTx/>
                <a:ea typeface="AvantGarde" panose="00000400000000000000" pitchFamily="2" charset="0"/>
                <a:cs typeface="Times New Roman" panose="02020603050405020304" pitchFamily="18" charset="0"/>
              </a:rPr>
              <a:t>các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EF4EC"/>
                </a:solidFill>
                <a:effectLst/>
                <a:uLnTx/>
                <a:uFillTx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EF4EC"/>
                </a:solidFill>
                <a:effectLst/>
                <a:uLnTx/>
                <a:uFillTx/>
                <a:ea typeface="AvantGarde" panose="00000400000000000000" pitchFamily="2" charset="0"/>
                <a:cs typeface="Times New Roman" panose="02020603050405020304" pitchFamily="18" charset="0"/>
              </a:rPr>
              <a:t>môn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EF4EC"/>
                </a:solidFill>
                <a:effectLst/>
                <a:uLnTx/>
                <a:uFillTx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EF4EC"/>
                </a:solidFill>
                <a:effectLst/>
                <a:uLnTx/>
                <a:uFillTx/>
                <a:ea typeface="AvantGarde" panose="00000400000000000000" pitchFamily="2" charset="0"/>
                <a:cs typeface="Times New Roman" panose="02020603050405020304" pitchFamily="18" charset="0"/>
              </a:rPr>
              <a:t>khác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EF4EC"/>
                </a:solidFill>
                <a:effectLst/>
                <a:uLnTx/>
                <a:uFillTx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EF4EC"/>
                </a:solidFill>
                <a:effectLst/>
                <a:uLnTx/>
                <a:uFillTx/>
                <a:ea typeface="AvantGarde" panose="00000400000000000000" pitchFamily="2" charset="0"/>
                <a:cs typeface="Times New Roman" panose="02020603050405020304" pitchFamily="18" charset="0"/>
              </a:rPr>
              <a:t>gấp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EF4EC"/>
                </a:solidFill>
                <a:effectLst/>
                <a:uLnTx/>
                <a:uFillTx/>
                <a:ea typeface="AvantGarde" panose="00000400000000000000" pitchFamily="2" charset="0"/>
                <a:cs typeface="Times New Roman" panose="02020603050405020304" pitchFamily="18" charset="0"/>
              </a:rPr>
              <a:t> 4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EF4EC"/>
                </a:solidFill>
                <a:effectLst/>
                <a:uLnTx/>
                <a:uFillTx/>
                <a:ea typeface="AvantGarde" panose="00000400000000000000" pitchFamily="2" charset="0"/>
                <a:cs typeface="Times New Roman" panose="02020603050405020304" pitchFamily="18" charset="0"/>
              </a:rPr>
              <a:t>lần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EF4EC"/>
                </a:solidFill>
                <a:effectLst/>
                <a:uLnTx/>
                <a:uFillTx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EF4EC"/>
                </a:solidFill>
                <a:effectLst/>
                <a:uLnTx/>
                <a:uFillTx/>
                <a:ea typeface="AvantGarde" panose="00000400000000000000" pitchFamily="2" charset="0"/>
                <a:cs typeface="Times New Roman" panose="02020603050405020304" pitchFamily="18" charset="0"/>
              </a:rPr>
              <a:t>số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EF4EC"/>
                </a:solidFill>
                <a:effectLst/>
                <a:uLnTx/>
                <a:uFillTx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EF4EC"/>
                </a:solidFill>
                <a:effectLst/>
                <a:uLnTx/>
                <a:uFillTx/>
                <a:ea typeface="AvantGarde" panose="00000400000000000000" pitchFamily="2" charset="0"/>
                <a:cs typeface="Times New Roman" panose="02020603050405020304" pitchFamily="18" charset="0"/>
              </a:rPr>
              <a:t>em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EF4EC"/>
                </a:solidFill>
                <a:effectLst/>
                <a:uLnTx/>
                <a:uFillTx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EF4EC"/>
                </a:solidFill>
                <a:effectLst/>
                <a:uLnTx/>
                <a:uFillTx/>
                <a:ea typeface="AvantGarde" panose="00000400000000000000" pitchFamily="2" charset="0"/>
                <a:cs typeface="Times New Roman" panose="02020603050405020304" pitchFamily="18" charset="0"/>
              </a:rPr>
              <a:t>đăng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EF4EC"/>
                </a:solidFill>
                <a:effectLst/>
                <a:uLnTx/>
                <a:uFillTx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EF4EC"/>
                </a:solidFill>
                <a:effectLst/>
                <a:uLnTx/>
                <a:uFillTx/>
                <a:ea typeface="AvantGarde" panose="00000400000000000000" pitchFamily="2" charset="0"/>
                <a:cs typeface="Times New Roman" panose="02020603050405020304" pitchFamily="18" charset="0"/>
              </a:rPr>
              <a:t>ký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EF4EC"/>
                </a:solidFill>
                <a:effectLst/>
                <a:uLnTx/>
                <a:uFillTx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EF4EC"/>
                </a:solidFill>
                <a:effectLst/>
                <a:uLnTx/>
                <a:uFillTx/>
                <a:ea typeface="AvantGarde" panose="00000400000000000000" pitchFamily="2" charset="0"/>
                <a:cs typeface="Times New Roman" panose="02020603050405020304" pitchFamily="18" charset="0"/>
              </a:rPr>
              <a:t>học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EF4EC"/>
                </a:solidFill>
                <a:effectLst/>
                <a:uLnTx/>
                <a:uFillTx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EF4EC"/>
                </a:solidFill>
                <a:effectLst/>
                <a:uLnTx/>
                <a:uFillTx/>
                <a:ea typeface="AvantGarde" panose="00000400000000000000" pitchFamily="2" charset="0"/>
                <a:cs typeface="Times New Roman" panose="02020603050405020304" pitchFamily="18" charset="0"/>
              </a:rPr>
              <a:t>bơi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EF4EC"/>
                </a:solidFill>
                <a:effectLst/>
                <a:uLnTx/>
                <a:uFillTx/>
                <a:ea typeface="AvantGarde" panose="00000400000000000000" pitchFamily="2" charset="0"/>
                <a:cs typeface="Times New Roman" panose="02020603050405020304" pitchFamily="18" charset="0"/>
              </a:rPr>
              <a:t>.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EF4EC"/>
                </a:solidFill>
                <a:effectLst/>
                <a:uLnTx/>
                <a:uFillTx/>
                <a:ea typeface="AvantGarde" panose="00000400000000000000" pitchFamily="2" charset="0"/>
                <a:cs typeface="Times New Roman" panose="02020603050405020304" pitchFamily="18" charset="0"/>
              </a:rPr>
              <a:t>Hỏi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EF4EC"/>
                </a:solidFill>
                <a:effectLst/>
                <a:uLnTx/>
                <a:uFillTx/>
                <a:ea typeface="AvantGarde" panose="00000400000000000000" pitchFamily="2" charset="0"/>
                <a:cs typeface="Times New Roman" panose="02020603050405020304" pitchFamily="18" charset="0"/>
              </a:rPr>
              <a:t> 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EF4EC"/>
                </a:solidFill>
                <a:effectLst/>
                <a:uLnTx/>
                <a:uFillTx/>
                <a:ea typeface="AvantGarde" panose="00000400000000000000" pitchFamily="2" charset="0"/>
                <a:cs typeface="Times New Roman" panose="02020603050405020304" pitchFamily="18" charset="0"/>
              </a:rPr>
              <a:t>có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EF4EC"/>
                </a:solidFill>
                <a:effectLst/>
                <a:uLnTx/>
                <a:uFillTx/>
                <a:ea typeface="AvantGarde" panose="00000400000000000000" pitchFamily="2" charset="0"/>
                <a:cs typeface="Times New Roman" panose="02020603050405020304" pitchFamily="18" charset="0"/>
              </a:rPr>
              <a:t> bao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EF4EC"/>
                </a:solidFill>
                <a:effectLst/>
                <a:uLnTx/>
                <a:uFillTx/>
                <a:ea typeface="AvantGarde" panose="00000400000000000000" pitchFamily="2" charset="0"/>
                <a:cs typeface="Times New Roman" panose="02020603050405020304" pitchFamily="18" charset="0"/>
              </a:rPr>
              <a:t>nhiêu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EF4EC"/>
                </a:solidFill>
                <a:effectLst/>
                <a:uLnTx/>
                <a:uFillTx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EF4EC"/>
                </a:solidFill>
                <a:effectLst/>
                <a:uLnTx/>
                <a:uFillTx/>
                <a:ea typeface="AvantGarde" panose="00000400000000000000" pitchFamily="2" charset="0"/>
                <a:cs typeface="Times New Roman" panose="02020603050405020304" pitchFamily="18" charset="0"/>
              </a:rPr>
              <a:t>em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EF4EC"/>
                </a:solidFill>
                <a:effectLst/>
                <a:uLnTx/>
                <a:uFillTx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EF4EC"/>
                </a:solidFill>
                <a:effectLst/>
                <a:uLnTx/>
                <a:uFillTx/>
                <a:ea typeface="AvantGarde" panose="00000400000000000000" pitchFamily="2" charset="0"/>
                <a:cs typeface="Times New Roman" panose="02020603050405020304" pitchFamily="18" charset="0"/>
              </a:rPr>
              <a:t>đăng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EF4EC"/>
                </a:solidFill>
                <a:effectLst/>
                <a:uLnTx/>
                <a:uFillTx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EF4EC"/>
                </a:solidFill>
                <a:effectLst/>
                <a:uLnTx/>
                <a:uFillTx/>
                <a:ea typeface="AvantGarde" panose="00000400000000000000" pitchFamily="2" charset="0"/>
                <a:cs typeface="Times New Roman" panose="02020603050405020304" pitchFamily="18" charset="0"/>
              </a:rPr>
              <a:t>kí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EF4EC"/>
                </a:solidFill>
                <a:effectLst/>
                <a:uLnTx/>
                <a:uFillTx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EF4EC"/>
                </a:solidFill>
                <a:effectLst/>
                <a:uLnTx/>
                <a:uFillTx/>
                <a:ea typeface="AvantGarde" panose="00000400000000000000" pitchFamily="2" charset="0"/>
                <a:cs typeface="Times New Roman" panose="02020603050405020304" pitchFamily="18" charset="0"/>
              </a:rPr>
              <a:t>học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EF4EC"/>
                </a:solidFill>
                <a:effectLst/>
                <a:uLnTx/>
                <a:uFillTx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EF4EC"/>
                </a:solidFill>
                <a:effectLst/>
                <a:uLnTx/>
                <a:uFillTx/>
                <a:ea typeface="AvantGarde" panose="00000400000000000000" pitchFamily="2" charset="0"/>
                <a:cs typeface="Times New Roman" panose="02020603050405020304" pitchFamily="18" charset="0"/>
              </a:rPr>
              <a:t>các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EF4EC"/>
                </a:solidFill>
                <a:effectLst/>
                <a:uLnTx/>
                <a:uFillTx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EF4EC"/>
                </a:solidFill>
                <a:effectLst/>
                <a:uLnTx/>
                <a:uFillTx/>
                <a:ea typeface="AvantGarde" panose="00000400000000000000" pitchFamily="2" charset="0"/>
                <a:cs typeface="Times New Roman" panose="02020603050405020304" pitchFamily="18" charset="0"/>
              </a:rPr>
              <a:t>môn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EF4EC"/>
                </a:solidFill>
                <a:effectLst/>
                <a:uLnTx/>
                <a:uFillTx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EF4EC"/>
                </a:solidFill>
                <a:effectLst/>
                <a:uLnTx/>
                <a:uFillTx/>
                <a:ea typeface="AvantGarde" panose="00000400000000000000" pitchFamily="2" charset="0"/>
                <a:cs typeface="Times New Roman" panose="02020603050405020304" pitchFamily="18" charset="0"/>
              </a:rPr>
              <a:t>thể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EF4EC"/>
                </a:solidFill>
                <a:effectLst/>
                <a:uLnTx/>
                <a:uFillTx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EF4EC"/>
                </a:solidFill>
                <a:effectLst/>
                <a:uLnTx/>
                <a:uFillTx/>
                <a:ea typeface="AvantGarde" panose="00000400000000000000" pitchFamily="2" charset="0"/>
                <a:cs typeface="Times New Roman" panose="02020603050405020304" pitchFamily="18" charset="0"/>
              </a:rPr>
              <a:t>thao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EF4EC"/>
                </a:solidFill>
                <a:effectLst/>
                <a:uLnTx/>
                <a:uFillTx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EF4EC"/>
                </a:solidFill>
                <a:effectLst/>
                <a:uLnTx/>
                <a:uFillTx/>
                <a:ea typeface="AvantGarde" panose="00000400000000000000" pitchFamily="2" charset="0"/>
                <a:cs typeface="Times New Roman" panose="02020603050405020304" pitchFamily="18" charset="0"/>
              </a:rPr>
              <a:t>khác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EF4EC"/>
                </a:solidFill>
                <a:effectLst/>
                <a:uLnTx/>
                <a:uFillTx/>
                <a:ea typeface="AvantGarde" panose="00000400000000000000" pitchFamily="2" charset="0"/>
                <a:cs typeface="Times New Roman" panose="02020603050405020304" pitchFamily="18" charset="0"/>
              </a:rPr>
              <a:t>?</a:t>
            </a:r>
            <a:endParaRPr lang="en-US" sz="4000" b="1" dirty="0">
              <a:solidFill>
                <a:srgbClr val="FEF4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594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Hình ảnh 43">
            <a:extLst>
              <a:ext uri="{FF2B5EF4-FFF2-40B4-BE49-F238E27FC236}">
                <a16:creationId xmlns:a16="http://schemas.microsoft.com/office/drawing/2014/main" id="{06CD4EAD-8408-D854-0E61-9232425AAB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0" r="6440"/>
          <a:stretch/>
        </p:blipFill>
        <p:spPr>
          <a:xfrm>
            <a:off x="6544943" y="4064000"/>
            <a:ext cx="9687488" cy="4087177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124648" y="164409"/>
            <a:ext cx="946147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	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danh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sách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đăng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ký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học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ngoại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khóa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thể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dục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thể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thao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có 4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em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đăng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ký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học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bơi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 Số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em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đăng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kí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học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môn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gấp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4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lần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em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đăng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ký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học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bơi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Hỏi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 có bao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nhiêu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em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đăng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kí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học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môn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thể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thao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id="{42E8E091-7F01-962E-A73E-3DD165570BE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52" t="31667" r="6771" b="5833"/>
          <a:stretch/>
        </p:blipFill>
        <p:spPr>
          <a:xfrm>
            <a:off x="9356144" y="25400"/>
            <a:ext cx="6956214" cy="401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794B6274-E401-DBD1-AC55-AC89D0C2B7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119" y="-39462"/>
            <a:ext cx="1024347" cy="1258894"/>
          </a:xfrm>
          <a:prstGeom prst="rect">
            <a:avLst/>
          </a:prstGeom>
        </p:spPr>
      </p:pic>
      <p:sp>
        <p:nvSpPr>
          <p:cNvPr id="14" name="Rectangle 11">
            <a:extLst>
              <a:ext uri="{FF2B5EF4-FFF2-40B4-BE49-F238E27FC236}">
                <a16:creationId xmlns:a16="http://schemas.microsoft.com/office/drawing/2014/main" id="{B62F90B2-174A-023C-DB17-3FB28DEE041A}"/>
              </a:ext>
            </a:extLst>
          </p:cNvPr>
          <p:cNvSpPr/>
          <p:nvPr/>
        </p:nvSpPr>
        <p:spPr>
          <a:xfrm>
            <a:off x="3680590" y="3886200"/>
            <a:ext cx="2254143" cy="8149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452524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Tóm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tắt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5" name="TextBox 50">
            <a:extLst>
              <a:ext uri="{FF2B5EF4-FFF2-40B4-BE49-F238E27FC236}">
                <a16:creationId xmlns:a16="http://schemas.microsoft.com/office/drawing/2014/main" id="{7E2A2811-70D6-8C92-4F38-D7B0073C03AE}"/>
              </a:ext>
            </a:extLst>
          </p:cNvPr>
          <p:cNvSpPr txBox="1"/>
          <p:nvPr/>
        </p:nvSpPr>
        <p:spPr>
          <a:xfrm>
            <a:off x="41040" y="5081404"/>
            <a:ext cx="2738971" cy="19470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Môn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 </a:t>
            </a:r>
          </a:p>
          <a:p>
            <a:pPr marL="0" marR="0" lvl="0" indent="0" algn="l" defTabSz="1452524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Môn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</a:t>
            </a:r>
          </a:p>
        </p:txBody>
      </p:sp>
      <p:grpSp>
        <p:nvGrpSpPr>
          <p:cNvPr id="16" name="Group 20">
            <a:extLst>
              <a:ext uri="{FF2B5EF4-FFF2-40B4-BE49-F238E27FC236}">
                <a16:creationId xmlns:a16="http://schemas.microsoft.com/office/drawing/2014/main" id="{70B244B2-4A77-ADA4-EAB5-DB9BE4B2BBEF}"/>
              </a:ext>
            </a:extLst>
          </p:cNvPr>
          <p:cNvGrpSpPr/>
          <p:nvPr/>
        </p:nvGrpSpPr>
        <p:grpSpPr>
          <a:xfrm>
            <a:off x="2546825" y="5468517"/>
            <a:ext cx="1107692" cy="251742"/>
            <a:chOff x="-2218278" y="1281734"/>
            <a:chExt cx="794607" cy="251742"/>
          </a:xfrm>
        </p:grpSpPr>
        <p:cxnSp>
          <p:nvCxnSpPr>
            <p:cNvPr id="17" name="Straight Connector 21">
              <a:extLst>
                <a:ext uri="{FF2B5EF4-FFF2-40B4-BE49-F238E27FC236}">
                  <a16:creationId xmlns:a16="http://schemas.microsoft.com/office/drawing/2014/main" id="{C20D09E0-30A9-1F2E-1FED-0A08111835B7}"/>
                </a:ext>
              </a:extLst>
            </p:cNvPr>
            <p:cNvCxnSpPr/>
            <p:nvPr/>
          </p:nvCxnSpPr>
          <p:spPr>
            <a:xfrm>
              <a:off x="-2218278" y="1406364"/>
              <a:ext cx="794607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22">
              <a:extLst>
                <a:ext uri="{FF2B5EF4-FFF2-40B4-BE49-F238E27FC236}">
                  <a16:creationId xmlns:a16="http://schemas.microsoft.com/office/drawing/2014/main" id="{27DB76AD-7039-B3BA-1A0D-0B4F64B98C7F}"/>
                </a:ext>
              </a:extLst>
            </p:cNvPr>
            <p:cNvCxnSpPr/>
            <p:nvPr/>
          </p:nvCxnSpPr>
          <p:spPr>
            <a:xfrm>
              <a:off x="-2218278" y="1281734"/>
              <a:ext cx="0" cy="23083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23">
              <a:extLst>
                <a:ext uri="{FF2B5EF4-FFF2-40B4-BE49-F238E27FC236}">
                  <a16:creationId xmlns:a16="http://schemas.microsoft.com/office/drawing/2014/main" id="{425770A7-FE99-161F-D3D4-13B8DA91B83C}"/>
                </a:ext>
              </a:extLst>
            </p:cNvPr>
            <p:cNvCxnSpPr/>
            <p:nvPr/>
          </p:nvCxnSpPr>
          <p:spPr>
            <a:xfrm>
              <a:off x="-1423671" y="1302643"/>
              <a:ext cx="0" cy="23083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AutoShape 21">
            <a:extLst>
              <a:ext uri="{FF2B5EF4-FFF2-40B4-BE49-F238E27FC236}">
                <a16:creationId xmlns:a16="http://schemas.microsoft.com/office/drawing/2014/main" id="{14F25953-07CC-F0E6-F6AD-A72ACB3A2074}"/>
              </a:ext>
            </a:extLst>
          </p:cNvPr>
          <p:cNvSpPr>
            <a:spLocks/>
          </p:cNvSpPr>
          <p:nvPr/>
        </p:nvSpPr>
        <p:spPr bwMode="auto">
          <a:xfrm rot="5400000" flipV="1">
            <a:off x="2986371" y="4769632"/>
            <a:ext cx="228600" cy="1062237"/>
          </a:xfrm>
          <a:prstGeom prst="leftBrace">
            <a:avLst>
              <a:gd name="adj1" fmla="val 40123"/>
              <a:gd name="adj2" fmla="val 49491"/>
            </a:avLst>
          </a:prstGeom>
          <a:noFill/>
          <a:ln w="38100" cap="rnd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wrap="none" anchor="ctr"/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22" name="Text Box 17">
            <a:extLst>
              <a:ext uri="{FF2B5EF4-FFF2-40B4-BE49-F238E27FC236}">
                <a16:creationId xmlns:a16="http://schemas.microsoft.com/office/drawing/2014/main" id="{7E18DD7C-BC2E-83E5-A410-0E0CAD69EC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8103" y="4487695"/>
            <a:ext cx="129517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4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em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grpSp>
        <p:nvGrpSpPr>
          <p:cNvPr id="23" name="Group 26">
            <a:extLst>
              <a:ext uri="{FF2B5EF4-FFF2-40B4-BE49-F238E27FC236}">
                <a16:creationId xmlns:a16="http://schemas.microsoft.com/office/drawing/2014/main" id="{D05D23ED-BA6D-6E1E-077D-5620DB971753}"/>
              </a:ext>
            </a:extLst>
          </p:cNvPr>
          <p:cNvGrpSpPr/>
          <p:nvPr/>
        </p:nvGrpSpPr>
        <p:grpSpPr>
          <a:xfrm>
            <a:off x="2546825" y="6604317"/>
            <a:ext cx="1107692" cy="251742"/>
            <a:chOff x="-2218278" y="1281734"/>
            <a:chExt cx="794607" cy="251742"/>
          </a:xfrm>
        </p:grpSpPr>
        <p:cxnSp>
          <p:nvCxnSpPr>
            <p:cNvPr id="24" name="Straight Connector 27">
              <a:extLst>
                <a:ext uri="{FF2B5EF4-FFF2-40B4-BE49-F238E27FC236}">
                  <a16:creationId xmlns:a16="http://schemas.microsoft.com/office/drawing/2014/main" id="{FA835461-41D7-451F-D7F2-D671EA633927}"/>
                </a:ext>
              </a:extLst>
            </p:cNvPr>
            <p:cNvCxnSpPr/>
            <p:nvPr/>
          </p:nvCxnSpPr>
          <p:spPr>
            <a:xfrm>
              <a:off x="-2218278" y="1406364"/>
              <a:ext cx="794607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8">
              <a:extLst>
                <a:ext uri="{FF2B5EF4-FFF2-40B4-BE49-F238E27FC236}">
                  <a16:creationId xmlns:a16="http://schemas.microsoft.com/office/drawing/2014/main" id="{9D8281B0-354C-BA22-AD35-0AA49613FAF4}"/>
                </a:ext>
              </a:extLst>
            </p:cNvPr>
            <p:cNvCxnSpPr/>
            <p:nvPr/>
          </p:nvCxnSpPr>
          <p:spPr>
            <a:xfrm>
              <a:off x="-2218278" y="1281734"/>
              <a:ext cx="0" cy="23083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9">
              <a:extLst>
                <a:ext uri="{FF2B5EF4-FFF2-40B4-BE49-F238E27FC236}">
                  <a16:creationId xmlns:a16="http://schemas.microsoft.com/office/drawing/2014/main" id="{D65A3B12-0CFE-3342-D02B-8275B97027A2}"/>
                </a:ext>
              </a:extLst>
            </p:cNvPr>
            <p:cNvCxnSpPr/>
            <p:nvPr/>
          </p:nvCxnSpPr>
          <p:spPr>
            <a:xfrm>
              <a:off x="-1423671" y="1302643"/>
              <a:ext cx="0" cy="23083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49">
            <a:extLst>
              <a:ext uri="{FF2B5EF4-FFF2-40B4-BE49-F238E27FC236}">
                <a16:creationId xmlns:a16="http://schemas.microsoft.com/office/drawing/2014/main" id="{4C2F5D81-DBE5-8632-31F3-F44E2898901E}"/>
              </a:ext>
            </a:extLst>
          </p:cNvPr>
          <p:cNvGrpSpPr/>
          <p:nvPr/>
        </p:nvGrpSpPr>
        <p:grpSpPr>
          <a:xfrm>
            <a:off x="3655777" y="6636865"/>
            <a:ext cx="1107692" cy="230833"/>
            <a:chOff x="-2001567" y="2147265"/>
            <a:chExt cx="794607" cy="230833"/>
          </a:xfrm>
        </p:grpSpPr>
        <p:cxnSp>
          <p:nvCxnSpPr>
            <p:cNvPr id="28" name="Straight Connector 52">
              <a:extLst>
                <a:ext uri="{FF2B5EF4-FFF2-40B4-BE49-F238E27FC236}">
                  <a16:creationId xmlns:a16="http://schemas.microsoft.com/office/drawing/2014/main" id="{0E62A3D8-2833-5B42-F86A-3FFBB7CE49E2}"/>
                </a:ext>
              </a:extLst>
            </p:cNvPr>
            <p:cNvCxnSpPr/>
            <p:nvPr/>
          </p:nvCxnSpPr>
          <p:spPr>
            <a:xfrm>
              <a:off x="-2001567" y="2250986"/>
              <a:ext cx="794607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53">
              <a:extLst>
                <a:ext uri="{FF2B5EF4-FFF2-40B4-BE49-F238E27FC236}">
                  <a16:creationId xmlns:a16="http://schemas.microsoft.com/office/drawing/2014/main" id="{F43B7A3D-E659-94E2-5EAF-D68B91BF5C36}"/>
                </a:ext>
              </a:extLst>
            </p:cNvPr>
            <p:cNvCxnSpPr/>
            <p:nvPr/>
          </p:nvCxnSpPr>
          <p:spPr>
            <a:xfrm>
              <a:off x="-1206960" y="2147265"/>
              <a:ext cx="0" cy="23083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54">
            <a:extLst>
              <a:ext uri="{FF2B5EF4-FFF2-40B4-BE49-F238E27FC236}">
                <a16:creationId xmlns:a16="http://schemas.microsoft.com/office/drawing/2014/main" id="{E796B12F-983B-BCD0-7D4D-D67F5CDEFB4B}"/>
              </a:ext>
            </a:extLst>
          </p:cNvPr>
          <p:cNvGrpSpPr/>
          <p:nvPr/>
        </p:nvGrpSpPr>
        <p:grpSpPr>
          <a:xfrm>
            <a:off x="4764728" y="6636402"/>
            <a:ext cx="1107692" cy="230833"/>
            <a:chOff x="-2001567" y="2147265"/>
            <a:chExt cx="794607" cy="230833"/>
          </a:xfrm>
        </p:grpSpPr>
        <p:cxnSp>
          <p:nvCxnSpPr>
            <p:cNvPr id="31" name="Straight Connector 55">
              <a:extLst>
                <a:ext uri="{FF2B5EF4-FFF2-40B4-BE49-F238E27FC236}">
                  <a16:creationId xmlns:a16="http://schemas.microsoft.com/office/drawing/2014/main" id="{8AD5B622-D4D3-6683-562B-B6250D5F927A}"/>
                </a:ext>
              </a:extLst>
            </p:cNvPr>
            <p:cNvCxnSpPr/>
            <p:nvPr/>
          </p:nvCxnSpPr>
          <p:spPr>
            <a:xfrm>
              <a:off x="-2001567" y="2250986"/>
              <a:ext cx="794607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56">
              <a:extLst>
                <a:ext uri="{FF2B5EF4-FFF2-40B4-BE49-F238E27FC236}">
                  <a16:creationId xmlns:a16="http://schemas.microsoft.com/office/drawing/2014/main" id="{3CD48E9E-479A-B903-7C5F-A6A25CDD9AC8}"/>
                </a:ext>
              </a:extLst>
            </p:cNvPr>
            <p:cNvCxnSpPr/>
            <p:nvPr/>
          </p:nvCxnSpPr>
          <p:spPr>
            <a:xfrm>
              <a:off x="-1206960" y="2147265"/>
              <a:ext cx="0" cy="23083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57">
            <a:extLst>
              <a:ext uri="{FF2B5EF4-FFF2-40B4-BE49-F238E27FC236}">
                <a16:creationId xmlns:a16="http://schemas.microsoft.com/office/drawing/2014/main" id="{8F897D8B-FACA-6662-8389-562D735DFA27}"/>
              </a:ext>
            </a:extLst>
          </p:cNvPr>
          <p:cNvGrpSpPr/>
          <p:nvPr/>
        </p:nvGrpSpPr>
        <p:grpSpPr>
          <a:xfrm>
            <a:off x="5904095" y="6636401"/>
            <a:ext cx="1107692" cy="230833"/>
            <a:chOff x="-2001567" y="2147265"/>
            <a:chExt cx="794607" cy="230833"/>
          </a:xfrm>
        </p:grpSpPr>
        <p:cxnSp>
          <p:nvCxnSpPr>
            <p:cNvPr id="39" name="Straight Connector 58">
              <a:extLst>
                <a:ext uri="{FF2B5EF4-FFF2-40B4-BE49-F238E27FC236}">
                  <a16:creationId xmlns:a16="http://schemas.microsoft.com/office/drawing/2014/main" id="{A889B200-AE7D-1067-8840-B834E38C1F6D}"/>
                </a:ext>
              </a:extLst>
            </p:cNvPr>
            <p:cNvCxnSpPr/>
            <p:nvPr/>
          </p:nvCxnSpPr>
          <p:spPr>
            <a:xfrm>
              <a:off x="-2001567" y="2250986"/>
              <a:ext cx="794607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59">
              <a:extLst>
                <a:ext uri="{FF2B5EF4-FFF2-40B4-BE49-F238E27FC236}">
                  <a16:creationId xmlns:a16="http://schemas.microsoft.com/office/drawing/2014/main" id="{7100E89F-5C75-2175-7856-9B3DCA5A5D73}"/>
                </a:ext>
              </a:extLst>
            </p:cNvPr>
            <p:cNvCxnSpPr/>
            <p:nvPr/>
          </p:nvCxnSpPr>
          <p:spPr>
            <a:xfrm>
              <a:off x="-1206960" y="2147265"/>
              <a:ext cx="0" cy="23083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AutoShape 21">
            <a:extLst>
              <a:ext uri="{FF2B5EF4-FFF2-40B4-BE49-F238E27FC236}">
                <a16:creationId xmlns:a16="http://schemas.microsoft.com/office/drawing/2014/main" id="{F982D83C-7F31-2613-AC1E-A1A50219FA28}"/>
              </a:ext>
            </a:extLst>
          </p:cNvPr>
          <p:cNvSpPr>
            <a:spLocks/>
          </p:cNvSpPr>
          <p:nvPr/>
        </p:nvSpPr>
        <p:spPr bwMode="auto">
          <a:xfrm rot="5400000" flipH="1" flipV="1">
            <a:off x="4618531" y="4855896"/>
            <a:ext cx="305365" cy="4371280"/>
          </a:xfrm>
          <a:prstGeom prst="leftBrace">
            <a:avLst>
              <a:gd name="adj1" fmla="val 40039"/>
              <a:gd name="adj2" fmla="val 49491"/>
            </a:avLst>
          </a:prstGeom>
          <a:noFill/>
          <a:ln w="38100" cap="rnd">
            <a:solidFill>
              <a:schemeClr val="tx1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wrap="none" anchor="ctr"/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42" name="Text Box 17">
            <a:extLst>
              <a:ext uri="{FF2B5EF4-FFF2-40B4-BE49-F238E27FC236}">
                <a16:creationId xmlns:a16="http://schemas.microsoft.com/office/drawing/2014/main" id="{C08D3606-E208-F15E-DD8A-BE3ECFA2A4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0072" y="7292332"/>
            <a:ext cx="153984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em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45" name="Hình chữ nhật: Góc Tròn 44">
            <a:extLst>
              <a:ext uri="{FF2B5EF4-FFF2-40B4-BE49-F238E27FC236}">
                <a16:creationId xmlns:a16="http://schemas.microsoft.com/office/drawing/2014/main" id="{5825F35B-CC58-A0C8-E05C-0F53966C4FA6}"/>
              </a:ext>
            </a:extLst>
          </p:cNvPr>
          <p:cNvSpPr/>
          <p:nvPr/>
        </p:nvSpPr>
        <p:spPr>
          <a:xfrm>
            <a:off x="8951913" y="5664425"/>
            <a:ext cx="762000" cy="762000"/>
          </a:xfrm>
          <a:prstGeom prst="roundRect">
            <a:avLst>
              <a:gd name="adj" fmla="val 11250"/>
            </a:avLst>
          </a:prstGeom>
          <a:solidFill>
            <a:schemeClr val="bg1"/>
          </a:solidFill>
          <a:ln w="38100">
            <a:solidFill>
              <a:srgbClr val="CC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4</a:t>
            </a:r>
            <a:endParaRPr lang="vi-VN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46" name="Hình chữ nhật: Góc Tròn 45">
            <a:extLst>
              <a:ext uri="{FF2B5EF4-FFF2-40B4-BE49-F238E27FC236}">
                <a16:creationId xmlns:a16="http://schemas.microsoft.com/office/drawing/2014/main" id="{7726EA4D-0F4C-7386-2716-EA69CEBFA6DF}"/>
              </a:ext>
            </a:extLst>
          </p:cNvPr>
          <p:cNvSpPr/>
          <p:nvPr/>
        </p:nvSpPr>
        <p:spPr>
          <a:xfrm>
            <a:off x="10798969" y="5673908"/>
            <a:ext cx="762000" cy="762000"/>
          </a:xfrm>
          <a:prstGeom prst="roundRect">
            <a:avLst>
              <a:gd name="adj" fmla="val 11250"/>
            </a:avLst>
          </a:prstGeom>
          <a:solidFill>
            <a:schemeClr val="bg1"/>
          </a:solidFill>
          <a:ln w="38100">
            <a:solidFill>
              <a:srgbClr val="CC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4</a:t>
            </a:r>
            <a:endParaRPr lang="vi-VN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47" name="Hình chữ nhật: Góc Tròn 46">
            <a:extLst>
              <a:ext uri="{FF2B5EF4-FFF2-40B4-BE49-F238E27FC236}">
                <a16:creationId xmlns:a16="http://schemas.microsoft.com/office/drawing/2014/main" id="{8F00BCCB-405C-46E8-205E-49068891EC4C}"/>
              </a:ext>
            </a:extLst>
          </p:cNvPr>
          <p:cNvSpPr/>
          <p:nvPr/>
        </p:nvSpPr>
        <p:spPr>
          <a:xfrm>
            <a:off x="12120883" y="5664425"/>
            <a:ext cx="762000" cy="762000"/>
          </a:xfrm>
          <a:prstGeom prst="roundRect">
            <a:avLst>
              <a:gd name="adj" fmla="val 11250"/>
            </a:avLst>
          </a:prstGeom>
          <a:solidFill>
            <a:schemeClr val="bg1"/>
          </a:solidFill>
          <a:ln w="38100">
            <a:solidFill>
              <a:srgbClr val="CC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16</a:t>
            </a:r>
            <a:endParaRPr lang="vi-VN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48" name="Hình chữ nhật: Góc Tròn 47">
            <a:extLst>
              <a:ext uri="{FF2B5EF4-FFF2-40B4-BE49-F238E27FC236}">
                <a16:creationId xmlns:a16="http://schemas.microsoft.com/office/drawing/2014/main" id="{08E9E4EE-7499-B91B-01B7-A319F485E509}"/>
              </a:ext>
            </a:extLst>
          </p:cNvPr>
          <p:cNvSpPr/>
          <p:nvPr/>
        </p:nvSpPr>
        <p:spPr>
          <a:xfrm>
            <a:off x="12120883" y="6705600"/>
            <a:ext cx="762000" cy="762000"/>
          </a:xfrm>
          <a:prstGeom prst="roundRect">
            <a:avLst>
              <a:gd name="adj" fmla="val 11250"/>
            </a:avLst>
          </a:prstGeom>
          <a:solidFill>
            <a:schemeClr val="bg1"/>
          </a:solidFill>
          <a:ln w="38100">
            <a:solidFill>
              <a:srgbClr val="CC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16</a:t>
            </a:r>
            <a:endParaRPr lang="vi-VN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49" name="Hình Bầu dục 48">
            <a:extLst>
              <a:ext uri="{FF2B5EF4-FFF2-40B4-BE49-F238E27FC236}">
                <a16:creationId xmlns:a16="http://schemas.microsoft.com/office/drawing/2014/main" id="{DAB6F5EA-3D31-EAF5-3897-3B80AB7C1DE4}"/>
              </a:ext>
            </a:extLst>
          </p:cNvPr>
          <p:cNvSpPr/>
          <p:nvPr/>
        </p:nvSpPr>
        <p:spPr>
          <a:xfrm>
            <a:off x="9876467" y="5663109"/>
            <a:ext cx="762000" cy="762000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x</a:t>
            </a:r>
            <a:endParaRPr lang="vi-VN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869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 animBg="1"/>
      <p:bldP spid="22" grpId="0"/>
      <p:bldP spid="41" grpId="0" animBg="1"/>
      <p:bldP spid="42" grpId="0"/>
      <p:bldP spid="45" grpId="0" animBg="1"/>
      <p:bldP spid="46" grpId="0" animBg="1"/>
      <p:bldP spid="47" grpId="0" animBg="1"/>
      <p:bldP spid="48" grpId="0" animBg="1"/>
      <p:bldP spid="4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 descr="Ảnh có chứa văn bản, bánh xe&#10;&#10;Mô tả được tạo tự động">
            <a:extLst>
              <a:ext uri="{FF2B5EF4-FFF2-40B4-BE49-F238E27FC236}">
                <a16:creationId xmlns:a16="http://schemas.microsoft.com/office/drawing/2014/main" id="{99132A2E-B222-FC9F-4C7F-73B1277E00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6276639" cy="8138320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F662E7AB-0D55-C09E-74B2-6B189F165A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7519" y="2960785"/>
            <a:ext cx="6248461" cy="2216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159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Ảnh có chứa văn bản, bánh xe&#10;&#10;Mô tả được tạo tự động">
            <a:extLst>
              <a:ext uri="{FF2B5EF4-FFF2-40B4-BE49-F238E27FC236}">
                <a16:creationId xmlns:a16="http://schemas.microsoft.com/office/drawing/2014/main" id="{3CFB2295-EC86-5046-1016-4AF3F9ED38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6276639" cy="8138320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35B5348E-5CAB-81E1-6A76-03902733B1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848" y="1905000"/>
            <a:ext cx="6248942" cy="43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436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&#10;&#10;Mô tả được tạo tự động">
            <a:extLst>
              <a:ext uri="{FF2B5EF4-FFF2-40B4-BE49-F238E27FC236}">
                <a16:creationId xmlns:a16="http://schemas.microsoft.com/office/drawing/2014/main" id="{7913F5A5-DD7F-2CE9-C5A4-C547CCD7DC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919" y="1088992"/>
            <a:ext cx="10634813" cy="3489935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B8B011F8-FE96-C987-B6F8-C1C19AD1D6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6962" y="2833959"/>
            <a:ext cx="8086725" cy="6002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874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 descr="Ảnh có chứa văn bản, bánh xe&#10;&#10;Mô tả được tạo tự động">
            <a:extLst>
              <a:ext uri="{FF2B5EF4-FFF2-40B4-BE49-F238E27FC236}">
                <a16:creationId xmlns:a16="http://schemas.microsoft.com/office/drawing/2014/main" id="{6E6D320D-99D8-22A5-DC61-79569C74B1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6276639" cy="8138320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C01D7777-07D7-CFEC-26E3-65DE91FB06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719" y="2057400"/>
            <a:ext cx="5486453" cy="4339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512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969683" y="3259986"/>
            <a:ext cx="60960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26" name="Picture 2" descr="sợi dây thừng png tải về - Miễn phí trong suốt Sợi Dây Thừng png Tải về.">
            <a:extLst>
              <a:ext uri="{FF2B5EF4-FFF2-40B4-BE49-F238E27FC236}">
                <a16:creationId xmlns:a16="http://schemas.microsoft.com/office/drawing/2014/main" id="{44CCC414-F3AC-DC61-5D43-65006255B0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" r="99111">
                        <a14:foregroundMark x1="4556" y1="46176" x2="4556" y2="46176"/>
                        <a14:foregroundMark x1="1111" y1="46765" x2="1111" y2="46765"/>
                        <a14:foregroundMark x1="91111" y1="47353" x2="91111" y2="47353"/>
                        <a14:foregroundMark x1="95444" y1="47941" x2="95444" y2="47941"/>
                        <a14:foregroundMark x1="99111" y1="48824" x2="99111" y2="488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028" b="38736"/>
          <a:stretch/>
        </p:blipFill>
        <p:spPr bwMode="auto">
          <a:xfrm>
            <a:off x="3337719" y="2244403"/>
            <a:ext cx="3581400" cy="538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Nhóm 20">
            <a:extLst>
              <a:ext uri="{FF2B5EF4-FFF2-40B4-BE49-F238E27FC236}">
                <a16:creationId xmlns:a16="http://schemas.microsoft.com/office/drawing/2014/main" id="{9456B986-DC8A-96F3-9301-7FE3E3057E08}"/>
              </a:ext>
            </a:extLst>
          </p:cNvPr>
          <p:cNvGrpSpPr/>
          <p:nvPr/>
        </p:nvGrpSpPr>
        <p:grpSpPr>
          <a:xfrm>
            <a:off x="3337719" y="3481798"/>
            <a:ext cx="10744200" cy="551102"/>
            <a:chOff x="289719" y="1887298"/>
            <a:chExt cx="10744200" cy="551102"/>
          </a:xfrm>
        </p:grpSpPr>
        <p:pic>
          <p:nvPicPr>
            <p:cNvPr id="10" name="Picture 2" descr="sợi dây thừng png tải về - Miễn phí trong suốt Sợi Dây Thừng png Tải về.">
              <a:extLst>
                <a:ext uri="{FF2B5EF4-FFF2-40B4-BE49-F238E27FC236}">
                  <a16:creationId xmlns:a16="http://schemas.microsoft.com/office/drawing/2014/main" id="{4759FC71-7A97-D420-2891-CEB14D5FFAB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" r="99111">
                          <a14:foregroundMark x1="4556" y1="46176" x2="4556" y2="46176"/>
                          <a14:foregroundMark x1="1111" y1="46765" x2="1111" y2="46765"/>
                          <a14:foregroundMark x1="91111" y1="47353" x2="91111" y2="47353"/>
                          <a14:foregroundMark x1="95444" y1="47941" x2="95444" y2="47941"/>
                          <a14:foregroundMark x1="99111" y1="48824" x2="99111" y2="4882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028" b="38736"/>
            <a:stretch/>
          </p:blipFill>
          <p:spPr bwMode="auto">
            <a:xfrm>
              <a:off x="289719" y="1887298"/>
              <a:ext cx="3581400" cy="5386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 descr="sợi dây thừng png tải về - Miễn phí trong suốt Sợi Dây Thừng png Tải về.">
              <a:extLst>
                <a:ext uri="{FF2B5EF4-FFF2-40B4-BE49-F238E27FC236}">
                  <a16:creationId xmlns:a16="http://schemas.microsoft.com/office/drawing/2014/main" id="{B11583C6-540F-F9F5-DD19-259C97566D4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" r="99111">
                          <a14:foregroundMark x1="4556" y1="46176" x2="4556" y2="46176"/>
                          <a14:foregroundMark x1="1111" y1="46765" x2="1111" y2="46765"/>
                          <a14:foregroundMark x1="91111" y1="47353" x2="91111" y2="47353"/>
                          <a14:foregroundMark x1="95444" y1="47941" x2="95444" y2="47941"/>
                          <a14:foregroundMark x1="99111" y1="48824" x2="99111" y2="4882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028" b="38736"/>
            <a:stretch/>
          </p:blipFill>
          <p:spPr bwMode="auto">
            <a:xfrm>
              <a:off x="3871119" y="1899790"/>
              <a:ext cx="3581400" cy="5386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" descr="sợi dây thừng png tải về - Miễn phí trong suốt Sợi Dây Thừng png Tải về.">
              <a:extLst>
                <a:ext uri="{FF2B5EF4-FFF2-40B4-BE49-F238E27FC236}">
                  <a16:creationId xmlns:a16="http://schemas.microsoft.com/office/drawing/2014/main" id="{15280A0D-F9E3-18F3-8286-ECE36822CA2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" r="99111">
                          <a14:foregroundMark x1="4556" y1="46176" x2="4556" y2="46176"/>
                          <a14:foregroundMark x1="1111" y1="46765" x2="1111" y2="46765"/>
                          <a14:foregroundMark x1="91111" y1="47353" x2="91111" y2="47353"/>
                          <a14:foregroundMark x1="95444" y1="47941" x2="95444" y2="47941"/>
                          <a14:foregroundMark x1="99111" y1="48824" x2="99111" y2="4882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028" b="38736"/>
            <a:stretch/>
          </p:blipFill>
          <p:spPr bwMode="auto">
            <a:xfrm>
              <a:off x="7452519" y="1899790"/>
              <a:ext cx="3581400" cy="5386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Ngoặc móc Phải 14">
            <a:extLst>
              <a:ext uri="{FF2B5EF4-FFF2-40B4-BE49-F238E27FC236}">
                <a16:creationId xmlns:a16="http://schemas.microsoft.com/office/drawing/2014/main" id="{0F4560EF-C199-C1D1-D9DC-46EC4C98479A}"/>
              </a:ext>
            </a:extLst>
          </p:cNvPr>
          <p:cNvSpPr/>
          <p:nvPr/>
        </p:nvSpPr>
        <p:spPr>
          <a:xfrm rot="5400000" flipV="1">
            <a:off x="4990268" y="1078011"/>
            <a:ext cx="291536" cy="3581400"/>
          </a:xfrm>
          <a:prstGeom prst="rightBrac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7" name="Ngoặc móc Phải 16">
            <a:extLst>
              <a:ext uri="{FF2B5EF4-FFF2-40B4-BE49-F238E27FC236}">
                <a16:creationId xmlns:a16="http://schemas.microsoft.com/office/drawing/2014/main" id="{21D623EB-F2A0-EEB2-B303-29BC8481B046}"/>
              </a:ext>
            </a:extLst>
          </p:cNvPr>
          <p:cNvSpPr/>
          <p:nvPr/>
        </p:nvSpPr>
        <p:spPr>
          <a:xfrm rot="5400000" flipV="1">
            <a:off x="5002749" y="2330736"/>
            <a:ext cx="291536" cy="3581400"/>
          </a:xfrm>
          <a:prstGeom prst="rightBrac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" name="Ngoặc móc Phải 17">
            <a:extLst>
              <a:ext uri="{FF2B5EF4-FFF2-40B4-BE49-F238E27FC236}">
                <a16:creationId xmlns:a16="http://schemas.microsoft.com/office/drawing/2014/main" id="{F92E6898-07AE-E11E-9C79-37CAE4ECBF4A}"/>
              </a:ext>
            </a:extLst>
          </p:cNvPr>
          <p:cNvSpPr/>
          <p:nvPr/>
        </p:nvSpPr>
        <p:spPr>
          <a:xfrm rot="5400000" flipV="1">
            <a:off x="8571197" y="2326388"/>
            <a:ext cx="291536" cy="3581400"/>
          </a:xfrm>
          <a:prstGeom prst="rightBrac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9" name="Ngoặc móc Phải 18">
            <a:extLst>
              <a:ext uri="{FF2B5EF4-FFF2-40B4-BE49-F238E27FC236}">
                <a16:creationId xmlns:a16="http://schemas.microsoft.com/office/drawing/2014/main" id="{45DC8386-9081-AA38-D7FA-AA85CD0D07A3}"/>
              </a:ext>
            </a:extLst>
          </p:cNvPr>
          <p:cNvSpPr/>
          <p:nvPr/>
        </p:nvSpPr>
        <p:spPr>
          <a:xfrm rot="5400000" flipV="1">
            <a:off x="12145451" y="2322040"/>
            <a:ext cx="291536" cy="3581400"/>
          </a:xfrm>
          <a:prstGeom prst="rightBrac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9EB31D0F-E64B-A47B-D964-D7CEE0E0AF25}"/>
              </a:ext>
            </a:extLst>
          </p:cNvPr>
          <p:cNvSpPr txBox="1"/>
          <p:nvPr/>
        </p:nvSpPr>
        <p:spPr>
          <a:xfrm>
            <a:off x="4785519" y="4258508"/>
            <a:ext cx="68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1</a:t>
            </a:r>
            <a:endParaRPr lang="vi-VN" sz="32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D15908E0-B515-50B4-4C4A-A7CEA9493679}"/>
              </a:ext>
            </a:extLst>
          </p:cNvPr>
          <p:cNvSpPr txBox="1"/>
          <p:nvPr/>
        </p:nvSpPr>
        <p:spPr>
          <a:xfrm>
            <a:off x="8374065" y="4280079"/>
            <a:ext cx="68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2</a:t>
            </a:r>
            <a:endParaRPr lang="vi-VN" sz="32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id="{FD6D64D4-664B-DD26-8C67-2AE462BD84C7}"/>
              </a:ext>
            </a:extLst>
          </p:cNvPr>
          <p:cNvSpPr txBox="1"/>
          <p:nvPr/>
        </p:nvSpPr>
        <p:spPr>
          <a:xfrm>
            <a:off x="11952986" y="4292025"/>
            <a:ext cx="68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3</a:t>
            </a:r>
            <a:endParaRPr lang="vi-VN" sz="32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26" name="Hình ảnh 25" descr="Ảnh có chứa văn bản&#10;&#10;Mô tả được tạo tự động">
            <a:extLst>
              <a:ext uri="{FF2B5EF4-FFF2-40B4-BE49-F238E27FC236}">
                <a16:creationId xmlns:a16="http://schemas.microsoft.com/office/drawing/2014/main" id="{096B2F6A-CE17-F52B-B762-5A949B79D07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3919" y="5410200"/>
            <a:ext cx="4760468" cy="4760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005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8" grpId="0" animBg="1"/>
      <p:bldP spid="19" grpId="0" animBg="1"/>
      <p:bldP spid="22" grpId="0"/>
      <p:bldP spid="23" grpId="0"/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8E4C7ABD-DBFE-D2D5-F140-E5D1837022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0" t="18856" r="5479" b="16004"/>
          <a:stretch/>
        </p:blipFill>
        <p:spPr>
          <a:xfrm>
            <a:off x="9684" y="1219200"/>
            <a:ext cx="16266954" cy="38157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Hình ảnh 2" descr="Ảnh có chứa văn bản&#10;&#10;Mô tả được tạo tự động">
            <a:extLst>
              <a:ext uri="{FF2B5EF4-FFF2-40B4-BE49-F238E27FC236}">
                <a16:creationId xmlns:a16="http://schemas.microsoft.com/office/drawing/2014/main" id="{82393B12-5192-0740-4092-AD6E1BBF5E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3919" y="5410200"/>
            <a:ext cx="4760468" cy="4760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114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 descr="Ảnh có chứa văn bản&#10;&#10;Mô tả được tạo tự động">
            <a:extLst>
              <a:ext uri="{FF2B5EF4-FFF2-40B4-BE49-F238E27FC236}">
                <a16:creationId xmlns:a16="http://schemas.microsoft.com/office/drawing/2014/main" id="{473FD225-B3EC-ACBF-1997-FA6C327794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28"/>
          <a:stretch/>
        </p:blipFill>
        <p:spPr>
          <a:xfrm>
            <a:off x="1000153" y="2375665"/>
            <a:ext cx="14344414" cy="268572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921683" y="762000"/>
            <a:ext cx="60960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3519" y="721909"/>
            <a:ext cx="16063119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sng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Bài</a:t>
            </a:r>
            <a:r>
              <a:rPr kumimoji="0" lang="en-US" sz="3800" b="1" i="0" u="sng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3800" b="1" i="0" u="sng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toán</a:t>
            </a:r>
            <a:r>
              <a:rPr kumimoji="0" lang="en-US" sz="3800" b="1" i="0" u="sng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 </a:t>
            </a:r>
            <a:r>
              <a:rPr lang="en-US" sz="3800" b="1" noProof="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Đoạn </a:t>
            </a:r>
            <a:r>
              <a:rPr lang="en-US" sz="3800" b="1" noProof="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thẳng</a:t>
            </a:r>
            <a:r>
              <a:rPr lang="en-US" sz="3800" b="1" noProof="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AB </a:t>
            </a:r>
            <a:r>
              <a:rPr lang="en-US" sz="3800" b="1" noProof="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dài</a:t>
            </a:r>
            <a:r>
              <a:rPr lang="en-US" sz="3800" b="1" noProof="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2 cm, </a:t>
            </a:r>
            <a:r>
              <a:rPr lang="en-US" sz="3800" b="1" noProof="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đoạn</a:t>
            </a:r>
            <a:r>
              <a:rPr lang="en-US" sz="3800" b="1" noProof="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noProof="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thẳng</a:t>
            </a:r>
            <a:r>
              <a:rPr lang="en-US" sz="3800" b="1" noProof="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CD </a:t>
            </a:r>
            <a:r>
              <a:rPr lang="en-US" sz="3800" b="1" noProof="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dài</a:t>
            </a:r>
            <a:r>
              <a:rPr lang="en-US" sz="3800" b="1" noProof="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noProof="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gấp</a:t>
            </a:r>
            <a:r>
              <a:rPr lang="en-US" sz="3800" b="1" noProof="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3 </a:t>
            </a:r>
            <a:r>
              <a:rPr lang="en-US" sz="3800" b="1" noProof="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lần</a:t>
            </a:r>
            <a:r>
              <a:rPr lang="en-US" sz="3800" b="1" noProof="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noProof="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đoạn</a:t>
            </a:r>
            <a:r>
              <a:rPr lang="en-US" sz="3800" b="1" noProof="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noProof="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thẳng</a:t>
            </a:r>
            <a:r>
              <a:rPr lang="en-US" sz="3800" b="1" noProof="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AB. </a:t>
            </a:r>
            <a:r>
              <a:rPr lang="en-US" sz="3800" b="1" noProof="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Hỏi</a:t>
            </a:r>
            <a:r>
              <a:rPr lang="en-US" sz="3800" b="1" noProof="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noProof="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đoạn</a:t>
            </a:r>
            <a:r>
              <a:rPr lang="en-US" sz="3800" b="1" noProof="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800" b="1" noProof="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thẳng</a:t>
            </a:r>
            <a:r>
              <a:rPr lang="en-US" sz="3800" b="1" noProof="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CD </a:t>
            </a:r>
            <a:r>
              <a:rPr lang="en-US" sz="3800" b="1" noProof="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dài</a:t>
            </a:r>
            <a:r>
              <a:rPr lang="en-US" sz="3800" b="1" noProof="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bao </a:t>
            </a:r>
            <a:r>
              <a:rPr lang="en-US" sz="3800" b="1" noProof="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nhiêu</a:t>
            </a:r>
            <a:r>
              <a:rPr lang="en-US" sz="3800" b="1" noProof="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xăng – </a:t>
            </a:r>
            <a:r>
              <a:rPr lang="en-US" sz="3800" b="1" noProof="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ti</a:t>
            </a:r>
            <a:r>
              <a:rPr lang="en-US" sz="3800" b="1" noProof="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– </a:t>
            </a:r>
            <a:r>
              <a:rPr lang="en-US" sz="3800" b="1" noProof="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mét</a:t>
            </a:r>
            <a:r>
              <a:rPr lang="en-US" sz="3800" b="1" noProof="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13518" y="1283004"/>
            <a:ext cx="316085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gấp</a:t>
            </a:r>
            <a:r>
              <a:rPr lang="en-US" sz="3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3 </a:t>
            </a:r>
            <a:r>
              <a:rPr lang="en-US" sz="3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lần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374368" y="4542771"/>
            <a:ext cx="29892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Tóm </a:t>
            </a:r>
            <a:r>
              <a:rPr lang="en-US" sz="4400" b="1" dirty="0" err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tắt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814" b="84302" l="19873" r="58854">
                        <a14:foregroundMark x1="32229" y1="75000" x2="32229" y2="75000"/>
                        <a14:foregroundMark x1="27898" y1="73837" x2="27898" y2="73837"/>
                        <a14:foregroundMark x1="29682" y1="76163" x2="29682" y2="76163"/>
                        <a14:foregroundMark x1="29682" y1="76163" x2="29682" y2="76163"/>
                        <a14:foregroundMark x1="29682" y1="58721" x2="29682" y2="58721"/>
                        <a14:foregroundMark x1="29682" y1="54651" x2="29682" y2="54651"/>
                        <a14:foregroundMark x1="29172" y1="51163" x2="27898" y2="50000"/>
                        <a14:foregroundMark x1="24713" y1="50000" x2="24713" y2="50000"/>
                        <a14:foregroundMark x1="24459" y1="48837" x2="24459" y2="48837"/>
                        <a14:foregroundMark x1="21019" y1="41860" x2="21019" y2="41860"/>
                        <a14:foregroundMark x1="21019" y1="48837" x2="21019" y2="48837"/>
                        <a14:foregroundMark x1="20510" y1="71512" x2="20510" y2="71512"/>
                        <a14:foregroundMark x1="25478" y1="41860" x2="25478" y2="41860"/>
                        <a14:foregroundMark x1="25732" y1="37209" x2="25732" y2="37209"/>
                        <a14:foregroundMark x1="26242" y1="36047" x2="26242" y2="36047"/>
                        <a14:foregroundMark x1="27261" y1="36047" x2="27261" y2="36047"/>
                        <a14:foregroundMark x1="29427" y1="36047" x2="29427" y2="36047"/>
                        <a14:foregroundMark x1="29427" y1="36047" x2="29427" y2="36047"/>
                        <a14:foregroundMark x1="30191" y1="36047" x2="31720" y2="40698"/>
                        <a14:foregroundMark x1="33376" y1="46512" x2="33376" y2="46512"/>
                        <a14:foregroundMark x1="35414" y1="47674" x2="35414" y2="47674"/>
                        <a14:foregroundMark x1="35414" y1="48837" x2="35414" y2="48837"/>
                        <a14:foregroundMark x1="34650" y1="53488" x2="34650" y2="53488"/>
                        <a14:foregroundMark x1="34650" y1="53488" x2="34650" y2="53488"/>
                        <a14:foregroundMark x1="30955" y1="61047" x2="30955" y2="61047"/>
                        <a14:foregroundMark x1="25732" y1="59884" x2="25732" y2="59884"/>
                        <a14:foregroundMark x1="22675" y1="58140" x2="22675" y2="58140"/>
                        <a14:foregroundMark x1="22420" y1="48837" x2="22420" y2="48837"/>
                        <a14:foregroundMark x1="22420" y1="45349" x2="22420" y2="45349"/>
                        <a14:foregroundMark x1="22675" y1="43023" x2="22675" y2="43023"/>
                        <a14:foregroundMark x1="23185" y1="38372" x2="23185" y2="38372"/>
                        <a14:foregroundMark x1="23185" y1="38372" x2="23185" y2="38372"/>
                        <a14:foregroundMark x1="32229" y1="36047" x2="32229" y2="36047"/>
                        <a14:foregroundMark x1="35924" y1="38372" x2="35924" y2="38372"/>
                        <a14:foregroundMark x1="36433" y1="41860" x2="36433" y2="41860"/>
                        <a14:foregroundMark x1="37197" y1="45349" x2="37197" y2="45349"/>
                        <a14:foregroundMark x1="37197" y1="45349" x2="37197" y2="45349"/>
                        <a14:foregroundMark x1="37197" y1="45349" x2="37197" y2="45349"/>
                        <a14:foregroundMark x1="33248" y1="39535" x2="33248" y2="39535"/>
                        <a14:foregroundMark x1="34140" y1="50000" x2="34140" y2="50000"/>
                        <a14:foregroundMark x1="34140" y1="50000" x2="34140" y2="50000"/>
                        <a14:foregroundMark x1="34140" y1="50000" x2="34140" y2="50000"/>
                        <a14:foregroundMark x1="34650" y1="51163" x2="34650" y2="51163"/>
                        <a14:foregroundMark x1="35414" y1="52326" x2="35414" y2="52326"/>
                        <a14:foregroundMark x1="35414" y1="52326" x2="35414" y2="52326"/>
                        <a14:foregroundMark x1="35414" y1="52326" x2="35414" y2="52326"/>
                        <a14:foregroundMark x1="35669" y1="53488" x2="36433" y2="55814"/>
                        <a14:foregroundMark x1="37707" y1="61047" x2="37707" y2="61047"/>
                        <a14:foregroundMark x1="37707" y1="61047" x2="37707" y2="61047"/>
                        <a14:foregroundMark x1="37707" y1="61047" x2="37707" y2="61047"/>
                        <a14:foregroundMark x1="38217" y1="58140" x2="38217" y2="58140"/>
                        <a14:foregroundMark x1="38217" y1="58140" x2="38217" y2="58140"/>
                        <a14:foregroundMark x1="38217" y1="52326" x2="38217" y2="52326"/>
                        <a14:foregroundMark x1="38217" y1="47674" x2="38217" y2="47674"/>
                        <a14:foregroundMark x1="38217" y1="47674" x2="38217" y2="47674"/>
                        <a14:foregroundMark x1="38217" y1="46512" x2="38981" y2="45349"/>
                        <a14:foregroundMark x1="40892" y1="48837" x2="40892" y2="48837"/>
                        <a14:foregroundMark x1="40892" y1="48837" x2="40892" y2="48837"/>
                        <a14:foregroundMark x1="40892" y1="48837" x2="40892" y2="48837"/>
                        <a14:foregroundMark x1="40892" y1="48837" x2="41911" y2="50000"/>
                        <a14:foregroundMark x1="44204" y1="50000" x2="44204" y2="50000"/>
                        <a14:foregroundMark x1="44204" y1="50000" x2="44204" y2="50000"/>
                        <a14:foregroundMark x1="44459" y1="50000" x2="44459" y2="50000"/>
                        <a14:foregroundMark x1="44459" y1="50000" x2="44459" y2="50000"/>
                        <a14:foregroundMark x1="43694" y1="43023" x2="43694" y2="43023"/>
                        <a14:foregroundMark x1="42930" y1="41860" x2="42166" y2="40698"/>
                        <a14:foregroundMark x1="41146" y1="39535" x2="41146" y2="39535"/>
                        <a14:foregroundMark x1="40892" y1="39535" x2="39618" y2="39535"/>
                        <a14:foregroundMark x1="35414" y1="33721" x2="37452" y2="37209"/>
                        <a14:foregroundMark x1="39873" y1="40698" x2="39873" y2="40698"/>
                        <a14:foregroundMark x1="43949" y1="50000" x2="43949" y2="50000"/>
                        <a14:foregroundMark x1="43949" y1="50000" x2="45478" y2="50000"/>
                        <a14:foregroundMark x1="45860" y1="47674" x2="45860" y2="47674"/>
                        <a14:foregroundMark x1="46369" y1="47674" x2="46369" y2="47674"/>
                        <a14:foregroundMark x1="47643" y1="46512" x2="47643" y2="46512"/>
                        <a14:foregroundMark x1="47898" y1="46512" x2="47898" y2="46512"/>
                        <a14:foregroundMark x1="47898" y1="46512" x2="47898" y2="46512"/>
                        <a14:foregroundMark x1="48153" y1="46512" x2="48153" y2="46512"/>
                        <a14:foregroundMark x1="34395" y1="71512" x2="34395" y2="71512"/>
                        <a14:foregroundMark x1="38217" y1="65698" x2="38217" y2="65698"/>
                        <a14:foregroundMark x1="41146" y1="65698" x2="41146" y2="65698"/>
                        <a14:foregroundMark x1="43694" y1="65698" x2="43694" y2="65698"/>
                        <a14:foregroundMark x1="44204" y1="58721" x2="44204" y2="58721"/>
                        <a14:foregroundMark x1="44968" y1="73837" x2="44968" y2="73837"/>
                        <a14:foregroundMark x1="46879" y1="66860" x2="46879" y2="66860"/>
                        <a14:foregroundMark x1="46879" y1="62209" x2="46879" y2="62209"/>
                        <a14:foregroundMark x1="47898" y1="59884" x2="47898" y2="59884"/>
                        <a14:foregroundMark x1="48917" y1="69186" x2="48917" y2="69186"/>
                        <a14:foregroundMark x1="50446" y1="72674" x2="50446" y2="72674"/>
                        <a14:foregroundMark x1="49682" y1="63372" x2="49682" y2="63372"/>
                        <a14:foregroundMark x1="48662" y1="56977" x2="48662" y2="56977"/>
                        <a14:foregroundMark x1="48662" y1="55814" x2="48662" y2="55814"/>
                        <a14:foregroundMark x1="48917" y1="44186" x2="48917" y2="44186"/>
                        <a14:foregroundMark x1="47134" y1="37209" x2="47134" y2="37209"/>
                        <a14:foregroundMark x1="45860" y1="37209" x2="45860" y2="37209"/>
                        <a14:foregroundMark x1="44968" y1="37209" x2="44968" y2="37209"/>
                        <a14:foregroundMark x1="44968" y1="37209" x2="44968" y2="37209"/>
                        <a14:foregroundMark x1="43694" y1="37209" x2="42675" y2="37209"/>
                        <a14:foregroundMark x1="41911" y1="37209" x2="41911" y2="37209"/>
                        <a14:foregroundMark x1="39873" y1="36047" x2="39873" y2="36047"/>
                        <a14:foregroundMark x1="38981" y1="33721" x2="38981" y2="33721"/>
                        <a14:foregroundMark x1="45605" y1="34884" x2="45605" y2="34884"/>
                        <a14:foregroundMark x1="48153" y1="38372" x2="48153" y2="38372"/>
                        <a14:foregroundMark x1="48153" y1="38372" x2="48153" y2="38372"/>
                        <a14:foregroundMark x1="48153" y1="38372" x2="48153" y2="38372"/>
                        <a14:foregroundMark x1="48662" y1="40698" x2="48662" y2="40698"/>
                        <a14:foregroundMark x1="49172" y1="41860" x2="49172" y2="41860"/>
                        <a14:foregroundMark x1="49682" y1="41860" x2="49682" y2="41860"/>
                        <a14:foregroundMark x1="49682" y1="41860" x2="49682" y2="41860"/>
                        <a14:foregroundMark x1="50955" y1="44186" x2="50955" y2="44186"/>
                        <a14:foregroundMark x1="50955" y1="44186" x2="50955" y2="44186"/>
                        <a14:foregroundMark x1="50955" y1="44186" x2="50955" y2="44186"/>
                        <a14:foregroundMark x1="50955" y1="44186" x2="50955" y2="44186"/>
                        <a14:foregroundMark x1="51465" y1="46512" x2="51465" y2="46512"/>
                        <a14:foregroundMark x1="51465" y1="47674" x2="51465" y2="47674"/>
                        <a14:foregroundMark x1="51465" y1="47674" x2="51465" y2="47674"/>
                        <a14:foregroundMark x1="52102" y1="51163" x2="52102" y2="51163"/>
                        <a14:foregroundMark x1="52611" y1="52326" x2="52611" y2="52326"/>
                        <a14:foregroundMark x1="52611" y1="52326" x2="52611" y2="52326"/>
                        <a14:foregroundMark x1="52866" y1="54651" x2="52866" y2="54651"/>
                        <a14:foregroundMark x1="53376" y1="56977" x2="53376" y2="56977"/>
                        <a14:foregroundMark x1="54904" y1="59884" x2="54904" y2="59884"/>
                        <a14:foregroundMark x1="55414" y1="62209" x2="55414" y2="62209"/>
                        <a14:foregroundMark x1="55669" y1="63372" x2="55669" y2="63372"/>
                        <a14:foregroundMark x1="56688" y1="70349" x2="56688" y2="70349"/>
                        <a14:foregroundMark x1="56688" y1="61047" x2="56688" y2="61047"/>
                        <a14:foregroundMark x1="56433" y1="56977" x2="56433" y2="56977"/>
                        <a14:foregroundMark x1="56433" y1="55814" x2="56433" y2="55814"/>
                        <a14:foregroundMark x1="56433" y1="50000" x2="56433" y2="50000"/>
                        <a14:foregroundMark x1="56433" y1="50000" x2="56433" y2="50000"/>
                        <a14:foregroundMark x1="56433" y1="46512" x2="56433" y2="46512"/>
                        <a14:foregroundMark x1="56433" y1="46512" x2="56433" y2="46512"/>
                        <a14:foregroundMark x1="56433" y1="46512" x2="56433" y2="46512"/>
                        <a14:foregroundMark x1="55414" y1="38372" x2="55414" y2="38372"/>
                        <a14:foregroundMark x1="55414" y1="38372" x2="55414" y2="38372"/>
                        <a14:foregroundMark x1="55159" y1="36047" x2="55159" y2="36047"/>
                        <a14:foregroundMark x1="54395" y1="36047" x2="52102" y2="36047"/>
                        <a14:foregroundMark x1="52102" y1="36047" x2="52102" y2="36047"/>
                        <a14:foregroundMark x1="52102" y1="36047" x2="52102" y2="36047"/>
                        <a14:foregroundMark x1="49936" y1="36047" x2="49936" y2="36047"/>
                        <a14:foregroundMark x1="48408" y1="34884" x2="48408" y2="34884"/>
                        <a14:foregroundMark x1="44713" y1="32558" x2="44713" y2="32558"/>
                        <a14:foregroundMark x1="42675" y1="30814" x2="41911" y2="30814"/>
                        <a14:foregroundMark x1="40382" y1="30814" x2="38471" y2="30814"/>
                        <a14:foregroundMark x1="35414" y1="30814" x2="31720" y2="30814"/>
                        <a14:foregroundMark x1="23185" y1="30814" x2="23185" y2="30814"/>
                        <a14:foregroundMark x1="23185" y1="30814" x2="22420" y2="30814"/>
                        <a14:foregroundMark x1="21146" y1="30814" x2="21146" y2="30814"/>
                        <a14:foregroundMark x1="20255" y1="33721" x2="20255" y2="33721"/>
                        <a14:foregroundMark x1="20000" y1="34884" x2="20000" y2="34884"/>
                        <a14:foregroundMark x1="18726" y1="40698" x2="18726" y2="44186"/>
                        <a14:foregroundMark x1="18726" y1="44186" x2="18981" y2="52326"/>
                        <a14:foregroundMark x1="18981" y1="53488" x2="20000" y2="61047"/>
                        <a14:foregroundMark x1="20255" y1="62209" x2="20255" y2="62209"/>
                        <a14:foregroundMark x1="20000" y1="72674" x2="20000" y2="72674"/>
                        <a14:foregroundMark x1="19490" y1="66860" x2="19490" y2="66860"/>
                        <a14:foregroundMark x1="19490" y1="66860" x2="19490" y2="66860"/>
                        <a14:foregroundMark x1="23694" y1="73837" x2="23694" y2="73837"/>
                        <a14:foregroundMark x1="23694" y1="73837" x2="23694" y2="73837"/>
                        <a14:foregroundMark x1="24713" y1="75000" x2="24713" y2="75000"/>
                        <a14:foregroundMark x1="25478" y1="77326" x2="25478" y2="77326"/>
                        <a14:foregroundMark x1="25478" y1="77326" x2="26242" y2="77326"/>
                        <a14:foregroundMark x1="26752" y1="77326" x2="26752" y2="77326"/>
                        <a14:foregroundMark x1="27389" y1="77326" x2="27389" y2="77326"/>
                        <a14:foregroundMark x1="28153" y1="77326" x2="28917" y2="77326"/>
                        <a14:foregroundMark x1="29936" y1="77326" x2="30701" y2="77326"/>
                        <a14:foregroundMark x1="30955" y1="77326" x2="30955" y2="77326"/>
                        <a14:foregroundMark x1="31975" y1="78488" x2="31975" y2="78488"/>
                        <a14:foregroundMark x1="33376" y1="78488" x2="33376" y2="78488"/>
                        <a14:foregroundMark x1="33376" y1="78488" x2="33376" y2="78488"/>
                        <a14:foregroundMark x1="34140" y1="78488" x2="34904" y2="78488"/>
                        <a14:foregroundMark x1="34904" y1="78488" x2="34904" y2="78488"/>
                        <a14:foregroundMark x1="35669" y1="78488" x2="36688" y2="78488"/>
                        <a14:foregroundMark x1="21911" y1="77326" x2="21911" y2="77326"/>
                        <a14:foregroundMark x1="24204" y1="81977" x2="24204" y2="81977"/>
                        <a14:foregroundMark x1="24204" y1="81977" x2="24204" y2="81977"/>
                        <a14:foregroundMark x1="38726" y1="76163" x2="38726" y2="76163"/>
                        <a14:foregroundMark x1="38981" y1="76163" x2="38981" y2="76163"/>
                        <a14:foregroundMark x1="40127" y1="76163" x2="40127" y2="76163"/>
                        <a14:foregroundMark x1="40127" y1="76163" x2="40127" y2="76163"/>
                        <a14:foregroundMark x1="40382" y1="76163" x2="40382" y2="76163"/>
                        <a14:foregroundMark x1="41401" y1="78488" x2="41401" y2="78488"/>
                        <a14:foregroundMark x1="41401" y1="78488" x2="41401" y2="78488"/>
                        <a14:foregroundMark x1="42675" y1="79651" x2="42675" y2="79651"/>
                        <a14:foregroundMark x1="42675" y1="79651" x2="42675" y2="79651"/>
                        <a14:foregroundMark x1="43185" y1="79651" x2="43949" y2="79651"/>
                        <a14:foregroundMark x1="44713" y1="79651" x2="44713" y2="79651"/>
                        <a14:foregroundMark x1="44713" y1="79651" x2="44713" y2="79651"/>
                        <a14:foregroundMark x1="45223" y1="79651" x2="46115" y2="79651"/>
                        <a14:foregroundMark x1="46624" y1="79651" x2="46624" y2="79651"/>
                        <a14:foregroundMark x1="46624" y1="79651" x2="46624" y2="79651"/>
                        <a14:foregroundMark x1="48917" y1="79651" x2="48917" y2="79651"/>
                        <a14:foregroundMark x1="48917" y1="79651" x2="48917" y2="79651"/>
                        <a14:foregroundMark x1="48917" y1="79651" x2="48917" y2="79651"/>
                        <a14:foregroundMark x1="48917" y1="79651" x2="48917" y2="79651"/>
                        <a14:foregroundMark x1="48917" y1="79651" x2="48917" y2="79651"/>
                        <a14:foregroundMark x1="49172" y1="79651" x2="49172" y2="79651"/>
                        <a14:foregroundMark x1="49936" y1="80814" x2="49936" y2="80814"/>
                        <a14:foregroundMark x1="49936" y1="80814" x2="49936" y2="80814"/>
                        <a14:foregroundMark x1="50955" y1="80814" x2="50955" y2="80814"/>
                        <a14:foregroundMark x1="50955" y1="80814" x2="50955" y2="80814"/>
                        <a14:foregroundMark x1="51465" y1="80814" x2="51465" y2="80814"/>
                        <a14:foregroundMark x1="52102" y1="80814" x2="52102" y2="80814"/>
                        <a14:foregroundMark x1="53121" y1="80814" x2="53121" y2="80814"/>
                        <a14:foregroundMark x1="53121" y1="80814" x2="53121" y2="80814"/>
                        <a14:foregroundMark x1="55669" y1="78488" x2="55669" y2="78488"/>
                        <a14:foregroundMark x1="54140" y1="77326" x2="54140" y2="77326"/>
                        <a14:foregroundMark x1="54140" y1="76163" x2="54140" y2="76163"/>
                        <a14:foregroundMark x1="51083" y1="74419" x2="51083" y2="74419"/>
                        <a14:foregroundMark x1="50828" y1="71512" x2="50828" y2="71512"/>
                        <a14:foregroundMark x1="49936" y1="70930" x2="49936" y2="70930"/>
                        <a14:foregroundMark x1="49809" y1="70349" x2="49809" y2="70349"/>
                        <a14:foregroundMark x1="50701" y1="72093" x2="50701" y2="72093"/>
                        <a14:foregroundMark x1="51083" y1="75000" x2="51083" y2="75000"/>
                        <a14:foregroundMark x1="52102" y1="76163" x2="52102" y2="76163"/>
                        <a14:foregroundMark x1="52102" y1="76163" x2="52102" y2="76163"/>
                        <a14:foregroundMark x1="52611" y1="75581" x2="52611" y2="75581"/>
                        <a14:foregroundMark x1="53376" y1="74419" x2="53376" y2="74419"/>
                        <a14:foregroundMark x1="54013" y1="74419" x2="54013" y2="74419"/>
                        <a14:foregroundMark x1="55032" y1="74419" x2="55032" y2="74419"/>
                        <a14:foregroundMark x1="55032" y1="74419" x2="55032" y2="74419"/>
                        <a14:foregroundMark x1="55796" y1="74419" x2="55796" y2="74419"/>
                        <a14:backgroundMark x1="52229" y1="62209" x2="52229" y2="62209"/>
                        <a14:backgroundMark x1="53758" y1="61628" x2="53758" y2="61628"/>
                        <a14:backgroundMark x1="54395" y1="61628" x2="54395" y2="61628"/>
                        <a14:backgroundMark x1="40127" y1="36047" x2="40127" y2="36047"/>
                        <a14:backgroundMark x1="40637" y1="36628" x2="40637" y2="36628"/>
                        <a14:backgroundMark x1="42548" y1="43605" x2="42548" y2="43605"/>
                        <a14:backgroundMark x1="42548" y1="43605" x2="42548" y2="43605"/>
                        <a14:backgroundMark x1="43439" y1="48256" x2="43439" y2="48256"/>
                        <a14:backgroundMark x1="43439" y1="48256" x2="43439" y2="48256"/>
                        <a14:backgroundMark x1="43949" y1="48837" x2="44331" y2="50581"/>
                        <a14:backgroundMark x1="44331" y1="50581" x2="44331" y2="50581"/>
                        <a14:backgroundMark x1="44459" y1="50581" x2="44459" y2="50581"/>
                        <a14:backgroundMark x1="45096" y1="51163" x2="45096" y2="51163"/>
                        <a14:backgroundMark x1="45350" y1="51163" x2="45732" y2="52326"/>
                        <a14:backgroundMark x1="45860" y1="52326" x2="45860" y2="52326"/>
                        <a14:backgroundMark x1="46369" y1="52907" x2="46369" y2="52907"/>
                        <a14:backgroundMark x1="46497" y1="53488" x2="46497" y2="53488"/>
                        <a14:backgroundMark x1="47006" y1="54651" x2="47006" y2="54651"/>
                        <a14:backgroundMark x1="47389" y1="55233" x2="47389" y2="55233"/>
                        <a14:backgroundMark x1="47771" y1="56977" x2="47771" y2="56977"/>
                        <a14:backgroundMark x1="48535" y1="58140" x2="48535" y2="58140"/>
                        <a14:backgroundMark x1="49299" y1="58721" x2="49299" y2="58721"/>
                        <a14:backgroundMark x1="49809" y1="58721" x2="50318" y2="58721"/>
                        <a14:backgroundMark x1="50828" y1="58721" x2="50828" y2="58721"/>
                        <a14:backgroundMark x1="51210" y1="59302" x2="51210" y2="59302"/>
                        <a14:backgroundMark x1="41401" y1="41860" x2="41401" y2="41860"/>
                        <a14:backgroundMark x1="41401" y1="41860" x2="41401" y2="41860"/>
                        <a14:backgroundMark x1="41274" y1="41860" x2="41274" y2="41860"/>
                        <a14:backgroundMark x1="41274" y1="41279" x2="40764" y2="40698"/>
                        <a14:backgroundMark x1="39490" y1="36628" x2="39490" y2="36628"/>
                        <a14:backgroundMark x1="39490" y1="36628" x2="39490" y2="36628"/>
                        <a14:backgroundMark x1="39490" y1="36628" x2="39490" y2="36628"/>
                        <a14:backgroundMark x1="38981" y1="32558" x2="38981" y2="32558"/>
                        <a14:backgroundMark x1="38981" y1="32558" x2="38981" y2="32558"/>
                        <a14:backgroundMark x1="38981" y1="32558" x2="38981" y2="32558"/>
                        <a14:backgroundMark x1="38981" y1="32558" x2="38981" y2="32558"/>
                        <a14:backgroundMark x1="38981" y1="32558" x2="38981" y2="32558"/>
                        <a14:backgroundMark x1="40127" y1="35465" x2="40127" y2="35465"/>
                        <a14:backgroundMark x1="40127" y1="35465" x2="40127" y2="35465"/>
                        <a14:backgroundMark x1="40637" y1="36628" x2="40637" y2="36628"/>
                        <a14:backgroundMark x1="41274" y1="37791" x2="41274" y2="37791"/>
                        <a14:backgroundMark x1="41529" y1="39535" x2="41529" y2="39535"/>
                        <a14:backgroundMark x1="42166" y1="41860" x2="42166" y2="41860"/>
                        <a14:backgroundMark x1="42166" y1="41860" x2="42166" y2="41860"/>
                        <a14:backgroundMark x1="42166" y1="41860" x2="42166" y2="41860"/>
                        <a14:backgroundMark x1="42166" y1="41860" x2="42166" y2="41860"/>
                        <a14:backgroundMark x1="42420" y1="44767" x2="42420" y2="44767"/>
                        <a14:backgroundMark x1="42420" y1="44767" x2="42420" y2="44767"/>
                        <a14:backgroundMark x1="42420" y1="44767" x2="42420" y2="44767"/>
                        <a14:backgroundMark x1="42548" y1="45349" x2="42548" y2="45349"/>
                        <a14:backgroundMark x1="43057" y1="47093" x2="43057" y2="47093"/>
                        <a14:backgroundMark x1="43057" y1="47093" x2="43057" y2="47093"/>
                        <a14:backgroundMark x1="43057" y1="47093" x2="43057" y2="47093"/>
                        <a14:backgroundMark x1="43057" y1="47093" x2="43694" y2="48256"/>
                        <a14:backgroundMark x1="44586" y1="48837" x2="44586" y2="48837"/>
                        <a14:backgroundMark x1="44586" y1="48837" x2="44586" y2="48837"/>
                        <a14:backgroundMark x1="44841" y1="48837" x2="45478" y2="49419"/>
                        <a14:backgroundMark x1="46879" y1="50581" x2="46879" y2="50581"/>
                        <a14:backgroundMark x1="47516" y1="51163" x2="47516" y2="51163"/>
                        <a14:backgroundMark x1="47516" y1="51163" x2="47516" y2="51163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17325" t="26064" r="41911" b="13470"/>
          <a:stretch/>
        </p:blipFill>
        <p:spPr>
          <a:xfrm>
            <a:off x="794149" y="5185846"/>
            <a:ext cx="6005033" cy="1676400"/>
          </a:xfrm>
          <a:prstGeom prst="rect">
            <a:avLst/>
          </a:prstGeom>
        </p:spPr>
      </p:pic>
      <p:cxnSp>
        <p:nvCxnSpPr>
          <p:cNvPr id="40" name="Straight Connector 39"/>
          <p:cNvCxnSpPr>
            <a:cxnSpLocks/>
          </p:cNvCxnSpPr>
          <p:nvPr/>
        </p:nvCxnSpPr>
        <p:spPr>
          <a:xfrm>
            <a:off x="7966650" y="4585995"/>
            <a:ext cx="0" cy="2567583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8172360" y="5091475"/>
            <a:ext cx="731012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7030A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Độ</a:t>
            </a:r>
            <a:r>
              <a:rPr lang="en-US" sz="3600" b="1" dirty="0">
                <a:solidFill>
                  <a:srgbClr val="7030A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dài</a:t>
            </a:r>
            <a:r>
              <a:rPr lang="en-US" sz="3600" b="1" dirty="0">
                <a:solidFill>
                  <a:srgbClr val="7030A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đoạn</a:t>
            </a:r>
            <a:r>
              <a:rPr lang="en-US" sz="3600" b="1" dirty="0">
                <a:solidFill>
                  <a:srgbClr val="7030A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thẳng</a:t>
            </a:r>
            <a:r>
              <a:rPr lang="en-US" sz="3600" b="1" dirty="0">
                <a:solidFill>
                  <a:srgbClr val="7030A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CD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là:</a:t>
            </a:r>
          </a:p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2 x 3 = 6 (cm)</a:t>
            </a:r>
          </a:p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        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Đáp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 6 cm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0882293" y="4301121"/>
            <a:ext cx="1890262" cy="7602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452524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Bài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1280319" y="7268862"/>
            <a:ext cx="14457370" cy="176537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defTabSz="1452524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Nhận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xét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Muốn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gấp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một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số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lên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một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số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lần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ta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lấy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số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đó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nhân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với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số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lần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0961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7" grpId="0"/>
      <p:bldP spid="28" grpId="0"/>
      <p:bldP spid="43" grpId="0"/>
      <p:bldP spid="4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Box 14"/>
          <p:cNvSpPr txBox="1">
            <a:spLocks noChangeArrowheads="1"/>
          </p:cNvSpPr>
          <p:nvPr/>
        </p:nvSpPr>
        <p:spPr bwMode="auto">
          <a:xfrm>
            <a:off x="3154373" y="1561425"/>
            <a:ext cx="11338217" cy="1899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Ví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dụ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1: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Gấp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6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lên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5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lần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ta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được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:</a:t>
            </a:r>
          </a:p>
          <a:p>
            <a:pPr marL="0" marR="0" lvl="0" indent="0" algn="ctr" defTabSz="1452524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800" b="1" baseline="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6 x 5 = 30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26" name="Text Box 14"/>
          <p:cNvSpPr txBox="1">
            <a:spLocks noChangeArrowheads="1"/>
          </p:cNvSpPr>
          <p:nvPr/>
        </p:nvSpPr>
        <p:spPr bwMode="auto">
          <a:xfrm>
            <a:off x="5395119" y="4915711"/>
            <a:ext cx="10439400" cy="1899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Ví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dụ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2: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Gấp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2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lên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4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lần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ta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được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:</a:t>
            </a:r>
          </a:p>
          <a:p>
            <a:pPr marL="0" marR="0" lvl="0" indent="0" algn="ctr" defTabSz="1452524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800" b="1" baseline="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2 x 4 = 8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3" name="Hình ảnh 2" descr="Ảnh có chứa mẫu họa&#10;&#10;Mô tả được tạo tự động">
            <a:extLst>
              <a:ext uri="{FF2B5EF4-FFF2-40B4-BE49-F238E27FC236}">
                <a16:creationId xmlns:a16="http://schemas.microsoft.com/office/drawing/2014/main" id="{4A698562-41BD-A0A8-1D35-01D409547C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76" r="47365" b="10666"/>
          <a:stretch/>
        </p:blipFill>
        <p:spPr>
          <a:xfrm>
            <a:off x="518319" y="1098235"/>
            <a:ext cx="2636055" cy="2704290"/>
          </a:xfrm>
          <a:prstGeom prst="rect">
            <a:avLst/>
          </a:prstGeom>
        </p:spPr>
      </p:pic>
      <p:pic>
        <p:nvPicPr>
          <p:cNvPr id="4" name="Hình ảnh 3" descr="Ảnh có chứa mẫu họa&#10;&#10;Mô tả được tạo tự động">
            <a:extLst>
              <a:ext uri="{FF2B5EF4-FFF2-40B4-BE49-F238E27FC236}">
                <a16:creationId xmlns:a16="http://schemas.microsoft.com/office/drawing/2014/main" id="{667B778D-BDA5-E08D-6720-F721AD3406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30" t="18850" r="2834" b="12147"/>
          <a:stretch/>
        </p:blipFill>
        <p:spPr>
          <a:xfrm flipH="1">
            <a:off x="3413919" y="4423586"/>
            <a:ext cx="2315672" cy="2762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76015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 descr="Ảnh có chứa văn bản, bánh xe&#10;&#10;Mô tả được tạo tự động">
            <a:extLst>
              <a:ext uri="{FF2B5EF4-FFF2-40B4-BE49-F238E27FC236}">
                <a16:creationId xmlns:a16="http://schemas.microsoft.com/office/drawing/2014/main" id="{99132A2E-B222-FC9F-4C7F-73B1277E00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6276639" cy="8138320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CB403ABB-2194-5D97-45EE-4AB4D94624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119" y="1899517"/>
            <a:ext cx="6248461" cy="4339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733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651919" y="787980"/>
            <a:ext cx="1752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Số 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921683" y="1665486"/>
            <a:ext cx="60960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graphicFrame>
        <p:nvGraphicFramePr>
          <p:cNvPr id="45" name="Table 4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2709077"/>
              </p:ext>
            </p:extLst>
          </p:nvPr>
        </p:nvGraphicFramePr>
        <p:xfrm>
          <a:off x="746915" y="1828800"/>
          <a:ext cx="14782803" cy="241604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235413">
                  <a:extLst>
                    <a:ext uri="{9D8B030D-6E8A-4147-A177-3AD203B41FA5}">
                      <a16:colId xmlns:a16="http://schemas.microsoft.com/office/drawing/2014/main" val="354765435"/>
                    </a:ext>
                  </a:extLst>
                </a:gridCol>
                <a:gridCol w="1509478">
                  <a:extLst>
                    <a:ext uri="{9D8B030D-6E8A-4147-A177-3AD203B41FA5}">
                      <a16:colId xmlns:a16="http://schemas.microsoft.com/office/drawing/2014/main" val="3052658656"/>
                    </a:ext>
                  </a:extLst>
                </a:gridCol>
                <a:gridCol w="1509478">
                  <a:extLst>
                    <a:ext uri="{9D8B030D-6E8A-4147-A177-3AD203B41FA5}">
                      <a16:colId xmlns:a16="http://schemas.microsoft.com/office/drawing/2014/main" val="2600608147"/>
                    </a:ext>
                  </a:extLst>
                </a:gridCol>
                <a:gridCol w="1509478">
                  <a:extLst>
                    <a:ext uri="{9D8B030D-6E8A-4147-A177-3AD203B41FA5}">
                      <a16:colId xmlns:a16="http://schemas.microsoft.com/office/drawing/2014/main" val="1149725983"/>
                    </a:ext>
                  </a:extLst>
                </a:gridCol>
                <a:gridCol w="1509478">
                  <a:extLst>
                    <a:ext uri="{9D8B030D-6E8A-4147-A177-3AD203B41FA5}">
                      <a16:colId xmlns:a16="http://schemas.microsoft.com/office/drawing/2014/main" val="930649791"/>
                    </a:ext>
                  </a:extLst>
                </a:gridCol>
                <a:gridCol w="1509478">
                  <a:extLst>
                    <a:ext uri="{9D8B030D-6E8A-4147-A177-3AD203B41FA5}">
                      <a16:colId xmlns:a16="http://schemas.microsoft.com/office/drawing/2014/main" val="3253388150"/>
                    </a:ext>
                  </a:extLst>
                </a:gridCol>
              </a:tblGrid>
              <a:tr h="1336041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4000" b="1" dirty="0">
                          <a:latin typeface="AvantGarde" panose="00000400000000000000" pitchFamily="2" charset="0"/>
                          <a:ea typeface="AvantGarde" panose="00000400000000000000" pitchFamily="2" charset="0"/>
                          <a:cs typeface="AvantGarde" panose="00000400000000000000" pitchFamily="2" charset="0"/>
                        </a:rPr>
                        <a:t>Số </a:t>
                      </a:r>
                      <a:r>
                        <a:rPr lang="en-US" sz="4000" b="1" dirty="0" err="1">
                          <a:latin typeface="AvantGarde" panose="00000400000000000000" pitchFamily="2" charset="0"/>
                          <a:ea typeface="AvantGarde" panose="00000400000000000000" pitchFamily="2" charset="0"/>
                          <a:cs typeface="AvantGarde" panose="00000400000000000000" pitchFamily="2" charset="0"/>
                        </a:rPr>
                        <a:t>đã</a:t>
                      </a:r>
                      <a:r>
                        <a:rPr lang="en-US" sz="4000" b="1" baseline="0" dirty="0">
                          <a:latin typeface="AvantGarde" panose="00000400000000000000" pitchFamily="2" charset="0"/>
                          <a:ea typeface="AvantGarde" panose="00000400000000000000" pitchFamily="2" charset="0"/>
                          <a:cs typeface="AvantGarde" panose="00000400000000000000" pitchFamily="2" charset="0"/>
                        </a:rPr>
                        <a:t> </a:t>
                      </a:r>
                      <a:r>
                        <a:rPr lang="en-US" sz="4000" b="1" baseline="0" dirty="0" err="1">
                          <a:latin typeface="AvantGarde" panose="00000400000000000000" pitchFamily="2" charset="0"/>
                          <a:ea typeface="AvantGarde" panose="00000400000000000000" pitchFamily="2" charset="0"/>
                          <a:cs typeface="AvantGarde" panose="00000400000000000000" pitchFamily="2" charset="0"/>
                        </a:rPr>
                        <a:t>cho</a:t>
                      </a:r>
                      <a:endParaRPr lang="en-US" sz="4000" b="1" dirty="0">
                        <a:latin typeface="AvantGarde" panose="00000400000000000000" pitchFamily="2" charset="0"/>
                        <a:ea typeface="AvantGarde" panose="00000400000000000000" pitchFamily="2" charset="0"/>
                        <a:cs typeface="AvantGarde" panose="00000400000000000000" pitchFamily="2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000" b="1" dirty="0">
                          <a:latin typeface="AvantGarde" panose="00000400000000000000" pitchFamily="2" charset="0"/>
                          <a:ea typeface="AvantGarde" panose="00000400000000000000" pitchFamily="2" charset="0"/>
                          <a:cs typeface="AvantGarde" panose="00000400000000000000" pitchFamily="2" charset="0"/>
                        </a:rPr>
                        <a:t>2</a:t>
                      </a:r>
                    </a:p>
                  </a:txBody>
                  <a:tcPr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000" b="1" dirty="0">
                          <a:latin typeface="AvantGarde" panose="00000400000000000000" pitchFamily="2" charset="0"/>
                          <a:ea typeface="AvantGarde" panose="00000400000000000000" pitchFamily="2" charset="0"/>
                          <a:cs typeface="AvantGarde" panose="00000400000000000000" pitchFamily="2" charset="0"/>
                        </a:rPr>
                        <a:t>4</a:t>
                      </a:r>
                    </a:p>
                  </a:txBody>
                  <a:tcPr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000" b="1" dirty="0">
                          <a:latin typeface="AvantGarde" panose="00000400000000000000" pitchFamily="2" charset="0"/>
                          <a:ea typeface="AvantGarde" panose="00000400000000000000" pitchFamily="2" charset="0"/>
                          <a:cs typeface="AvantGarde" panose="00000400000000000000" pitchFamily="2" charset="0"/>
                        </a:rPr>
                        <a:t>5</a:t>
                      </a:r>
                    </a:p>
                  </a:txBody>
                  <a:tcPr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000" b="1" dirty="0">
                          <a:latin typeface="AvantGarde" panose="00000400000000000000" pitchFamily="2" charset="0"/>
                          <a:ea typeface="AvantGarde" panose="00000400000000000000" pitchFamily="2" charset="0"/>
                          <a:cs typeface="AvantGarde" panose="00000400000000000000" pitchFamily="2" charset="0"/>
                        </a:rPr>
                        <a:t>3</a:t>
                      </a:r>
                    </a:p>
                  </a:txBody>
                  <a:tcPr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000" b="1" dirty="0">
                          <a:latin typeface="AvantGarde" panose="00000400000000000000" pitchFamily="2" charset="0"/>
                          <a:ea typeface="AvantGarde" panose="00000400000000000000" pitchFamily="2" charset="0"/>
                          <a:cs typeface="AvantGarde" panose="00000400000000000000" pitchFamily="2" charset="0"/>
                        </a:rPr>
                        <a:t>6</a:t>
                      </a:r>
                    </a:p>
                  </a:txBody>
                  <a:tcPr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67422633"/>
                  </a:ext>
                </a:extLst>
              </a:tr>
              <a:tr h="108000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4000" b="1" dirty="0" err="1">
                          <a:latin typeface="AvantGarde" panose="00000400000000000000" pitchFamily="2" charset="0"/>
                          <a:ea typeface="AvantGarde" panose="00000400000000000000" pitchFamily="2" charset="0"/>
                          <a:cs typeface="AvantGarde" panose="00000400000000000000" pitchFamily="2" charset="0"/>
                        </a:rPr>
                        <a:t>Gấp</a:t>
                      </a:r>
                      <a:r>
                        <a:rPr lang="en-US" sz="4000" b="1" dirty="0">
                          <a:latin typeface="AvantGarde" panose="00000400000000000000" pitchFamily="2" charset="0"/>
                          <a:ea typeface="AvantGarde" panose="00000400000000000000" pitchFamily="2" charset="0"/>
                          <a:cs typeface="AvantGarde" panose="00000400000000000000" pitchFamily="2" charset="0"/>
                        </a:rPr>
                        <a:t> </a:t>
                      </a:r>
                      <a:r>
                        <a:rPr lang="en-US" sz="4000" b="1" dirty="0" err="1">
                          <a:latin typeface="AvantGarde" panose="00000400000000000000" pitchFamily="2" charset="0"/>
                          <a:ea typeface="AvantGarde" panose="00000400000000000000" pitchFamily="2" charset="0"/>
                          <a:cs typeface="AvantGarde" panose="00000400000000000000" pitchFamily="2" charset="0"/>
                        </a:rPr>
                        <a:t>số</a:t>
                      </a:r>
                      <a:r>
                        <a:rPr lang="en-US" sz="4000" b="1" baseline="0" dirty="0">
                          <a:latin typeface="AvantGarde" panose="00000400000000000000" pitchFamily="2" charset="0"/>
                          <a:ea typeface="AvantGarde" panose="00000400000000000000" pitchFamily="2" charset="0"/>
                          <a:cs typeface="AvantGarde" panose="00000400000000000000" pitchFamily="2" charset="0"/>
                        </a:rPr>
                        <a:t> </a:t>
                      </a:r>
                      <a:r>
                        <a:rPr lang="en-US" sz="4000" b="1" baseline="0" dirty="0" err="1">
                          <a:latin typeface="AvantGarde" panose="00000400000000000000" pitchFamily="2" charset="0"/>
                          <a:ea typeface="AvantGarde" panose="00000400000000000000" pitchFamily="2" charset="0"/>
                          <a:cs typeface="AvantGarde" panose="00000400000000000000" pitchFamily="2" charset="0"/>
                        </a:rPr>
                        <a:t>đã</a:t>
                      </a:r>
                      <a:r>
                        <a:rPr lang="en-US" sz="4000" b="1" baseline="0" dirty="0">
                          <a:latin typeface="AvantGarde" panose="00000400000000000000" pitchFamily="2" charset="0"/>
                          <a:ea typeface="AvantGarde" panose="00000400000000000000" pitchFamily="2" charset="0"/>
                          <a:cs typeface="AvantGarde" panose="00000400000000000000" pitchFamily="2" charset="0"/>
                        </a:rPr>
                        <a:t> </a:t>
                      </a:r>
                      <a:r>
                        <a:rPr lang="en-US" sz="4000" b="1" baseline="0" dirty="0" err="1">
                          <a:latin typeface="AvantGarde" panose="00000400000000000000" pitchFamily="2" charset="0"/>
                          <a:ea typeface="AvantGarde" panose="00000400000000000000" pitchFamily="2" charset="0"/>
                          <a:cs typeface="AvantGarde" panose="00000400000000000000" pitchFamily="2" charset="0"/>
                        </a:rPr>
                        <a:t>cho</a:t>
                      </a:r>
                      <a:r>
                        <a:rPr lang="en-US" sz="4000" b="1" baseline="0" dirty="0">
                          <a:latin typeface="AvantGarde" panose="00000400000000000000" pitchFamily="2" charset="0"/>
                          <a:ea typeface="AvantGarde" panose="00000400000000000000" pitchFamily="2" charset="0"/>
                          <a:cs typeface="AvantGarde" panose="00000400000000000000" pitchFamily="2" charset="0"/>
                        </a:rPr>
                        <a:t> </a:t>
                      </a:r>
                      <a:r>
                        <a:rPr lang="en-US" sz="4000" b="1" baseline="0" dirty="0" err="1">
                          <a:latin typeface="AvantGarde" panose="00000400000000000000" pitchFamily="2" charset="0"/>
                          <a:ea typeface="AvantGarde" panose="00000400000000000000" pitchFamily="2" charset="0"/>
                          <a:cs typeface="AvantGarde" panose="00000400000000000000" pitchFamily="2" charset="0"/>
                        </a:rPr>
                        <a:t>lên</a:t>
                      </a:r>
                      <a:r>
                        <a:rPr lang="en-US" sz="4000" b="1" baseline="0" dirty="0">
                          <a:latin typeface="AvantGarde" panose="00000400000000000000" pitchFamily="2" charset="0"/>
                          <a:ea typeface="AvantGarde" panose="00000400000000000000" pitchFamily="2" charset="0"/>
                          <a:cs typeface="AvantGarde" panose="00000400000000000000" pitchFamily="2" charset="0"/>
                        </a:rPr>
                        <a:t> 3 </a:t>
                      </a:r>
                      <a:r>
                        <a:rPr lang="en-US" sz="4000" b="1" baseline="0" dirty="0" err="1">
                          <a:latin typeface="AvantGarde" panose="00000400000000000000" pitchFamily="2" charset="0"/>
                          <a:ea typeface="AvantGarde" panose="00000400000000000000" pitchFamily="2" charset="0"/>
                          <a:cs typeface="AvantGarde" panose="00000400000000000000" pitchFamily="2" charset="0"/>
                        </a:rPr>
                        <a:t>lần</a:t>
                      </a:r>
                      <a:endParaRPr lang="en-US" sz="4000" b="1" dirty="0">
                        <a:latin typeface="AvantGarde" panose="00000400000000000000" pitchFamily="2" charset="0"/>
                        <a:ea typeface="AvantGarde" panose="00000400000000000000" pitchFamily="2" charset="0"/>
                        <a:cs typeface="AvantGarde" panose="00000400000000000000" pitchFamily="2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000" b="1" dirty="0">
                          <a:latin typeface="AvantGarde" panose="00000400000000000000" pitchFamily="2" charset="0"/>
                          <a:ea typeface="AvantGarde" panose="00000400000000000000" pitchFamily="2" charset="0"/>
                          <a:cs typeface="AvantGarde" panose="00000400000000000000" pitchFamily="2" charset="0"/>
                        </a:rPr>
                        <a:t>6</a:t>
                      </a:r>
                    </a:p>
                  </a:txBody>
                  <a:tcPr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000" b="1" dirty="0">
                          <a:latin typeface="AvantGarde" panose="00000400000000000000" pitchFamily="2" charset="0"/>
                          <a:ea typeface="AvantGarde" panose="00000400000000000000" pitchFamily="2" charset="0"/>
                          <a:cs typeface="AvantGarde" panose="00000400000000000000" pitchFamily="2" charset="0"/>
                        </a:rPr>
                        <a:t>?</a:t>
                      </a:r>
                    </a:p>
                  </a:txBody>
                  <a:tcPr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000" b="1" dirty="0">
                          <a:latin typeface="AvantGarde" panose="00000400000000000000" pitchFamily="2" charset="0"/>
                          <a:ea typeface="AvantGarde" panose="00000400000000000000" pitchFamily="2" charset="0"/>
                          <a:cs typeface="AvantGarde" panose="00000400000000000000" pitchFamily="2" charset="0"/>
                        </a:rPr>
                        <a:t>?</a:t>
                      </a:r>
                    </a:p>
                  </a:txBody>
                  <a:tcPr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000" b="1" dirty="0">
                          <a:latin typeface="AvantGarde" panose="00000400000000000000" pitchFamily="2" charset="0"/>
                          <a:ea typeface="AvantGarde" panose="00000400000000000000" pitchFamily="2" charset="0"/>
                          <a:cs typeface="AvantGarde" panose="00000400000000000000" pitchFamily="2" charset="0"/>
                        </a:rPr>
                        <a:t>?</a:t>
                      </a:r>
                    </a:p>
                  </a:txBody>
                  <a:tcPr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000" b="1" dirty="0">
                          <a:latin typeface="AvantGarde" panose="00000400000000000000" pitchFamily="2" charset="0"/>
                          <a:ea typeface="AvantGarde" panose="00000400000000000000" pitchFamily="2" charset="0"/>
                          <a:cs typeface="AvantGarde" panose="00000400000000000000" pitchFamily="2" charset="0"/>
                        </a:rPr>
                        <a:t>?</a:t>
                      </a:r>
                    </a:p>
                  </a:txBody>
                  <a:tcPr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73278035"/>
                  </a:ext>
                </a:extLst>
              </a:tr>
            </a:tbl>
          </a:graphicData>
        </a:graphic>
      </p:graphicFrame>
      <p:sp>
        <p:nvSpPr>
          <p:cNvPr id="46" name="Rectangle 45"/>
          <p:cNvSpPr/>
          <p:nvPr/>
        </p:nvSpPr>
        <p:spPr>
          <a:xfrm>
            <a:off x="11168970" y="3290617"/>
            <a:ext cx="882331" cy="831273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30</a:t>
            </a:r>
          </a:p>
        </p:txBody>
      </p:sp>
      <p:sp>
        <p:nvSpPr>
          <p:cNvPr id="48" name="Rectangle 47"/>
          <p:cNvSpPr/>
          <p:nvPr/>
        </p:nvSpPr>
        <p:spPr>
          <a:xfrm>
            <a:off x="12597935" y="3238100"/>
            <a:ext cx="916004" cy="9144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18</a:t>
            </a:r>
          </a:p>
        </p:txBody>
      </p:sp>
      <p:sp>
        <p:nvSpPr>
          <p:cNvPr id="49" name="Rectangle 48"/>
          <p:cNvSpPr/>
          <p:nvPr/>
        </p:nvSpPr>
        <p:spPr>
          <a:xfrm>
            <a:off x="14081919" y="3279663"/>
            <a:ext cx="801503" cy="831273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36</a:t>
            </a:r>
          </a:p>
        </p:txBody>
      </p:sp>
      <p:sp>
        <p:nvSpPr>
          <p:cNvPr id="50" name="Rectangle 49"/>
          <p:cNvSpPr/>
          <p:nvPr/>
        </p:nvSpPr>
        <p:spPr>
          <a:xfrm>
            <a:off x="9718768" y="3271367"/>
            <a:ext cx="801503" cy="831273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24</a:t>
            </a:r>
          </a:p>
        </p:txBody>
      </p:sp>
      <p:pic>
        <p:nvPicPr>
          <p:cNvPr id="13" name="Hình ảnh 12" descr="Ảnh có chứa bàn&#10;&#10;Mô tả được tạo tự động">
            <a:extLst>
              <a:ext uri="{FF2B5EF4-FFF2-40B4-BE49-F238E27FC236}">
                <a16:creationId xmlns:a16="http://schemas.microsoft.com/office/drawing/2014/main" id="{8B086003-6E1E-4394-D312-72C1E15550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5000" b="92115" l="6437" r="26959">
                        <a14:foregroundMark x1="13246" y1="46731" x2="15578" y2="49135"/>
                        <a14:foregroundMark x1="14272" y1="45000" x2="14272" y2="45000"/>
                        <a14:foregroundMark x1="15625" y1="58942" x2="15858" y2="59231"/>
                        <a14:foregroundMark x1="20382" y1="55481" x2="20382" y2="55481"/>
                        <a14:foregroundMark x1="26959" y1="56154" x2="26959" y2="56154"/>
                        <a14:foregroundMark x1="17957" y1="63462" x2="17957" y2="63462"/>
                        <a14:foregroundMark x1="7369" y1="62788" x2="7369" y2="62788"/>
                        <a14:foregroundMark x1="6483" y1="65481" x2="6483" y2="65481"/>
                        <a14:foregroundMark x1="18190" y1="64519" x2="18190" y2="64519"/>
                        <a14:foregroundMark x1="13246" y1="89038" x2="13246" y2="89038"/>
                        <a14:foregroundMark x1="13806" y1="90000" x2="13806" y2="90000"/>
                        <a14:foregroundMark x1="14972" y1="92115" x2="14972" y2="921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56" t="41616" r="71457" b="6994"/>
          <a:stretch/>
        </p:blipFill>
        <p:spPr>
          <a:xfrm>
            <a:off x="353819" y="4554166"/>
            <a:ext cx="3915785" cy="4360236"/>
          </a:xfrm>
          <a:prstGeom prst="rect">
            <a:avLst/>
          </a:prstGeom>
        </p:spPr>
      </p:pic>
      <p:grpSp>
        <p:nvGrpSpPr>
          <p:cNvPr id="18" name="Nhóm 17">
            <a:extLst>
              <a:ext uri="{FF2B5EF4-FFF2-40B4-BE49-F238E27FC236}">
                <a16:creationId xmlns:a16="http://schemas.microsoft.com/office/drawing/2014/main" id="{1F83BAE8-0D31-9DFE-6966-4D9DB07909AF}"/>
              </a:ext>
            </a:extLst>
          </p:cNvPr>
          <p:cNvGrpSpPr/>
          <p:nvPr/>
        </p:nvGrpSpPr>
        <p:grpSpPr>
          <a:xfrm>
            <a:off x="1356519" y="615043"/>
            <a:ext cx="1031393" cy="1031393"/>
            <a:chOff x="1087126" y="787980"/>
            <a:chExt cx="1031393" cy="1031393"/>
          </a:xfrm>
        </p:grpSpPr>
        <p:sp>
          <p:nvSpPr>
            <p:cNvPr id="15" name="Hình Bầu dục 14">
              <a:extLst>
                <a:ext uri="{FF2B5EF4-FFF2-40B4-BE49-F238E27FC236}">
                  <a16:creationId xmlns:a16="http://schemas.microsoft.com/office/drawing/2014/main" id="{BDE56F18-2835-DA17-EDAB-C3F166D0FBA4}"/>
                </a:ext>
              </a:extLst>
            </p:cNvPr>
            <p:cNvSpPr/>
            <p:nvPr/>
          </p:nvSpPr>
          <p:spPr>
            <a:xfrm>
              <a:off x="1087126" y="787980"/>
              <a:ext cx="1031393" cy="1031393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7" name="Hình Bầu dục 16">
              <a:extLst>
                <a:ext uri="{FF2B5EF4-FFF2-40B4-BE49-F238E27FC236}">
                  <a16:creationId xmlns:a16="http://schemas.microsoft.com/office/drawing/2014/main" id="{34DFA932-8182-7580-6B93-ACEB9B4BA417}"/>
                </a:ext>
              </a:extLst>
            </p:cNvPr>
            <p:cNvSpPr/>
            <p:nvPr/>
          </p:nvSpPr>
          <p:spPr>
            <a:xfrm>
              <a:off x="1163326" y="864180"/>
              <a:ext cx="878993" cy="878993"/>
            </a:xfrm>
            <a:prstGeom prst="ellipse">
              <a:avLst/>
            </a:prstGeom>
            <a:solidFill>
              <a:srgbClr val="00B0F0"/>
            </a:solidFill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/>
                <a:t>1</a:t>
              </a:r>
              <a:endParaRPr lang="vi-VN" sz="60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290374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8" grpId="0" animBg="1"/>
      <p:bldP spid="49" grpId="0" animBg="1"/>
      <p:bldP spid="50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2693</TotalTime>
  <Words>381</Words>
  <Application>Microsoft Office PowerPoint</Application>
  <PresentationFormat>Custom</PresentationFormat>
  <Paragraphs>76</Paragraphs>
  <Slides>20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Arial</vt:lpstr>
      <vt:lpstr>Arial-Rounded</vt:lpstr>
      <vt:lpstr>AvantGarde</vt:lpstr>
      <vt:lpstr>Calibri</vt:lpstr>
      <vt:lpstr>Calibri Light</vt:lpstr>
      <vt:lpstr>HP001 4 hàng</vt:lpstr>
      <vt:lpstr>Times New Roman</vt:lpstr>
      <vt:lpstr>思源黑体 CN Bold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242</cp:revision>
  <dcterms:created xsi:type="dcterms:W3CDTF">2022-07-10T01:37:20Z</dcterms:created>
  <dcterms:modified xsi:type="dcterms:W3CDTF">2022-09-25T10:09:22Z</dcterms:modified>
</cp:coreProperties>
</file>