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40"/>
  </p:notesMasterIdLst>
  <p:sldIdLst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268" r:id="rId29"/>
    <p:sldId id="321" r:id="rId30"/>
    <p:sldId id="310" r:id="rId31"/>
    <p:sldId id="311" r:id="rId32"/>
    <p:sldId id="264" r:id="rId33"/>
    <p:sldId id="265" r:id="rId34"/>
    <p:sldId id="312" r:id="rId35"/>
    <p:sldId id="281" r:id="rId36"/>
    <p:sldId id="317" r:id="rId37"/>
    <p:sldId id="318" r:id="rId38"/>
    <p:sldId id="319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gI/0c4ymMwFN4h8mpOTDGQcmgt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7EB3D-CF15-478E-9206-3D007C36ED20}" v="1214" dt="2021-09-07T10:19:46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63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8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6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ơ nguyễn" userId="1d70a463e08dd161" providerId="LiveId" clId="{93A7EB3D-CF15-478E-9206-3D007C36ED20}"/>
    <pc:docChg chg="undo redo custSel addSld delSld modSld">
      <pc:chgData name="thơ nguyễn" userId="1d70a463e08dd161" providerId="LiveId" clId="{93A7EB3D-CF15-478E-9206-3D007C36ED20}" dt="2021-09-07T10:19:46.615" v="2478" actId="1076"/>
      <pc:docMkLst>
        <pc:docMk/>
      </pc:docMkLst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56"/>
        </pc:sldMkLst>
      </pc:sldChg>
      <pc:sldChg chg="delSp modSp add del mod setBg modClrScheme delAnim chgLayout">
        <pc:chgData name="thơ nguyễn" userId="1d70a463e08dd161" providerId="LiveId" clId="{93A7EB3D-CF15-478E-9206-3D007C36ED20}" dt="2021-09-07T08:34:36.813" v="1047" actId="47"/>
        <pc:sldMkLst>
          <pc:docMk/>
          <pc:sldMk cId="1853275925" sldId="256"/>
        </pc:sldMkLst>
        <pc:spChg chg="mod ord">
          <ac:chgData name="thơ nguyễn" userId="1d70a463e08dd161" providerId="LiveId" clId="{93A7EB3D-CF15-478E-9206-3D007C36ED20}" dt="2021-09-07T08:28:18.941" v="1030" actId="404"/>
          <ac:spMkLst>
            <pc:docMk/>
            <pc:sldMk cId="1853275925" sldId="256"/>
            <ac:spMk id="2" creationId="{00000000-0000-0000-0000-000000000000}"/>
          </ac:spMkLst>
        </pc:spChg>
        <pc:picChg chg="del mod">
          <ac:chgData name="thơ nguyễn" userId="1d70a463e08dd161" providerId="LiveId" clId="{93A7EB3D-CF15-478E-9206-3D007C36ED20}" dt="2021-09-07T08:34:35.714" v="1046" actId="478"/>
          <ac:picMkLst>
            <pc:docMk/>
            <pc:sldMk cId="1853275925" sldId="256"/>
            <ac:picMk id="5" creationId="{00000000-0000-0000-0000-000000000000}"/>
          </ac:picMkLst>
        </pc:picChg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57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58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59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0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1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2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3"/>
        </pc:sldMkLst>
      </pc:sldChg>
      <pc:sldChg chg="addSp delSp modSp add del mod delAnim modAnim">
        <pc:chgData name="thơ nguyễn" userId="1d70a463e08dd161" providerId="LiveId" clId="{93A7EB3D-CF15-478E-9206-3D007C36ED20}" dt="2021-09-07T10:17:52.078" v="2472" actId="478"/>
        <pc:sldMkLst>
          <pc:docMk/>
          <pc:sldMk cId="4184267010" sldId="264"/>
        </pc:sldMkLst>
        <pc:spChg chg="add del mod">
          <ac:chgData name="thơ nguyễn" userId="1d70a463e08dd161" providerId="LiveId" clId="{93A7EB3D-CF15-478E-9206-3D007C36ED20}" dt="2021-09-07T10:16:28.355" v="2466" actId="478"/>
          <ac:spMkLst>
            <pc:docMk/>
            <pc:sldMk cId="4184267010" sldId="264"/>
            <ac:spMk id="7" creationId="{44C8E839-9635-4D87-B839-9FA92DF3BADC}"/>
          </ac:spMkLst>
        </pc:spChg>
        <pc:spChg chg="add del mod">
          <ac:chgData name="thơ nguyễn" userId="1d70a463e08dd161" providerId="LiveId" clId="{93A7EB3D-CF15-478E-9206-3D007C36ED20}" dt="2021-09-07T10:17:52.078" v="2472" actId="478"/>
          <ac:spMkLst>
            <pc:docMk/>
            <pc:sldMk cId="4184267010" sldId="264"/>
            <ac:spMk id="10" creationId="{6622DFBA-AB2A-4CBC-91D5-AC58DA0FE2C1}"/>
          </ac:spMkLst>
        </pc:spChg>
      </pc:sldChg>
      <pc:sldChg chg="modSp add setBg">
        <pc:chgData name="thơ nguyễn" userId="1d70a463e08dd161" providerId="LiveId" clId="{93A7EB3D-CF15-478E-9206-3D007C36ED20}" dt="2021-09-07T08:37:01.010" v="1064" actId="207"/>
        <pc:sldMkLst>
          <pc:docMk/>
          <pc:sldMk cId="4184267010" sldId="264"/>
        </pc:sldMkLst>
        <pc:spChg chg="mod">
          <ac:chgData name="thơ nguyễn" userId="1d70a463e08dd161" providerId="LiveId" clId="{93A7EB3D-CF15-478E-9206-3D007C36ED20}" dt="2021-09-07T08:37:01.010" v="1064" actId="207"/>
          <ac:spMkLst>
            <pc:docMk/>
            <pc:sldMk cId="4184267010" sldId="264"/>
            <ac:spMk id="5" creationId="{00000000-0000-0000-0000-000000000000}"/>
          </ac:spMkLst>
        </pc:spChg>
      </pc:sldChg>
      <pc:sldChg chg="addSp delSp modSp add mod setBg modAnim">
        <pc:chgData name="thơ nguyễn" userId="1d70a463e08dd161" providerId="LiveId" clId="{93A7EB3D-CF15-478E-9206-3D007C36ED20}" dt="2021-09-07T09:31:33.681" v="1640"/>
        <pc:sldMkLst>
          <pc:docMk/>
          <pc:sldMk cId="3271707951" sldId="265"/>
        </pc:sldMkLst>
        <pc:spChg chg="mod">
          <ac:chgData name="thơ nguyễn" userId="1d70a463e08dd161" providerId="LiveId" clId="{93A7EB3D-CF15-478E-9206-3D007C36ED20}" dt="2021-09-07T08:47:41.865" v="1167" actId="207"/>
          <ac:spMkLst>
            <pc:docMk/>
            <pc:sldMk cId="3271707951" sldId="265"/>
            <ac:spMk id="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47:39.418" v="1166" actId="207"/>
          <ac:spMkLst>
            <pc:docMk/>
            <pc:sldMk cId="3271707951" sldId="265"/>
            <ac:spMk id="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05.192" v="1539" actId="20577"/>
          <ac:spMkLst>
            <pc:docMk/>
            <pc:sldMk cId="3271707951" sldId="265"/>
            <ac:spMk id="1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08.913" v="1540" actId="20577"/>
          <ac:spMkLst>
            <pc:docMk/>
            <pc:sldMk cId="3271707951" sldId="265"/>
            <ac:spMk id="1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11.934" v="1541" actId="20577"/>
          <ac:spMkLst>
            <pc:docMk/>
            <pc:sldMk cId="3271707951" sldId="265"/>
            <ac:spMk id="1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19.445" v="1543" actId="1076"/>
          <ac:spMkLst>
            <pc:docMk/>
            <pc:sldMk cId="3271707951" sldId="265"/>
            <ac:spMk id="1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24.614" v="1545" actId="1076"/>
          <ac:spMkLst>
            <pc:docMk/>
            <pc:sldMk cId="3271707951" sldId="265"/>
            <ac:spMk id="1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30.781" v="1547" actId="1076"/>
          <ac:spMkLst>
            <pc:docMk/>
            <pc:sldMk cId="3271707951" sldId="265"/>
            <ac:spMk id="2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32.794" v="1548" actId="20577"/>
          <ac:spMkLst>
            <pc:docMk/>
            <pc:sldMk cId="3271707951" sldId="265"/>
            <ac:spMk id="2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44.469" v="1550" actId="1076"/>
          <ac:spMkLst>
            <pc:docMk/>
            <pc:sldMk cId="3271707951" sldId="265"/>
            <ac:spMk id="2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48.876" v="1552" actId="1076"/>
          <ac:spMkLst>
            <pc:docMk/>
            <pc:sldMk cId="3271707951" sldId="265"/>
            <ac:spMk id="2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16:55.992" v="1556" actId="20577"/>
          <ac:spMkLst>
            <pc:docMk/>
            <pc:sldMk cId="3271707951" sldId="265"/>
            <ac:spMk id="2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07.417" v="1570" actId="20577"/>
          <ac:spMkLst>
            <pc:docMk/>
            <pc:sldMk cId="3271707951" sldId="265"/>
            <ac:spMk id="2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12.830" v="1572" actId="1076"/>
          <ac:spMkLst>
            <pc:docMk/>
            <pc:sldMk cId="3271707951" sldId="265"/>
            <ac:spMk id="2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14.504" v="1573" actId="20577"/>
          <ac:spMkLst>
            <pc:docMk/>
            <pc:sldMk cId="3271707951" sldId="265"/>
            <ac:spMk id="2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15.532" v="1574" actId="20577"/>
          <ac:spMkLst>
            <pc:docMk/>
            <pc:sldMk cId="3271707951" sldId="265"/>
            <ac:spMk id="2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17.275" v="1575" actId="20577"/>
          <ac:spMkLst>
            <pc:docMk/>
            <pc:sldMk cId="3271707951" sldId="265"/>
            <ac:spMk id="2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18.421" v="1576" actId="20577"/>
          <ac:spMkLst>
            <pc:docMk/>
            <pc:sldMk cId="3271707951" sldId="265"/>
            <ac:spMk id="3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20.744" v="1577" actId="20577"/>
          <ac:spMkLst>
            <pc:docMk/>
            <pc:sldMk cId="3271707951" sldId="265"/>
            <ac:spMk id="3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21.614" v="1578" actId="20577"/>
          <ac:spMkLst>
            <pc:docMk/>
            <pc:sldMk cId="3271707951" sldId="265"/>
            <ac:spMk id="3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22.521" v="1579" actId="20577"/>
          <ac:spMkLst>
            <pc:docMk/>
            <pc:sldMk cId="3271707951" sldId="265"/>
            <ac:spMk id="3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3:25.190" v="1581" actId="20577"/>
          <ac:spMkLst>
            <pc:docMk/>
            <pc:sldMk cId="3271707951" sldId="265"/>
            <ac:spMk id="3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34.256" v="1619" actId="1076"/>
          <ac:spMkLst>
            <pc:docMk/>
            <pc:sldMk cId="3271707951" sldId="265"/>
            <ac:spMk id="3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28.880" v="1617" actId="1076"/>
          <ac:spMkLst>
            <pc:docMk/>
            <pc:sldMk cId="3271707951" sldId="265"/>
            <ac:spMk id="3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21.696" v="1615" actId="20577"/>
          <ac:spMkLst>
            <pc:docMk/>
            <pc:sldMk cId="3271707951" sldId="265"/>
            <ac:spMk id="3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16.623" v="1613" actId="1076"/>
          <ac:spMkLst>
            <pc:docMk/>
            <pc:sldMk cId="3271707951" sldId="265"/>
            <ac:spMk id="3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13.894" v="1612" actId="1076"/>
          <ac:spMkLst>
            <pc:docMk/>
            <pc:sldMk cId="3271707951" sldId="265"/>
            <ac:spMk id="3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10.831" v="1611" actId="1076"/>
          <ac:spMkLst>
            <pc:docMk/>
            <pc:sldMk cId="3271707951" sldId="265"/>
            <ac:spMk id="4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08.375" v="1610" actId="1076"/>
          <ac:spMkLst>
            <pc:docMk/>
            <pc:sldMk cId="3271707951" sldId="265"/>
            <ac:spMk id="4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06.078" v="1609" actId="1076"/>
          <ac:spMkLst>
            <pc:docMk/>
            <pc:sldMk cId="3271707951" sldId="265"/>
            <ac:spMk id="4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03.663" v="1608" actId="1076"/>
          <ac:spMkLst>
            <pc:docMk/>
            <pc:sldMk cId="3271707951" sldId="265"/>
            <ac:spMk id="4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28:00.686" v="1607" actId="1076"/>
          <ac:spMkLst>
            <pc:docMk/>
            <pc:sldMk cId="3271707951" sldId="265"/>
            <ac:spMk id="44" creationId="{00000000-0000-0000-0000-000000000000}"/>
          </ac:spMkLst>
        </pc:spChg>
        <pc:spChg chg="add del mod">
          <ac:chgData name="thơ nguyễn" userId="1d70a463e08dd161" providerId="LiveId" clId="{93A7EB3D-CF15-478E-9206-3D007C36ED20}" dt="2021-09-07T09:25:39.306" v="1593" actId="478"/>
          <ac:spMkLst>
            <pc:docMk/>
            <pc:sldMk cId="3271707951" sldId="265"/>
            <ac:spMk id="45" creationId="{5D13909D-54EA-43CD-86A3-435394FD8944}"/>
          </ac:spMkLst>
        </pc:spChg>
        <pc:spChg chg="add mod">
          <ac:chgData name="thơ nguyễn" userId="1d70a463e08dd161" providerId="LiveId" clId="{93A7EB3D-CF15-478E-9206-3D007C36ED20}" dt="2021-09-07T09:24:17.017" v="1590" actId="207"/>
          <ac:spMkLst>
            <pc:docMk/>
            <pc:sldMk cId="3271707951" sldId="265"/>
            <ac:spMk id="48" creationId="{D0D10910-FBF7-457D-BBCE-D232722B9865}"/>
          </ac:spMkLst>
        </pc:spChg>
        <pc:spChg chg="add">
          <ac:chgData name="thơ nguyễn" userId="1d70a463e08dd161" providerId="LiveId" clId="{93A7EB3D-CF15-478E-9206-3D007C36ED20}" dt="2021-09-07T09:24:42.310" v="1592" actId="11529"/>
          <ac:spMkLst>
            <pc:docMk/>
            <pc:sldMk cId="3271707951" sldId="265"/>
            <ac:spMk id="50" creationId="{FBDD7A99-943A-41A3-ADBF-510425F9BC79}"/>
          </ac:spMkLst>
        </pc:spChg>
        <pc:spChg chg="add del mod">
          <ac:chgData name="thơ nguyễn" userId="1d70a463e08dd161" providerId="LiveId" clId="{93A7EB3D-CF15-478E-9206-3D007C36ED20}" dt="2021-09-07T09:24:20.854" v="1591" actId="478"/>
          <ac:spMkLst>
            <pc:docMk/>
            <pc:sldMk cId="3271707951" sldId="265"/>
            <ac:spMk id="52" creationId="{2A1C807C-B2B4-4963-BBDE-5F550D55390D}"/>
          </ac:spMkLst>
        </pc:spChg>
        <pc:spChg chg="add del mod">
          <ac:chgData name="thơ nguyễn" userId="1d70a463e08dd161" providerId="LiveId" clId="{93A7EB3D-CF15-478E-9206-3D007C36ED20}" dt="2021-09-07T09:23:54.347" v="1588" actId="478"/>
          <ac:spMkLst>
            <pc:docMk/>
            <pc:sldMk cId="3271707951" sldId="265"/>
            <ac:spMk id="53" creationId="{B6691BDE-1B35-45BE-9122-C6D384291A9D}"/>
          </ac:spMkLst>
        </pc:spChg>
        <pc:spChg chg="add mod">
          <ac:chgData name="thơ nguyễn" userId="1d70a463e08dd161" providerId="LiveId" clId="{93A7EB3D-CF15-478E-9206-3D007C36ED20}" dt="2021-09-07T09:25:55.912" v="1595" actId="207"/>
          <ac:spMkLst>
            <pc:docMk/>
            <pc:sldMk cId="3271707951" sldId="265"/>
            <ac:spMk id="54" creationId="{0F45E70C-EC97-46F1-A475-910600DCC475}"/>
          </ac:spMkLst>
        </pc:spChg>
        <pc:spChg chg="add">
          <ac:chgData name="thơ nguyễn" userId="1d70a463e08dd161" providerId="LiveId" clId="{93A7EB3D-CF15-478E-9206-3D007C36ED20}" dt="2021-09-07T09:29:03.275" v="1620" actId="11529"/>
          <ac:spMkLst>
            <pc:docMk/>
            <pc:sldMk cId="3271707951" sldId="265"/>
            <ac:spMk id="55" creationId="{E5CD0A6B-0085-4CB0-AEBE-0B00081A0BB9}"/>
          </ac:spMkLst>
        </pc:spChg>
        <pc:picChg chg="mod">
          <ac:chgData name="thơ nguyễn" userId="1d70a463e08dd161" providerId="LiveId" clId="{93A7EB3D-CF15-478E-9206-3D007C36ED20}" dt="2021-09-07T09:17:39.871" v="1565" actId="1076"/>
          <ac:picMkLst>
            <pc:docMk/>
            <pc:sldMk cId="3271707951" sldId="265"/>
            <ac:picMk id="3074" creationId="{00000000-0000-0000-0000-000000000000}"/>
          </ac:picMkLst>
        </pc:picChg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3271707951" sldId="265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6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7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73702356" sldId="268"/>
        </pc:sldMkLst>
      </pc:sldChg>
      <pc:sldChg chg="addSp delSp modSp add mod setBg modClrScheme chgLayout">
        <pc:chgData name="thơ nguyễn" userId="1d70a463e08dd161" providerId="LiveId" clId="{93A7EB3D-CF15-478E-9206-3D007C36ED20}" dt="2021-09-07T08:34:46.569" v="1048" actId="1076"/>
        <pc:sldMkLst>
          <pc:docMk/>
          <pc:sldMk cId="73702356" sldId="268"/>
        </pc:sldMkLst>
        <pc:spChg chg="mod">
          <ac:chgData name="thơ nguyễn" userId="1d70a463e08dd161" providerId="LiveId" clId="{93A7EB3D-CF15-478E-9206-3D007C36ED20}" dt="2021-09-07T08:34:46.569" v="1048" actId="1076"/>
          <ac:spMkLst>
            <pc:docMk/>
            <pc:sldMk cId="73702356" sldId="268"/>
            <ac:spMk id="2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8:28:31.733" v="1033" actId="478"/>
          <ac:spMkLst>
            <pc:docMk/>
            <pc:sldMk cId="73702356" sldId="268"/>
            <ac:spMk id="3" creationId="{00000000-0000-0000-0000-000000000000}"/>
          </ac:spMkLst>
        </pc:spChg>
        <pc:picChg chg="add mod ord">
          <ac:chgData name="thơ nguyễn" userId="1d70a463e08dd161" providerId="LiveId" clId="{93A7EB3D-CF15-478E-9206-3D007C36ED20}" dt="2021-09-07T08:34:26.541" v="1044" actId="167"/>
          <ac:picMkLst>
            <pc:docMk/>
            <pc:sldMk cId="73702356" sldId="268"/>
            <ac:picMk id="4" creationId="{B1793A59-E380-4D15-AEF4-349F6626BAB6}"/>
          </ac:picMkLst>
        </pc:picChg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69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0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1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2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3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4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5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6"/>
        </pc:sldMkLst>
      </pc:sldChg>
      <pc:sldChg chg="modSp add del mod setBg">
        <pc:chgData name="thơ nguyễn" userId="1d70a463e08dd161" providerId="LiveId" clId="{93A7EB3D-CF15-478E-9206-3D007C36ED20}" dt="2021-09-07T08:46:40.863" v="1161" actId="47"/>
        <pc:sldMkLst>
          <pc:docMk/>
          <pc:sldMk cId="1369443552" sldId="276"/>
        </pc:sldMkLst>
        <pc:spChg chg="mod">
          <ac:chgData name="thơ nguyễn" userId="1d70a463e08dd161" providerId="LiveId" clId="{93A7EB3D-CF15-478E-9206-3D007C36ED20}" dt="2021-09-07T08:46:28.487" v="1159" actId="20577"/>
          <ac:spMkLst>
            <pc:docMk/>
            <pc:sldMk cId="1369443552" sldId="276"/>
            <ac:spMk id="3" creationId="{00000000-0000-0000-0000-000000000000}"/>
          </ac:spMkLst>
        </pc:spChg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7"/>
        </pc:sldMkLst>
      </pc:sldChg>
      <pc:sldChg chg="add del setBg">
        <pc:chgData name="thơ nguyễn" userId="1d70a463e08dd161" providerId="LiveId" clId="{93A7EB3D-CF15-478E-9206-3D007C36ED20}" dt="2021-09-07T08:46:37.675" v="1160" actId="47"/>
        <pc:sldMkLst>
          <pc:docMk/>
          <pc:sldMk cId="1841187331" sldId="277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8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79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80"/>
        </pc:sldMkLst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1753426467" sldId="281"/>
        </pc:sldMkLst>
      </pc:sldChg>
      <pc:sldChg chg="addSp modSp add setBg">
        <pc:chgData name="thơ nguyễn" userId="1d70a463e08dd161" providerId="LiveId" clId="{93A7EB3D-CF15-478E-9206-3D007C36ED20}" dt="2021-09-07T08:40:17.383" v="1067" actId="3062"/>
        <pc:sldMkLst>
          <pc:docMk/>
          <pc:sldMk cId="1753426467" sldId="281"/>
        </pc:sldMkLst>
        <pc:spChg chg="mod">
          <ac:chgData name="thơ nguyễn" userId="1d70a463e08dd161" providerId="LiveId" clId="{93A7EB3D-CF15-478E-9206-3D007C36ED20}" dt="2021-09-07T08:40:17.383" v="1067" actId="3062"/>
          <ac:spMkLst>
            <pc:docMk/>
            <pc:sldMk cId="1753426467" sldId="281"/>
            <ac:spMk id="2" creationId="{00000000-0000-0000-0000-000000000000}"/>
          </ac:spMkLst>
        </pc:spChg>
        <pc:picChg chg="add mod">
          <ac:chgData name="thơ nguyễn" userId="1d70a463e08dd161" providerId="LiveId" clId="{93A7EB3D-CF15-478E-9206-3D007C36ED20}" dt="2021-09-07T08:40:12.377" v="1066" actId="167"/>
          <ac:picMkLst>
            <pc:docMk/>
            <pc:sldMk cId="1753426467" sldId="281"/>
            <ac:picMk id="1026" creationId="{D28AF001-48DF-4E40-9FFC-775EAE5871F9}"/>
          </ac:picMkLst>
        </pc:picChg>
      </pc:sldChg>
      <pc:sldChg chg="add del">
        <pc:chgData name="thơ nguyễn" userId="1d70a463e08dd161" providerId="LiveId" clId="{93A7EB3D-CF15-478E-9206-3D007C36ED20}" dt="2021-09-07T07:45:02.237" v="2" actId="47"/>
        <pc:sldMkLst>
          <pc:docMk/>
          <pc:sldMk cId="0" sldId="282"/>
        </pc:sldMkLst>
      </pc:sldChg>
      <pc:sldChg chg="addSp delSp modSp add del mod setBg delAnim modAnim">
        <pc:chgData name="thơ nguyễn" userId="1d70a463e08dd161" providerId="LiveId" clId="{93A7EB3D-CF15-478E-9206-3D007C36ED20}" dt="2021-09-07T09:54:39.297" v="1944" actId="47"/>
        <pc:sldMkLst>
          <pc:docMk/>
          <pc:sldMk cId="1425094991" sldId="282"/>
        </pc:sldMkLst>
        <pc:spChg chg="del">
          <ac:chgData name="thơ nguyễn" userId="1d70a463e08dd161" providerId="LiveId" clId="{93A7EB3D-CF15-478E-9206-3D007C36ED20}" dt="2021-09-07T09:54:26.597" v="1941" actId="478"/>
          <ac:spMkLst>
            <pc:docMk/>
            <pc:sldMk cId="1425094991" sldId="282"/>
            <ac:spMk id="3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24.352" v="1940" actId="478"/>
          <ac:spMkLst>
            <pc:docMk/>
            <pc:sldMk cId="1425094991" sldId="282"/>
            <ac:spMk id="9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22.848" v="1939" actId="478"/>
          <ac:spMkLst>
            <pc:docMk/>
            <pc:sldMk cId="1425094991" sldId="282"/>
            <ac:spMk id="10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20.497" v="1938" actId="478"/>
          <ac:spMkLst>
            <pc:docMk/>
            <pc:sldMk cId="1425094991" sldId="282"/>
            <ac:spMk id="11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18.792" v="1937" actId="478"/>
          <ac:spMkLst>
            <pc:docMk/>
            <pc:sldMk cId="1425094991" sldId="282"/>
            <ac:spMk id="12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13.856" v="1935" actId="478"/>
          <ac:spMkLst>
            <pc:docMk/>
            <pc:sldMk cId="1425094991" sldId="282"/>
            <ac:spMk id="13" creationId="{00000000-0000-0000-0000-000000000000}"/>
          </ac:spMkLst>
        </pc:spChg>
        <pc:spChg chg="del">
          <ac:chgData name="thơ nguyễn" userId="1d70a463e08dd161" providerId="LiveId" clId="{93A7EB3D-CF15-478E-9206-3D007C36ED20}" dt="2021-09-07T09:54:15.438" v="1936" actId="478"/>
          <ac:spMkLst>
            <pc:docMk/>
            <pc:sldMk cId="1425094991" sldId="282"/>
            <ac:spMk id="1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9:54:03.638" v="1934" actId="1076"/>
          <ac:spMkLst>
            <pc:docMk/>
            <pc:sldMk cId="1425094991" sldId="282"/>
            <ac:spMk id="16" creationId="{00000000-0000-0000-0000-000000000000}"/>
          </ac:spMkLst>
        </pc:spChg>
        <pc:picChg chg="del mod">
          <ac:chgData name="thơ nguyễn" userId="1d70a463e08dd161" providerId="LiveId" clId="{93A7EB3D-CF15-478E-9206-3D007C36ED20}" dt="2021-09-07T09:54:31.850" v="1943" actId="478"/>
          <ac:picMkLst>
            <pc:docMk/>
            <pc:sldMk cId="1425094991" sldId="282"/>
            <ac:picMk id="15" creationId="{00000000-0000-0000-0000-000000000000}"/>
          </ac:picMkLst>
        </pc:picChg>
        <pc:picChg chg="add del mod">
          <ac:chgData name="thơ nguyễn" userId="1d70a463e08dd161" providerId="LiveId" clId="{93A7EB3D-CF15-478E-9206-3D007C36ED20}" dt="2021-09-07T08:41:10.010" v="1073" actId="478"/>
          <ac:picMkLst>
            <pc:docMk/>
            <pc:sldMk cId="1425094991" sldId="282"/>
            <ac:picMk id="2050" creationId="{17288D20-9CC4-470F-BC66-A1111CD56760}"/>
          </ac:picMkLst>
        </pc:picChg>
      </pc:sldChg>
      <pc:sldChg chg="delSp modSp mod delAnim">
        <pc:chgData name="thơ nguyễn" userId="1d70a463e08dd161" providerId="LiveId" clId="{93A7EB3D-CF15-478E-9206-3D007C36ED20}" dt="2021-09-07T07:45:15.283" v="5" actId="478"/>
        <pc:sldMkLst>
          <pc:docMk/>
          <pc:sldMk cId="0" sldId="283"/>
        </pc:sldMkLst>
        <pc:picChg chg="mod">
          <ac:chgData name="thơ nguyễn" userId="1d70a463e08dd161" providerId="LiveId" clId="{93A7EB3D-CF15-478E-9206-3D007C36ED20}" dt="2021-09-07T07:45:12.643" v="4" actId="1076"/>
          <ac:picMkLst>
            <pc:docMk/>
            <pc:sldMk cId="0" sldId="283"/>
            <ac:picMk id="641" creationId="{00000000-0000-0000-0000-000000000000}"/>
          </ac:picMkLst>
        </pc:picChg>
        <pc:picChg chg="del">
          <ac:chgData name="thơ nguyễn" userId="1d70a463e08dd161" providerId="LiveId" clId="{93A7EB3D-CF15-478E-9206-3D007C36ED20}" dt="2021-09-07T07:45:15.283" v="5" actId="478"/>
          <ac:picMkLst>
            <pc:docMk/>
            <pc:sldMk cId="0" sldId="283"/>
            <ac:picMk id="642" creationId="{00000000-0000-0000-0000-000000000000}"/>
          </ac:picMkLst>
        </pc:picChg>
      </pc:sldChg>
      <pc:sldChg chg="addSp delSp modSp mod delAnim modAnim modNotes">
        <pc:chgData name="thơ nguyễn" userId="1d70a463e08dd161" providerId="LiveId" clId="{93A7EB3D-CF15-478E-9206-3D007C36ED20}" dt="2021-09-07T10:11:05.671" v="2439"/>
        <pc:sldMkLst>
          <pc:docMk/>
          <pc:sldMk cId="0" sldId="284"/>
        </pc:sldMkLst>
        <pc:spChg chg="add mod">
          <ac:chgData name="thơ nguyễn" userId="1d70a463e08dd161" providerId="LiveId" clId="{93A7EB3D-CF15-478E-9206-3D007C36ED20}" dt="2021-09-07T07:52:19.118" v="246" actId="1076"/>
          <ac:spMkLst>
            <pc:docMk/>
            <pc:sldMk cId="0" sldId="284"/>
            <ac:spMk id="30" creationId="{8F3FD393-7ECD-4387-8DEB-4CA4E8BB7423}"/>
          </ac:spMkLst>
        </pc:spChg>
        <pc:spChg chg="del mod">
          <ac:chgData name="thơ nguyễn" userId="1d70a463e08dd161" providerId="LiveId" clId="{93A7EB3D-CF15-478E-9206-3D007C36ED20}" dt="2021-09-07T07:51:37.180" v="163" actId="478"/>
          <ac:spMkLst>
            <pc:docMk/>
            <pc:sldMk cId="0" sldId="284"/>
            <ac:spMk id="65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27.790" v="126" actId="207"/>
          <ac:spMkLst>
            <pc:docMk/>
            <pc:sldMk cId="0" sldId="284"/>
            <ac:spMk id="66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22.876" v="122" actId="207"/>
          <ac:spMkLst>
            <pc:docMk/>
            <pc:sldMk cId="0" sldId="284"/>
            <ac:spMk id="66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52.418" v="132" actId="1076"/>
          <ac:spMkLst>
            <pc:docMk/>
            <pc:sldMk cId="0" sldId="284"/>
            <ac:spMk id="66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21.735" v="120" actId="207"/>
          <ac:spMkLst>
            <pc:docMk/>
            <pc:sldMk cId="0" sldId="284"/>
            <ac:spMk id="66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44.450" v="129" actId="403"/>
          <ac:spMkLst>
            <pc:docMk/>
            <pc:sldMk cId="0" sldId="284"/>
            <ac:spMk id="67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9:07.392" v="137" actId="1076"/>
          <ac:spMkLst>
            <pc:docMk/>
            <pc:sldMk cId="0" sldId="284"/>
            <ac:spMk id="67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9:10.834" v="139" actId="403"/>
          <ac:spMkLst>
            <pc:docMk/>
            <pc:sldMk cId="0" sldId="284"/>
            <ac:spMk id="67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48:20.335" v="118" actId="1076"/>
          <ac:spMkLst>
            <pc:docMk/>
            <pc:sldMk cId="0" sldId="284"/>
            <ac:spMk id="678" creationId="{00000000-0000-0000-0000-000000000000}"/>
          </ac:spMkLst>
        </pc:spChg>
        <pc:picChg chg="mod">
          <ac:chgData name="thơ nguyễn" userId="1d70a463e08dd161" providerId="LiveId" clId="{93A7EB3D-CF15-478E-9206-3D007C36ED20}" dt="2021-09-07T07:46:27.332" v="87" actId="1076"/>
          <ac:picMkLst>
            <pc:docMk/>
            <pc:sldMk cId="0" sldId="284"/>
            <ac:picMk id="653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7:49:03.747" v="136" actId="1076"/>
          <ac:picMkLst>
            <pc:docMk/>
            <pc:sldMk cId="0" sldId="284"/>
            <ac:picMk id="657" creationId="{00000000-0000-0000-0000-000000000000}"/>
          </ac:picMkLst>
        </pc:picChg>
      </pc:sldChg>
      <pc:sldChg chg="modSp mod">
        <pc:chgData name="thơ nguyễn" userId="1d70a463e08dd161" providerId="LiveId" clId="{93A7EB3D-CF15-478E-9206-3D007C36ED20}" dt="2021-09-07T07:52:25.411" v="247" actId="14100"/>
        <pc:sldMkLst>
          <pc:docMk/>
          <pc:sldMk cId="0" sldId="286"/>
        </pc:sldMkLst>
        <pc:spChg chg="mod">
          <ac:chgData name="thơ nguyễn" userId="1d70a463e08dd161" providerId="LiveId" clId="{93A7EB3D-CF15-478E-9206-3D007C36ED20}" dt="2021-09-07T07:52:25.411" v="247" actId="14100"/>
          <ac:spMkLst>
            <pc:docMk/>
            <pc:sldMk cId="0" sldId="286"/>
            <ac:spMk id="701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15:43.655" v="598"/>
        <pc:sldMkLst>
          <pc:docMk/>
          <pc:sldMk cId="0" sldId="287"/>
        </pc:sldMkLst>
        <pc:spChg chg="mod">
          <ac:chgData name="thơ nguyễn" userId="1d70a463e08dd161" providerId="LiveId" clId="{93A7EB3D-CF15-478E-9206-3D007C36ED20}" dt="2021-09-07T07:52:39.038" v="258" actId="20577"/>
          <ac:spMkLst>
            <pc:docMk/>
            <pc:sldMk cId="0" sldId="287"/>
            <ac:spMk id="72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3:29.723" v="280" actId="1076"/>
          <ac:spMkLst>
            <pc:docMk/>
            <pc:sldMk cId="0" sldId="287"/>
            <ac:spMk id="72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2:59.748" v="268" actId="403"/>
          <ac:spMkLst>
            <pc:docMk/>
            <pc:sldMk cId="0" sldId="287"/>
            <ac:spMk id="73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3:12.375" v="274" actId="403"/>
          <ac:spMkLst>
            <pc:docMk/>
            <pc:sldMk cId="0" sldId="287"/>
            <ac:spMk id="74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2:49.909" v="263" actId="403"/>
          <ac:spMkLst>
            <pc:docMk/>
            <pc:sldMk cId="0" sldId="287"/>
            <ac:spMk id="746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15:27.184" v="594"/>
        <pc:sldMkLst>
          <pc:docMk/>
          <pc:sldMk cId="0" sldId="290"/>
        </pc:sldMkLst>
        <pc:spChg chg="mod">
          <ac:chgData name="thơ nguyễn" userId="1d70a463e08dd161" providerId="LiveId" clId="{93A7EB3D-CF15-478E-9206-3D007C36ED20}" dt="2021-09-07T07:53:58.864" v="314" actId="5793"/>
          <ac:spMkLst>
            <pc:docMk/>
            <pc:sldMk cId="0" sldId="290"/>
            <ac:spMk id="79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4:51.026" v="336" actId="1076"/>
          <ac:spMkLst>
            <pc:docMk/>
            <pc:sldMk cId="0" sldId="290"/>
            <ac:spMk id="80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4:39.878" v="331" actId="403"/>
          <ac:spMkLst>
            <pc:docMk/>
            <pc:sldMk cId="0" sldId="290"/>
            <ac:spMk id="80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4:33.451" v="327" actId="1076"/>
          <ac:spMkLst>
            <pc:docMk/>
            <pc:sldMk cId="0" sldId="290"/>
            <ac:spMk id="80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7:54:10.589" v="318" actId="403"/>
          <ac:spMkLst>
            <pc:docMk/>
            <pc:sldMk cId="0" sldId="290"/>
            <ac:spMk id="810" creationId="{00000000-0000-0000-0000-000000000000}"/>
          </ac:spMkLst>
        </pc:spChg>
      </pc:sldChg>
      <pc:sldChg chg="modSp mod">
        <pc:chgData name="thơ nguyễn" userId="1d70a463e08dd161" providerId="LiveId" clId="{93A7EB3D-CF15-478E-9206-3D007C36ED20}" dt="2021-09-07T07:54:57.338" v="337" actId="14100"/>
        <pc:sldMkLst>
          <pc:docMk/>
          <pc:sldMk cId="0" sldId="292"/>
        </pc:sldMkLst>
        <pc:spChg chg="mod">
          <ac:chgData name="thơ nguyễn" userId="1d70a463e08dd161" providerId="LiveId" clId="{93A7EB3D-CF15-478E-9206-3D007C36ED20}" dt="2021-09-07T07:54:57.338" v="337" actId="14100"/>
          <ac:spMkLst>
            <pc:docMk/>
            <pc:sldMk cId="0" sldId="292"/>
            <ac:spMk id="833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15:32.418" v="595"/>
        <pc:sldMkLst>
          <pc:docMk/>
          <pc:sldMk cId="0" sldId="293"/>
        </pc:sldMkLst>
        <pc:spChg chg="mod">
          <ac:chgData name="thơ nguyễn" userId="1d70a463e08dd161" providerId="LiveId" clId="{93A7EB3D-CF15-478E-9206-3D007C36ED20}" dt="2021-09-07T07:55:50.864" v="429" actId="404"/>
          <ac:spMkLst>
            <pc:docMk/>
            <pc:sldMk cId="0" sldId="293"/>
            <ac:spMk id="85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3:38.731" v="539" actId="122"/>
          <ac:spMkLst>
            <pc:docMk/>
            <pc:sldMk cId="0" sldId="293"/>
            <ac:spMk id="87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5:06.096" v="590" actId="1076"/>
          <ac:spMkLst>
            <pc:docMk/>
            <pc:sldMk cId="0" sldId="293"/>
            <ac:spMk id="87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5:09.718" v="591" actId="1076"/>
          <ac:spMkLst>
            <pc:docMk/>
            <pc:sldMk cId="0" sldId="293"/>
            <ac:spMk id="87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3:35.294" v="538" actId="122"/>
          <ac:spMkLst>
            <pc:docMk/>
            <pc:sldMk cId="0" sldId="293"/>
            <ac:spMk id="874" creationId="{00000000-0000-0000-0000-000000000000}"/>
          </ac:spMkLst>
        </pc:spChg>
        <pc:grpChg chg="mod">
          <ac:chgData name="thơ nguyễn" userId="1d70a463e08dd161" providerId="LiveId" clId="{93A7EB3D-CF15-478E-9206-3D007C36ED20}" dt="2021-09-07T07:55:57.339" v="430" actId="1076"/>
          <ac:grpSpMkLst>
            <pc:docMk/>
            <pc:sldMk cId="0" sldId="293"/>
            <ac:grpSpMk id="850" creationId="{00000000-0000-0000-0000-000000000000}"/>
          </ac:grpSpMkLst>
        </pc:grpChg>
        <pc:picChg chg="mod">
          <ac:chgData name="thơ nguyễn" userId="1d70a463e08dd161" providerId="LiveId" clId="{93A7EB3D-CF15-478E-9206-3D007C36ED20}" dt="2021-09-07T07:56:05.019" v="433" actId="1076"/>
          <ac:picMkLst>
            <pc:docMk/>
            <pc:sldMk cId="0" sldId="293"/>
            <ac:picMk id="852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7:56:10.228" v="435" actId="1076"/>
          <ac:picMkLst>
            <pc:docMk/>
            <pc:sldMk cId="0" sldId="293"/>
            <ac:picMk id="853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7:56:50.659" v="470" actId="14100"/>
          <ac:picMkLst>
            <pc:docMk/>
            <pc:sldMk cId="0" sldId="293"/>
            <ac:picMk id="854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7:57:29.700" v="505" actId="14100"/>
          <ac:picMkLst>
            <pc:docMk/>
            <pc:sldMk cId="0" sldId="293"/>
            <ac:picMk id="855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14:59.409" v="588" actId="14100"/>
          <ac:picMkLst>
            <pc:docMk/>
            <pc:sldMk cId="0" sldId="293"/>
            <ac:picMk id="857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15:02.553" v="589" actId="14100"/>
          <ac:picMkLst>
            <pc:docMk/>
            <pc:sldMk cId="0" sldId="293"/>
            <ac:picMk id="858" creationId="{00000000-0000-0000-0000-000000000000}"/>
          </ac:picMkLst>
        </pc:picChg>
      </pc:sldChg>
      <pc:sldChg chg="modSp mod">
        <pc:chgData name="thơ nguyễn" userId="1d70a463e08dd161" providerId="LiveId" clId="{93A7EB3D-CF15-478E-9206-3D007C36ED20}" dt="2021-09-07T08:16:24.936" v="600" actId="1076"/>
        <pc:sldMkLst>
          <pc:docMk/>
          <pc:sldMk cId="0" sldId="295"/>
        </pc:sldMkLst>
        <pc:spChg chg="mod">
          <ac:chgData name="thơ nguyễn" userId="1d70a463e08dd161" providerId="LiveId" clId="{93A7EB3D-CF15-478E-9206-3D007C36ED20}" dt="2021-09-07T08:16:24.936" v="600" actId="1076"/>
          <ac:spMkLst>
            <pc:docMk/>
            <pc:sldMk cId="0" sldId="295"/>
            <ac:spMk id="897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10:12:10.961" v="2441" actId="1076"/>
        <pc:sldMkLst>
          <pc:docMk/>
          <pc:sldMk cId="0" sldId="296"/>
        </pc:sldMkLst>
        <pc:spChg chg="mod">
          <ac:chgData name="thơ nguyễn" userId="1d70a463e08dd161" providerId="LiveId" clId="{93A7EB3D-CF15-478E-9206-3D007C36ED20}" dt="2021-09-07T08:17:50.852" v="686" actId="404"/>
          <ac:spMkLst>
            <pc:docMk/>
            <pc:sldMk cId="0" sldId="296"/>
            <ac:spMk id="92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10:12:10.961" v="2441" actId="1076"/>
          <ac:spMkLst>
            <pc:docMk/>
            <pc:sldMk cId="0" sldId="296"/>
            <ac:spMk id="92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8:58.823" v="712" actId="1076"/>
          <ac:spMkLst>
            <pc:docMk/>
            <pc:sldMk cId="0" sldId="296"/>
            <ac:spMk id="93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8:45.936" v="707" actId="403"/>
          <ac:spMkLst>
            <pc:docMk/>
            <pc:sldMk cId="0" sldId="296"/>
            <ac:spMk id="936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8:38.593" v="704" actId="1076"/>
          <ac:spMkLst>
            <pc:docMk/>
            <pc:sldMk cId="0" sldId="296"/>
            <ac:spMk id="93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18:26.238" v="699" actId="20577"/>
          <ac:spMkLst>
            <pc:docMk/>
            <pc:sldMk cId="0" sldId="296"/>
            <ac:spMk id="938" creationId="{00000000-0000-0000-0000-000000000000}"/>
          </ac:spMkLst>
        </pc:spChg>
        <pc:picChg chg="mod">
          <ac:chgData name="thơ nguyễn" userId="1d70a463e08dd161" providerId="LiveId" clId="{93A7EB3D-CF15-478E-9206-3D007C36ED20}" dt="2021-09-07T08:17:57.527" v="689" actId="1076"/>
          <ac:picMkLst>
            <pc:docMk/>
            <pc:sldMk cId="0" sldId="296"/>
            <ac:picMk id="916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18:05.186" v="691" actId="1076"/>
          <ac:picMkLst>
            <pc:docMk/>
            <pc:sldMk cId="0" sldId="296"/>
            <ac:picMk id="917" creationId="{00000000-0000-0000-0000-000000000000}"/>
          </ac:picMkLst>
        </pc:picChg>
      </pc:sldChg>
      <pc:sldChg chg="modSp mod">
        <pc:chgData name="thơ nguyễn" userId="1d70a463e08dd161" providerId="LiveId" clId="{93A7EB3D-CF15-478E-9206-3D007C36ED20}" dt="2021-09-07T08:19:07.063" v="714" actId="1076"/>
        <pc:sldMkLst>
          <pc:docMk/>
          <pc:sldMk cId="0" sldId="298"/>
        </pc:sldMkLst>
        <pc:spChg chg="mod">
          <ac:chgData name="thơ nguyễn" userId="1d70a463e08dd161" providerId="LiveId" clId="{93A7EB3D-CF15-478E-9206-3D007C36ED20}" dt="2021-09-07T08:19:07.063" v="714" actId="1076"/>
          <ac:spMkLst>
            <pc:docMk/>
            <pc:sldMk cId="0" sldId="298"/>
            <ac:spMk id="961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21:14.100" v="769" actId="403"/>
        <pc:sldMkLst>
          <pc:docMk/>
          <pc:sldMk cId="0" sldId="299"/>
        </pc:sldMkLst>
        <pc:spChg chg="mod">
          <ac:chgData name="thơ nguyễn" userId="1d70a463e08dd161" providerId="LiveId" clId="{93A7EB3D-CF15-478E-9206-3D007C36ED20}" dt="2021-09-07T08:20:16.607" v="748" actId="20577"/>
          <ac:spMkLst>
            <pc:docMk/>
            <pc:sldMk cId="0" sldId="299"/>
            <ac:spMk id="98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0:47.080" v="759" actId="1076"/>
          <ac:spMkLst>
            <pc:docMk/>
            <pc:sldMk cId="0" sldId="299"/>
            <ac:spMk id="99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1:14.100" v="769" actId="403"/>
          <ac:spMkLst>
            <pc:docMk/>
            <pc:sldMk cId="0" sldId="299"/>
            <ac:spMk id="1000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0:40.352" v="757" actId="1076"/>
          <ac:spMkLst>
            <pc:docMk/>
            <pc:sldMk cId="0" sldId="299"/>
            <ac:spMk id="1001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1:07.128" v="765" actId="1076"/>
          <ac:spMkLst>
            <pc:docMk/>
            <pc:sldMk cId="0" sldId="299"/>
            <ac:spMk id="1002" creationId="{00000000-0000-0000-0000-000000000000}"/>
          </ac:spMkLst>
        </pc:spChg>
      </pc:sldChg>
      <pc:sldChg chg="modSp mod">
        <pc:chgData name="thơ nguyễn" userId="1d70a463e08dd161" providerId="LiveId" clId="{93A7EB3D-CF15-478E-9206-3D007C36ED20}" dt="2021-09-07T08:21:21.435" v="770" actId="14100"/>
        <pc:sldMkLst>
          <pc:docMk/>
          <pc:sldMk cId="0" sldId="301"/>
        </pc:sldMkLst>
        <pc:spChg chg="mod">
          <ac:chgData name="thơ nguyễn" userId="1d70a463e08dd161" providerId="LiveId" clId="{93A7EB3D-CF15-478E-9206-3D007C36ED20}" dt="2021-09-07T08:21:21.435" v="770" actId="14100"/>
          <ac:spMkLst>
            <pc:docMk/>
            <pc:sldMk cId="0" sldId="301"/>
            <ac:spMk id="1025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26:14.993" v="1001" actId="20577"/>
        <pc:sldMkLst>
          <pc:docMk/>
          <pc:sldMk cId="0" sldId="302"/>
        </pc:sldMkLst>
        <pc:spChg chg="mod">
          <ac:chgData name="thơ nguyễn" userId="1d70a463e08dd161" providerId="LiveId" clId="{93A7EB3D-CF15-478E-9206-3D007C36ED20}" dt="2021-09-07T08:22:54.155" v="851" actId="1076"/>
          <ac:spMkLst>
            <pc:docMk/>
            <pc:sldMk cId="0" sldId="302"/>
            <ac:spMk id="104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6:11.549" v="999" actId="20577"/>
          <ac:spMkLst>
            <pc:docMk/>
            <pc:sldMk cId="0" sldId="302"/>
            <ac:spMk id="1063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6:14.993" v="1001" actId="20577"/>
          <ac:spMkLst>
            <pc:docMk/>
            <pc:sldMk cId="0" sldId="302"/>
            <ac:spMk id="1064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3:47.194" v="870" actId="1076"/>
          <ac:spMkLst>
            <pc:docMk/>
            <pc:sldMk cId="0" sldId="302"/>
            <ac:spMk id="106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3:24.744" v="864" actId="1076"/>
          <ac:spMkLst>
            <pc:docMk/>
            <pc:sldMk cId="0" sldId="302"/>
            <ac:spMk id="1066" creationId="{00000000-0000-0000-0000-000000000000}"/>
          </ac:spMkLst>
        </pc:spChg>
        <pc:picChg chg="mod">
          <ac:chgData name="thơ nguyễn" userId="1d70a463e08dd161" providerId="LiveId" clId="{93A7EB3D-CF15-478E-9206-3D007C36ED20}" dt="2021-09-07T08:22:48.585" v="849" actId="1076"/>
          <ac:picMkLst>
            <pc:docMk/>
            <pc:sldMk cId="0" sldId="302"/>
            <ac:picMk id="1044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22:52.136" v="850" actId="1076"/>
          <ac:picMkLst>
            <pc:docMk/>
            <pc:sldMk cId="0" sldId="302"/>
            <ac:picMk id="1045" creationId="{00000000-0000-0000-0000-000000000000}"/>
          </ac:picMkLst>
        </pc:picChg>
      </pc:sldChg>
      <pc:sldChg chg="modSp mod">
        <pc:chgData name="thơ nguyễn" userId="1d70a463e08dd161" providerId="LiveId" clId="{93A7EB3D-CF15-478E-9206-3D007C36ED20}" dt="2021-09-07T08:24:06.924" v="877" actId="14100"/>
        <pc:sldMkLst>
          <pc:docMk/>
          <pc:sldMk cId="0" sldId="304"/>
        </pc:sldMkLst>
        <pc:spChg chg="mod">
          <ac:chgData name="thơ nguyễn" userId="1d70a463e08dd161" providerId="LiveId" clId="{93A7EB3D-CF15-478E-9206-3D007C36ED20}" dt="2021-09-07T08:24:06.924" v="877" actId="14100"/>
          <ac:spMkLst>
            <pc:docMk/>
            <pc:sldMk cId="0" sldId="304"/>
            <ac:spMk id="1089" creationId="{00000000-0000-0000-0000-000000000000}"/>
          </ac:spMkLst>
        </pc:spChg>
      </pc:sldChg>
      <pc:sldChg chg="modSp mod modAnim modNotes">
        <pc:chgData name="thơ nguyễn" userId="1d70a463e08dd161" providerId="LiveId" clId="{93A7EB3D-CF15-478E-9206-3D007C36ED20}" dt="2021-09-07T08:27:06.458" v="1018" actId="403"/>
        <pc:sldMkLst>
          <pc:docMk/>
          <pc:sldMk cId="0" sldId="305"/>
        </pc:sldMkLst>
        <pc:spChg chg="mod">
          <ac:chgData name="thơ nguyễn" userId="1d70a463e08dd161" providerId="LiveId" clId="{93A7EB3D-CF15-478E-9206-3D007C36ED20}" dt="2021-09-07T08:25:23.684" v="983" actId="1076"/>
          <ac:spMkLst>
            <pc:docMk/>
            <pc:sldMk cId="0" sldId="305"/>
            <ac:spMk id="111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6:03.770" v="997" actId="1076"/>
          <ac:spMkLst>
            <pc:docMk/>
            <pc:sldMk cId="0" sldId="305"/>
            <ac:spMk id="1127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6:39.417" v="1009" actId="1076"/>
          <ac:spMkLst>
            <pc:docMk/>
            <pc:sldMk cId="0" sldId="305"/>
            <ac:spMk id="112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5:50.600" v="991" actId="1076"/>
          <ac:spMkLst>
            <pc:docMk/>
            <pc:sldMk cId="0" sldId="305"/>
            <ac:spMk id="112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27:06.458" v="1018" actId="403"/>
          <ac:spMkLst>
            <pc:docMk/>
            <pc:sldMk cId="0" sldId="305"/>
            <ac:spMk id="1130" creationId="{00000000-0000-0000-0000-000000000000}"/>
          </ac:spMkLst>
        </pc:spChg>
        <pc:grpChg chg="mod">
          <ac:chgData name="thơ nguyễn" userId="1d70a463e08dd161" providerId="LiveId" clId="{93A7EB3D-CF15-478E-9206-3D007C36ED20}" dt="2021-09-07T08:24:49.205" v="955" actId="1076"/>
          <ac:grpSpMkLst>
            <pc:docMk/>
            <pc:sldMk cId="0" sldId="305"/>
            <ac:grpSpMk id="1106" creationId="{00000000-0000-0000-0000-000000000000}"/>
          </ac:grpSpMkLst>
        </pc:grpChg>
        <pc:picChg chg="mod">
          <ac:chgData name="thơ nguyễn" userId="1d70a463e08dd161" providerId="LiveId" clId="{93A7EB3D-CF15-478E-9206-3D007C36ED20}" dt="2021-09-07T08:24:52.311" v="956" actId="1076"/>
          <ac:picMkLst>
            <pc:docMk/>
            <pc:sldMk cId="0" sldId="305"/>
            <ac:picMk id="1108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25:01.056" v="959" actId="1076"/>
          <ac:picMkLst>
            <pc:docMk/>
            <pc:sldMk cId="0" sldId="305"/>
            <ac:picMk id="1109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26:00.488" v="996" actId="1076"/>
          <ac:picMkLst>
            <pc:docMk/>
            <pc:sldMk cId="0" sldId="305"/>
            <ac:picMk id="1110" creationId="{00000000-0000-0000-0000-000000000000}"/>
          </ac:picMkLst>
        </pc:picChg>
      </pc:sldChg>
      <pc:sldChg chg="modSp mod">
        <pc:chgData name="thơ nguyễn" userId="1d70a463e08dd161" providerId="LiveId" clId="{93A7EB3D-CF15-478E-9206-3D007C36ED20}" dt="2021-09-07T08:27:13.739" v="1019" actId="14100"/>
        <pc:sldMkLst>
          <pc:docMk/>
          <pc:sldMk cId="0" sldId="307"/>
        </pc:sldMkLst>
        <pc:spChg chg="mod">
          <ac:chgData name="thơ nguyễn" userId="1d70a463e08dd161" providerId="LiveId" clId="{93A7EB3D-CF15-478E-9206-3D007C36ED20}" dt="2021-09-07T08:27:13.739" v="1019" actId="14100"/>
          <ac:spMkLst>
            <pc:docMk/>
            <pc:sldMk cId="0" sldId="307"/>
            <ac:spMk id="1153" creationId="{00000000-0000-0000-0000-000000000000}"/>
          </ac:spMkLst>
        </pc:spChg>
      </pc:sldChg>
      <pc:sldChg chg="delSp mod delAnim">
        <pc:chgData name="thơ nguyễn" userId="1d70a463e08dd161" providerId="LiveId" clId="{93A7EB3D-CF15-478E-9206-3D007C36ED20}" dt="2021-09-07T08:27:22.911" v="1020" actId="478"/>
        <pc:sldMkLst>
          <pc:docMk/>
          <pc:sldMk cId="0" sldId="308"/>
        </pc:sldMkLst>
        <pc:picChg chg="del">
          <ac:chgData name="thơ nguyễn" userId="1d70a463e08dd161" providerId="LiveId" clId="{93A7EB3D-CF15-478E-9206-3D007C36ED20}" dt="2021-09-07T08:27:22.911" v="1020" actId="478"/>
          <ac:picMkLst>
            <pc:docMk/>
            <pc:sldMk cId="0" sldId="308"/>
            <ac:picMk id="1185" creationId="{00000000-0000-0000-0000-000000000000}"/>
          </ac:picMkLst>
        </pc:picChg>
      </pc:sldChg>
      <pc:sldChg chg="new del">
        <pc:chgData name="thơ nguyễn" userId="1d70a463e08dd161" providerId="LiveId" clId="{93A7EB3D-CF15-478E-9206-3D007C36ED20}" dt="2021-09-07T08:27:51.233" v="1023" actId="47"/>
        <pc:sldMkLst>
          <pc:docMk/>
          <pc:sldMk cId="2742772543" sldId="309"/>
        </pc:sldMkLst>
      </pc:sldChg>
      <pc:sldChg chg="addSp delSp modSp add mod setBg modClrScheme modAnim chgLayout">
        <pc:chgData name="thơ nguyễn" userId="1d70a463e08dd161" providerId="LiveId" clId="{93A7EB3D-CF15-478E-9206-3D007C36ED20}" dt="2021-09-07T10:14:50.064" v="2460"/>
        <pc:sldMkLst>
          <pc:docMk/>
          <pc:sldMk cId="4249091794" sldId="310"/>
        </pc:sldMkLst>
        <pc:spChg chg="mod">
          <ac:chgData name="thơ nguyễn" userId="1d70a463e08dd161" providerId="LiveId" clId="{93A7EB3D-CF15-478E-9206-3D007C36ED20}" dt="2021-09-07T08:47:12.170" v="1164" actId="1076"/>
          <ac:spMkLst>
            <pc:docMk/>
            <pc:sldMk cId="4249091794" sldId="310"/>
            <ac:spMk id="18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36:48.834" v="1062" actId="207"/>
          <ac:spMkLst>
            <pc:docMk/>
            <pc:sldMk cId="4249091794" sldId="310"/>
            <ac:spMk id="25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36:22.217" v="1056" actId="1076"/>
          <ac:spMkLst>
            <pc:docMk/>
            <pc:sldMk cId="4249091794" sldId="310"/>
            <ac:spMk id="29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35:57.339" v="1049" actId="1076"/>
          <ac:spMkLst>
            <pc:docMk/>
            <pc:sldMk cId="4249091794" sldId="310"/>
            <ac:spMk id="32" creationId="{00000000-0000-0000-0000-000000000000}"/>
          </ac:spMkLst>
        </pc:spChg>
        <pc:spChg chg="mod">
          <ac:chgData name="thơ nguyễn" userId="1d70a463e08dd161" providerId="LiveId" clId="{93A7EB3D-CF15-478E-9206-3D007C36ED20}" dt="2021-09-07T08:36:30.007" v="1059" actId="14100"/>
          <ac:spMkLst>
            <pc:docMk/>
            <pc:sldMk cId="4249091794" sldId="310"/>
            <ac:spMk id="34" creationId="{00000000-0000-0000-0000-000000000000}"/>
          </ac:spMkLst>
        </pc:spChg>
        <pc:grpChg chg="mod">
          <ac:chgData name="thơ nguyễn" userId="1d70a463e08dd161" providerId="LiveId" clId="{93A7EB3D-CF15-478E-9206-3D007C36ED20}" dt="2021-09-07T08:47:12.170" v="1164" actId="1076"/>
          <ac:grpSpMkLst>
            <pc:docMk/>
            <pc:sldMk cId="4249091794" sldId="310"/>
            <ac:grpSpMk id="15" creationId="{00000000-0000-0000-0000-000000000000}"/>
          </ac:grpSpMkLst>
        </pc:grpChg>
        <pc:picChg chg="add del mod">
          <ac:chgData name="thơ nguyễn" userId="1d70a463e08dd161" providerId="LiveId" clId="{93A7EB3D-CF15-478E-9206-3D007C36ED20}" dt="2021-09-07T08:34:10.490" v="1041" actId="478"/>
          <ac:picMkLst>
            <pc:docMk/>
            <pc:sldMk cId="4249091794" sldId="310"/>
            <ac:picMk id="3" creationId="{048C56CA-0061-401A-85AB-0C86E4B6F723}"/>
          </ac:picMkLst>
        </pc:picChg>
        <pc:picChg chg="del">
          <ac:chgData name="thơ nguyễn" userId="1d70a463e08dd161" providerId="LiveId" clId="{93A7EB3D-CF15-478E-9206-3D007C36ED20}" dt="2021-09-07T08:47:02.936" v="1163" actId="478"/>
          <ac:picMkLst>
            <pc:docMk/>
            <pc:sldMk cId="4249091794" sldId="310"/>
            <ac:picMk id="21" creationId="{00000000-0000-0000-0000-000000000000}"/>
          </ac:picMkLst>
        </pc:picChg>
        <pc:cxnChg chg="mod">
          <ac:chgData name="thơ nguyễn" userId="1d70a463e08dd161" providerId="LiveId" clId="{93A7EB3D-CF15-478E-9206-3D007C36ED20}" dt="2021-09-07T08:47:12.170" v="1164" actId="1076"/>
          <ac:cxnSpMkLst>
            <pc:docMk/>
            <pc:sldMk cId="4249091794" sldId="310"/>
            <ac:cxnSpMk id="19" creationId="{00000000-0000-0000-0000-000000000000}"/>
          </ac:cxnSpMkLst>
        </pc:cxnChg>
        <pc:cxnChg chg="mod">
          <ac:chgData name="thơ nguyễn" userId="1d70a463e08dd161" providerId="LiveId" clId="{93A7EB3D-CF15-478E-9206-3D007C36ED20}" dt="2021-09-07T08:47:12.170" v="1164" actId="1076"/>
          <ac:cxnSpMkLst>
            <pc:docMk/>
            <pc:sldMk cId="4249091794" sldId="310"/>
            <ac:cxnSpMk id="23" creationId="{00000000-0000-0000-0000-000000000000}"/>
          </ac:cxnSpMkLst>
        </pc:cxnChg>
      </pc:sldChg>
      <pc:sldChg chg="add mod modClrScheme chgLayout">
        <pc:chgData name="thơ nguyễn" userId="1d70a463e08dd161" providerId="LiveId" clId="{93A7EB3D-CF15-478E-9206-3D007C36ED20}" dt="2021-09-07T08:47:17.692" v="1165" actId="700"/>
        <pc:sldMkLst>
          <pc:docMk/>
          <pc:sldMk cId="1696538901" sldId="311"/>
        </pc:sldMkLst>
      </pc:sldChg>
      <pc:sldChg chg="addSp delSp modSp add mod">
        <pc:chgData name="thơ nguyễn" userId="1d70a463e08dd161" providerId="LiveId" clId="{93A7EB3D-CF15-478E-9206-3D007C36ED20}" dt="2021-09-07T09:52:44.121" v="1933" actId="403"/>
        <pc:sldMkLst>
          <pc:docMk/>
          <pc:sldMk cId="973127798" sldId="312"/>
        </pc:sldMkLst>
        <pc:spChg chg="add del mod">
          <ac:chgData name="thơ nguyễn" userId="1d70a463e08dd161" providerId="LiveId" clId="{93A7EB3D-CF15-478E-9206-3D007C36ED20}" dt="2021-09-07T09:45:20.555" v="1643" actId="767"/>
          <ac:spMkLst>
            <pc:docMk/>
            <pc:sldMk cId="973127798" sldId="312"/>
            <ac:spMk id="2" creationId="{F6A0F552-7627-4E48-B4E3-A3471DED3153}"/>
          </ac:spMkLst>
        </pc:spChg>
        <pc:spChg chg="add mod">
          <ac:chgData name="thơ nguyễn" userId="1d70a463e08dd161" providerId="LiveId" clId="{93A7EB3D-CF15-478E-9206-3D007C36ED20}" dt="2021-09-07T09:52:44.121" v="1933" actId="403"/>
          <ac:spMkLst>
            <pc:docMk/>
            <pc:sldMk cId="973127798" sldId="312"/>
            <ac:spMk id="3" creationId="{574A67DD-3224-4CFC-A07B-C3CE14CDC930}"/>
          </ac:spMkLst>
        </pc:spChg>
        <pc:spChg chg="add mod">
          <ac:chgData name="thơ nguyễn" userId="1d70a463e08dd161" providerId="LiveId" clId="{93A7EB3D-CF15-478E-9206-3D007C36ED20}" dt="2021-09-07T09:52:36.302" v="1929" actId="1076"/>
          <ac:spMkLst>
            <pc:docMk/>
            <pc:sldMk cId="973127798" sldId="312"/>
            <ac:spMk id="4" creationId="{5800BF01-AB87-4BE9-AFBA-95D88B5EA02F}"/>
          </ac:spMkLst>
        </pc:spChg>
        <pc:spChg chg="del mod">
          <ac:chgData name="thơ nguyễn" userId="1d70a463e08dd161" providerId="LiveId" clId="{93A7EB3D-CF15-478E-9206-3D007C36ED20}" dt="2021-09-07T09:23:01.987" v="1569" actId="478"/>
          <ac:spMkLst>
            <pc:docMk/>
            <pc:sldMk cId="973127798" sldId="312"/>
            <ac:spMk id="6" creationId="{00000000-0000-0000-0000-000000000000}"/>
          </ac:spMkLst>
        </pc:spChg>
      </pc:sldChg>
      <pc:sldChg chg="add del setBg modAnim">
        <pc:chgData name="thơ nguyễn" userId="1d70a463e08dd161" providerId="LiveId" clId="{93A7EB3D-CF15-478E-9206-3D007C36ED20}" dt="2021-09-07T09:54:41.193" v="1945" actId="47"/>
        <pc:sldMkLst>
          <pc:docMk/>
          <pc:sldMk cId="2273622079" sldId="313"/>
        </pc:sldMkLst>
      </pc:sldChg>
      <pc:sldChg chg="add del setBg modAnim">
        <pc:chgData name="thơ nguyễn" userId="1d70a463e08dd161" providerId="LiveId" clId="{93A7EB3D-CF15-478E-9206-3D007C36ED20}" dt="2021-09-07T09:54:43.590" v="1946" actId="47"/>
        <pc:sldMkLst>
          <pc:docMk/>
          <pc:sldMk cId="144749055" sldId="314"/>
        </pc:sldMkLst>
      </pc:sldChg>
      <pc:sldChg chg="modSp add del setBg modAnim">
        <pc:chgData name="thơ nguyễn" userId="1d70a463e08dd161" providerId="LiveId" clId="{93A7EB3D-CF15-478E-9206-3D007C36ED20}" dt="2021-09-07T10:05:37.282" v="2367" actId="47"/>
        <pc:sldMkLst>
          <pc:docMk/>
          <pc:sldMk cId="1283655194" sldId="315"/>
        </pc:sldMkLst>
        <pc:grpChg chg="mod">
          <ac:chgData name="thơ nguyễn" userId="1d70a463e08dd161" providerId="LiveId" clId="{93A7EB3D-CF15-478E-9206-3D007C36ED20}" dt="2021-09-07T08:44:33.416" v="1118" actId="1076"/>
          <ac:grpSpMkLst>
            <pc:docMk/>
            <pc:sldMk cId="1283655194" sldId="315"/>
            <ac:grpSpMk id="18" creationId="{00000000-0000-0000-0000-000000000000}"/>
          </ac:grpSpMkLst>
        </pc:grpChg>
        <pc:picChg chg="mod">
          <ac:chgData name="thơ nguyễn" userId="1d70a463e08dd161" providerId="LiveId" clId="{93A7EB3D-CF15-478E-9206-3D007C36ED20}" dt="2021-09-07T08:44:33.416" v="1118" actId="1076"/>
          <ac:picMkLst>
            <pc:docMk/>
            <pc:sldMk cId="1283655194" sldId="315"/>
            <ac:picMk id="1026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44:33.416" v="1118" actId="1076"/>
          <ac:picMkLst>
            <pc:docMk/>
            <pc:sldMk cId="1283655194" sldId="315"/>
            <ac:picMk id="1028" creationId="{00000000-0000-0000-0000-000000000000}"/>
          </ac:picMkLst>
        </pc:picChg>
        <pc:picChg chg="mod">
          <ac:chgData name="thơ nguyễn" userId="1d70a463e08dd161" providerId="LiveId" clId="{93A7EB3D-CF15-478E-9206-3D007C36ED20}" dt="2021-09-07T08:44:33.416" v="1118" actId="1076"/>
          <ac:picMkLst>
            <pc:docMk/>
            <pc:sldMk cId="1283655194" sldId="315"/>
            <ac:picMk id="1032" creationId="{00000000-0000-0000-0000-000000000000}"/>
          </ac:picMkLst>
        </pc:picChg>
      </pc:sldChg>
      <pc:sldChg chg="addSp delSp modSp add mod setBg">
        <pc:chgData name="thơ nguyễn" userId="1d70a463e08dd161" providerId="LiveId" clId="{93A7EB3D-CF15-478E-9206-3D007C36ED20}" dt="2021-09-07T10:14:28.048" v="2459" actId="1076"/>
        <pc:sldMkLst>
          <pc:docMk/>
          <pc:sldMk cId="3261476336" sldId="316"/>
        </pc:sldMkLst>
        <pc:spChg chg="del mod">
          <ac:chgData name="thơ nguyễn" userId="1d70a463e08dd161" providerId="LiveId" clId="{93A7EB3D-CF15-478E-9206-3D007C36ED20}" dt="2021-09-07T10:13:59.101" v="2450" actId="478"/>
          <ac:spMkLst>
            <pc:docMk/>
            <pc:sldMk cId="3261476336" sldId="316"/>
            <ac:spMk id="2" creationId="{00000000-0000-0000-0000-000000000000}"/>
          </ac:spMkLst>
        </pc:spChg>
        <pc:spChg chg="del mod">
          <ac:chgData name="thơ nguyễn" userId="1d70a463e08dd161" providerId="LiveId" clId="{93A7EB3D-CF15-478E-9206-3D007C36ED20}" dt="2021-09-07T10:13:57.821" v="2449" actId="478"/>
          <ac:spMkLst>
            <pc:docMk/>
            <pc:sldMk cId="3261476336" sldId="316"/>
            <ac:spMk id="3" creationId="{00000000-0000-0000-0000-000000000000}"/>
          </ac:spMkLst>
        </pc:spChg>
        <pc:spChg chg="del mod">
          <ac:chgData name="thơ nguyễn" userId="1d70a463e08dd161" providerId="LiveId" clId="{93A7EB3D-CF15-478E-9206-3D007C36ED20}" dt="2021-09-07T10:13:56.389" v="2448" actId="478"/>
          <ac:spMkLst>
            <pc:docMk/>
            <pc:sldMk cId="3261476336" sldId="316"/>
            <ac:spMk id="12" creationId="{00000000-0000-0000-0000-000000000000}"/>
          </ac:spMkLst>
        </pc:spChg>
        <pc:picChg chg="add del mod">
          <ac:chgData name="thơ nguyễn" userId="1d70a463e08dd161" providerId="LiveId" clId="{93A7EB3D-CF15-478E-9206-3D007C36ED20}" dt="2021-09-07T10:13:25.543" v="2446" actId="478"/>
          <ac:picMkLst>
            <pc:docMk/>
            <pc:sldMk cId="3261476336" sldId="316"/>
            <ac:picMk id="5" creationId="{F59C87E5-3E14-4911-89B5-5B53AB0F45AA}"/>
          </ac:picMkLst>
        </pc:picChg>
        <pc:picChg chg="add mod modCrop">
          <ac:chgData name="thơ nguyễn" userId="1d70a463e08dd161" providerId="LiveId" clId="{93A7EB3D-CF15-478E-9206-3D007C36ED20}" dt="2021-09-07T10:14:28.048" v="2459" actId="1076"/>
          <ac:picMkLst>
            <pc:docMk/>
            <pc:sldMk cId="3261476336" sldId="316"/>
            <ac:picMk id="7" creationId="{62451514-0923-416C-95BE-453EB7968871}"/>
          </ac:picMkLst>
        </pc:picChg>
        <pc:picChg chg="add del mod">
          <ac:chgData name="thơ nguyễn" userId="1d70a463e08dd161" providerId="LiveId" clId="{93A7EB3D-CF15-478E-9206-3D007C36ED20}" dt="2021-09-07T10:09:18.856" v="2395" actId="478"/>
          <ac:picMkLst>
            <pc:docMk/>
            <pc:sldMk cId="3261476336" sldId="316"/>
            <ac:picMk id="1026" creationId="{9C9C92DA-717D-4A20-9737-074A6BBB231B}"/>
          </ac:picMkLst>
        </pc:picChg>
        <pc:picChg chg="add del mod">
          <ac:chgData name="thơ nguyễn" userId="1d70a463e08dd161" providerId="LiveId" clId="{93A7EB3D-CF15-478E-9206-3D007C36ED20}" dt="2021-09-07T10:13:54.147" v="2447" actId="478"/>
          <ac:picMkLst>
            <pc:docMk/>
            <pc:sldMk cId="3261476336" sldId="316"/>
            <ac:picMk id="1028" creationId="{E0BF42FB-1DAF-433F-87E6-7516E158C75E}"/>
          </ac:picMkLst>
        </pc:picChg>
      </pc:sldChg>
      <pc:sldChg chg="addSp delSp modSp new mod modClrScheme modAnim chgLayout">
        <pc:chgData name="thơ nguyễn" userId="1d70a463e08dd161" providerId="LiveId" clId="{93A7EB3D-CF15-478E-9206-3D007C36ED20}" dt="2021-09-07T10:01:25.981" v="2289"/>
        <pc:sldMkLst>
          <pc:docMk/>
          <pc:sldMk cId="4263008612" sldId="317"/>
        </pc:sldMkLst>
        <pc:spChg chg="del">
          <ac:chgData name="thơ nguyễn" userId="1d70a463e08dd161" providerId="LiveId" clId="{93A7EB3D-CF15-478E-9206-3D007C36ED20}" dt="2021-09-07T09:55:02.560" v="1949" actId="700"/>
          <ac:spMkLst>
            <pc:docMk/>
            <pc:sldMk cId="4263008612" sldId="317"/>
            <ac:spMk id="2" creationId="{643FF9EC-A5FC-4504-8057-A9CCD2383AC3}"/>
          </ac:spMkLst>
        </pc:spChg>
        <pc:spChg chg="del">
          <ac:chgData name="thơ nguyễn" userId="1d70a463e08dd161" providerId="LiveId" clId="{93A7EB3D-CF15-478E-9206-3D007C36ED20}" dt="2021-09-07T09:55:02.560" v="1949" actId="700"/>
          <ac:spMkLst>
            <pc:docMk/>
            <pc:sldMk cId="4263008612" sldId="317"/>
            <ac:spMk id="3" creationId="{D757D2D7-BEA9-4BEC-8014-6179DFF515D9}"/>
          </ac:spMkLst>
        </pc:spChg>
        <pc:spChg chg="add mod">
          <ac:chgData name="thơ nguyễn" userId="1d70a463e08dd161" providerId="LiveId" clId="{93A7EB3D-CF15-478E-9206-3D007C36ED20}" dt="2021-09-07T09:59:00.834" v="2228" actId="20577"/>
          <ac:spMkLst>
            <pc:docMk/>
            <pc:sldMk cId="4263008612" sldId="317"/>
            <ac:spMk id="6" creationId="{9230B2F1-4856-401D-9EFA-CCB9F7540D4E}"/>
          </ac:spMkLst>
        </pc:spChg>
        <pc:spChg chg="add del mod">
          <ac:chgData name="thơ nguyễn" userId="1d70a463e08dd161" providerId="LiveId" clId="{93A7EB3D-CF15-478E-9206-3D007C36ED20}" dt="2021-09-07T09:59:59.111" v="2232"/>
          <ac:spMkLst>
            <pc:docMk/>
            <pc:sldMk cId="4263008612" sldId="317"/>
            <ac:spMk id="36" creationId="{AE1242A9-17CA-4DBA-9D68-F855F83337BB}"/>
          </ac:spMkLst>
        </pc:spChg>
        <pc:spChg chg="add mod">
          <ac:chgData name="thơ nguyễn" userId="1d70a463e08dd161" providerId="LiveId" clId="{93A7EB3D-CF15-478E-9206-3D007C36ED20}" dt="2021-09-07T10:00:21.563" v="2235" actId="207"/>
          <ac:spMkLst>
            <pc:docMk/>
            <pc:sldMk cId="4263008612" sldId="317"/>
            <ac:spMk id="37" creationId="{91A3B6C8-EBA2-4393-8E80-7E87CB753502}"/>
          </ac:spMkLst>
        </pc:spChg>
        <pc:spChg chg="add mod">
          <ac:chgData name="thơ nguyễn" userId="1d70a463e08dd161" providerId="LiveId" clId="{93A7EB3D-CF15-478E-9206-3D007C36ED20}" dt="2021-09-07T10:00:35.615" v="2240" actId="1076"/>
          <ac:spMkLst>
            <pc:docMk/>
            <pc:sldMk cId="4263008612" sldId="317"/>
            <ac:spMk id="38" creationId="{3E3D6F9A-A86F-4AF0-8972-AB7C63ACBC6C}"/>
          </ac:spMkLst>
        </pc:spChg>
        <pc:spChg chg="add mod">
          <ac:chgData name="thơ nguyễn" userId="1d70a463e08dd161" providerId="LiveId" clId="{93A7EB3D-CF15-478E-9206-3D007C36ED20}" dt="2021-09-07T10:01:20.971" v="2288" actId="403"/>
          <ac:spMkLst>
            <pc:docMk/>
            <pc:sldMk cId="4263008612" sldId="317"/>
            <ac:spMk id="39" creationId="{14284822-BEB1-42E7-9B94-C14D51477679}"/>
          </ac:spMkLst>
        </pc:sp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4" creationId="{78F8DB94-3EA3-470E-9C2F-832825FBE212}"/>
          </ac:picMkLst>
        </pc:picChg>
        <pc:picChg chg="add del mod">
          <ac:chgData name="thơ nguyễn" userId="1d70a463e08dd161" providerId="LiveId" clId="{93A7EB3D-CF15-478E-9206-3D007C36ED20}" dt="2021-09-07T09:57:01.450" v="2193" actId="478"/>
          <ac:picMkLst>
            <pc:docMk/>
            <pc:sldMk cId="4263008612" sldId="317"/>
            <ac:picMk id="5" creationId="{2C439EA7-423B-4753-BC02-E3450D33C7FF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7" creationId="{7185A1AD-5B4C-47DD-85CC-A2F0D81F6D23}"/>
          </ac:picMkLst>
        </pc:picChg>
        <pc:picChg chg="add mod">
          <ac:chgData name="thơ nguyễn" userId="1d70a463e08dd161" providerId="LiveId" clId="{93A7EB3D-CF15-478E-9206-3D007C36ED20}" dt="2021-09-07T10:00:31.600" v="2239" actId="1076"/>
          <ac:picMkLst>
            <pc:docMk/>
            <pc:sldMk cId="4263008612" sldId="317"/>
            <ac:picMk id="8" creationId="{35BDDE0D-3723-4EBB-AF95-E4999A4DF877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9" creationId="{4159AC47-80C5-4FFC-92C7-8F31A0B8D885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0" creationId="{2F843504-2D70-42CB-BDA2-82362DAEAE03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1" creationId="{172EC52A-3A3D-45F8-B51E-F168995EAF61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2" creationId="{72852CE6-02D4-4E2E-9AD7-A5BE376FC2C8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3" creationId="{A5C8C8FE-834F-4782-83AD-2A6E5933A538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4" creationId="{70FC0A57-8960-45DF-A536-2EA99D3BAF73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5" creationId="{4136E06B-2851-4E30-A427-36ACB6AFB793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6" creationId="{CCEBC572-866B-4872-A407-DF6D0B65967E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7" creationId="{87AE2DB5-E121-4044-A376-9A67D423A22F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8" creationId="{3B4B943E-0D26-4AA2-AB72-D6110A2CCB06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19" creationId="{AEC0AC75-3AB8-413C-AF7B-ABF57B6C4E47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0" creationId="{6ED8AC83-6C1F-4761-B708-FABCD4D24294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1" creationId="{1259FEA4-407F-43AB-857C-7B3F7C2D8932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2" creationId="{997E51C7-98ED-44DD-896F-CD800FF8B1C6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3" creationId="{2392AB05-26EF-43B9-9747-BD03AD42C0BD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4" creationId="{35FB78F2-2BA1-4103-B0C2-DC9EFE119498}"/>
          </ac:picMkLst>
        </pc:picChg>
        <pc:picChg chg="add mod">
          <ac:chgData name="thơ nguyễn" userId="1d70a463e08dd161" providerId="LiveId" clId="{93A7EB3D-CF15-478E-9206-3D007C36ED20}" dt="2021-09-07T10:00:06.792" v="2233" actId="1076"/>
          <ac:picMkLst>
            <pc:docMk/>
            <pc:sldMk cId="4263008612" sldId="317"/>
            <ac:picMk id="25" creationId="{DA1C53A8-0D41-4401-8AC5-9C02D90EA1EB}"/>
          </ac:picMkLst>
        </pc:picChg>
        <pc:picChg chg="add del mod">
          <ac:chgData name="thơ nguyễn" userId="1d70a463e08dd161" providerId="LiveId" clId="{93A7EB3D-CF15-478E-9206-3D007C36ED20}" dt="2021-09-07T09:59:59.108" v="2230" actId="478"/>
          <ac:picMkLst>
            <pc:docMk/>
            <pc:sldMk cId="4263008612" sldId="317"/>
            <ac:picMk id="26" creationId="{66201DD4-0C24-4587-8DE9-2843C4D653BA}"/>
          </ac:picMkLst>
        </pc:picChg>
        <pc:picChg chg="add del mod">
          <ac:chgData name="thơ nguyễn" userId="1d70a463e08dd161" providerId="LiveId" clId="{93A7EB3D-CF15-478E-9206-3D007C36ED20}" dt="2021-09-07T09:58:09.877" v="2217" actId="478"/>
          <ac:picMkLst>
            <pc:docMk/>
            <pc:sldMk cId="4263008612" sldId="317"/>
            <ac:picMk id="27" creationId="{EB20B33C-F579-4B90-9B8D-94EAF6DAEB8F}"/>
          </ac:picMkLst>
        </pc:picChg>
        <pc:picChg chg="add del mod">
          <ac:chgData name="thơ nguyễn" userId="1d70a463e08dd161" providerId="LiveId" clId="{93A7EB3D-CF15-478E-9206-3D007C36ED20}" dt="2021-09-07T09:58:10.505" v="2218" actId="478"/>
          <ac:picMkLst>
            <pc:docMk/>
            <pc:sldMk cId="4263008612" sldId="317"/>
            <ac:picMk id="28" creationId="{EFBA7285-1316-4A4C-AEBD-48330D567B6B}"/>
          </ac:picMkLst>
        </pc:picChg>
        <pc:picChg chg="add del mod">
          <ac:chgData name="thơ nguyễn" userId="1d70a463e08dd161" providerId="LiveId" clId="{93A7EB3D-CF15-478E-9206-3D007C36ED20}" dt="2021-09-07T09:58:12.864" v="2219" actId="478"/>
          <ac:picMkLst>
            <pc:docMk/>
            <pc:sldMk cId="4263008612" sldId="317"/>
            <ac:picMk id="29" creationId="{B0CE2CAC-08A0-45A2-8C3D-9719956518B0}"/>
          </ac:picMkLst>
        </pc:picChg>
        <pc:picChg chg="add del mod">
          <ac:chgData name="thơ nguyễn" userId="1d70a463e08dd161" providerId="LiveId" clId="{93A7EB3D-CF15-478E-9206-3D007C36ED20}" dt="2021-09-07T09:58:09.220" v="2216" actId="478"/>
          <ac:picMkLst>
            <pc:docMk/>
            <pc:sldMk cId="4263008612" sldId="317"/>
            <ac:picMk id="30" creationId="{6116CC5B-A339-4DDA-81CC-32A646862B6D}"/>
          </ac:picMkLst>
        </pc:picChg>
        <pc:picChg chg="add del mod">
          <ac:chgData name="thơ nguyễn" userId="1d70a463e08dd161" providerId="LiveId" clId="{93A7EB3D-CF15-478E-9206-3D007C36ED20}" dt="2021-09-07T09:58:08.692" v="2215" actId="478"/>
          <ac:picMkLst>
            <pc:docMk/>
            <pc:sldMk cId="4263008612" sldId="317"/>
            <ac:picMk id="31" creationId="{33CF0CE1-46DD-4C3F-B743-49692E2C4B05}"/>
          </ac:picMkLst>
        </pc:picChg>
        <pc:picChg chg="add del mod">
          <ac:chgData name="thơ nguyễn" userId="1d70a463e08dd161" providerId="LiveId" clId="{93A7EB3D-CF15-478E-9206-3D007C36ED20}" dt="2021-09-07T09:58:06.334" v="2211" actId="478"/>
          <ac:picMkLst>
            <pc:docMk/>
            <pc:sldMk cId="4263008612" sldId="317"/>
            <ac:picMk id="32" creationId="{342CBD89-0C3E-487F-BA1C-4C342572F7A5}"/>
          </ac:picMkLst>
        </pc:picChg>
        <pc:picChg chg="add del mod">
          <ac:chgData name="thơ nguyễn" userId="1d70a463e08dd161" providerId="LiveId" clId="{93A7EB3D-CF15-478E-9206-3D007C36ED20}" dt="2021-09-07T09:58:07.445" v="2213" actId="478"/>
          <ac:picMkLst>
            <pc:docMk/>
            <pc:sldMk cId="4263008612" sldId="317"/>
            <ac:picMk id="33" creationId="{BAD6321C-A75A-45E0-9C41-B21BAC6F7052}"/>
          </ac:picMkLst>
        </pc:picChg>
        <pc:picChg chg="add del mod">
          <ac:chgData name="thơ nguyễn" userId="1d70a463e08dd161" providerId="LiveId" clId="{93A7EB3D-CF15-478E-9206-3D007C36ED20}" dt="2021-09-07T09:58:08.186" v="2214" actId="478"/>
          <ac:picMkLst>
            <pc:docMk/>
            <pc:sldMk cId="4263008612" sldId="317"/>
            <ac:picMk id="34" creationId="{DA09ED51-985C-4351-A9A7-D9ED2A68B4C3}"/>
          </ac:picMkLst>
        </pc:picChg>
        <pc:picChg chg="add del mod">
          <ac:chgData name="thơ nguyễn" userId="1d70a463e08dd161" providerId="LiveId" clId="{93A7EB3D-CF15-478E-9206-3D007C36ED20}" dt="2021-09-07T09:58:06.958" v="2212" actId="478"/>
          <ac:picMkLst>
            <pc:docMk/>
            <pc:sldMk cId="4263008612" sldId="317"/>
            <ac:picMk id="35" creationId="{C2CEAA16-8171-45BF-A369-B75C1DA4D58D}"/>
          </ac:picMkLst>
        </pc:picChg>
      </pc:sldChg>
      <pc:sldChg chg="addSp delSp modSp new mod modClrScheme modAnim chgLayout">
        <pc:chgData name="thơ nguyễn" userId="1d70a463e08dd161" providerId="LiveId" clId="{93A7EB3D-CF15-478E-9206-3D007C36ED20}" dt="2021-09-07T10:05:12.960" v="2366" actId="1076"/>
        <pc:sldMkLst>
          <pc:docMk/>
          <pc:sldMk cId="676301938" sldId="318"/>
        </pc:sldMkLst>
        <pc:spChg chg="del">
          <ac:chgData name="thơ nguyễn" userId="1d70a463e08dd161" providerId="LiveId" clId="{93A7EB3D-CF15-478E-9206-3D007C36ED20}" dt="2021-09-07T10:01:50.126" v="2291" actId="700"/>
          <ac:spMkLst>
            <pc:docMk/>
            <pc:sldMk cId="676301938" sldId="318"/>
            <ac:spMk id="2" creationId="{CC43658B-B149-4B42-9F94-F4B93505C666}"/>
          </ac:spMkLst>
        </pc:spChg>
        <pc:spChg chg="del">
          <ac:chgData name="thơ nguyễn" userId="1d70a463e08dd161" providerId="LiveId" clId="{93A7EB3D-CF15-478E-9206-3D007C36ED20}" dt="2021-09-07T10:01:50.126" v="2291" actId="700"/>
          <ac:spMkLst>
            <pc:docMk/>
            <pc:sldMk cId="676301938" sldId="318"/>
            <ac:spMk id="3" creationId="{8661E350-E59E-4EB5-9F2F-E75E3ADE1045}"/>
          </ac:spMkLst>
        </pc:spChg>
        <pc:spChg chg="add mod">
          <ac:chgData name="thơ nguyễn" userId="1d70a463e08dd161" providerId="LiveId" clId="{93A7EB3D-CF15-478E-9206-3D007C36ED20}" dt="2021-09-07T10:05:12.960" v="2366" actId="1076"/>
          <ac:spMkLst>
            <pc:docMk/>
            <pc:sldMk cId="676301938" sldId="318"/>
            <ac:spMk id="27" creationId="{38089347-E1CC-4E35-A371-9274FD2FCB95}"/>
          </ac:spMkLst>
        </pc:spChg>
        <pc:spChg chg="add mod">
          <ac:chgData name="thơ nguyễn" userId="1d70a463e08dd161" providerId="LiveId" clId="{93A7EB3D-CF15-478E-9206-3D007C36ED20}" dt="2021-09-07T10:05:02.649" v="2365" actId="20577"/>
          <ac:spMkLst>
            <pc:docMk/>
            <pc:sldMk cId="676301938" sldId="318"/>
            <ac:spMk id="28" creationId="{302C5E9F-1441-4849-9A6D-67A8A20440B7}"/>
          </ac:spMkLst>
        </pc:spChg>
        <pc:grpChg chg="add del mod">
          <ac:chgData name="thơ nguyễn" userId="1d70a463e08dd161" providerId="LiveId" clId="{93A7EB3D-CF15-478E-9206-3D007C36ED20}" dt="2021-09-07T10:02:31.374" v="2299" actId="165"/>
          <ac:grpSpMkLst>
            <pc:docMk/>
            <pc:sldMk cId="676301938" sldId="318"/>
            <ac:grpSpMk id="4" creationId="{5BE48D3E-A99D-4716-A15A-903074514515}"/>
          </ac:grpSpMkLst>
        </pc:grpChg>
        <pc:picChg chg="add del mod topLvl">
          <ac:chgData name="thơ nguyễn" userId="1d70a463e08dd161" providerId="LiveId" clId="{93A7EB3D-CF15-478E-9206-3D007C36ED20}" dt="2021-09-07T10:02:35.564" v="2303" actId="478"/>
          <ac:picMkLst>
            <pc:docMk/>
            <pc:sldMk cId="676301938" sldId="318"/>
            <ac:picMk id="5" creationId="{C22D8421-B652-4EF5-9AED-23C2300C6623}"/>
          </ac:picMkLst>
        </pc:picChg>
        <pc:picChg chg="add del mod topLvl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6" creationId="{90A60201-EB82-4CF1-A3C4-C44BEF102C61}"/>
          </ac:picMkLst>
        </pc:picChg>
        <pc:picChg chg="add del mod topLvl">
          <ac:chgData name="thơ nguyễn" userId="1d70a463e08dd161" providerId="LiveId" clId="{93A7EB3D-CF15-478E-9206-3D007C36ED20}" dt="2021-09-07T10:02:35.057" v="2302" actId="478"/>
          <ac:picMkLst>
            <pc:docMk/>
            <pc:sldMk cId="676301938" sldId="318"/>
            <ac:picMk id="7" creationId="{AC094698-FDC7-4461-AE96-B55B98A5C34C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8" creationId="{E62C7DF6-3D8B-47F8-B8DA-0BFA1613FCEF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9" creationId="{C3DE03B1-5759-4143-8BF2-8DAFC76EEB56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0" creationId="{D133DE45-B30E-43B5-9A05-15E63F2808F1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1" creationId="{86D10089-3C94-4F88-B89C-26CD9D3A0219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2" creationId="{8FFC9513-8CD5-47CF-BB21-6B06E9C9EF48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3" creationId="{6E3DE6FD-0D60-4C8D-88CD-2F82B9B60EB5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4" creationId="{95A5E434-8659-4395-B7A8-F9BA5EA685AC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5" creationId="{0AC7C6EC-0CD1-4C27-96B0-3CB032991E64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6" creationId="{A7F0BB84-3785-40C2-806E-1C7F346DACFB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7" creationId="{F4AD8489-20A5-4BDA-B2CC-077AE24AEFF6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8" creationId="{3951AEFF-88F3-4ED9-99B7-4A90BC52FA22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19" creationId="{980423E3-8061-42B9-86A2-D3BEFE76537E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0" creationId="{0D63F917-95F6-4949-B6BC-ADADC1E407EF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1" creationId="{6FE63423-2CE1-4E19-9CA0-35C69C7E52D8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2" creationId="{FF77E7B7-8EC0-4833-837E-0E31748EAA67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3" creationId="{5B363CED-32BD-4F4B-AD11-5FC772EE3788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4" creationId="{D81F28AE-AD46-4045-8A3E-B71D355B9218}"/>
          </ac:picMkLst>
        </pc:picChg>
        <pc:picChg chg="add del mod">
          <ac:chgData name="thơ nguyễn" userId="1d70a463e08dd161" providerId="LiveId" clId="{93A7EB3D-CF15-478E-9206-3D007C36ED20}" dt="2021-09-07T10:03:56.339" v="2326" actId="478"/>
          <ac:picMkLst>
            <pc:docMk/>
            <pc:sldMk cId="676301938" sldId="318"/>
            <ac:picMk id="25" creationId="{A60A3115-B54C-4A16-9B1F-7F5DFE011B76}"/>
          </ac:picMkLst>
        </pc:picChg>
        <pc:picChg chg="add mod">
          <ac:chgData name="thơ nguyễn" userId="1d70a463e08dd161" providerId="LiveId" clId="{93A7EB3D-CF15-478E-9206-3D007C36ED20}" dt="2021-09-07T10:05:12.960" v="2366" actId="1076"/>
          <ac:picMkLst>
            <pc:docMk/>
            <pc:sldMk cId="676301938" sldId="318"/>
            <ac:picMk id="26" creationId="{A16656F3-6921-4BFD-A887-9CC8B64A9BDB}"/>
          </ac:picMkLst>
        </pc:picChg>
      </pc:sldChg>
      <pc:sldChg chg="addSp modSp new">
        <pc:chgData name="thơ nguyễn" userId="1d70a463e08dd161" providerId="LiveId" clId="{93A7EB3D-CF15-478E-9206-3D007C36ED20}" dt="2021-09-07T10:19:46.615" v="2478" actId="1076"/>
        <pc:sldMkLst>
          <pc:docMk/>
          <pc:sldMk cId="3482164883" sldId="319"/>
        </pc:sldMkLst>
        <pc:picChg chg="add mod">
          <ac:chgData name="thơ nguyễn" userId="1d70a463e08dd161" providerId="LiveId" clId="{93A7EB3D-CF15-478E-9206-3D007C36ED20}" dt="2021-09-07T10:19:46.615" v="2478" actId="1076"/>
          <ac:picMkLst>
            <pc:docMk/>
            <pc:sldMk cId="3482164883" sldId="319"/>
            <ac:picMk id="2050" creationId="{F806D9CB-3B91-4D02-8C1B-776CAD3D0ED0}"/>
          </ac:picMkLst>
        </pc:picChg>
      </pc:sldChg>
    </pc:docChg>
  </pc:docChgLst>
  <pc:docChgLst>
    <pc:chgData name="thơ nguyễn" userId="1d70a463e08dd161" providerId="LiveId" clId="{D85FA780-3BEE-4FCF-9D4B-F2E982AD91BA}"/>
    <pc:docChg chg="modSld">
      <pc:chgData name="thơ nguyễn" userId="1d70a463e08dd161" providerId="LiveId" clId="{D85FA780-3BEE-4FCF-9D4B-F2E982AD91BA}" dt="2021-08-18T13:11:12.120" v="0" actId="1076"/>
      <pc:docMkLst>
        <pc:docMk/>
      </pc:docMkLst>
      <pc:sldChg chg="modSp mod">
        <pc:chgData name="thơ nguyễn" userId="1d70a463e08dd161" providerId="LiveId" clId="{D85FA780-3BEE-4FCF-9D4B-F2E982AD91BA}" dt="2021-08-18T13:11:12.120" v="0" actId="1076"/>
        <pc:sldMkLst>
          <pc:docMk/>
          <pc:sldMk cId="0" sldId="257"/>
        </pc:sldMkLst>
        <pc:grpChg chg="mod">
          <ac:chgData name="thơ nguyễn" userId="1d70a463e08dd161" providerId="LiveId" clId="{D85FA780-3BEE-4FCF-9D4B-F2E982AD91BA}" dt="2021-08-18T13:11:12.120" v="0" actId="1076"/>
          <ac:grpSpMkLst>
            <pc:docMk/>
            <pc:sldMk cId="0" sldId="257"/>
            <ac:grpSpMk id="101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8088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b82f95bd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b82f95bd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b82f95bd5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gb82f95bd5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b82f95bd5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b82f95bd5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b82f95bd59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b82f95bd59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b82f95bd59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gb82f95bd59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b82f95bd5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b82f95bd5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b82f95bd59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gb82f95bd59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b82f95bd5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gb82f95bd5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b82f95bd59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gb82f95bd59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b82f95bd59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gb82f95bd59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b82f95bd59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gb82f95bd5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82f95bd5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b82f95bd5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b82f95bd59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gb82f95bd59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b82f95bd59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gb82f95bd59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b82f95bd59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gb82f95bd59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82f95bd59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gb82f95bd59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b82f95bd5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gb82f95bd5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b82f95bd59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gb82f95bd59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b82f95bd5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gb82f95bd5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b82f95bd5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gb82f95bd5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b82f95bd5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gb82f95bd5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b82f95bd5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b82f95bd5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b82f95bd5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gb82f95bd5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b82f95bd5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gb82f95bd5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82f95bd5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gb82f95bd5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b82f95bd5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gb82f95bd5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2430434A-43FD-425D-B72A-D332C4A2F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4515" y="6347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VF Candlescript Pro" panose="02000000000000000000" pitchFamily="50" charset="0"/>
              </a:defRPr>
            </a:lvl1pPr>
          </a:lstStyle>
          <a:p>
            <a:r>
              <a:rPr lang="en-US" altLang="zh-CN" dirty="0" err="1">
                <a:solidFill>
                  <a:srgbClr val="4472C4"/>
                </a:solidFill>
              </a:rPr>
              <a:t>Hương</a:t>
            </a:r>
            <a:r>
              <a:rPr lang="en-US" altLang="zh-CN" dirty="0">
                <a:solidFill>
                  <a:srgbClr val="4472C4"/>
                </a:solidFill>
              </a:rPr>
              <a:t> </a:t>
            </a:r>
            <a:r>
              <a:rPr lang="en-US" altLang="zh-CN" dirty="0" err="1">
                <a:solidFill>
                  <a:srgbClr val="4472C4"/>
                </a:solidFill>
              </a:rPr>
              <a:t>Thảo</a:t>
            </a:r>
            <a:endParaRPr lang="zh-CN" altLang="en-US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6447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8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44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72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6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8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4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7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12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42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0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878F2A3-D581-48CC-BEE3-0982EB8DB33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328C058-2AB2-4F66-8B3A-4DA10EBC1D0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02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b82f95bd5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5342" y="2640706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b82f95bd59_0_0"/>
          <p:cNvPicPr preferRelativeResize="0"/>
          <p:nvPr/>
        </p:nvPicPr>
        <p:blipFill rotWithShape="1">
          <a:blip r:embed="rId5">
            <a:alphaModFix/>
          </a:blip>
          <a:srcRect l="13547" t="19984" r="55968" b="17189"/>
          <a:stretch/>
        </p:blipFill>
        <p:spPr>
          <a:xfrm>
            <a:off x="9790235" y="4159002"/>
            <a:ext cx="2401766" cy="278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b82f95bd59_0_0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43144" y="4857559"/>
            <a:ext cx="1495945" cy="56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b82f95bd59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689681" y="2726274"/>
            <a:ext cx="1476972" cy="14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b82f95bd59_0_0"/>
          <p:cNvSpPr/>
          <p:nvPr/>
        </p:nvSpPr>
        <p:spPr>
          <a:xfrm>
            <a:off x="617846" y="1685427"/>
            <a:ext cx="10780826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latin typeface="Arial"/>
              </a:rPr>
              <a:t>THỢ SĂN HẠT DẺ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gb82f95bd59_0_178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829" name="Google Shape;829;gb82f95bd59_0_1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0" name="Google Shape;830;gb82f95bd59_0_1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1" name="Google Shape;831;gb82f95bd59_0_178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832" name="Google Shape;832;gb82f95bd59_0_178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gb82f95bd59_0_178"/>
            <p:cNvSpPr txBox="1"/>
            <p:nvPr/>
          </p:nvSpPr>
          <p:spPr>
            <a:xfrm>
              <a:off x="7798165" y="778029"/>
              <a:ext cx="306713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34" name="Google Shape;834;gb82f95bd59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b82f95bd59_0_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b82f95bd59_0_178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7" name="Google Shape;837;gb82f95bd59_0_178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838" name="Google Shape;838;gb82f95bd59_0_178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839" name="Google Shape;839;gb82f95bd59_0_17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0" name="Google Shape;840;gb82f95bd59_0_178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41" name="Google Shape;841;gb82f95bd59_0_17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2" name="Google Shape;842;gb82f95bd59_0_178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843" name="Google Shape;843;gb82f95bd59_0_178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4" name="Google Shape;844;gb82f95bd59_0_17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5" name="Google Shape;845;gb82f95bd59_0_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gb82f95bd59_0_199"/>
          <p:cNvGrpSpPr/>
          <p:nvPr/>
        </p:nvGrpSpPr>
        <p:grpSpPr>
          <a:xfrm>
            <a:off x="119354" y="-120037"/>
            <a:ext cx="11109406" cy="2514069"/>
            <a:chOff x="92094" y="-177369"/>
            <a:chExt cx="11109406" cy="2514069"/>
          </a:xfrm>
        </p:grpSpPr>
        <p:sp>
          <p:nvSpPr>
            <p:cNvPr id="851" name="Google Shape;851;gb82f95bd59_0_199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2" name="Google Shape;852;gb82f95bd59_0_1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094" y="-177369"/>
              <a:ext cx="1757316" cy="18795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53" name="Google Shape;853;gb82f95bd59_0_1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87138" y="875491"/>
            <a:ext cx="1990928" cy="208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b82f95bd59_0_19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838" y="2964460"/>
            <a:ext cx="3814400" cy="184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b82f95bd59_0_199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838" y="4968582"/>
            <a:ext cx="3814400" cy="1673908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b82f95bd59_0_199"/>
          <p:cNvSpPr/>
          <p:nvPr/>
        </p:nvSpPr>
        <p:spPr>
          <a:xfrm>
            <a:off x="1455611" y="586715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35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gồm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mấy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chục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mấy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40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050" dirty="0"/>
          </a:p>
        </p:txBody>
      </p:sp>
      <p:pic>
        <p:nvPicPr>
          <p:cNvPr id="857" name="Google Shape;857;gb82f95bd59_0_19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9896" y="2937707"/>
            <a:ext cx="3809831" cy="18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b82f95bd59_0_199">
            <a:hlinkClick r:id="rId6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5378" y="4987442"/>
            <a:ext cx="3809831" cy="16550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9" name="Google Shape;859;gb82f95bd59_0_199"/>
          <p:cNvGrpSpPr/>
          <p:nvPr/>
        </p:nvGrpSpPr>
        <p:grpSpPr>
          <a:xfrm>
            <a:off x="3742054" y="2941753"/>
            <a:ext cx="1488378" cy="1722965"/>
            <a:chOff x="3742054" y="2941753"/>
            <a:chExt cx="1488378" cy="1722965"/>
          </a:xfrm>
        </p:grpSpPr>
        <p:pic>
          <p:nvPicPr>
            <p:cNvPr id="860" name="Google Shape;860;gb82f95bd59_0_199">
              <a:hlinkClick r:id="rId10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1" name="Google Shape;861;gb82f95bd59_0_199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gb82f95bd59_0_199"/>
          <p:cNvGrpSpPr/>
          <p:nvPr/>
        </p:nvGrpSpPr>
        <p:grpSpPr>
          <a:xfrm>
            <a:off x="3577758" y="4683256"/>
            <a:ext cx="1980912" cy="2113996"/>
            <a:chOff x="3577758" y="4683256"/>
            <a:chExt cx="1980912" cy="2113996"/>
          </a:xfrm>
        </p:grpSpPr>
        <p:pic>
          <p:nvPicPr>
            <p:cNvPr id="863" name="Google Shape;863;gb82f95bd59_0_199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4" name="Google Shape;864;gb82f95bd59_0_199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865" name="Google Shape;865;gb82f95bd59_0_199"/>
          <p:cNvGrpSpPr/>
          <p:nvPr/>
        </p:nvGrpSpPr>
        <p:grpSpPr>
          <a:xfrm>
            <a:off x="6653712" y="2964459"/>
            <a:ext cx="1488378" cy="1761642"/>
            <a:chOff x="6653712" y="2964459"/>
            <a:chExt cx="1488378" cy="1761642"/>
          </a:xfrm>
        </p:grpSpPr>
        <p:pic>
          <p:nvPicPr>
            <p:cNvPr id="866" name="Google Shape;866;gb82f95bd59_0_199">
              <a:hlinkClick r:id="rId6" action="ppaction://hlinksldjump"/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7" name="Google Shape;867;gb82f95bd59_0_199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8" name="Google Shape;868;gb82f95bd59_0_199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869" name="Google Shape;869;gb82f95bd59_0_199">
              <a:hlinkClick r:id="rId6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0" name="Google Shape;870;gb82f95bd59_0_19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871" name="Google Shape;871;gb82f95bd59_0_199">
            <a:hlinkClick r:id="rId8" action="ppaction://hlinksldjump"/>
          </p:cNvPr>
          <p:cNvSpPr txBox="1"/>
          <p:nvPr/>
        </p:nvSpPr>
        <p:spPr>
          <a:xfrm>
            <a:off x="1022197" y="5033320"/>
            <a:ext cx="27436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chục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endParaRPr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gb82f95bd59_0_199">
            <a:hlinkClick r:id="rId6" action="ppaction://hlinksldjump"/>
          </p:cNvPr>
          <p:cNvSpPr txBox="1"/>
          <p:nvPr/>
        </p:nvSpPr>
        <p:spPr>
          <a:xfrm>
            <a:off x="8216077" y="5098756"/>
            <a:ext cx="272042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chục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0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endParaRPr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b82f95bd59_0_199">
            <a:hlinkClick r:id="rId6" action="ppaction://hlinksldjump"/>
          </p:cNvPr>
          <p:cNvSpPr txBox="1"/>
          <p:nvPr/>
        </p:nvSpPr>
        <p:spPr>
          <a:xfrm>
            <a:off x="8133318" y="3164417"/>
            <a:ext cx="288594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chục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endParaRPr lang="en-US"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</a:rPr>
              <a:t>3 </a:t>
            </a:r>
            <a:r>
              <a:rPr lang="en-US" sz="4400" dirty="0" err="1">
                <a:solidFill>
                  <a:srgbClr val="FFFFFF"/>
                </a:solidFill>
              </a:rPr>
              <a:t>đơn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vị</a:t>
            </a:r>
            <a:endParaRPr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b82f95bd59_0_199">
            <a:hlinkClick r:id="rId6" action="ppaction://hlinksldjump"/>
          </p:cNvPr>
          <p:cNvSpPr txBox="1"/>
          <p:nvPr/>
        </p:nvSpPr>
        <p:spPr>
          <a:xfrm>
            <a:off x="998012" y="3191859"/>
            <a:ext cx="26060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chục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4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gb82f95bd59_0_2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b82f95bd59_0_2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gb82f95bd59_0_2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gb82f95bd59_0_2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3" name="Google Shape;883;gb82f95bd59_0_227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884" name="Google Shape;884;gb82f95bd59_0_227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gb82f95bd59_0_227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86" name="Google Shape;886;gb82f95bd59_0_227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b82f95bd59_0_2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gb82f95bd59_0_239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893" name="Google Shape;893;gb82f95bd59_0_2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4" name="Google Shape;894;gb82f95bd59_0_2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5" name="Google Shape;895;gb82f95bd59_0_239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896" name="Google Shape;896;gb82f95bd59_0_239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gb82f95bd59_0_239"/>
            <p:cNvSpPr txBox="1"/>
            <p:nvPr/>
          </p:nvSpPr>
          <p:spPr>
            <a:xfrm>
              <a:off x="7631092" y="536979"/>
              <a:ext cx="3038857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8" name="Google Shape;898;gb82f95bd59_0_2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b82f95bd59_0_2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b82f95bd59_0_239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1" name="Google Shape;901;gb82f95bd59_0_239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902" name="Google Shape;902;gb82f95bd59_0_239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903" name="Google Shape;903;gb82f95bd59_0_23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4" name="Google Shape;904;gb82f95bd59_0_239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05" name="Google Shape;905;gb82f95bd59_0_2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6" name="Google Shape;906;gb82f95bd59_0_239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907" name="Google Shape;907;gb82f95bd59_0_239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8" name="Google Shape;908;gb82f95bd59_0_2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9" name="Google Shape;909;gb82f95bd59_0_2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gb82f95bd59_0_260"/>
          <p:cNvGrpSpPr/>
          <p:nvPr/>
        </p:nvGrpSpPr>
        <p:grpSpPr>
          <a:xfrm>
            <a:off x="0" y="-66828"/>
            <a:ext cx="11151155" cy="2403528"/>
            <a:chOff x="0" y="-66828"/>
            <a:chExt cx="11151155" cy="2403528"/>
          </a:xfrm>
        </p:grpSpPr>
        <p:sp>
          <p:nvSpPr>
            <p:cNvPr id="915" name="Google Shape;915;gb82f95bd59_0_260"/>
            <p:cNvSpPr/>
            <p:nvPr/>
          </p:nvSpPr>
          <p:spPr>
            <a:xfrm>
              <a:off x="991055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6" name="Google Shape;916;gb82f95bd59_0_2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66828"/>
              <a:ext cx="1877052" cy="16330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7" name="Google Shape;917;gb82f95bd59_0_2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0333" y="854268"/>
            <a:ext cx="1951667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b82f95bd59_0_26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980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gb82f95bd59_0_260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18974" y="3203374"/>
            <a:ext cx="3384258" cy="142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gb82f95bd59_0_260"/>
          <p:cNvSpPr/>
          <p:nvPr/>
        </p:nvSpPr>
        <p:spPr>
          <a:xfrm>
            <a:off x="1455611" y="586715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EB701D"/>
                </a:solidFill>
              </a:rPr>
              <a:t>Số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gồm</a:t>
            </a:r>
            <a:r>
              <a:rPr lang="en-US" sz="4000" b="1" dirty="0">
                <a:solidFill>
                  <a:srgbClr val="EB701D"/>
                </a:solidFill>
              </a:rPr>
              <a:t> 4 </a:t>
            </a:r>
            <a:r>
              <a:rPr lang="en-US" sz="4000" b="1" dirty="0" err="1">
                <a:solidFill>
                  <a:srgbClr val="EB701D"/>
                </a:solidFill>
              </a:rPr>
              <a:t>chục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và</a:t>
            </a:r>
            <a:r>
              <a:rPr lang="en-US" sz="4000" b="1" dirty="0">
                <a:solidFill>
                  <a:srgbClr val="EB701D"/>
                </a:solidFill>
              </a:rPr>
              <a:t> 0 </a:t>
            </a:r>
            <a:r>
              <a:rPr lang="en-US" sz="4000" b="1" dirty="0" err="1">
                <a:solidFill>
                  <a:srgbClr val="EB701D"/>
                </a:solidFill>
              </a:rPr>
              <a:t>đơn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vị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là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số</a:t>
            </a:r>
            <a:r>
              <a:rPr lang="en-US" sz="4000" b="1" dirty="0">
                <a:solidFill>
                  <a:srgbClr val="EB701D"/>
                </a:solidFill>
              </a:rPr>
              <a:t> </a:t>
            </a:r>
            <a:r>
              <a:rPr lang="en-US" sz="4000" b="1" dirty="0" err="1">
                <a:solidFill>
                  <a:srgbClr val="EB701D"/>
                </a:solidFill>
              </a:rPr>
              <a:t>nào</a:t>
            </a:r>
            <a:r>
              <a:rPr lang="en-US" sz="4000" b="1" dirty="0">
                <a:solidFill>
                  <a:srgbClr val="EB701D"/>
                </a:solidFill>
              </a:rPr>
              <a:t>? </a:t>
            </a:r>
            <a:endParaRPr sz="1050" dirty="0"/>
          </a:p>
        </p:txBody>
      </p:sp>
      <p:pic>
        <p:nvPicPr>
          <p:cNvPr id="921" name="Google Shape;921;gb82f95bd59_0_260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68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gb82f95bd59_0_260">
            <a:hlinkClick r:id="rId6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537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3" name="Google Shape;923;gb82f95bd59_0_260"/>
          <p:cNvGrpSpPr/>
          <p:nvPr/>
        </p:nvGrpSpPr>
        <p:grpSpPr>
          <a:xfrm>
            <a:off x="3742054" y="2941753"/>
            <a:ext cx="1488378" cy="1722965"/>
            <a:chOff x="3742054" y="2941753"/>
            <a:chExt cx="1488378" cy="1722965"/>
          </a:xfrm>
        </p:grpSpPr>
        <p:pic>
          <p:nvPicPr>
            <p:cNvPr id="924" name="Google Shape;924;gb82f95bd59_0_260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5" name="Google Shape;925;gb82f95bd59_0_260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gb82f95bd59_0_260"/>
          <p:cNvGrpSpPr/>
          <p:nvPr/>
        </p:nvGrpSpPr>
        <p:grpSpPr>
          <a:xfrm flipH="1">
            <a:off x="6836391" y="2941753"/>
            <a:ext cx="1019127" cy="1663495"/>
            <a:chOff x="3901682" y="4451272"/>
            <a:chExt cx="1333064" cy="2091131"/>
          </a:xfrm>
        </p:grpSpPr>
        <p:pic>
          <p:nvPicPr>
            <p:cNvPr id="927" name="Google Shape;927;gb82f95bd59_0_260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8" name="Google Shape;928;gb82f95bd59_0_260">
              <a:hlinkClick r:id="rId8" action="ppaction://hlinksldjump"/>
            </p:cNvPr>
            <p:cNvSpPr txBox="1"/>
            <p:nvPr/>
          </p:nvSpPr>
          <p:spPr>
            <a:xfrm>
              <a:off x="4387805" y="4451272"/>
              <a:ext cx="734400" cy="10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 dirty="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gb82f95bd59_0_260"/>
          <p:cNvGrpSpPr/>
          <p:nvPr/>
        </p:nvGrpSpPr>
        <p:grpSpPr>
          <a:xfrm flipH="1">
            <a:off x="3722935" y="4732281"/>
            <a:ext cx="1488378" cy="1761642"/>
            <a:chOff x="6653712" y="2964459"/>
            <a:chExt cx="1488378" cy="1761642"/>
          </a:xfrm>
        </p:grpSpPr>
        <p:pic>
          <p:nvPicPr>
            <p:cNvPr id="930" name="Google Shape;930;gb82f95bd59_0_260">
              <a:hlinkClick r:id="rId6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gb82f95bd59_0_260">
              <a:hlinkClick r:id="rId6" action="ppaction://hlinksldjump"/>
            </p:cNvPr>
            <p:cNvSpPr txBox="1"/>
            <p:nvPr/>
          </p:nvSpPr>
          <p:spPr>
            <a:xfrm>
              <a:off x="7033099" y="2964459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2" name="Google Shape;932;gb82f95bd59_0_260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933" name="Google Shape;933;gb82f95bd59_0_260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Google Shape;934;gb82f95bd59_0_260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935" name="Google Shape;935;gb82f95bd59_0_260">
            <a:hlinkClick r:id="rId8" action="ppaction://hlinksldjump"/>
          </p:cNvPr>
          <p:cNvSpPr txBox="1"/>
          <p:nvPr/>
        </p:nvSpPr>
        <p:spPr>
          <a:xfrm>
            <a:off x="8765979" y="3487886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gb82f95bd59_0_260">
            <a:hlinkClick r:id="rId6" action="ppaction://hlinksldjump"/>
          </p:cNvPr>
          <p:cNvSpPr txBox="1"/>
          <p:nvPr/>
        </p:nvSpPr>
        <p:spPr>
          <a:xfrm>
            <a:off x="8965736" y="5387678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gb82f95bd59_0_260">
            <a:hlinkClick r:id="rId6" action="ppaction://hlinksldjump"/>
          </p:cNvPr>
          <p:cNvSpPr txBox="1"/>
          <p:nvPr/>
        </p:nvSpPr>
        <p:spPr>
          <a:xfrm>
            <a:off x="2040699" y="5477511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b82f95bd59_0_260">
            <a:hlinkClick r:id="rId6" action="ppaction://hlinksldjump"/>
          </p:cNvPr>
          <p:cNvSpPr txBox="1"/>
          <p:nvPr/>
        </p:nvSpPr>
        <p:spPr>
          <a:xfrm>
            <a:off x="2037963" y="3597023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gb82f95bd59_0_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gb82f95bd59_0_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gb82f95bd59_0_2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gb82f95bd59_0_2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7" name="Google Shape;947;gb82f95bd59_0_288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948" name="Google Shape;948;gb82f95bd59_0_288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gb82f95bd59_0_288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0" name="Google Shape;950;gb82f95bd59_0_288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gb82f95bd59_0_2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gb82f95bd59_0_300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957" name="Google Shape;957;gb82f95bd59_0_3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gb82f95bd59_0_3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9" name="Google Shape;959;gb82f95bd59_0_300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960" name="Google Shape;960;gb82f95bd59_0_300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gb82f95bd59_0_300"/>
            <p:cNvSpPr txBox="1"/>
            <p:nvPr/>
          </p:nvSpPr>
          <p:spPr>
            <a:xfrm>
              <a:off x="7790087" y="590933"/>
              <a:ext cx="3020003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62" name="Google Shape;962;gb82f95bd59_0_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gb82f95bd59_0_3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gb82f95bd59_0_300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5" name="Google Shape;965;gb82f95bd59_0_300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966" name="Google Shape;966;gb82f95bd59_0_300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967" name="Google Shape;967;gb82f95bd59_0_30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8" name="Google Shape;968;gb82f95bd59_0_30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9" name="Google Shape;969;gb82f95bd59_0_3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0" name="Google Shape;970;gb82f95bd59_0_300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971" name="Google Shape;971;gb82f95bd59_0_300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72" name="Google Shape;972;gb82f95bd59_0_30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3" name="Google Shape;973;gb82f95bd59_0_3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gb82f95bd59_0_321"/>
          <p:cNvGrpSpPr/>
          <p:nvPr/>
        </p:nvGrpSpPr>
        <p:grpSpPr>
          <a:xfrm>
            <a:off x="935980" y="-48871"/>
            <a:ext cx="10265520" cy="2461871"/>
            <a:chOff x="935980" y="-48871"/>
            <a:chExt cx="10265520" cy="2461871"/>
          </a:xfrm>
        </p:grpSpPr>
        <p:sp>
          <p:nvSpPr>
            <p:cNvPr id="979" name="Google Shape;979;gb82f95bd59_0_321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0" name="Google Shape;980;gb82f95bd59_0_3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1" name="Google Shape;981;gb82f95bd59_0_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gb82f95bd59_0_321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980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gb82f95bd59_0_32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980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b82f95bd59_0_321"/>
          <p:cNvSpPr/>
          <p:nvPr/>
        </p:nvSpPr>
        <p:spPr>
          <a:xfrm>
            <a:off x="1455611" y="586715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EB701D"/>
                </a:solidFill>
              </a:rPr>
              <a:t>60 = ... + 0</a:t>
            </a:r>
            <a:endParaRPr dirty="0"/>
          </a:p>
        </p:txBody>
      </p:sp>
      <p:pic>
        <p:nvPicPr>
          <p:cNvPr id="985" name="Google Shape;985;gb82f95bd59_0_3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379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b82f95bd59_0_32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537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7" name="Google Shape;987;gb82f95bd59_0_321"/>
          <p:cNvGrpSpPr/>
          <p:nvPr/>
        </p:nvGrpSpPr>
        <p:grpSpPr>
          <a:xfrm>
            <a:off x="3742054" y="2941753"/>
            <a:ext cx="1488378" cy="1722965"/>
            <a:chOff x="3742054" y="2941753"/>
            <a:chExt cx="1488378" cy="1722965"/>
          </a:xfrm>
        </p:grpSpPr>
        <p:pic>
          <p:nvPicPr>
            <p:cNvPr id="988" name="Google Shape;988;gb82f95bd59_0_321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gb82f95bd59_0_321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0" name="Google Shape;990;gb82f95bd59_0_321"/>
          <p:cNvGrpSpPr/>
          <p:nvPr/>
        </p:nvGrpSpPr>
        <p:grpSpPr>
          <a:xfrm>
            <a:off x="3577758" y="4683256"/>
            <a:ext cx="1980912" cy="2113996"/>
            <a:chOff x="3577758" y="4683256"/>
            <a:chExt cx="1980912" cy="2113996"/>
          </a:xfrm>
        </p:grpSpPr>
        <p:pic>
          <p:nvPicPr>
            <p:cNvPr id="991" name="Google Shape;991;gb82f95bd59_0_321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2" name="Google Shape;992;gb82f95bd59_0_321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993" name="Google Shape;993;gb82f95bd59_0_321"/>
          <p:cNvGrpSpPr/>
          <p:nvPr/>
        </p:nvGrpSpPr>
        <p:grpSpPr>
          <a:xfrm>
            <a:off x="6653712" y="2964459"/>
            <a:ext cx="1488378" cy="1761642"/>
            <a:chOff x="6653712" y="2964459"/>
            <a:chExt cx="1488378" cy="1761642"/>
          </a:xfrm>
        </p:grpSpPr>
        <p:pic>
          <p:nvPicPr>
            <p:cNvPr id="994" name="Google Shape;994;gb82f95bd59_0_321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5" name="Google Shape;995;gb82f95bd59_0_321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6" name="Google Shape;996;gb82f95bd59_0_321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997" name="Google Shape;997;gb82f95bd59_0_321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8" name="Google Shape;998;gb82f95bd59_0_321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999" name="Google Shape;999;gb82f95bd59_0_321">
            <a:hlinkClick r:id="rId6" action="ppaction://hlinksldjump"/>
          </p:cNvPr>
          <p:cNvSpPr txBox="1"/>
          <p:nvPr/>
        </p:nvSpPr>
        <p:spPr>
          <a:xfrm>
            <a:off x="1963532" y="3618307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b82f95bd59_0_321">
            <a:hlinkClick r:id="rId8" action="ppaction://hlinksldjump"/>
          </p:cNvPr>
          <p:cNvSpPr txBox="1"/>
          <p:nvPr/>
        </p:nvSpPr>
        <p:spPr>
          <a:xfrm>
            <a:off x="8965736" y="5387678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gb82f95bd59_0_321"/>
          <p:cNvSpPr txBox="1"/>
          <p:nvPr/>
        </p:nvSpPr>
        <p:spPr>
          <a:xfrm>
            <a:off x="9083757" y="3614293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gb82f95bd59_0_321">
            <a:hlinkClick r:id="rId8" action="ppaction://hlinksldjump"/>
          </p:cNvPr>
          <p:cNvSpPr txBox="1"/>
          <p:nvPr/>
        </p:nvSpPr>
        <p:spPr>
          <a:xfrm>
            <a:off x="1989915" y="5392170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gb82f95bd59_0_3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b82f95bd59_0_3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b82f95bd59_0_3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b82f95bd59_0_3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1" name="Google Shape;1011;gb82f95bd59_0_349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1012" name="Google Shape;1012;gb82f95bd59_0_349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gb82f95bd59_0_349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14" name="Google Shape;1014;gb82f95bd59_0_349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gb82f95bd59_0_3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gb82f95bd59_0_361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1021" name="Google Shape;1021;gb82f95bd59_0_3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2" name="Google Shape;1022;gb82f95bd59_0_36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3" name="Google Shape;1023;gb82f95bd59_0_361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1024" name="Google Shape;1024;gb82f95bd59_0_361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gb82f95bd59_0_361"/>
            <p:cNvSpPr txBox="1"/>
            <p:nvPr/>
          </p:nvSpPr>
          <p:spPr>
            <a:xfrm>
              <a:off x="7798165" y="778029"/>
              <a:ext cx="3114271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6" name="Google Shape;1026;gb82f95bd59_0_3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gb82f95bd59_0_3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gb82f95bd59_0_36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9" name="Google Shape;1029;gb82f95bd59_0_361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1030" name="Google Shape;1030;gb82f95bd59_0_361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1031" name="Google Shape;1031;gb82f95bd59_0_36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2" name="Google Shape;1032;gb82f95bd59_0_36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33" name="Google Shape;1033;gb82f95bd59_0_36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4" name="Google Shape;1034;gb82f95bd59_0_361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1035" name="Google Shape;1035;gb82f95bd59_0_361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6" name="Google Shape;1036;gb82f95bd59_0_36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7" name="Google Shape;1037;gb82f95bd59_0_36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gb82f95bd59_0_9"/>
          <p:cNvGrpSpPr/>
          <p:nvPr/>
        </p:nvGrpSpPr>
        <p:grpSpPr>
          <a:xfrm>
            <a:off x="173786" y="-128300"/>
            <a:ext cx="11027714" cy="2465000"/>
            <a:chOff x="173786" y="-128300"/>
            <a:chExt cx="11027714" cy="2465000"/>
          </a:xfrm>
        </p:grpSpPr>
        <p:sp>
          <p:nvSpPr>
            <p:cNvPr id="652" name="Google Shape;652;gb82f95bd59_0_9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53" name="Google Shape;653;gb82f95bd59_0_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786" y="-128300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" name="Google Shape;654;gb82f95bd59_0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b82f95bd59_0_9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980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b82f95bd59_0_9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379" y="3346293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gb82f95bd59_0_9"/>
          <p:cNvGrpSpPr/>
          <p:nvPr/>
        </p:nvGrpSpPr>
        <p:grpSpPr>
          <a:xfrm>
            <a:off x="3985437" y="2879536"/>
            <a:ext cx="1126870" cy="1593699"/>
            <a:chOff x="3985437" y="2879536"/>
            <a:chExt cx="1126870" cy="1593699"/>
          </a:xfrm>
        </p:grpSpPr>
        <p:pic>
          <p:nvPicPr>
            <p:cNvPr id="659" name="Google Shape;659;gb82f95bd59_0_9">
              <a:hlinkClick r:id="rId6" action="ppaction://hlinksldjump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gb82f95bd59_0_9">
              <a:hlinkClick r:id="rId6" action="ppaction://hlinksldjump"/>
            </p:cNvPr>
            <p:cNvSpPr txBox="1"/>
            <p:nvPr/>
          </p:nvSpPr>
          <p:spPr>
            <a:xfrm>
              <a:off x="4551007" y="2879536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 dirty="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 dirty="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gb82f95bd59_0_9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662" name="Google Shape;662;gb82f95bd59_0_9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gb82f95bd59_0_9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 dirty="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4" name="Google Shape;664;gb82f95bd59_0_9">
            <a:hlinkClick r:id="rId6" action="ppaction://hlinksldjump"/>
          </p:cNvPr>
          <p:cNvSpPr txBox="1"/>
          <p:nvPr/>
        </p:nvSpPr>
        <p:spPr>
          <a:xfrm>
            <a:off x="1985874" y="3633591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</a:t>
            </a:r>
            <a:endParaRPr sz="5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gb82f95bd59_0_9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666" name="Google Shape;666;gb82f95bd59_0_9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7" name="Google Shape;667;gb82f95bd59_0_9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668" name="Google Shape;668;gb82f95bd59_0_9">
                <a:hlinkClick r:id="rId8" action="ppaction://hlinksldjump"/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9" name="Google Shape;669;gb82f95bd59_0_9">
                <a:hlinkClick r:id="rId8" action="ppaction://hlinksldjump"/>
              </p:cNvPr>
              <p:cNvSpPr txBox="1"/>
              <p:nvPr/>
            </p:nvSpPr>
            <p:spPr>
              <a:xfrm>
                <a:off x="4475871" y="4683256"/>
                <a:ext cx="5148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800" dirty="0">
                    <a:solidFill>
                      <a:srgbClr val="C37930"/>
                    </a:solidFill>
                    <a:latin typeface="Arial"/>
                    <a:ea typeface="Arial"/>
                    <a:cs typeface="Arial"/>
                    <a:sym typeface="Arial"/>
                  </a:rPr>
                  <a:t>C</a:t>
                </a:r>
                <a:endParaRPr dirty="0"/>
              </a:p>
            </p:txBody>
          </p:sp>
        </p:grpSp>
        <p:sp>
          <p:nvSpPr>
            <p:cNvPr id="670" name="Google Shape;670;gb82f95bd59_0_9">
              <a:hlinkClick r:id="rId8" action="ppaction://hlinksldjump"/>
            </p:cNvPr>
            <p:cNvSpPr txBox="1"/>
            <p:nvPr/>
          </p:nvSpPr>
          <p:spPr>
            <a:xfrm>
              <a:off x="1989915" y="5391576"/>
              <a:ext cx="952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70</a:t>
              </a:r>
              <a:endParaRPr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1" name="Google Shape;671;gb82f95bd59_0_9">
            <a:hlinkClick r:id="rId8" action="ppaction://hlinksldjump"/>
          </p:cNvPr>
          <p:cNvSpPr txBox="1"/>
          <p:nvPr/>
        </p:nvSpPr>
        <p:spPr>
          <a:xfrm>
            <a:off x="8945967" y="3579608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 sz="5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2" name="Google Shape;672;gb82f95bd59_0_9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673" name="Google Shape;673;gb82f95bd59_0_9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" name="Google Shape;674;gb82f95bd59_0_9">
              <a:hlinkClick r:id="rId8" action="ppaction://hlinksldjump"/>
            </p:cNvPr>
            <p:cNvSpPr txBox="1"/>
            <p:nvPr/>
          </p:nvSpPr>
          <p:spPr>
            <a:xfrm>
              <a:off x="8972546" y="5414140"/>
              <a:ext cx="952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75</a:t>
              </a:r>
              <a:endParaRPr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5" name="Google Shape;675;gb82f95bd59_0_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gb82f95bd59_0_9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677" name="Google Shape;677;gb82f95bd59_0_9">
              <a:hlinkClick r:id="rId8" action="ppaction://hlinksldjump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8" name="Google Shape;678;gb82f95bd59_0_9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 dirty="0"/>
            </a:p>
          </p:txBody>
        </p:sp>
      </p:grpSp>
      <p:sp>
        <p:nvSpPr>
          <p:cNvPr id="30" name="Google Shape;722;gb82f95bd59_0_73">
            <a:extLst>
              <a:ext uri="{FF2B5EF4-FFF2-40B4-BE49-F238E27FC236}">
                <a16:creationId xmlns:a16="http://schemas.microsoft.com/office/drawing/2014/main" xmlns="" id="{8F3FD393-7ECD-4387-8DEB-4CA4E8BB7423}"/>
              </a:ext>
            </a:extLst>
          </p:cNvPr>
          <p:cNvSpPr/>
          <p:nvPr/>
        </p:nvSpPr>
        <p:spPr>
          <a:xfrm>
            <a:off x="1633297" y="648380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EB701D"/>
                </a:solidFill>
              </a:rPr>
              <a:t>Số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  <a:r>
              <a:rPr lang="en-US" sz="4400" b="1" dirty="0" err="1">
                <a:solidFill>
                  <a:srgbClr val="EB701D"/>
                </a:solidFill>
              </a:rPr>
              <a:t>gồm</a:t>
            </a:r>
            <a:r>
              <a:rPr lang="en-US" sz="4400" b="1" dirty="0">
                <a:solidFill>
                  <a:srgbClr val="EB701D"/>
                </a:solidFill>
              </a:rPr>
              <a:t> 7 </a:t>
            </a:r>
            <a:r>
              <a:rPr lang="en-US" sz="4400" b="1" dirty="0" err="1">
                <a:solidFill>
                  <a:srgbClr val="EB701D"/>
                </a:solidFill>
              </a:rPr>
              <a:t>chục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  <a:r>
              <a:rPr lang="en-US" sz="4400" b="1" dirty="0" err="1">
                <a:solidFill>
                  <a:srgbClr val="EB701D"/>
                </a:solidFill>
              </a:rPr>
              <a:t>và</a:t>
            </a:r>
            <a:r>
              <a:rPr lang="en-US" sz="4400" b="1" dirty="0">
                <a:solidFill>
                  <a:srgbClr val="EB701D"/>
                </a:solidFill>
              </a:rPr>
              <a:t> 2 </a:t>
            </a:r>
            <a:r>
              <a:rPr lang="en-US" sz="4400" b="1" dirty="0" err="1">
                <a:solidFill>
                  <a:srgbClr val="EB701D"/>
                </a:solidFill>
              </a:rPr>
              <a:t>đơn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  <a:r>
              <a:rPr lang="en-US" sz="4400" b="1" dirty="0" err="1">
                <a:solidFill>
                  <a:srgbClr val="EB701D"/>
                </a:solidFill>
              </a:rPr>
              <a:t>vị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EB701D"/>
                </a:solidFill>
              </a:rPr>
              <a:t>là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  <a:r>
              <a:rPr lang="en-US" sz="4400" b="1" dirty="0" err="1">
                <a:solidFill>
                  <a:srgbClr val="EB701D"/>
                </a:solidFill>
              </a:rPr>
              <a:t>số</a:t>
            </a:r>
            <a:r>
              <a:rPr lang="en-US" sz="4400" b="1" dirty="0">
                <a:solidFill>
                  <a:srgbClr val="EB701D"/>
                </a:solidFill>
              </a:rPr>
              <a:t> </a:t>
            </a:r>
            <a:r>
              <a:rPr lang="en-US" sz="4400" b="1" dirty="0" err="1">
                <a:solidFill>
                  <a:srgbClr val="EB701D"/>
                </a:solidFill>
              </a:rPr>
              <a:t>nào</a:t>
            </a:r>
            <a:r>
              <a:rPr lang="en-US" sz="4400" b="1" dirty="0">
                <a:solidFill>
                  <a:srgbClr val="EB701D"/>
                </a:solidFill>
              </a:rPr>
              <a:t>?  </a:t>
            </a:r>
            <a:endParaRPr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gb82f95bd59_0_382"/>
          <p:cNvGrpSpPr/>
          <p:nvPr/>
        </p:nvGrpSpPr>
        <p:grpSpPr>
          <a:xfrm>
            <a:off x="-139600" y="-118775"/>
            <a:ext cx="11341100" cy="2461871"/>
            <a:chOff x="-139600" y="-118775"/>
            <a:chExt cx="11341100" cy="2461871"/>
          </a:xfrm>
        </p:grpSpPr>
        <p:sp>
          <p:nvSpPr>
            <p:cNvPr id="1043" name="Google Shape;1043;gb82f95bd59_0_382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gb82f95bd59_0_3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39600" y="-118775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5" name="Google Shape;1045;gb82f95bd59_0_3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53602" y="463233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b82f95bd59_0_38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980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gb82f95bd59_0_38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980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gb82f95bd59_0_382"/>
          <p:cNvSpPr/>
          <p:nvPr/>
        </p:nvSpPr>
        <p:spPr>
          <a:xfrm>
            <a:off x="1721200" y="576716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EB701D"/>
                </a:solidFill>
              </a:rPr>
              <a:t>Số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bé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nhất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có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hai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chữ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số</a:t>
            </a:r>
            <a:r>
              <a:rPr lang="en-US" sz="4800" b="1" dirty="0">
                <a:solidFill>
                  <a:srgbClr val="EB701D"/>
                </a:solidFill>
              </a:rPr>
              <a:t> </a:t>
            </a:r>
            <a:r>
              <a:rPr lang="en-US" sz="4800" b="1" dirty="0" err="1">
                <a:solidFill>
                  <a:srgbClr val="EB701D"/>
                </a:solidFill>
              </a:rPr>
              <a:t>là</a:t>
            </a:r>
            <a:endParaRPr sz="1200" dirty="0"/>
          </a:p>
        </p:txBody>
      </p:sp>
      <p:pic>
        <p:nvPicPr>
          <p:cNvPr id="1049" name="Google Shape;1049;gb82f95bd59_0_382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379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gb82f95bd59_0_38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537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1" name="Google Shape;1051;gb82f95bd59_0_382"/>
          <p:cNvGrpSpPr/>
          <p:nvPr/>
        </p:nvGrpSpPr>
        <p:grpSpPr>
          <a:xfrm>
            <a:off x="3742054" y="2941753"/>
            <a:ext cx="1488378" cy="1722965"/>
            <a:chOff x="3742054" y="2941753"/>
            <a:chExt cx="1488378" cy="1722965"/>
          </a:xfrm>
        </p:grpSpPr>
        <p:pic>
          <p:nvPicPr>
            <p:cNvPr id="1052" name="Google Shape;1052;gb82f95bd59_0_382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3" name="Google Shape;1053;gb82f95bd59_0_382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4" name="Google Shape;1054;gb82f95bd59_0_382"/>
          <p:cNvGrpSpPr/>
          <p:nvPr/>
        </p:nvGrpSpPr>
        <p:grpSpPr>
          <a:xfrm>
            <a:off x="3577758" y="4683256"/>
            <a:ext cx="1980912" cy="2113996"/>
            <a:chOff x="3577758" y="4683256"/>
            <a:chExt cx="1980912" cy="2113996"/>
          </a:xfrm>
        </p:grpSpPr>
        <p:pic>
          <p:nvPicPr>
            <p:cNvPr id="1055" name="Google Shape;1055;gb82f95bd59_0_382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6" name="Google Shape;1056;gb82f95bd59_0_382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1057" name="Google Shape;1057;gb82f95bd59_0_382"/>
          <p:cNvGrpSpPr/>
          <p:nvPr/>
        </p:nvGrpSpPr>
        <p:grpSpPr>
          <a:xfrm>
            <a:off x="6653712" y="2964459"/>
            <a:ext cx="1488378" cy="1761642"/>
            <a:chOff x="6653712" y="2964459"/>
            <a:chExt cx="1488378" cy="1761642"/>
          </a:xfrm>
        </p:grpSpPr>
        <p:pic>
          <p:nvPicPr>
            <p:cNvPr id="1058" name="Google Shape;1058;gb82f95bd59_0_382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" name="Google Shape;1059;gb82f95bd59_0_382">
              <a:hlinkClick r:id="rId8" action="ppaction://hlinksldjump"/>
            </p:cNvPr>
            <p:cNvSpPr txBox="1"/>
            <p:nvPr/>
          </p:nvSpPr>
          <p:spPr>
            <a:xfrm>
              <a:off x="6986612" y="296445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gb82f95bd59_0_382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1061" name="Google Shape;1061;gb82f95bd59_0_382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2" name="Google Shape;1062;gb82f95bd59_0_382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1063" name="Google Shape;1063;gb82f95bd59_0_382">
            <a:hlinkClick r:id="rId6" action="ppaction://hlinksldjump"/>
          </p:cNvPr>
          <p:cNvSpPr txBox="1"/>
          <p:nvPr/>
        </p:nvSpPr>
        <p:spPr>
          <a:xfrm>
            <a:off x="1993505" y="3591229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gb82f95bd59_0_382">
            <a:hlinkClick r:id="rId8" action="ppaction://hlinksldjump"/>
          </p:cNvPr>
          <p:cNvSpPr txBox="1"/>
          <p:nvPr/>
        </p:nvSpPr>
        <p:spPr>
          <a:xfrm>
            <a:off x="8965736" y="5387678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gb82f95bd59_0_382">
            <a:hlinkClick r:id="rId8" action="ppaction://hlinksldjump"/>
          </p:cNvPr>
          <p:cNvSpPr txBox="1"/>
          <p:nvPr/>
        </p:nvSpPr>
        <p:spPr>
          <a:xfrm>
            <a:off x="8981951" y="3608006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98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gb82f95bd59_0_382">
            <a:hlinkClick r:id="rId8" action="ppaction://hlinksldjump"/>
          </p:cNvPr>
          <p:cNvSpPr txBox="1"/>
          <p:nvPr/>
        </p:nvSpPr>
        <p:spPr>
          <a:xfrm>
            <a:off x="2110894" y="5392170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</a:rPr>
              <a:t>99</a:t>
            </a:r>
            <a:endParaRPr sz="5400" dirty="0">
              <a:solidFill>
                <a:srgbClr val="FFFFFF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gb82f95bd59_0_4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gb82f95bd59_0_4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gb82f95bd59_0_4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gb82f95bd59_0_4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5" name="Google Shape;1075;gb82f95bd59_0_410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1076" name="Google Shape;1076;gb82f95bd59_0_410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gb82f95bd59_0_410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78" name="Google Shape;1078;gb82f95bd59_0_410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gb82f95bd59_0_4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gb82f95bd59_0_422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1085" name="Google Shape;1085;gb82f95bd59_0_4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6" name="Google Shape;1086;gb82f95bd59_0_4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7" name="Google Shape;1087;gb82f95bd59_0_422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1088" name="Google Shape;1088;gb82f95bd59_0_422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gb82f95bd59_0_422"/>
            <p:cNvSpPr txBox="1"/>
            <p:nvPr/>
          </p:nvSpPr>
          <p:spPr>
            <a:xfrm>
              <a:off x="7798165" y="778029"/>
              <a:ext cx="3385973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90" name="Google Shape;1090;gb82f95bd59_0_4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gb82f95bd59_0_4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gb82f95bd59_0_4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3" name="Google Shape;1093;gb82f95bd59_0_422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1094" name="Google Shape;1094;gb82f95bd59_0_422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1095" name="Google Shape;1095;gb82f95bd59_0_42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6" name="Google Shape;1096;gb82f95bd59_0_42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97" name="Google Shape;1097;gb82f95bd59_0_4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8" name="Google Shape;1098;gb82f95bd59_0_422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1099" name="Google Shape;1099;gb82f95bd59_0_422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0" name="Google Shape;1100;gb82f95bd59_0_4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1" name="Google Shape;1101;gb82f95bd59_0_4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6" name="Google Shape;1106;gb82f95bd59_0_443"/>
          <p:cNvGrpSpPr/>
          <p:nvPr/>
        </p:nvGrpSpPr>
        <p:grpSpPr>
          <a:xfrm>
            <a:off x="-184200" y="-94286"/>
            <a:ext cx="11412960" cy="2461871"/>
            <a:chOff x="-211460" y="-14197"/>
            <a:chExt cx="11412960" cy="2461871"/>
          </a:xfrm>
        </p:grpSpPr>
        <p:sp>
          <p:nvSpPr>
            <p:cNvPr id="1107" name="Google Shape;1107;gb82f95bd59_0_443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8" name="Google Shape;1108;gb82f95bd59_0_4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11460" y="-14197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9" name="Google Shape;1109;gb82f95bd59_0_4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9786" y="528384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gb82f95bd59_0_4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7166" y="3163290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gb82f95bd59_0_44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980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gb82f95bd59_0_443"/>
          <p:cNvSpPr/>
          <p:nvPr/>
        </p:nvSpPr>
        <p:spPr>
          <a:xfrm>
            <a:off x="1949024" y="196366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lớn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chữ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khác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000" dirty="0"/>
          </a:p>
        </p:txBody>
      </p:sp>
      <p:pic>
        <p:nvPicPr>
          <p:cNvPr id="1113" name="Google Shape;1113;gb82f95bd59_0_443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563" y="3239685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gb82f95bd59_0_44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537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5" name="Google Shape;1115;gb82f95bd59_0_443"/>
          <p:cNvGrpSpPr/>
          <p:nvPr/>
        </p:nvGrpSpPr>
        <p:grpSpPr>
          <a:xfrm>
            <a:off x="6591897" y="3004308"/>
            <a:ext cx="1488378" cy="1605787"/>
            <a:chOff x="4131707" y="3060699"/>
            <a:chExt cx="1488378" cy="1605787"/>
          </a:xfrm>
        </p:grpSpPr>
        <p:pic>
          <p:nvPicPr>
            <p:cNvPr id="1116" name="Google Shape;1116;gb82f95bd59_0_443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4317229" y="3415530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7" name="Google Shape;1117;gb82f95bd59_0_443">
              <a:hlinkClick r:id="rId6" action="ppaction://hlinksldjump"/>
            </p:cNvPr>
            <p:cNvSpPr txBox="1"/>
            <p:nvPr/>
          </p:nvSpPr>
          <p:spPr>
            <a:xfrm>
              <a:off x="4425676" y="306069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gb82f95bd59_0_443"/>
          <p:cNvGrpSpPr/>
          <p:nvPr/>
        </p:nvGrpSpPr>
        <p:grpSpPr>
          <a:xfrm>
            <a:off x="3577758" y="4683256"/>
            <a:ext cx="1980912" cy="2113996"/>
            <a:chOff x="3577758" y="4683256"/>
            <a:chExt cx="1980912" cy="2113996"/>
          </a:xfrm>
        </p:grpSpPr>
        <p:pic>
          <p:nvPicPr>
            <p:cNvPr id="1119" name="Google Shape;1119;gb82f95bd59_0_443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0" name="Google Shape;1120;gb82f95bd59_0_443">
              <a:hlinkClick r:id="rId8" action="ppaction://hlinksldjump"/>
            </p:cNvPr>
            <p:cNvSpPr txBox="1"/>
            <p:nvPr/>
          </p:nvSpPr>
          <p:spPr>
            <a:xfrm>
              <a:off x="4475871" y="4683256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1121" name="Google Shape;1121;gb82f95bd59_0_443"/>
          <p:cNvGrpSpPr/>
          <p:nvPr/>
        </p:nvGrpSpPr>
        <p:grpSpPr>
          <a:xfrm>
            <a:off x="3820654" y="3004309"/>
            <a:ext cx="1488378" cy="1629816"/>
            <a:chOff x="6007246" y="3037489"/>
            <a:chExt cx="1488378" cy="1629816"/>
          </a:xfrm>
        </p:grpSpPr>
        <p:pic>
          <p:nvPicPr>
            <p:cNvPr id="1122" name="Google Shape;1122;gb82f95bd59_0_443">
              <a:hlinkClick r:id="rId8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2950666">
              <a:off x="6192768" y="3416349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3" name="Google Shape;1123;gb82f95bd59_0_443">
              <a:hlinkClick r:id="rId8" action="ppaction://hlinksldjump"/>
            </p:cNvPr>
            <p:cNvSpPr txBox="1"/>
            <p:nvPr/>
          </p:nvSpPr>
          <p:spPr>
            <a:xfrm>
              <a:off x="6662463" y="303748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4" name="Google Shape;1124;gb82f95bd59_0_443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1125" name="Google Shape;1125;gb82f95bd59_0_443">
              <a:hlinkClick r:id="rId8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6" name="Google Shape;1126;gb82f95bd59_0_443">
              <a:hlinkClick r:id="rId8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1127" name="Google Shape;1127;gb82f95bd59_0_443">
            <a:hlinkClick r:id="rId6" action="ppaction://hlinksldjump"/>
          </p:cNvPr>
          <p:cNvSpPr txBox="1"/>
          <p:nvPr/>
        </p:nvSpPr>
        <p:spPr>
          <a:xfrm>
            <a:off x="8890251" y="3357597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98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gb82f95bd59_0_443">
            <a:hlinkClick r:id="rId8" action="ppaction://hlinksldjump"/>
          </p:cNvPr>
          <p:cNvSpPr txBox="1"/>
          <p:nvPr/>
        </p:nvSpPr>
        <p:spPr>
          <a:xfrm>
            <a:off x="8952811" y="5353093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</a:rPr>
              <a:t>90</a:t>
            </a:r>
            <a:endParaRPr sz="54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29" name="Google Shape;1129;gb82f95bd59_0_443">
            <a:hlinkClick r:id="rId8" action="ppaction://hlinksldjump"/>
          </p:cNvPr>
          <p:cNvSpPr txBox="1"/>
          <p:nvPr/>
        </p:nvSpPr>
        <p:spPr>
          <a:xfrm>
            <a:off x="2151577" y="3489259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</a:rPr>
              <a:t>99</a:t>
            </a:r>
            <a:endParaRPr sz="54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30" name="Google Shape;1130;gb82f95bd59_0_443">
            <a:hlinkClick r:id="rId8" action="ppaction://hlinksldjump"/>
          </p:cNvPr>
          <p:cNvSpPr txBox="1"/>
          <p:nvPr/>
        </p:nvSpPr>
        <p:spPr>
          <a:xfrm>
            <a:off x="2189154" y="5414141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</a:rPr>
              <a:t>89</a:t>
            </a:r>
            <a:endParaRPr sz="5400" dirty="0">
              <a:solidFill>
                <a:srgbClr val="FFFFFF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gb82f95bd59_0_4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gb82f95bd59_0_4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gb82f95bd59_0_4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gb82f95bd59_0_4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9" name="Google Shape;1139;gb82f95bd59_0_471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1140" name="Google Shape;1140;gb82f95bd59_0_471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b82f95bd59_0_471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2" name="Google Shape;1142;gb82f95bd59_0_47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gb82f95bd59_0_4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gb82f95bd59_0_483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1149" name="Google Shape;1149;gb82f95bd59_0_48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0" name="Google Shape;1150;gb82f95bd59_0_48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1" name="Google Shape;1151;gb82f95bd59_0_483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1152" name="Google Shape;1152;gb82f95bd59_0_483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b82f95bd59_0_483"/>
            <p:cNvSpPr txBox="1"/>
            <p:nvPr/>
          </p:nvSpPr>
          <p:spPr>
            <a:xfrm>
              <a:off x="7798166" y="778029"/>
              <a:ext cx="3095418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54" name="Google Shape;1154;gb82f95bd59_0_4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gb82f95bd59_0_4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gb82f95bd59_0_48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7" name="Google Shape;1157;gb82f95bd59_0_483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1158" name="Google Shape;1158;gb82f95bd59_0_483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1159" name="Google Shape;1159;gb82f95bd59_0_48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0" name="Google Shape;1160;gb82f95bd59_0_483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1" name="Google Shape;1161;gb82f95bd59_0_48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2" name="Google Shape;1162;gb82f95bd59_0_483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1163" name="Google Shape;1163;gb82f95bd59_0_483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64" name="Google Shape;1164;gb82f95bd59_0_48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5" name="Google Shape;1165;gb82f95bd59_0_4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0" name="Google Shape;1170;gb82f95bd59_0_504"/>
          <p:cNvGrpSpPr/>
          <p:nvPr/>
        </p:nvGrpSpPr>
        <p:grpSpPr>
          <a:xfrm>
            <a:off x="7586134" y="3640294"/>
            <a:ext cx="2450538" cy="2531944"/>
            <a:chOff x="7586134" y="3640294"/>
            <a:chExt cx="2450538" cy="2531944"/>
          </a:xfrm>
        </p:grpSpPr>
        <p:pic>
          <p:nvPicPr>
            <p:cNvPr id="1171" name="Google Shape;1171;gb82f95bd59_0_50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974265" y="3937882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2" name="Google Shape;1172;gb82f95bd59_0_5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3" name="Google Shape;1173;gb82f95bd59_0_5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4" name="Google Shape;1174;gb82f95bd59_0_5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5" name="Google Shape;1175;gb82f95bd59_0_5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6" name="Google Shape;1176;gb82f95bd59_0_5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7" name="Google Shape;1177;gb82f95bd59_0_504"/>
          <p:cNvGrpSpPr/>
          <p:nvPr/>
        </p:nvGrpSpPr>
        <p:grpSpPr>
          <a:xfrm>
            <a:off x="3240153" y="3776040"/>
            <a:ext cx="1655651" cy="1752173"/>
            <a:chOff x="3178759" y="3779293"/>
            <a:chExt cx="1655651" cy="1752173"/>
          </a:xfrm>
        </p:grpSpPr>
        <p:pic>
          <p:nvPicPr>
            <p:cNvPr id="1178" name="Google Shape;1178;gb82f95bd59_0_50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9" name="Google Shape;1179;gb82f95bd59_0_50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0" name="Google Shape;1180;gb82f95bd59_0_50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1" name="Google Shape;1181;gb82f95bd59_0_50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gb82f95bd59_0_50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3" name="Google Shape;1183;gb82f95bd59_0_5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28508" y="1771650"/>
            <a:ext cx="4882896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gb82f95bd59_0_504"/>
          <p:cNvSpPr/>
          <p:nvPr/>
        </p:nvSpPr>
        <p:spPr>
          <a:xfrm>
            <a:off x="979542" y="670846"/>
            <a:ext cx="10780831" cy="162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latin typeface="Arial"/>
              </a:rPr>
              <a:t>NO BỤNG RỒI!!!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everal&#10;&#10;Description automatically generated">
            <a:extLst>
              <a:ext uri="{FF2B5EF4-FFF2-40B4-BE49-F238E27FC236}">
                <a16:creationId xmlns:a16="http://schemas.microsoft.com/office/drawing/2014/main" xmlns="" id="{B1793A59-E380-4D15-AEF4-349F6626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658" y="756226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37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373" y="469720"/>
            <a:ext cx="8703714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</a:t>
            </a: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kern="1200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2207" y="1802384"/>
            <a:ext cx="6672269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400" b="1" kern="1200" dirty="0" err="1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Ô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lang="en-US" sz="34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lang="en-US" sz="34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34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4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3400" b="1" kern="1200" dirty="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100 (</a:t>
            </a:r>
            <a:r>
              <a:rPr lang="en-US" sz="3400" b="1" kern="1200" dirty="0" err="1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lang="en-US" sz="3400" b="1" kern="120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400" b="1" kern="1200" smtClean="0">
                <a:solidFill>
                  <a:srgbClr val="FF0000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2)</a:t>
            </a:r>
            <a:endParaRPr lang="vi-VN" sz="3400" b="1" kern="1200" dirty="0">
              <a:solidFill>
                <a:srgbClr val="FF0000"/>
              </a:solidFill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7113" y="1115986"/>
            <a:ext cx="1760972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400" b="1" kern="1200" dirty="0" err="1" smtClean="0">
                <a:solidFill>
                  <a:prstClr val="black"/>
                </a:solidFill>
                <a:latin typeface="HP001 4 hàng" pitchFamily="34" charset="0"/>
                <a:ea typeface="+mn-ea"/>
                <a:cs typeface="Arial" panose="020B0604020202020204" pitchFamily="34" charset="0"/>
              </a:rPr>
              <a:t>Toán</a:t>
            </a:r>
            <a:endParaRPr lang="vi-VN" sz="3400" b="1" kern="1200" dirty="0">
              <a:solidFill>
                <a:prstClr val="black"/>
              </a:solidFill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48927" y="646413"/>
            <a:ext cx="654049" cy="635000"/>
            <a:chOff x="7934325" y="85725"/>
            <a:chExt cx="654049" cy="635000"/>
          </a:xfrm>
        </p:grpSpPr>
        <p:sp>
          <p:nvSpPr>
            <p:cNvPr id="16" name="Oval 15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02976" y="623613"/>
            <a:ext cx="613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393937" y="1208388"/>
            <a:ext cx="94760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08183" y="1208388"/>
            <a:ext cx="94760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61173" y="1159803"/>
            <a:ext cx="345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&gt; 41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&gt; 32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&lt; 45</a:t>
            </a:r>
          </a:p>
          <a:p>
            <a:pPr marL="514350" indent="-514350">
              <a:lnSpc>
                <a:spcPct val="200000"/>
              </a:lnSpc>
              <a:buFontTx/>
              <a:buAutoNum type="alphaLcParenR"/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= 37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1"/>
          <p:cNvSpPr/>
          <p:nvPr/>
        </p:nvSpPr>
        <p:spPr>
          <a:xfrm>
            <a:off x="5807836" y="1603828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1"/>
          <p:cNvSpPr/>
          <p:nvPr/>
        </p:nvSpPr>
        <p:spPr>
          <a:xfrm>
            <a:off x="5807836" y="2913439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1"/>
          <p:cNvSpPr/>
          <p:nvPr/>
        </p:nvSpPr>
        <p:spPr>
          <a:xfrm>
            <a:off x="5854394" y="4063330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1"/>
          <p:cNvSpPr/>
          <p:nvPr/>
        </p:nvSpPr>
        <p:spPr>
          <a:xfrm>
            <a:off x="5852047" y="5140488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1"/>
          <p:cNvSpPr/>
          <p:nvPr/>
        </p:nvSpPr>
        <p:spPr>
          <a:xfrm>
            <a:off x="5807836" y="1603828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1"/>
          <p:cNvSpPr/>
          <p:nvPr/>
        </p:nvSpPr>
        <p:spPr>
          <a:xfrm>
            <a:off x="5804178" y="2913439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1"/>
          <p:cNvSpPr/>
          <p:nvPr/>
        </p:nvSpPr>
        <p:spPr>
          <a:xfrm>
            <a:off x="5852047" y="4063330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1"/>
          <p:cNvSpPr/>
          <p:nvPr/>
        </p:nvSpPr>
        <p:spPr>
          <a:xfrm>
            <a:off x="5852047" y="5134950"/>
            <a:ext cx="1030514" cy="7547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b82f95bd59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b82f95bd59_0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b82f95bd59_0_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b82f95bd59_0_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7" name="Google Shape;687;gb82f95bd59_0_40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688" name="Google Shape;688;gb82f95bd59_0_40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gb82f95bd59_0_40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90" name="Google Shape;690;gb82f95bd59_0_40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b82f95bd59_0_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143" y="1341875"/>
            <a:ext cx="10930538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so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sánh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ta so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sánh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chục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trước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chục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chục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so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sánh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en-US" sz="36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389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6317" y="406332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01371" y="428269"/>
            <a:ext cx="613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332"/>
          <a:stretch/>
        </p:blipFill>
        <p:spPr bwMode="auto">
          <a:xfrm>
            <a:off x="1122992" y="1948765"/>
            <a:ext cx="59048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472591">
            <a:off x="699557" y="1625600"/>
            <a:ext cx="1367569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37"/>
          <a:stretch/>
        </p:blipFill>
        <p:spPr bwMode="auto">
          <a:xfrm>
            <a:off x="7315200" y="1911976"/>
            <a:ext cx="4368436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710366" y="1041332"/>
            <a:ext cx="571913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2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603" y="102659"/>
            <a:ext cx="1198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42" y="805734"/>
            <a:ext cx="10406829" cy="443664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28" y="5348517"/>
            <a:ext cx="1169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369" y="1146628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2012" y="1356694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4141" y="1430688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4412" y="1517382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312" y="1507827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5127" y="1475681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3712" y="1507827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2212" y="1436770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48812" y="1442852"/>
            <a:ext cx="435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0012" y="135790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55100" y="1630743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65506" y="223420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8812" y="2043380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9253" y="2142141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2438" y="221388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8132" y="227999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2353" y="2352779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0793" y="232671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3686" y="236180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4608" y="2412806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50449" y="272629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4141" y="312640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0776" y="3181807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3079" y="322800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0695" y="322097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68353" y="3207207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9853" y="3169107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73253" y="3144381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97847" y="3251257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80235" y="3242893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41885" y="427259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94456" y="432946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88772" y="431079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6384" y="4391580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03422" y="431079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72739" y="434300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35924" y="4480428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72114" y="4497091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89726" y="4434775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37997" y="4395850"/>
            <a:ext cx="5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35" y="5964896"/>
            <a:ext cx="4025006" cy="7828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40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99999" y="1981199"/>
            <a:ext cx="609600" cy="60960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6966056" y="670127"/>
            <a:ext cx="496468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518848" y="5871737"/>
            <a:ext cx="188232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02308" y="575785"/>
            <a:ext cx="211705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D0D10910-FBF7-457D-BBCE-D232722B9865}"/>
              </a:ext>
            </a:extLst>
          </p:cNvPr>
          <p:cNvSpPr/>
          <p:nvPr/>
        </p:nvSpPr>
        <p:spPr>
          <a:xfrm>
            <a:off x="2529191" y="2974488"/>
            <a:ext cx="6930850" cy="974942"/>
          </a:xfrm>
          <a:custGeom>
            <a:avLst/>
            <a:gdLst>
              <a:gd name="connsiteX0" fmla="*/ 194554 w 6930850"/>
              <a:gd name="connsiteY0" fmla="*/ 70269 h 974942"/>
              <a:gd name="connsiteX1" fmla="*/ 262647 w 6930850"/>
              <a:gd name="connsiteY1" fmla="*/ 60542 h 974942"/>
              <a:gd name="connsiteX2" fmla="*/ 369652 w 6930850"/>
              <a:gd name="connsiteY2" fmla="*/ 41086 h 974942"/>
              <a:gd name="connsiteX3" fmla="*/ 476656 w 6930850"/>
              <a:gd name="connsiteY3" fmla="*/ 31359 h 974942"/>
              <a:gd name="connsiteX4" fmla="*/ 904673 w 6930850"/>
              <a:gd name="connsiteY4" fmla="*/ 31359 h 974942"/>
              <a:gd name="connsiteX5" fmla="*/ 953311 w 6930850"/>
              <a:gd name="connsiteY5" fmla="*/ 50814 h 974942"/>
              <a:gd name="connsiteX6" fmla="*/ 1031132 w 6930850"/>
              <a:gd name="connsiteY6" fmla="*/ 70269 h 974942"/>
              <a:gd name="connsiteX7" fmla="*/ 1138137 w 6930850"/>
              <a:gd name="connsiteY7" fmla="*/ 128635 h 974942"/>
              <a:gd name="connsiteX8" fmla="*/ 1215958 w 6930850"/>
              <a:gd name="connsiteY8" fmla="*/ 148091 h 974942"/>
              <a:gd name="connsiteX9" fmla="*/ 1342418 w 6930850"/>
              <a:gd name="connsiteY9" fmla="*/ 177274 h 974942"/>
              <a:gd name="connsiteX10" fmla="*/ 1391056 w 6930850"/>
              <a:gd name="connsiteY10" fmla="*/ 196729 h 974942"/>
              <a:gd name="connsiteX11" fmla="*/ 1449422 w 6930850"/>
              <a:gd name="connsiteY11" fmla="*/ 206457 h 974942"/>
              <a:gd name="connsiteX12" fmla="*/ 1887166 w 6930850"/>
              <a:gd name="connsiteY12" fmla="*/ 196729 h 974942"/>
              <a:gd name="connsiteX13" fmla="*/ 2529192 w 6930850"/>
              <a:gd name="connsiteY13" fmla="*/ 187001 h 974942"/>
              <a:gd name="connsiteX14" fmla="*/ 6342435 w 6930850"/>
              <a:gd name="connsiteY14" fmla="*/ 196729 h 974942"/>
              <a:gd name="connsiteX15" fmla="*/ 6614809 w 6930850"/>
              <a:gd name="connsiteY15" fmla="*/ 284278 h 974942"/>
              <a:gd name="connsiteX16" fmla="*/ 6712086 w 6930850"/>
              <a:gd name="connsiteY16" fmla="*/ 342644 h 974942"/>
              <a:gd name="connsiteX17" fmla="*/ 6750996 w 6930850"/>
              <a:gd name="connsiteY17" fmla="*/ 362099 h 974942"/>
              <a:gd name="connsiteX18" fmla="*/ 6809362 w 6930850"/>
              <a:gd name="connsiteY18" fmla="*/ 449648 h 974942"/>
              <a:gd name="connsiteX19" fmla="*/ 6896911 w 6930850"/>
              <a:gd name="connsiteY19" fmla="*/ 537197 h 974942"/>
              <a:gd name="connsiteX20" fmla="*/ 6906639 w 6930850"/>
              <a:gd name="connsiteY20" fmla="*/ 790116 h 974942"/>
              <a:gd name="connsiteX21" fmla="*/ 6877456 w 6930850"/>
              <a:gd name="connsiteY21" fmla="*/ 819299 h 974942"/>
              <a:gd name="connsiteX22" fmla="*/ 6770452 w 6930850"/>
              <a:gd name="connsiteY22" fmla="*/ 867938 h 974942"/>
              <a:gd name="connsiteX23" fmla="*/ 6750996 w 6930850"/>
              <a:gd name="connsiteY23" fmla="*/ 887393 h 974942"/>
              <a:gd name="connsiteX24" fmla="*/ 6634264 w 6930850"/>
              <a:gd name="connsiteY24" fmla="*/ 906848 h 974942"/>
              <a:gd name="connsiteX25" fmla="*/ 6566171 w 6930850"/>
              <a:gd name="connsiteY25" fmla="*/ 916576 h 974942"/>
              <a:gd name="connsiteX26" fmla="*/ 5807413 w 6930850"/>
              <a:gd name="connsiteY26" fmla="*/ 897121 h 974942"/>
              <a:gd name="connsiteX27" fmla="*/ 4630366 w 6930850"/>
              <a:gd name="connsiteY27" fmla="*/ 877665 h 974942"/>
              <a:gd name="connsiteX28" fmla="*/ 4581728 w 6930850"/>
              <a:gd name="connsiteY28" fmla="*/ 867938 h 974942"/>
              <a:gd name="connsiteX29" fmla="*/ 4523362 w 6930850"/>
              <a:gd name="connsiteY29" fmla="*/ 848482 h 974942"/>
              <a:gd name="connsiteX30" fmla="*/ 3229583 w 6930850"/>
              <a:gd name="connsiteY30" fmla="*/ 867938 h 974942"/>
              <a:gd name="connsiteX31" fmla="*/ 2947481 w 6930850"/>
              <a:gd name="connsiteY31" fmla="*/ 926303 h 974942"/>
              <a:gd name="connsiteX32" fmla="*/ 2850205 w 6930850"/>
              <a:gd name="connsiteY32" fmla="*/ 974942 h 974942"/>
              <a:gd name="connsiteX33" fmla="*/ 2373549 w 6930850"/>
              <a:gd name="connsiteY33" fmla="*/ 955486 h 974942"/>
              <a:gd name="connsiteX34" fmla="*/ 2188724 w 6930850"/>
              <a:gd name="connsiteY34" fmla="*/ 906848 h 974942"/>
              <a:gd name="connsiteX35" fmla="*/ 1575881 w 6930850"/>
              <a:gd name="connsiteY35" fmla="*/ 858210 h 974942"/>
              <a:gd name="connsiteX36" fmla="*/ 1468877 w 6930850"/>
              <a:gd name="connsiteY36" fmla="*/ 848482 h 974942"/>
              <a:gd name="connsiteX37" fmla="*/ 1322962 w 6930850"/>
              <a:gd name="connsiteY37" fmla="*/ 829027 h 974942"/>
              <a:gd name="connsiteX38" fmla="*/ 1031132 w 6930850"/>
              <a:gd name="connsiteY38" fmla="*/ 809572 h 974942"/>
              <a:gd name="connsiteX39" fmla="*/ 817124 w 6930850"/>
              <a:gd name="connsiteY39" fmla="*/ 770661 h 974942"/>
              <a:gd name="connsiteX40" fmla="*/ 690664 w 6930850"/>
              <a:gd name="connsiteY40" fmla="*/ 751206 h 974942"/>
              <a:gd name="connsiteX41" fmla="*/ 554477 w 6930850"/>
              <a:gd name="connsiteY41" fmla="*/ 702567 h 974942"/>
              <a:gd name="connsiteX42" fmla="*/ 457200 w 6930850"/>
              <a:gd name="connsiteY42" fmla="*/ 673384 h 974942"/>
              <a:gd name="connsiteX43" fmla="*/ 321013 w 6930850"/>
              <a:gd name="connsiteY43" fmla="*/ 634474 h 974942"/>
              <a:gd name="connsiteX44" fmla="*/ 243192 w 6930850"/>
              <a:gd name="connsiteY44" fmla="*/ 566380 h 974942"/>
              <a:gd name="connsiteX45" fmla="*/ 204281 w 6930850"/>
              <a:gd name="connsiteY45" fmla="*/ 537197 h 974942"/>
              <a:gd name="connsiteX46" fmla="*/ 68094 w 6930850"/>
              <a:gd name="connsiteY46" fmla="*/ 508014 h 974942"/>
              <a:gd name="connsiteX47" fmla="*/ 19456 w 6930850"/>
              <a:gd name="connsiteY47" fmla="*/ 439921 h 974942"/>
              <a:gd name="connsiteX48" fmla="*/ 0 w 6930850"/>
              <a:gd name="connsiteY48" fmla="*/ 381555 h 974942"/>
              <a:gd name="connsiteX49" fmla="*/ 9728 w 6930850"/>
              <a:gd name="connsiteY49" fmla="*/ 303733 h 974942"/>
              <a:gd name="connsiteX50" fmla="*/ 68094 w 6930850"/>
              <a:gd name="connsiteY50" fmla="*/ 294006 h 974942"/>
              <a:gd name="connsiteX51" fmla="*/ 107005 w 6930850"/>
              <a:gd name="connsiteY51" fmla="*/ 274550 h 974942"/>
              <a:gd name="connsiteX52" fmla="*/ 136188 w 6930850"/>
              <a:gd name="connsiteY52" fmla="*/ 177274 h 974942"/>
              <a:gd name="connsiteX53" fmla="*/ 194554 w 6930850"/>
              <a:gd name="connsiteY53" fmla="*/ 70269 h 97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930850" h="974942">
                <a:moveTo>
                  <a:pt x="194554" y="70269"/>
                </a:moveTo>
                <a:cubicBezTo>
                  <a:pt x="215631" y="50814"/>
                  <a:pt x="240031" y="64311"/>
                  <a:pt x="262647" y="60542"/>
                </a:cubicBezTo>
                <a:cubicBezTo>
                  <a:pt x="298407" y="54582"/>
                  <a:pt x="333731" y="45984"/>
                  <a:pt x="369652" y="41086"/>
                </a:cubicBezTo>
                <a:cubicBezTo>
                  <a:pt x="405139" y="36247"/>
                  <a:pt x="440988" y="34601"/>
                  <a:pt x="476656" y="31359"/>
                </a:cubicBezTo>
                <a:cubicBezTo>
                  <a:pt x="652131" y="-18779"/>
                  <a:pt x="562634" y="-1216"/>
                  <a:pt x="904673" y="31359"/>
                </a:cubicBezTo>
                <a:cubicBezTo>
                  <a:pt x="922056" y="33015"/>
                  <a:pt x="936622" y="45679"/>
                  <a:pt x="953311" y="50814"/>
                </a:cubicBezTo>
                <a:cubicBezTo>
                  <a:pt x="978867" y="58677"/>
                  <a:pt x="1031132" y="70269"/>
                  <a:pt x="1031132" y="70269"/>
                </a:cubicBezTo>
                <a:cubicBezTo>
                  <a:pt x="1066800" y="89724"/>
                  <a:pt x="1100692" y="112868"/>
                  <a:pt x="1138137" y="128635"/>
                </a:cubicBezTo>
                <a:cubicBezTo>
                  <a:pt x="1162780" y="139011"/>
                  <a:pt x="1190591" y="139635"/>
                  <a:pt x="1215958" y="148091"/>
                </a:cubicBezTo>
                <a:cubicBezTo>
                  <a:pt x="1330008" y="186108"/>
                  <a:pt x="1141490" y="154948"/>
                  <a:pt x="1342418" y="177274"/>
                </a:cubicBezTo>
                <a:cubicBezTo>
                  <a:pt x="1358631" y="183759"/>
                  <a:pt x="1374210" y="192135"/>
                  <a:pt x="1391056" y="196729"/>
                </a:cubicBezTo>
                <a:cubicBezTo>
                  <a:pt x="1410085" y="201919"/>
                  <a:pt x="1429698" y="206457"/>
                  <a:pt x="1449422" y="206457"/>
                </a:cubicBezTo>
                <a:cubicBezTo>
                  <a:pt x="1595373" y="206457"/>
                  <a:pt x="1741239" y="199358"/>
                  <a:pt x="1887166" y="196729"/>
                </a:cubicBezTo>
                <a:lnTo>
                  <a:pt x="2529192" y="187001"/>
                </a:lnTo>
                <a:lnTo>
                  <a:pt x="6342435" y="196729"/>
                </a:lnTo>
                <a:cubicBezTo>
                  <a:pt x="6389656" y="197309"/>
                  <a:pt x="6569068" y="262402"/>
                  <a:pt x="6614809" y="284278"/>
                </a:cubicBezTo>
                <a:cubicBezTo>
                  <a:pt x="6648923" y="300593"/>
                  <a:pt x="6679254" y="323883"/>
                  <a:pt x="6712086" y="342644"/>
                </a:cubicBezTo>
                <a:cubicBezTo>
                  <a:pt x="6724676" y="349838"/>
                  <a:pt x="6738026" y="355614"/>
                  <a:pt x="6750996" y="362099"/>
                </a:cubicBezTo>
                <a:cubicBezTo>
                  <a:pt x="6773455" y="407015"/>
                  <a:pt x="6770388" y="407676"/>
                  <a:pt x="6809362" y="449648"/>
                </a:cubicBezTo>
                <a:cubicBezTo>
                  <a:pt x="6837445" y="479891"/>
                  <a:pt x="6896911" y="537197"/>
                  <a:pt x="6896911" y="537197"/>
                </a:cubicBezTo>
                <a:cubicBezTo>
                  <a:pt x="6935433" y="652764"/>
                  <a:pt x="6944506" y="638648"/>
                  <a:pt x="6906639" y="790116"/>
                </a:cubicBezTo>
                <a:cubicBezTo>
                  <a:pt x="6903302" y="803462"/>
                  <a:pt x="6888024" y="810492"/>
                  <a:pt x="6877456" y="819299"/>
                </a:cubicBezTo>
                <a:cubicBezTo>
                  <a:pt x="6844214" y="847001"/>
                  <a:pt x="6814214" y="851527"/>
                  <a:pt x="6770452" y="867938"/>
                </a:cubicBezTo>
                <a:cubicBezTo>
                  <a:pt x="6763967" y="874423"/>
                  <a:pt x="6758860" y="882674"/>
                  <a:pt x="6750996" y="887393"/>
                </a:cubicBezTo>
                <a:cubicBezTo>
                  <a:pt x="6724979" y="903003"/>
                  <a:pt x="6643173" y="905734"/>
                  <a:pt x="6634264" y="906848"/>
                </a:cubicBezTo>
                <a:cubicBezTo>
                  <a:pt x="6611513" y="909692"/>
                  <a:pt x="6588869" y="913333"/>
                  <a:pt x="6566171" y="916576"/>
                </a:cubicBezTo>
                <a:lnTo>
                  <a:pt x="5807413" y="897121"/>
                </a:lnTo>
                <a:lnTo>
                  <a:pt x="4630366" y="877665"/>
                </a:lnTo>
                <a:cubicBezTo>
                  <a:pt x="4614153" y="874423"/>
                  <a:pt x="4597679" y="872288"/>
                  <a:pt x="4581728" y="867938"/>
                </a:cubicBezTo>
                <a:cubicBezTo>
                  <a:pt x="4561943" y="862542"/>
                  <a:pt x="4543870" y="848482"/>
                  <a:pt x="4523362" y="848482"/>
                </a:cubicBezTo>
                <a:cubicBezTo>
                  <a:pt x="4092054" y="848482"/>
                  <a:pt x="3660843" y="861453"/>
                  <a:pt x="3229583" y="867938"/>
                </a:cubicBezTo>
                <a:cubicBezTo>
                  <a:pt x="3099196" y="879791"/>
                  <a:pt x="3094602" y="873760"/>
                  <a:pt x="2947481" y="926303"/>
                </a:cubicBezTo>
                <a:cubicBezTo>
                  <a:pt x="2913340" y="938496"/>
                  <a:pt x="2882630" y="958729"/>
                  <a:pt x="2850205" y="974942"/>
                </a:cubicBezTo>
                <a:cubicBezTo>
                  <a:pt x="2691320" y="968457"/>
                  <a:pt x="2531731" y="971770"/>
                  <a:pt x="2373549" y="955486"/>
                </a:cubicBezTo>
                <a:cubicBezTo>
                  <a:pt x="2310178" y="948962"/>
                  <a:pt x="2251871" y="915267"/>
                  <a:pt x="2188724" y="906848"/>
                </a:cubicBezTo>
                <a:cubicBezTo>
                  <a:pt x="1790780" y="853790"/>
                  <a:pt x="1994986" y="870911"/>
                  <a:pt x="1575881" y="858210"/>
                </a:cubicBezTo>
                <a:cubicBezTo>
                  <a:pt x="1540213" y="854967"/>
                  <a:pt x="1504456" y="852587"/>
                  <a:pt x="1468877" y="848482"/>
                </a:cubicBezTo>
                <a:cubicBezTo>
                  <a:pt x="1420132" y="842858"/>
                  <a:pt x="1371817" y="833607"/>
                  <a:pt x="1322962" y="829027"/>
                </a:cubicBezTo>
                <a:cubicBezTo>
                  <a:pt x="830909" y="782897"/>
                  <a:pt x="1430457" y="849504"/>
                  <a:pt x="1031132" y="809572"/>
                </a:cubicBezTo>
                <a:cubicBezTo>
                  <a:pt x="956642" y="802123"/>
                  <a:pt x="893134" y="784234"/>
                  <a:pt x="817124" y="770661"/>
                </a:cubicBezTo>
                <a:cubicBezTo>
                  <a:pt x="775139" y="763164"/>
                  <a:pt x="732817" y="757691"/>
                  <a:pt x="690664" y="751206"/>
                </a:cubicBezTo>
                <a:cubicBezTo>
                  <a:pt x="645268" y="734993"/>
                  <a:pt x="600207" y="717811"/>
                  <a:pt x="554477" y="702567"/>
                </a:cubicBezTo>
                <a:cubicBezTo>
                  <a:pt x="522361" y="691862"/>
                  <a:pt x="489123" y="684651"/>
                  <a:pt x="457200" y="673384"/>
                </a:cubicBezTo>
                <a:cubicBezTo>
                  <a:pt x="335932" y="630584"/>
                  <a:pt x="443358" y="651951"/>
                  <a:pt x="321013" y="634474"/>
                </a:cubicBezTo>
                <a:cubicBezTo>
                  <a:pt x="258242" y="592625"/>
                  <a:pt x="328554" y="642257"/>
                  <a:pt x="243192" y="566380"/>
                </a:cubicBezTo>
                <a:cubicBezTo>
                  <a:pt x="231074" y="555609"/>
                  <a:pt x="219662" y="542324"/>
                  <a:pt x="204281" y="537197"/>
                </a:cubicBezTo>
                <a:cubicBezTo>
                  <a:pt x="160237" y="522516"/>
                  <a:pt x="113490" y="517742"/>
                  <a:pt x="68094" y="508014"/>
                </a:cubicBezTo>
                <a:cubicBezTo>
                  <a:pt x="26294" y="480148"/>
                  <a:pt x="40398" y="497511"/>
                  <a:pt x="19456" y="439921"/>
                </a:cubicBezTo>
                <a:cubicBezTo>
                  <a:pt x="12448" y="420648"/>
                  <a:pt x="0" y="381555"/>
                  <a:pt x="0" y="381555"/>
                </a:cubicBezTo>
                <a:cubicBezTo>
                  <a:pt x="3243" y="355614"/>
                  <a:pt x="-6322" y="324369"/>
                  <a:pt x="9728" y="303733"/>
                </a:cubicBezTo>
                <a:cubicBezTo>
                  <a:pt x="21837" y="288164"/>
                  <a:pt x="49202" y="299674"/>
                  <a:pt x="68094" y="294006"/>
                </a:cubicBezTo>
                <a:cubicBezTo>
                  <a:pt x="81984" y="289839"/>
                  <a:pt x="94035" y="281035"/>
                  <a:pt x="107005" y="274550"/>
                </a:cubicBezTo>
                <a:cubicBezTo>
                  <a:pt x="120969" y="232655"/>
                  <a:pt x="121345" y="232934"/>
                  <a:pt x="136188" y="177274"/>
                </a:cubicBezTo>
                <a:cubicBezTo>
                  <a:pt x="158002" y="95471"/>
                  <a:pt x="173477" y="89724"/>
                  <a:pt x="194554" y="70269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FBDD7A99-943A-41A3-ADBF-510425F9BC79}"/>
              </a:ext>
            </a:extLst>
          </p:cNvPr>
          <p:cNvSpPr/>
          <p:nvPr/>
        </p:nvSpPr>
        <p:spPr>
          <a:xfrm>
            <a:off x="3190672" y="1721796"/>
            <a:ext cx="6431424" cy="1396506"/>
          </a:xfrm>
          <a:custGeom>
            <a:avLst/>
            <a:gdLst>
              <a:gd name="connsiteX0" fmla="*/ 6215975 w 6431424"/>
              <a:gd name="connsiteY0" fmla="*/ 97276 h 1396506"/>
              <a:gd name="connsiteX1" fmla="*/ 6274341 w 6431424"/>
              <a:gd name="connsiteY1" fmla="*/ 107004 h 1396506"/>
              <a:gd name="connsiteX2" fmla="*/ 6391073 w 6431424"/>
              <a:gd name="connsiteY2" fmla="*/ 233464 h 1396506"/>
              <a:gd name="connsiteX3" fmla="*/ 6420256 w 6431424"/>
              <a:gd name="connsiteY3" fmla="*/ 330740 h 1396506"/>
              <a:gd name="connsiteX4" fmla="*/ 6429983 w 6431424"/>
              <a:gd name="connsiteY4" fmla="*/ 389106 h 1396506"/>
              <a:gd name="connsiteX5" fmla="*/ 6284068 w 6431424"/>
              <a:gd name="connsiteY5" fmla="*/ 642025 h 1396506"/>
              <a:gd name="connsiteX6" fmla="*/ 6225702 w 6431424"/>
              <a:gd name="connsiteY6" fmla="*/ 700391 h 1396506"/>
              <a:gd name="connsiteX7" fmla="*/ 6089515 w 6431424"/>
              <a:gd name="connsiteY7" fmla="*/ 797668 h 1396506"/>
              <a:gd name="connsiteX8" fmla="*/ 5943600 w 6431424"/>
              <a:gd name="connsiteY8" fmla="*/ 875489 h 1396506"/>
              <a:gd name="connsiteX9" fmla="*/ 5894962 w 6431424"/>
              <a:gd name="connsiteY9" fmla="*/ 885217 h 1396506"/>
              <a:gd name="connsiteX10" fmla="*/ 5447490 w 6431424"/>
              <a:gd name="connsiteY10" fmla="*/ 904672 h 1396506"/>
              <a:gd name="connsiteX11" fmla="*/ 4931924 w 6431424"/>
              <a:gd name="connsiteY11" fmla="*/ 924127 h 1396506"/>
              <a:gd name="connsiteX12" fmla="*/ 4834647 w 6431424"/>
              <a:gd name="connsiteY12" fmla="*/ 933855 h 1396506"/>
              <a:gd name="connsiteX13" fmla="*/ 4698460 w 6431424"/>
              <a:gd name="connsiteY13" fmla="*/ 1001949 h 1396506"/>
              <a:gd name="connsiteX14" fmla="*/ 4669277 w 6431424"/>
              <a:gd name="connsiteY14" fmla="*/ 1021404 h 1396506"/>
              <a:gd name="connsiteX15" fmla="*/ 4435813 w 6431424"/>
              <a:gd name="connsiteY15" fmla="*/ 1040859 h 1396506"/>
              <a:gd name="connsiteX16" fmla="*/ 4309354 w 6431424"/>
              <a:gd name="connsiteY16" fmla="*/ 1060315 h 1396506"/>
              <a:gd name="connsiteX17" fmla="*/ 4270443 w 6431424"/>
              <a:gd name="connsiteY17" fmla="*/ 1070042 h 1396506"/>
              <a:gd name="connsiteX18" fmla="*/ 3959158 w 6431424"/>
              <a:gd name="connsiteY18" fmla="*/ 1099225 h 1396506"/>
              <a:gd name="connsiteX19" fmla="*/ 3813243 w 6431424"/>
              <a:gd name="connsiteY19" fmla="*/ 1128408 h 1396506"/>
              <a:gd name="connsiteX20" fmla="*/ 3754877 w 6431424"/>
              <a:gd name="connsiteY20" fmla="*/ 1147864 h 1396506"/>
              <a:gd name="connsiteX21" fmla="*/ 3210128 w 6431424"/>
              <a:gd name="connsiteY21" fmla="*/ 1196502 h 1396506"/>
              <a:gd name="connsiteX22" fmla="*/ 2772383 w 6431424"/>
              <a:gd name="connsiteY22" fmla="*/ 1206230 h 1396506"/>
              <a:gd name="connsiteX23" fmla="*/ 1147864 w 6431424"/>
              <a:gd name="connsiteY23" fmla="*/ 1235413 h 1396506"/>
              <a:gd name="connsiteX24" fmla="*/ 1011677 w 6431424"/>
              <a:gd name="connsiteY24" fmla="*/ 1322961 h 1396506"/>
              <a:gd name="connsiteX25" fmla="*/ 943583 w 6431424"/>
              <a:gd name="connsiteY25" fmla="*/ 1342417 h 1396506"/>
              <a:gd name="connsiteX26" fmla="*/ 817124 w 6431424"/>
              <a:gd name="connsiteY26" fmla="*/ 1361872 h 1396506"/>
              <a:gd name="connsiteX27" fmla="*/ 145915 w 6431424"/>
              <a:gd name="connsiteY27" fmla="*/ 1293778 h 1396506"/>
              <a:gd name="connsiteX28" fmla="*/ 116732 w 6431424"/>
              <a:gd name="connsiteY28" fmla="*/ 1245140 h 1396506"/>
              <a:gd name="connsiteX29" fmla="*/ 107005 w 6431424"/>
              <a:gd name="connsiteY29" fmla="*/ 1206230 h 1396506"/>
              <a:gd name="connsiteX30" fmla="*/ 0 w 6431424"/>
              <a:gd name="connsiteY30" fmla="*/ 1108953 h 1396506"/>
              <a:gd name="connsiteX31" fmla="*/ 29183 w 6431424"/>
              <a:gd name="connsiteY31" fmla="*/ 982493 h 1396506"/>
              <a:gd name="connsiteX32" fmla="*/ 77822 w 6431424"/>
              <a:gd name="connsiteY32" fmla="*/ 953310 h 1396506"/>
              <a:gd name="connsiteX33" fmla="*/ 214009 w 6431424"/>
              <a:gd name="connsiteY33" fmla="*/ 914400 h 1396506"/>
              <a:gd name="connsiteX34" fmla="*/ 369651 w 6431424"/>
              <a:gd name="connsiteY34" fmla="*/ 865761 h 1396506"/>
              <a:gd name="connsiteX35" fmla="*/ 544749 w 6431424"/>
              <a:gd name="connsiteY35" fmla="*/ 817123 h 1396506"/>
              <a:gd name="connsiteX36" fmla="*/ 622571 w 6431424"/>
              <a:gd name="connsiteY36" fmla="*/ 787940 h 1396506"/>
              <a:gd name="connsiteX37" fmla="*/ 1371600 w 6431424"/>
              <a:gd name="connsiteY37" fmla="*/ 719847 h 1396506"/>
              <a:gd name="connsiteX38" fmla="*/ 1468877 w 6431424"/>
              <a:gd name="connsiteY38" fmla="*/ 710119 h 1396506"/>
              <a:gd name="connsiteX39" fmla="*/ 1741251 w 6431424"/>
              <a:gd name="connsiteY39" fmla="*/ 690664 h 1396506"/>
              <a:gd name="connsiteX40" fmla="*/ 1984443 w 6431424"/>
              <a:gd name="connsiteY40" fmla="*/ 661481 h 1396506"/>
              <a:gd name="connsiteX41" fmla="*/ 2324911 w 6431424"/>
              <a:gd name="connsiteY41" fmla="*/ 632298 h 1396506"/>
              <a:gd name="connsiteX42" fmla="*/ 3161490 w 6431424"/>
              <a:gd name="connsiteY42" fmla="*/ 622570 h 1396506"/>
              <a:gd name="connsiteX43" fmla="*/ 3608962 w 6431424"/>
              <a:gd name="connsiteY43" fmla="*/ 612842 h 1396506"/>
              <a:gd name="connsiteX44" fmla="*/ 3725694 w 6431424"/>
              <a:gd name="connsiteY44" fmla="*/ 593387 h 1396506"/>
              <a:gd name="connsiteX45" fmla="*/ 4027251 w 6431424"/>
              <a:gd name="connsiteY45" fmla="*/ 554476 h 1396506"/>
              <a:gd name="connsiteX46" fmla="*/ 4367719 w 6431424"/>
              <a:gd name="connsiteY46" fmla="*/ 486383 h 1396506"/>
              <a:gd name="connsiteX47" fmla="*/ 4581728 w 6431424"/>
              <a:gd name="connsiteY47" fmla="*/ 457200 h 1396506"/>
              <a:gd name="connsiteX48" fmla="*/ 4951379 w 6431424"/>
              <a:gd name="connsiteY48" fmla="*/ 398834 h 1396506"/>
              <a:gd name="connsiteX49" fmla="*/ 5136205 w 6431424"/>
              <a:gd name="connsiteY49" fmla="*/ 389106 h 1396506"/>
              <a:gd name="connsiteX50" fmla="*/ 5398851 w 6431424"/>
              <a:gd name="connsiteY50" fmla="*/ 359923 h 1396506"/>
              <a:gd name="connsiteX51" fmla="*/ 5583677 w 6431424"/>
              <a:gd name="connsiteY51" fmla="*/ 282102 h 1396506"/>
              <a:gd name="connsiteX52" fmla="*/ 5729592 w 6431424"/>
              <a:gd name="connsiteY52" fmla="*/ 204281 h 1396506"/>
              <a:gd name="connsiteX53" fmla="*/ 5768502 w 6431424"/>
              <a:gd name="connsiteY53" fmla="*/ 184825 h 1396506"/>
              <a:gd name="connsiteX54" fmla="*/ 5826868 w 6431424"/>
              <a:gd name="connsiteY54" fmla="*/ 126459 h 1396506"/>
              <a:gd name="connsiteX55" fmla="*/ 5963056 w 6431424"/>
              <a:gd name="connsiteY55" fmla="*/ 19455 h 1396506"/>
              <a:gd name="connsiteX56" fmla="*/ 6040877 w 6431424"/>
              <a:gd name="connsiteY56" fmla="*/ 0 h 1396506"/>
              <a:gd name="connsiteX57" fmla="*/ 6235430 w 6431424"/>
              <a:gd name="connsiteY57" fmla="*/ 29183 h 1396506"/>
              <a:gd name="connsiteX58" fmla="*/ 6254885 w 6431424"/>
              <a:gd name="connsiteY58" fmla="*/ 58366 h 1396506"/>
              <a:gd name="connsiteX59" fmla="*/ 6293796 w 6431424"/>
              <a:gd name="connsiteY59" fmla="*/ 136187 h 139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431424" h="1396506">
                <a:moveTo>
                  <a:pt x="6215975" y="97276"/>
                </a:moveTo>
                <a:cubicBezTo>
                  <a:pt x="6235430" y="100519"/>
                  <a:pt x="6257216" y="97218"/>
                  <a:pt x="6274341" y="107004"/>
                </a:cubicBezTo>
                <a:cubicBezTo>
                  <a:pt x="6338564" y="143703"/>
                  <a:pt x="6354204" y="178161"/>
                  <a:pt x="6391073" y="233464"/>
                </a:cubicBezTo>
                <a:cubicBezTo>
                  <a:pt x="6400801" y="265889"/>
                  <a:pt x="6412046" y="297898"/>
                  <a:pt x="6420256" y="330740"/>
                </a:cubicBezTo>
                <a:cubicBezTo>
                  <a:pt x="6425040" y="349875"/>
                  <a:pt x="6435173" y="370077"/>
                  <a:pt x="6429983" y="389106"/>
                </a:cubicBezTo>
                <a:cubicBezTo>
                  <a:pt x="6398164" y="505778"/>
                  <a:pt x="6358463" y="557003"/>
                  <a:pt x="6284068" y="642025"/>
                </a:cubicBezTo>
                <a:cubicBezTo>
                  <a:pt x="6265950" y="662731"/>
                  <a:pt x="6245157" y="680936"/>
                  <a:pt x="6225702" y="700391"/>
                </a:cubicBezTo>
                <a:cubicBezTo>
                  <a:pt x="6178595" y="747498"/>
                  <a:pt x="6186267" y="742382"/>
                  <a:pt x="6089515" y="797668"/>
                </a:cubicBezTo>
                <a:cubicBezTo>
                  <a:pt x="6052584" y="818771"/>
                  <a:pt x="5982295" y="860606"/>
                  <a:pt x="5943600" y="875489"/>
                </a:cubicBezTo>
                <a:cubicBezTo>
                  <a:pt x="5928168" y="881424"/>
                  <a:pt x="5911330" y="882879"/>
                  <a:pt x="5894962" y="885217"/>
                </a:cubicBezTo>
                <a:cubicBezTo>
                  <a:pt x="5742609" y="906981"/>
                  <a:pt x="5614079" y="899119"/>
                  <a:pt x="5447490" y="904672"/>
                </a:cubicBezTo>
                <a:lnTo>
                  <a:pt x="4931924" y="924127"/>
                </a:lnTo>
                <a:cubicBezTo>
                  <a:pt x="4899498" y="927370"/>
                  <a:pt x="4865562" y="923550"/>
                  <a:pt x="4834647" y="933855"/>
                </a:cubicBezTo>
                <a:cubicBezTo>
                  <a:pt x="4786498" y="949905"/>
                  <a:pt x="4740690" y="973796"/>
                  <a:pt x="4698460" y="1001949"/>
                </a:cubicBezTo>
                <a:cubicBezTo>
                  <a:pt x="4688732" y="1008434"/>
                  <a:pt x="4680842" y="1019691"/>
                  <a:pt x="4669277" y="1021404"/>
                </a:cubicBezTo>
                <a:cubicBezTo>
                  <a:pt x="4592029" y="1032848"/>
                  <a:pt x="4513541" y="1033337"/>
                  <a:pt x="4435813" y="1040859"/>
                </a:cubicBezTo>
                <a:cubicBezTo>
                  <a:pt x="4417705" y="1042611"/>
                  <a:pt x="4330541" y="1056078"/>
                  <a:pt x="4309354" y="1060315"/>
                </a:cubicBezTo>
                <a:cubicBezTo>
                  <a:pt x="4296244" y="1062937"/>
                  <a:pt x="4283731" y="1068566"/>
                  <a:pt x="4270443" y="1070042"/>
                </a:cubicBezTo>
                <a:cubicBezTo>
                  <a:pt x="4166864" y="1081551"/>
                  <a:pt x="4062920" y="1089497"/>
                  <a:pt x="3959158" y="1099225"/>
                </a:cubicBezTo>
                <a:cubicBezTo>
                  <a:pt x="3910520" y="1108953"/>
                  <a:pt x="3861496" y="1116919"/>
                  <a:pt x="3813243" y="1128408"/>
                </a:cubicBezTo>
                <a:cubicBezTo>
                  <a:pt x="3793293" y="1133158"/>
                  <a:pt x="3775023" y="1144027"/>
                  <a:pt x="3754877" y="1147864"/>
                </a:cubicBezTo>
                <a:cubicBezTo>
                  <a:pt x="3612283" y="1175025"/>
                  <a:pt x="3289932" y="1190663"/>
                  <a:pt x="3210128" y="1196502"/>
                </a:cubicBezTo>
                <a:cubicBezTo>
                  <a:pt x="2885715" y="1257329"/>
                  <a:pt x="3243083" y="1203828"/>
                  <a:pt x="2772383" y="1206230"/>
                </a:cubicBezTo>
                <a:cubicBezTo>
                  <a:pt x="2230796" y="1208993"/>
                  <a:pt x="1689370" y="1225685"/>
                  <a:pt x="1147864" y="1235413"/>
                </a:cubicBezTo>
                <a:cubicBezTo>
                  <a:pt x="1102468" y="1264596"/>
                  <a:pt x="1063567" y="1308135"/>
                  <a:pt x="1011677" y="1322961"/>
                </a:cubicBezTo>
                <a:cubicBezTo>
                  <a:pt x="988979" y="1329446"/>
                  <a:pt x="966585" y="1337109"/>
                  <a:pt x="943583" y="1342417"/>
                </a:cubicBezTo>
                <a:cubicBezTo>
                  <a:pt x="921665" y="1347475"/>
                  <a:pt x="836082" y="1359164"/>
                  <a:pt x="817124" y="1361872"/>
                </a:cubicBezTo>
                <a:cubicBezTo>
                  <a:pt x="665216" y="1354861"/>
                  <a:pt x="290662" y="1479881"/>
                  <a:pt x="145915" y="1293778"/>
                </a:cubicBezTo>
                <a:cubicBezTo>
                  <a:pt x="134307" y="1278854"/>
                  <a:pt x="126460" y="1261353"/>
                  <a:pt x="116732" y="1245140"/>
                </a:cubicBezTo>
                <a:cubicBezTo>
                  <a:pt x="113490" y="1232170"/>
                  <a:pt x="114672" y="1217182"/>
                  <a:pt x="107005" y="1206230"/>
                </a:cubicBezTo>
                <a:cubicBezTo>
                  <a:pt x="83762" y="1173026"/>
                  <a:pt x="32540" y="1134985"/>
                  <a:pt x="0" y="1108953"/>
                </a:cubicBezTo>
                <a:cubicBezTo>
                  <a:pt x="9728" y="1066800"/>
                  <a:pt x="9836" y="1021187"/>
                  <a:pt x="29183" y="982493"/>
                </a:cubicBezTo>
                <a:cubicBezTo>
                  <a:pt x="37639" y="965582"/>
                  <a:pt x="60080" y="959846"/>
                  <a:pt x="77822" y="953310"/>
                </a:cubicBezTo>
                <a:cubicBezTo>
                  <a:pt x="122123" y="936989"/>
                  <a:pt x="168613" y="927370"/>
                  <a:pt x="214009" y="914400"/>
                </a:cubicBezTo>
                <a:cubicBezTo>
                  <a:pt x="281675" y="869288"/>
                  <a:pt x="222593" y="903711"/>
                  <a:pt x="369651" y="865761"/>
                </a:cubicBezTo>
                <a:cubicBezTo>
                  <a:pt x="428305" y="850624"/>
                  <a:pt x="488030" y="838392"/>
                  <a:pt x="544749" y="817123"/>
                </a:cubicBezTo>
                <a:cubicBezTo>
                  <a:pt x="570690" y="807395"/>
                  <a:pt x="595404" y="793373"/>
                  <a:pt x="622571" y="787940"/>
                </a:cubicBezTo>
                <a:cubicBezTo>
                  <a:pt x="1005053" y="711444"/>
                  <a:pt x="973620" y="729796"/>
                  <a:pt x="1371600" y="719847"/>
                </a:cubicBezTo>
                <a:cubicBezTo>
                  <a:pt x="1404026" y="716604"/>
                  <a:pt x="1436391" y="712684"/>
                  <a:pt x="1468877" y="710119"/>
                </a:cubicBezTo>
                <a:cubicBezTo>
                  <a:pt x="1559617" y="702955"/>
                  <a:pt x="1650631" y="699213"/>
                  <a:pt x="1741251" y="690664"/>
                </a:cubicBezTo>
                <a:cubicBezTo>
                  <a:pt x="1822536" y="682996"/>
                  <a:pt x="1903379" y="671209"/>
                  <a:pt x="1984443" y="661481"/>
                </a:cubicBezTo>
                <a:cubicBezTo>
                  <a:pt x="2139906" y="622614"/>
                  <a:pt x="2059628" y="636993"/>
                  <a:pt x="2324911" y="632298"/>
                </a:cubicBezTo>
                <a:lnTo>
                  <a:pt x="3161490" y="622570"/>
                </a:lnTo>
                <a:lnTo>
                  <a:pt x="3608962" y="612842"/>
                </a:lnTo>
                <a:cubicBezTo>
                  <a:pt x="3647873" y="606357"/>
                  <a:pt x="3686625" y="598838"/>
                  <a:pt x="3725694" y="593387"/>
                </a:cubicBezTo>
                <a:cubicBezTo>
                  <a:pt x="3826074" y="579380"/>
                  <a:pt x="3927278" y="571138"/>
                  <a:pt x="4027251" y="554476"/>
                </a:cubicBezTo>
                <a:cubicBezTo>
                  <a:pt x="4141413" y="535449"/>
                  <a:pt x="4253043" y="502021"/>
                  <a:pt x="4367719" y="486383"/>
                </a:cubicBezTo>
                <a:cubicBezTo>
                  <a:pt x="4439055" y="476655"/>
                  <a:pt x="4510612" y="468429"/>
                  <a:pt x="4581728" y="457200"/>
                </a:cubicBezTo>
                <a:cubicBezTo>
                  <a:pt x="4793660" y="423737"/>
                  <a:pt x="4704812" y="422890"/>
                  <a:pt x="4951379" y="398834"/>
                </a:cubicBezTo>
                <a:cubicBezTo>
                  <a:pt x="5012781" y="392843"/>
                  <a:pt x="5074596" y="392349"/>
                  <a:pt x="5136205" y="389106"/>
                </a:cubicBezTo>
                <a:cubicBezTo>
                  <a:pt x="5223754" y="379378"/>
                  <a:pt x="5313179" y="380410"/>
                  <a:pt x="5398851" y="359923"/>
                </a:cubicBezTo>
                <a:cubicBezTo>
                  <a:pt x="5463865" y="344376"/>
                  <a:pt x="5522755" y="309615"/>
                  <a:pt x="5583677" y="282102"/>
                </a:cubicBezTo>
                <a:cubicBezTo>
                  <a:pt x="5852820" y="160554"/>
                  <a:pt x="5626063" y="263442"/>
                  <a:pt x="5729592" y="204281"/>
                </a:cubicBezTo>
                <a:cubicBezTo>
                  <a:pt x="5742182" y="197086"/>
                  <a:pt x="5757179" y="193884"/>
                  <a:pt x="5768502" y="184825"/>
                </a:cubicBezTo>
                <a:cubicBezTo>
                  <a:pt x="5789987" y="167637"/>
                  <a:pt x="5805904" y="144278"/>
                  <a:pt x="5826868" y="126459"/>
                </a:cubicBezTo>
                <a:cubicBezTo>
                  <a:pt x="5870857" y="89069"/>
                  <a:pt x="5915891" y="52748"/>
                  <a:pt x="5963056" y="19455"/>
                </a:cubicBezTo>
                <a:cubicBezTo>
                  <a:pt x="5974884" y="11106"/>
                  <a:pt x="6035460" y="1083"/>
                  <a:pt x="6040877" y="0"/>
                </a:cubicBezTo>
                <a:cubicBezTo>
                  <a:pt x="6105728" y="9728"/>
                  <a:pt x="6172164" y="11929"/>
                  <a:pt x="6235430" y="29183"/>
                </a:cubicBezTo>
                <a:cubicBezTo>
                  <a:pt x="6246709" y="32259"/>
                  <a:pt x="6249287" y="48102"/>
                  <a:pt x="6254885" y="58366"/>
                </a:cubicBezTo>
                <a:cubicBezTo>
                  <a:pt x="6268773" y="83827"/>
                  <a:pt x="6293796" y="136187"/>
                  <a:pt x="6293796" y="1361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xmlns="" id="{0F45E70C-EC97-46F1-A475-910600DCC475}"/>
              </a:ext>
            </a:extLst>
          </p:cNvPr>
          <p:cNvSpPr/>
          <p:nvPr/>
        </p:nvSpPr>
        <p:spPr>
          <a:xfrm>
            <a:off x="1657126" y="1167276"/>
            <a:ext cx="7486874" cy="1099269"/>
          </a:xfrm>
          <a:custGeom>
            <a:avLst/>
            <a:gdLst>
              <a:gd name="connsiteX0" fmla="*/ 366227 w 7486874"/>
              <a:gd name="connsiteY0" fmla="*/ 43 h 1099269"/>
              <a:gd name="connsiteX1" fmla="*/ 570508 w 7486874"/>
              <a:gd name="connsiteY1" fmla="*/ 58409 h 1099269"/>
              <a:gd name="connsiteX2" fmla="*/ 696968 w 7486874"/>
              <a:gd name="connsiteY2" fmla="*/ 68137 h 1099269"/>
              <a:gd name="connsiteX3" fmla="*/ 794244 w 7486874"/>
              <a:gd name="connsiteY3" fmla="*/ 77864 h 1099269"/>
              <a:gd name="connsiteX4" fmla="*/ 2720321 w 7486874"/>
              <a:gd name="connsiteY4" fmla="*/ 58409 h 1099269"/>
              <a:gd name="connsiteX5" fmla="*/ 4432389 w 7486874"/>
              <a:gd name="connsiteY5" fmla="*/ 116775 h 1099269"/>
              <a:gd name="connsiteX6" fmla="*/ 6971308 w 7486874"/>
              <a:gd name="connsiteY6" fmla="*/ 87592 h 1099269"/>
              <a:gd name="connsiteX7" fmla="*/ 7165861 w 7486874"/>
              <a:gd name="connsiteY7" fmla="*/ 145958 h 1099269"/>
              <a:gd name="connsiteX8" fmla="*/ 7418780 w 7486874"/>
              <a:gd name="connsiteY8" fmla="*/ 204324 h 1099269"/>
              <a:gd name="connsiteX9" fmla="*/ 7457691 w 7486874"/>
              <a:gd name="connsiteY9" fmla="*/ 291873 h 1099269"/>
              <a:gd name="connsiteX10" fmla="*/ 7467419 w 7486874"/>
              <a:gd name="connsiteY10" fmla="*/ 350239 h 1099269"/>
              <a:gd name="connsiteX11" fmla="*/ 7486874 w 7486874"/>
              <a:gd name="connsiteY11" fmla="*/ 418333 h 1099269"/>
              <a:gd name="connsiteX12" fmla="*/ 7350687 w 7486874"/>
              <a:gd name="connsiteY12" fmla="*/ 651796 h 1099269"/>
              <a:gd name="connsiteX13" fmla="*/ 7068585 w 7486874"/>
              <a:gd name="connsiteY13" fmla="*/ 710162 h 1099269"/>
              <a:gd name="connsiteX14" fmla="*/ 6971308 w 7486874"/>
              <a:gd name="connsiteY14" fmla="*/ 758801 h 1099269"/>
              <a:gd name="connsiteX15" fmla="*/ 6883759 w 7486874"/>
              <a:gd name="connsiteY15" fmla="*/ 836622 h 1099269"/>
              <a:gd name="connsiteX16" fmla="*/ 6835121 w 7486874"/>
              <a:gd name="connsiteY16" fmla="*/ 856077 h 1099269"/>
              <a:gd name="connsiteX17" fmla="*/ 6786483 w 7486874"/>
              <a:gd name="connsiteY17" fmla="*/ 885260 h 1099269"/>
              <a:gd name="connsiteX18" fmla="*/ 6270917 w 7486874"/>
              <a:gd name="connsiteY18" fmla="*/ 904715 h 1099269"/>
              <a:gd name="connsiteX19" fmla="*/ 5940176 w 7486874"/>
              <a:gd name="connsiteY19" fmla="*/ 982537 h 1099269"/>
              <a:gd name="connsiteX20" fmla="*/ 5872083 w 7486874"/>
              <a:gd name="connsiteY20" fmla="*/ 992264 h 1099269"/>
              <a:gd name="connsiteX21" fmla="*/ 5706712 w 7486874"/>
              <a:gd name="connsiteY21" fmla="*/ 1021447 h 1099269"/>
              <a:gd name="connsiteX22" fmla="*/ 5298151 w 7486874"/>
              <a:gd name="connsiteY22" fmla="*/ 1099269 h 1099269"/>
              <a:gd name="connsiteX23" fmla="*/ 3693087 w 7486874"/>
              <a:gd name="connsiteY23" fmla="*/ 1070086 h 1099269"/>
              <a:gd name="connsiteX24" fmla="*/ 3177521 w 7486874"/>
              <a:gd name="connsiteY24" fmla="*/ 992264 h 1099269"/>
              <a:gd name="connsiteX25" fmla="*/ 2934329 w 7486874"/>
              <a:gd name="connsiteY25" fmla="*/ 982537 h 1099269"/>
              <a:gd name="connsiteX26" fmla="*/ 1650278 w 7486874"/>
              <a:gd name="connsiteY26" fmla="*/ 972809 h 1099269"/>
              <a:gd name="connsiteX27" fmla="*/ 1465453 w 7486874"/>
              <a:gd name="connsiteY27" fmla="*/ 963081 h 1099269"/>
              <a:gd name="connsiteX28" fmla="*/ 1309810 w 7486874"/>
              <a:gd name="connsiteY28" fmla="*/ 943626 h 1099269"/>
              <a:gd name="connsiteX29" fmla="*/ 1027708 w 7486874"/>
              <a:gd name="connsiteY29" fmla="*/ 904715 h 1099269"/>
              <a:gd name="connsiteX30" fmla="*/ 959614 w 7486874"/>
              <a:gd name="connsiteY30" fmla="*/ 885260 h 1099269"/>
              <a:gd name="connsiteX31" fmla="*/ 784517 w 7486874"/>
              <a:gd name="connsiteY31" fmla="*/ 856077 h 1099269"/>
              <a:gd name="connsiteX32" fmla="*/ 366227 w 7486874"/>
              <a:gd name="connsiteY32" fmla="*/ 797711 h 1099269"/>
              <a:gd name="connsiteX33" fmla="*/ 113308 w 7486874"/>
              <a:gd name="connsiteY33" fmla="*/ 680979 h 1099269"/>
              <a:gd name="connsiteX34" fmla="*/ 16031 w 7486874"/>
              <a:gd name="connsiteY34" fmla="*/ 632341 h 1099269"/>
              <a:gd name="connsiteX35" fmla="*/ 16031 w 7486874"/>
              <a:gd name="connsiteY35" fmla="*/ 301601 h 1099269"/>
              <a:gd name="connsiteX36" fmla="*/ 45214 w 7486874"/>
              <a:gd name="connsiteY36" fmla="*/ 252962 h 1099269"/>
              <a:gd name="connsiteX37" fmla="*/ 54942 w 7486874"/>
              <a:gd name="connsiteY37" fmla="*/ 223779 h 1099269"/>
              <a:gd name="connsiteX38" fmla="*/ 84125 w 7486874"/>
              <a:gd name="connsiteY38" fmla="*/ 194596 h 1099269"/>
              <a:gd name="connsiteX39" fmla="*/ 171674 w 7486874"/>
              <a:gd name="connsiteY39" fmla="*/ 145958 h 1099269"/>
              <a:gd name="connsiteX40" fmla="*/ 230040 w 7486874"/>
              <a:gd name="connsiteY40" fmla="*/ 68137 h 1099269"/>
              <a:gd name="connsiteX41" fmla="*/ 249495 w 7486874"/>
              <a:gd name="connsiteY41" fmla="*/ 48681 h 1099269"/>
              <a:gd name="connsiteX42" fmla="*/ 366227 w 7486874"/>
              <a:gd name="connsiteY42" fmla="*/ 43 h 109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86874" h="1099269">
                <a:moveTo>
                  <a:pt x="366227" y="43"/>
                </a:moveTo>
                <a:cubicBezTo>
                  <a:pt x="419729" y="1664"/>
                  <a:pt x="498532" y="48594"/>
                  <a:pt x="570508" y="58409"/>
                </a:cubicBezTo>
                <a:cubicBezTo>
                  <a:pt x="612398" y="64121"/>
                  <a:pt x="654849" y="64475"/>
                  <a:pt x="696968" y="68137"/>
                </a:cubicBezTo>
                <a:cubicBezTo>
                  <a:pt x="729433" y="70960"/>
                  <a:pt x="761819" y="74622"/>
                  <a:pt x="794244" y="77864"/>
                </a:cubicBezTo>
                <a:lnTo>
                  <a:pt x="2720321" y="58409"/>
                </a:lnTo>
                <a:cubicBezTo>
                  <a:pt x="3130970" y="60928"/>
                  <a:pt x="3922035" y="95511"/>
                  <a:pt x="4432389" y="116775"/>
                </a:cubicBezTo>
                <a:cubicBezTo>
                  <a:pt x="6088933" y="37261"/>
                  <a:pt x="5242659" y="49460"/>
                  <a:pt x="6971308" y="87592"/>
                </a:cubicBezTo>
                <a:cubicBezTo>
                  <a:pt x="7036159" y="107047"/>
                  <a:pt x="7100347" y="128867"/>
                  <a:pt x="7165861" y="145958"/>
                </a:cubicBezTo>
                <a:cubicBezTo>
                  <a:pt x="7249581" y="167798"/>
                  <a:pt x="7418780" y="204324"/>
                  <a:pt x="7418780" y="204324"/>
                </a:cubicBezTo>
                <a:cubicBezTo>
                  <a:pt x="7431605" y="229974"/>
                  <a:pt x="7450238" y="264545"/>
                  <a:pt x="7457691" y="291873"/>
                </a:cubicBezTo>
                <a:cubicBezTo>
                  <a:pt x="7462881" y="310902"/>
                  <a:pt x="7462984" y="331020"/>
                  <a:pt x="7467419" y="350239"/>
                </a:cubicBezTo>
                <a:cubicBezTo>
                  <a:pt x="7472727" y="373241"/>
                  <a:pt x="7480389" y="395635"/>
                  <a:pt x="7486874" y="418333"/>
                </a:cubicBezTo>
                <a:cubicBezTo>
                  <a:pt x="7463113" y="473775"/>
                  <a:pt x="7444670" y="626918"/>
                  <a:pt x="7350687" y="651796"/>
                </a:cubicBezTo>
                <a:cubicBezTo>
                  <a:pt x="7257859" y="676368"/>
                  <a:pt x="7068585" y="710162"/>
                  <a:pt x="7068585" y="710162"/>
                </a:cubicBezTo>
                <a:cubicBezTo>
                  <a:pt x="7036159" y="726375"/>
                  <a:pt x="6996943" y="733167"/>
                  <a:pt x="6971308" y="758801"/>
                </a:cubicBezTo>
                <a:cubicBezTo>
                  <a:pt x="6945530" y="784578"/>
                  <a:pt x="6915236" y="817736"/>
                  <a:pt x="6883759" y="836622"/>
                </a:cubicBezTo>
                <a:cubicBezTo>
                  <a:pt x="6868786" y="845606"/>
                  <a:pt x="6850739" y="848268"/>
                  <a:pt x="6835121" y="856077"/>
                </a:cubicBezTo>
                <a:cubicBezTo>
                  <a:pt x="6818210" y="864533"/>
                  <a:pt x="6805320" y="883636"/>
                  <a:pt x="6786483" y="885260"/>
                </a:cubicBezTo>
                <a:cubicBezTo>
                  <a:pt x="6615141" y="900031"/>
                  <a:pt x="6442772" y="898230"/>
                  <a:pt x="6270917" y="904715"/>
                </a:cubicBezTo>
                <a:cubicBezTo>
                  <a:pt x="5886958" y="962309"/>
                  <a:pt x="6242305" y="896214"/>
                  <a:pt x="5940176" y="982537"/>
                </a:cubicBezTo>
                <a:cubicBezTo>
                  <a:pt x="5918130" y="988836"/>
                  <a:pt x="5894699" y="988495"/>
                  <a:pt x="5872083" y="992264"/>
                </a:cubicBezTo>
                <a:lnTo>
                  <a:pt x="5706712" y="1021447"/>
                </a:lnTo>
                <a:cubicBezTo>
                  <a:pt x="5344296" y="1080617"/>
                  <a:pt x="5501719" y="1038198"/>
                  <a:pt x="5298151" y="1099269"/>
                </a:cubicBezTo>
                <a:lnTo>
                  <a:pt x="3693087" y="1070086"/>
                </a:lnTo>
                <a:cubicBezTo>
                  <a:pt x="3365796" y="1059858"/>
                  <a:pt x="3496786" y="1029825"/>
                  <a:pt x="3177521" y="992264"/>
                </a:cubicBezTo>
                <a:cubicBezTo>
                  <a:pt x="3096948" y="982785"/>
                  <a:pt x="3015451" y="983570"/>
                  <a:pt x="2934329" y="982537"/>
                </a:cubicBezTo>
                <a:lnTo>
                  <a:pt x="1650278" y="972809"/>
                </a:lnTo>
                <a:cubicBezTo>
                  <a:pt x="1588670" y="969566"/>
                  <a:pt x="1526921" y="968350"/>
                  <a:pt x="1465453" y="963081"/>
                </a:cubicBezTo>
                <a:cubicBezTo>
                  <a:pt x="1413359" y="958616"/>
                  <a:pt x="1361636" y="950536"/>
                  <a:pt x="1309810" y="943626"/>
                </a:cubicBezTo>
                <a:lnTo>
                  <a:pt x="1027708" y="904715"/>
                </a:lnTo>
                <a:cubicBezTo>
                  <a:pt x="1005010" y="898230"/>
                  <a:pt x="982762" y="889890"/>
                  <a:pt x="959614" y="885260"/>
                </a:cubicBezTo>
                <a:cubicBezTo>
                  <a:pt x="901592" y="873656"/>
                  <a:pt x="843093" y="864445"/>
                  <a:pt x="784517" y="856077"/>
                </a:cubicBezTo>
                <a:cubicBezTo>
                  <a:pt x="322287" y="790044"/>
                  <a:pt x="546866" y="833840"/>
                  <a:pt x="366227" y="797711"/>
                </a:cubicBezTo>
                <a:lnTo>
                  <a:pt x="113308" y="680979"/>
                </a:lnTo>
                <a:cubicBezTo>
                  <a:pt x="80526" y="665499"/>
                  <a:pt x="16031" y="632341"/>
                  <a:pt x="16031" y="632341"/>
                </a:cubicBezTo>
                <a:cubicBezTo>
                  <a:pt x="-2579" y="502062"/>
                  <a:pt x="-7941" y="493379"/>
                  <a:pt x="16031" y="301601"/>
                </a:cubicBezTo>
                <a:cubicBezTo>
                  <a:pt x="18376" y="282840"/>
                  <a:pt x="36758" y="269873"/>
                  <a:pt x="45214" y="252962"/>
                </a:cubicBezTo>
                <a:cubicBezTo>
                  <a:pt x="49800" y="243791"/>
                  <a:pt x="49254" y="232311"/>
                  <a:pt x="54942" y="223779"/>
                </a:cubicBezTo>
                <a:cubicBezTo>
                  <a:pt x="62573" y="212333"/>
                  <a:pt x="73266" y="203042"/>
                  <a:pt x="84125" y="194596"/>
                </a:cubicBezTo>
                <a:cubicBezTo>
                  <a:pt x="134297" y="155574"/>
                  <a:pt x="127643" y="160635"/>
                  <a:pt x="171674" y="145958"/>
                </a:cubicBezTo>
                <a:cubicBezTo>
                  <a:pt x="191129" y="120018"/>
                  <a:pt x="207112" y="91066"/>
                  <a:pt x="230040" y="68137"/>
                </a:cubicBezTo>
                <a:cubicBezTo>
                  <a:pt x="236525" y="61652"/>
                  <a:pt x="240404" y="49893"/>
                  <a:pt x="249495" y="48681"/>
                </a:cubicBezTo>
                <a:cubicBezTo>
                  <a:pt x="291279" y="43110"/>
                  <a:pt x="312725" y="-1578"/>
                  <a:pt x="366227" y="4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E5CD0A6B-0085-4CB0-AEBE-0B00081A0BB9}"/>
              </a:ext>
            </a:extLst>
          </p:cNvPr>
          <p:cNvSpPr/>
          <p:nvPr/>
        </p:nvSpPr>
        <p:spPr>
          <a:xfrm>
            <a:off x="2089708" y="3813193"/>
            <a:ext cx="7122386" cy="1128467"/>
          </a:xfrm>
          <a:custGeom>
            <a:avLst/>
            <a:gdLst>
              <a:gd name="connsiteX0" fmla="*/ 60105 w 7122386"/>
              <a:gd name="connsiteY0" fmla="*/ 428067 h 1128467"/>
              <a:gd name="connsiteX1" fmla="*/ 108743 w 7122386"/>
              <a:gd name="connsiteY1" fmla="*/ 807445 h 1128467"/>
              <a:gd name="connsiteX2" fmla="*/ 186564 w 7122386"/>
              <a:gd name="connsiteY2" fmla="*/ 865811 h 1128467"/>
              <a:gd name="connsiteX3" fmla="*/ 439483 w 7122386"/>
              <a:gd name="connsiteY3" fmla="*/ 933905 h 1128467"/>
              <a:gd name="connsiteX4" fmla="*/ 575671 w 7122386"/>
              <a:gd name="connsiteY4" fmla="*/ 982543 h 1128467"/>
              <a:gd name="connsiteX5" fmla="*/ 828590 w 7122386"/>
              <a:gd name="connsiteY5" fmla="*/ 1040909 h 1128467"/>
              <a:gd name="connsiteX6" fmla="*/ 1013415 w 7122386"/>
              <a:gd name="connsiteY6" fmla="*/ 1060364 h 1128467"/>
              <a:gd name="connsiteX7" fmla="*/ 1091237 w 7122386"/>
              <a:gd name="connsiteY7" fmla="*/ 1070092 h 1128467"/>
              <a:gd name="connsiteX8" fmla="*/ 1918088 w 7122386"/>
              <a:gd name="connsiteY8" fmla="*/ 1099275 h 1128467"/>
              <a:gd name="connsiteX9" fmla="*/ 2209918 w 7122386"/>
              <a:gd name="connsiteY9" fmla="*/ 1128458 h 1128467"/>
              <a:gd name="connsiteX10" fmla="*/ 3834437 w 7122386"/>
              <a:gd name="connsiteY10" fmla="*/ 1089547 h 1128467"/>
              <a:gd name="connsiteX11" fmla="*/ 3912258 w 7122386"/>
              <a:gd name="connsiteY11" fmla="*/ 1079820 h 1128467"/>
              <a:gd name="connsiteX12" fmla="*/ 4038718 w 7122386"/>
              <a:gd name="connsiteY12" fmla="*/ 1070092 h 1128467"/>
              <a:gd name="connsiteX13" fmla="*/ 4184632 w 7122386"/>
              <a:gd name="connsiteY13" fmla="*/ 1040909 h 1128467"/>
              <a:gd name="connsiteX14" fmla="*/ 4262454 w 7122386"/>
              <a:gd name="connsiteY14" fmla="*/ 1031181 h 1128467"/>
              <a:gd name="connsiteX15" fmla="*/ 5108760 w 7122386"/>
              <a:gd name="connsiteY15" fmla="*/ 1021454 h 1128467"/>
              <a:gd name="connsiteX16" fmla="*/ 6499815 w 7122386"/>
              <a:gd name="connsiteY16" fmla="*/ 992271 h 1128467"/>
              <a:gd name="connsiteX17" fmla="*/ 6567909 w 7122386"/>
              <a:gd name="connsiteY17" fmla="*/ 943633 h 1128467"/>
              <a:gd name="connsiteX18" fmla="*/ 6655458 w 7122386"/>
              <a:gd name="connsiteY18" fmla="*/ 904722 h 1128467"/>
              <a:gd name="connsiteX19" fmla="*/ 6879194 w 7122386"/>
              <a:gd name="connsiteY19" fmla="*/ 739352 h 1128467"/>
              <a:gd name="connsiteX20" fmla="*/ 6957015 w 7122386"/>
              <a:gd name="connsiteY20" fmla="*/ 642075 h 1128467"/>
              <a:gd name="connsiteX21" fmla="*/ 7015381 w 7122386"/>
              <a:gd name="connsiteY21" fmla="*/ 544798 h 1128467"/>
              <a:gd name="connsiteX22" fmla="*/ 7034837 w 7122386"/>
              <a:gd name="connsiteY22" fmla="*/ 466977 h 1128467"/>
              <a:gd name="connsiteX23" fmla="*/ 7073747 w 7122386"/>
              <a:gd name="connsiteY23" fmla="*/ 359973 h 1128467"/>
              <a:gd name="connsiteX24" fmla="*/ 7093203 w 7122386"/>
              <a:gd name="connsiteY24" fmla="*/ 243241 h 1128467"/>
              <a:gd name="connsiteX25" fmla="*/ 7122386 w 7122386"/>
              <a:gd name="connsiteY25" fmla="*/ 155692 h 1128467"/>
              <a:gd name="connsiteX26" fmla="*/ 7093203 w 7122386"/>
              <a:gd name="connsiteY26" fmla="*/ 68143 h 1128467"/>
              <a:gd name="connsiteX27" fmla="*/ 7064020 w 7122386"/>
              <a:gd name="connsiteY27" fmla="*/ 58416 h 1128467"/>
              <a:gd name="connsiteX28" fmla="*/ 6995926 w 7122386"/>
              <a:gd name="connsiteY28" fmla="*/ 38960 h 1128467"/>
              <a:gd name="connsiteX29" fmla="*/ 6577637 w 7122386"/>
              <a:gd name="connsiteY29" fmla="*/ 29233 h 1128467"/>
              <a:gd name="connsiteX30" fmla="*/ 6490088 w 7122386"/>
              <a:gd name="connsiteY30" fmla="*/ 9777 h 1128467"/>
              <a:gd name="connsiteX31" fmla="*/ 6460905 w 7122386"/>
              <a:gd name="connsiteY31" fmla="*/ 50 h 1128467"/>
              <a:gd name="connsiteX32" fmla="*/ 6227441 w 7122386"/>
              <a:gd name="connsiteY32" fmla="*/ 29233 h 1128467"/>
              <a:gd name="connsiteX33" fmla="*/ 6120437 w 7122386"/>
              <a:gd name="connsiteY33" fmla="*/ 97326 h 1128467"/>
              <a:gd name="connsiteX34" fmla="*/ 6100981 w 7122386"/>
              <a:gd name="connsiteY34" fmla="*/ 116781 h 1128467"/>
              <a:gd name="connsiteX35" fmla="*/ 5886973 w 7122386"/>
              <a:gd name="connsiteY35" fmla="*/ 145964 h 1128467"/>
              <a:gd name="connsiteX36" fmla="*/ 5779969 w 7122386"/>
              <a:gd name="connsiteY36" fmla="*/ 155692 h 1128467"/>
              <a:gd name="connsiteX37" fmla="*/ 5556232 w 7122386"/>
              <a:gd name="connsiteY37" fmla="*/ 184875 h 1128467"/>
              <a:gd name="connsiteX38" fmla="*/ 5332496 w 7122386"/>
              <a:gd name="connsiteY38" fmla="*/ 204330 h 1128467"/>
              <a:gd name="connsiteX39" fmla="*/ 3912258 w 7122386"/>
              <a:gd name="connsiteY39" fmla="*/ 175147 h 1128467"/>
              <a:gd name="connsiteX40" fmla="*/ 3785798 w 7122386"/>
              <a:gd name="connsiteY40" fmla="*/ 126509 h 1128467"/>
              <a:gd name="connsiteX41" fmla="*/ 3532879 w 7122386"/>
              <a:gd name="connsiteY41" fmla="*/ 77871 h 1128467"/>
              <a:gd name="connsiteX42" fmla="*/ 3503696 w 7122386"/>
              <a:gd name="connsiteY42" fmla="*/ 68143 h 1128467"/>
              <a:gd name="connsiteX43" fmla="*/ 2676845 w 7122386"/>
              <a:gd name="connsiteY43" fmla="*/ 77871 h 1128467"/>
              <a:gd name="connsiteX44" fmla="*/ 2423926 w 7122386"/>
              <a:gd name="connsiteY44" fmla="*/ 97326 h 1128467"/>
              <a:gd name="connsiteX45" fmla="*/ 2394743 w 7122386"/>
              <a:gd name="connsiteY45" fmla="*/ 116781 h 1128467"/>
              <a:gd name="connsiteX46" fmla="*/ 2268283 w 7122386"/>
              <a:gd name="connsiteY46" fmla="*/ 107054 h 1128467"/>
              <a:gd name="connsiteX47" fmla="*/ 2190462 w 7122386"/>
              <a:gd name="connsiteY47" fmla="*/ 97326 h 1128467"/>
              <a:gd name="connsiteX48" fmla="*/ 2073730 w 7122386"/>
              <a:gd name="connsiteY48" fmla="*/ 87598 h 1128467"/>
              <a:gd name="connsiteX49" fmla="*/ 1071781 w 7122386"/>
              <a:gd name="connsiteY49" fmla="*/ 48688 h 1128467"/>
              <a:gd name="connsiteX50" fmla="*/ 916139 w 7122386"/>
              <a:gd name="connsiteY50" fmla="*/ 29233 h 1128467"/>
              <a:gd name="connsiteX51" fmla="*/ 429756 w 7122386"/>
              <a:gd name="connsiteY51" fmla="*/ 48688 h 1128467"/>
              <a:gd name="connsiteX52" fmla="*/ 361662 w 7122386"/>
              <a:gd name="connsiteY52" fmla="*/ 116781 h 1128467"/>
              <a:gd name="connsiteX53" fmla="*/ 264386 w 7122386"/>
              <a:gd name="connsiteY53" fmla="*/ 175147 h 1128467"/>
              <a:gd name="connsiteX54" fmla="*/ 215747 w 7122386"/>
              <a:gd name="connsiteY54" fmla="*/ 184875 h 1128467"/>
              <a:gd name="connsiteX55" fmla="*/ 167109 w 7122386"/>
              <a:gd name="connsiteY55" fmla="*/ 223786 h 1128467"/>
              <a:gd name="connsiteX56" fmla="*/ 128198 w 7122386"/>
              <a:gd name="connsiteY56" fmla="*/ 243241 h 1128467"/>
              <a:gd name="connsiteX57" fmla="*/ 108743 w 7122386"/>
              <a:gd name="connsiteY57" fmla="*/ 272424 h 1128467"/>
              <a:gd name="connsiteX58" fmla="*/ 79560 w 7122386"/>
              <a:gd name="connsiteY58" fmla="*/ 301607 h 1128467"/>
              <a:gd name="connsiteX59" fmla="*/ 11466 w 7122386"/>
              <a:gd name="connsiteY59" fmla="*/ 408611 h 1128467"/>
              <a:gd name="connsiteX60" fmla="*/ 11466 w 7122386"/>
              <a:gd name="connsiteY60" fmla="*/ 457250 h 112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122386" h="1128467">
                <a:moveTo>
                  <a:pt x="60105" y="428067"/>
                </a:moveTo>
                <a:cubicBezTo>
                  <a:pt x="41512" y="576804"/>
                  <a:pt x="30390" y="600370"/>
                  <a:pt x="108743" y="807445"/>
                </a:cubicBezTo>
                <a:cubicBezTo>
                  <a:pt x="120218" y="837772"/>
                  <a:pt x="157312" y="851821"/>
                  <a:pt x="186564" y="865811"/>
                </a:cubicBezTo>
                <a:cubicBezTo>
                  <a:pt x="308328" y="924047"/>
                  <a:pt x="323432" y="906599"/>
                  <a:pt x="439483" y="933905"/>
                </a:cubicBezTo>
                <a:cubicBezTo>
                  <a:pt x="511293" y="950801"/>
                  <a:pt x="495992" y="961451"/>
                  <a:pt x="575671" y="982543"/>
                </a:cubicBezTo>
                <a:cubicBezTo>
                  <a:pt x="659312" y="1004683"/>
                  <a:pt x="742543" y="1031852"/>
                  <a:pt x="828590" y="1040909"/>
                </a:cubicBezTo>
                <a:lnTo>
                  <a:pt x="1013415" y="1060364"/>
                </a:lnTo>
                <a:cubicBezTo>
                  <a:pt x="1039398" y="1063251"/>
                  <a:pt x="1065119" y="1068969"/>
                  <a:pt x="1091237" y="1070092"/>
                </a:cubicBezTo>
                <a:lnTo>
                  <a:pt x="1918088" y="1099275"/>
                </a:lnTo>
                <a:cubicBezTo>
                  <a:pt x="2015365" y="1109003"/>
                  <a:pt x="2112157" y="1128954"/>
                  <a:pt x="2209918" y="1128458"/>
                </a:cubicBezTo>
                <a:cubicBezTo>
                  <a:pt x="2751573" y="1125708"/>
                  <a:pt x="3292996" y="1105017"/>
                  <a:pt x="3834437" y="1089547"/>
                </a:cubicBezTo>
                <a:cubicBezTo>
                  <a:pt x="3860569" y="1088800"/>
                  <a:pt x="3886234" y="1082298"/>
                  <a:pt x="3912258" y="1079820"/>
                </a:cubicBezTo>
                <a:cubicBezTo>
                  <a:pt x="3954345" y="1075812"/>
                  <a:pt x="3996565" y="1073335"/>
                  <a:pt x="4038718" y="1070092"/>
                </a:cubicBezTo>
                <a:cubicBezTo>
                  <a:pt x="4087356" y="1060364"/>
                  <a:pt x="4135764" y="1049408"/>
                  <a:pt x="4184632" y="1040909"/>
                </a:cubicBezTo>
                <a:cubicBezTo>
                  <a:pt x="4210388" y="1036430"/>
                  <a:pt x="4236317" y="1031731"/>
                  <a:pt x="4262454" y="1031181"/>
                </a:cubicBezTo>
                <a:lnTo>
                  <a:pt x="5108760" y="1021454"/>
                </a:lnTo>
                <a:cubicBezTo>
                  <a:pt x="5651810" y="912841"/>
                  <a:pt x="4874603" y="1061922"/>
                  <a:pt x="6499815" y="992271"/>
                </a:cubicBezTo>
                <a:cubicBezTo>
                  <a:pt x="6527683" y="991077"/>
                  <a:pt x="6543598" y="957308"/>
                  <a:pt x="6567909" y="943633"/>
                </a:cubicBezTo>
                <a:cubicBezTo>
                  <a:pt x="6595743" y="927976"/>
                  <a:pt x="6627476" y="920112"/>
                  <a:pt x="6655458" y="904722"/>
                </a:cubicBezTo>
                <a:cubicBezTo>
                  <a:pt x="6730326" y="863544"/>
                  <a:pt x="6819678" y="798868"/>
                  <a:pt x="6879194" y="739352"/>
                </a:cubicBezTo>
                <a:cubicBezTo>
                  <a:pt x="6908557" y="709989"/>
                  <a:pt x="6932100" y="675295"/>
                  <a:pt x="6957015" y="642075"/>
                </a:cubicBezTo>
                <a:cubicBezTo>
                  <a:pt x="6970338" y="624311"/>
                  <a:pt x="7006327" y="571960"/>
                  <a:pt x="7015381" y="544798"/>
                </a:cubicBezTo>
                <a:cubicBezTo>
                  <a:pt x="7023837" y="519431"/>
                  <a:pt x="7026785" y="492475"/>
                  <a:pt x="7034837" y="466977"/>
                </a:cubicBezTo>
                <a:cubicBezTo>
                  <a:pt x="7046266" y="430786"/>
                  <a:pt x="7060777" y="395641"/>
                  <a:pt x="7073747" y="359973"/>
                </a:cubicBezTo>
                <a:cubicBezTo>
                  <a:pt x="7080232" y="321062"/>
                  <a:pt x="7084066" y="281616"/>
                  <a:pt x="7093203" y="243241"/>
                </a:cubicBezTo>
                <a:cubicBezTo>
                  <a:pt x="7100328" y="213316"/>
                  <a:pt x="7122386" y="186454"/>
                  <a:pt x="7122386" y="155692"/>
                </a:cubicBezTo>
                <a:cubicBezTo>
                  <a:pt x="7122386" y="124930"/>
                  <a:pt x="7109030" y="94521"/>
                  <a:pt x="7093203" y="68143"/>
                </a:cubicBezTo>
                <a:cubicBezTo>
                  <a:pt x="7087927" y="59350"/>
                  <a:pt x="7073841" y="61362"/>
                  <a:pt x="7064020" y="58416"/>
                </a:cubicBezTo>
                <a:cubicBezTo>
                  <a:pt x="7041409" y="51633"/>
                  <a:pt x="7019490" y="40374"/>
                  <a:pt x="6995926" y="38960"/>
                </a:cubicBezTo>
                <a:cubicBezTo>
                  <a:pt x="6856709" y="30607"/>
                  <a:pt x="6717067" y="32475"/>
                  <a:pt x="6577637" y="29233"/>
                </a:cubicBezTo>
                <a:cubicBezTo>
                  <a:pt x="6548454" y="22748"/>
                  <a:pt x="6519090" y="17028"/>
                  <a:pt x="6490088" y="9777"/>
                </a:cubicBezTo>
                <a:cubicBezTo>
                  <a:pt x="6480140" y="7290"/>
                  <a:pt x="6471131" y="-707"/>
                  <a:pt x="6460905" y="50"/>
                </a:cubicBezTo>
                <a:cubicBezTo>
                  <a:pt x="6382692" y="5844"/>
                  <a:pt x="6305262" y="19505"/>
                  <a:pt x="6227441" y="29233"/>
                </a:cubicBezTo>
                <a:cubicBezTo>
                  <a:pt x="6167064" y="89610"/>
                  <a:pt x="6233092" y="29734"/>
                  <a:pt x="6120437" y="97326"/>
                </a:cubicBezTo>
                <a:cubicBezTo>
                  <a:pt x="6112573" y="102045"/>
                  <a:pt x="6109496" y="113375"/>
                  <a:pt x="6100981" y="116781"/>
                </a:cubicBezTo>
                <a:cubicBezTo>
                  <a:pt x="6033615" y="143727"/>
                  <a:pt x="5956885" y="140371"/>
                  <a:pt x="5886973" y="145964"/>
                </a:cubicBezTo>
                <a:cubicBezTo>
                  <a:pt x="5851272" y="148820"/>
                  <a:pt x="5815539" y="151507"/>
                  <a:pt x="5779969" y="155692"/>
                </a:cubicBezTo>
                <a:cubicBezTo>
                  <a:pt x="5705273" y="164480"/>
                  <a:pt x="5631069" y="177391"/>
                  <a:pt x="5556232" y="184875"/>
                </a:cubicBezTo>
                <a:cubicBezTo>
                  <a:pt x="5416888" y="198810"/>
                  <a:pt x="5491447" y="192104"/>
                  <a:pt x="5332496" y="204330"/>
                </a:cubicBezTo>
                <a:cubicBezTo>
                  <a:pt x="4859083" y="194602"/>
                  <a:pt x="4385172" y="198941"/>
                  <a:pt x="3912258" y="175147"/>
                </a:cubicBezTo>
                <a:cubicBezTo>
                  <a:pt x="3867151" y="172877"/>
                  <a:pt x="3828932" y="139895"/>
                  <a:pt x="3785798" y="126509"/>
                </a:cubicBezTo>
                <a:cubicBezTo>
                  <a:pt x="3652258" y="85066"/>
                  <a:pt x="3650635" y="89646"/>
                  <a:pt x="3532879" y="77871"/>
                </a:cubicBezTo>
                <a:cubicBezTo>
                  <a:pt x="3523151" y="74628"/>
                  <a:pt x="3513555" y="70960"/>
                  <a:pt x="3503696" y="68143"/>
                </a:cubicBezTo>
                <a:cubicBezTo>
                  <a:pt x="3243716" y="-6136"/>
                  <a:pt x="2813658" y="74493"/>
                  <a:pt x="2676845" y="77871"/>
                </a:cubicBezTo>
                <a:cubicBezTo>
                  <a:pt x="2592539" y="84356"/>
                  <a:pt x="2507688" y="85773"/>
                  <a:pt x="2423926" y="97326"/>
                </a:cubicBezTo>
                <a:cubicBezTo>
                  <a:pt x="2412345" y="98923"/>
                  <a:pt x="2406411" y="116052"/>
                  <a:pt x="2394743" y="116781"/>
                </a:cubicBezTo>
                <a:cubicBezTo>
                  <a:pt x="2352547" y="119418"/>
                  <a:pt x="2310370" y="111062"/>
                  <a:pt x="2268283" y="107054"/>
                </a:cubicBezTo>
                <a:cubicBezTo>
                  <a:pt x="2242259" y="104576"/>
                  <a:pt x="2216474" y="99927"/>
                  <a:pt x="2190462" y="97326"/>
                </a:cubicBezTo>
                <a:cubicBezTo>
                  <a:pt x="2151610" y="93441"/>
                  <a:pt x="2112641" y="90841"/>
                  <a:pt x="2073730" y="87598"/>
                </a:cubicBezTo>
                <a:cubicBezTo>
                  <a:pt x="1651333" y="-9875"/>
                  <a:pt x="2068538" y="76898"/>
                  <a:pt x="1071781" y="48688"/>
                </a:cubicBezTo>
                <a:cubicBezTo>
                  <a:pt x="1019518" y="47209"/>
                  <a:pt x="968020" y="35718"/>
                  <a:pt x="916139" y="29233"/>
                </a:cubicBezTo>
                <a:cubicBezTo>
                  <a:pt x="754011" y="35718"/>
                  <a:pt x="590028" y="23382"/>
                  <a:pt x="429756" y="48688"/>
                </a:cubicBezTo>
                <a:cubicBezTo>
                  <a:pt x="398049" y="53694"/>
                  <a:pt x="391466" y="104859"/>
                  <a:pt x="361662" y="116781"/>
                </a:cubicBezTo>
                <a:cubicBezTo>
                  <a:pt x="136593" y="206812"/>
                  <a:pt x="513518" y="50582"/>
                  <a:pt x="264386" y="175147"/>
                </a:cubicBezTo>
                <a:cubicBezTo>
                  <a:pt x="249597" y="182541"/>
                  <a:pt x="231960" y="181632"/>
                  <a:pt x="215747" y="184875"/>
                </a:cubicBezTo>
                <a:cubicBezTo>
                  <a:pt x="199534" y="197845"/>
                  <a:pt x="184384" y="212269"/>
                  <a:pt x="167109" y="223786"/>
                </a:cubicBezTo>
                <a:cubicBezTo>
                  <a:pt x="155043" y="231830"/>
                  <a:pt x="139338" y="233958"/>
                  <a:pt x="128198" y="243241"/>
                </a:cubicBezTo>
                <a:cubicBezTo>
                  <a:pt x="119217" y="250725"/>
                  <a:pt x="116227" y="263443"/>
                  <a:pt x="108743" y="272424"/>
                </a:cubicBezTo>
                <a:cubicBezTo>
                  <a:pt x="99936" y="282992"/>
                  <a:pt x="87191" y="290160"/>
                  <a:pt x="79560" y="301607"/>
                </a:cubicBezTo>
                <a:cubicBezTo>
                  <a:pt x="-35839" y="474705"/>
                  <a:pt x="137397" y="251199"/>
                  <a:pt x="11466" y="408611"/>
                </a:cubicBezTo>
                <a:cubicBezTo>
                  <a:pt x="627" y="451971"/>
                  <a:pt x="-7714" y="438068"/>
                  <a:pt x="11466" y="4572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5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5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5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0"/>
                            </p:stCondLst>
                            <p:childTnLst>
                              <p:par>
                                <p:cTn id="2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250"/>
                            </p:stCondLst>
                            <p:childTnLst>
                              <p:par>
                                <p:cTn id="2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500"/>
                            </p:stCondLst>
                            <p:childTnLst>
                              <p:par>
                                <p:cTn id="2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750"/>
                            </p:stCondLst>
                            <p:childTnLst>
                              <p:par>
                                <p:cTn id="2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250"/>
                            </p:stCondLst>
                            <p:childTnLst>
                              <p:par>
                                <p:cTn id="2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500"/>
                            </p:stCondLst>
                            <p:childTnLst>
                              <p:par>
                                <p:cTn id="29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8" dur="34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/>
      <p:bldP spid="4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" grpId="0" animBg="1"/>
      <p:bldP spid="48" grpId="0" animBg="1"/>
      <p:bldP spid="50" grpId="0" animBg="1"/>
      <p:bldP spid="5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4A67DD-3224-4CFC-A07B-C3CE14CDC930}"/>
              </a:ext>
            </a:extLst>
          </p:cNvPr>
          <p:cNvSpPr txBox="1"/>
          <p:nvPr/>
        </p:nvSpPr>
        <p:spPr>
          <a:xfrm>
            <a:off x="1583703" y="1076443"/>
            <a:ext cx="725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00BF01-AB87-4BE9-AFBA-95D88B5EA02F}"/>
              </a:ext>
            </a:extLst>
          </p:cNvPr>
          <p:cNvSpPr txBox="1"/>
          <p:nvPr/>
        </p:nvSpPr>
        <p:spPr>
          <a:xfrm>
            <a:off x="1404594" y="1909504"/>
            <a:ext cx="9869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27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xmlns="" id="{D28AF001-48DF-4E40-9FFC-775EAE58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4949" y="421638"/>
            <a:ext cx="606768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mắt</a:t>
            </a:r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4.07407E-6 L -1.25E-6 -0.07222 " pathEditMode="relative" rAng="0" ptsTypes="AA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78F8DB94-3EA3-470E-9C2F-832825FBE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1885393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30B2F1-4856-401D-9EFA-CCB9F7540D4E}"/>
              </a:ext>
            </a:extLst>
          </p:cNvPr>
          <p:cNvSpPr txBox="1"/>
          <p:nvPr/>
        </p:nvSpPr>
        <p:spPr>
          <a:xfrm>
            <a:off x="651099" y="423596"/>
            <a:ext cx="1058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7185A1AD-5B4C-47DD-85CC-A2F0D81F6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3192756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35BDDE0D-3723-4EBB-AF95-E4999A4DF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4543132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4159AC47-80C5-4FFC-92C7-8F31A0B8D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1952951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2F843504-2D70-42CB-BDA2-82362DAEA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3260314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172EC52A-3A3D-45F8-B51E-F168995EA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4610690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72852CE6-02D4-4E2E-9AD7-A5BE376FC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1885393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A5C8C8FE-834F-4782-83AD-2A6E5933A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3192756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70FC0A57-8960-45DF-A536-2EA99D3BA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4543132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4136E06B-2851-4E30-A427-36ACB6AFB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3260314" y="413734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CCEBC572-866B-4872-A407-DF6D0B659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6096000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87AE2DB5-E121-4044-A376-9A67D423A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7403363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3B4B943E-0D26-4AA2-AB72-D6110A2CC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8753739" y="177827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AEC0AC75-3AB8-413C-AF7B-ABF57B6C4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6163558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6ED8AC83-6C1F-4761-B708-FABCD4D24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7470921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1259FEA4-407F-43AB-857C-7B3F7C2D8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8821297" y="2583220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997E51C7-98ED-44DD-896F-CD800FF8B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6096000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2392AB05-26EF-43B9-9747-BD03AD42C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7403363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35FB78F2-2BA1-4103-B0C2-DC9EFE119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8753739" y="333239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Véc tơ đồ họa Clip nghệ thuật, Đồ chơi Trẻ em minh Họa - đồ chơi png tải về  - Miễn phí trong suốt đồ Chơi png Tải về.">
            <a:extLst>
              <a:ext uri="{FF2B5EF4-FFF2-40B4-BE49-F238E27FC236}">
                <a16:creationId xmlns:a16="http://schemas.microsoft.com/office/drawing/2014/main" xmlns="" id="{DA1C53A8-0D41-4401-8AC5-9C02D90EA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6" b="98878" l="4000" r="98000">
                        <a14:foregroundMark x1="4000" y1="18163" x2="6889" y2="10510"/>
                        <a14:foregroundMark x1="14222" y1="15714" x2="22333" y2="14694"/>
                        <a14:foregroundMark x1="39778" y1="16531" x2="47444" y2="17041"/>
                        <a14:foregroundMark x1="75889" y1="22653" x2="97889" y2="10816"/>
                        <a14:foregroundMark x1="78889" y1="6327" x2="86222" y2="3776"/>
                        <a14:foregroundMark x1="70889" y1="16837" x2="75667" y2="17347"/>
                        <a14:foregroundMark x1="70778" y1="14796" x2="70778" y2="14796"/>
                        <a14:foregroundMark x1="34889" y1="28163" x2="35778" y2="33571"/>
                        <a14:foregroundMark x1="33667" y1="12143" x2="42222" y2="12347"/>
                        <a14:foregroundMark x1="74556" y1="10510" x2="82222" y2="9490"/>
                        <a14:foregroundMark x1="76556" y1="39184" x2="86333" y2="55714"/>
                        <a14:foregroundMark x1="72556" y1="56735" x2="78333" y2="57245"/>
                        <a14:foregroundMark x1="91444" y1="53265" x2="93333" y2="51122"/>
                        <a14:foregroundMark x1="92778" y1="47959" x2="98000" y2="46939"/>
                        <a14:foregroundMark x1="94444" y1="46939" x2="94444" y2="46939"/>
                        <a14:foregroundMark x1="73111" y1="55918" x2="77889" y2="57755"/>
                        <a14:foregroundMark x1="75444" y1="86327" x2="91333" y2="84694"/>
                        <a14:foregroundMark x1="64778" y1="84286" x2="82778" y2="93980"/>
                        <a14:foregroundMark x1="66222" y1="91837" x2="80889" y2="95816"/>
                        <a14:foregroundMark x1="91333" y1="90816" x2="96000" y2="90816"/>
                        <a14:foregroundMark x1="6556" y1="90204" x2="27778" y2="91122"/>
                        <a14:foregroundMark x1="15222" y1="77347" x2="26111" y2="79592"/>
                        <a14:foregroundMark x1="26111" y1="79592" x2="34222" y2="84286"/>
                        <a14:foregroundMark x1="21333" y1="98878" x2="24222" y2="98061"/>
                        <a14:foregroundMark x1="35444" y1="98163" x2="39667" y2="98673"/>
                        <a14:foregroundMark x1="4000" y1="96531" x2="9111" y2="95204"/>
                        <a14:foregroundMark x1="7444" y1="55714" x2="22333" y2="56224"/>
                        <a14:foregroundMark x1="22333" y1="56224" x2="31778" y2="55714"/>
                        <a14:foregroundMark x1="31778" y1="55714" x2="31778" y2="55714"/>
                        <a14:foregroundMark x1="22778" y1="56429" x2="28000" y2="55102"/>
                        <a14:foregroundMark x1="60556" y1="47755" x2="66222" y2="46735"/>
                        <a14:foregroundMark x1="58889" y1="52245" x2="61111" y2="49082"/>
                        <a14:foregroundMark x1="90778" y1="53265" x2="96000" y2="55102"/>
                        <a14:foregroundMark x1="6889" y1="65918" x2="9111" y2="6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88" b="62612"/>
          <a:stretch/>
        </p:blipFill>
        <p:spPr bwMode="auto">
          <a:xfrm>
            <a:off x="7470921" y="4137343"/>
            <a:ext cx="1118827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91A3B6C8-EBA2-4393-8E80-7E87CB753502}"/>
              </a:ext>
            </a:extLst>
          </p:cNvPr>
          <p:cNvSpPr/>
          <p:nvPr/>
        </p:nvSpPr>
        <p:spPr>
          <a:xfrm>
            <a:off x="1753386" y="1621410"/>
            <a:ext cx="4111065" cy="3389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3E3D6F9A-A86F-4AF0-8972-AB7C63ACBC6C}"/>
              </a:ext>
            </a:extLst>
          </p:cNvPr>
          <p:cNvSpPr/>
          <p:nvPr/>
        </p:nvSpPr>
        <p:spPr>
          <a:xfrm>
            <a:off x="5974801" y="1622478"/>
            <a:ext cx="4111065" cy="33899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4284822-BEB1-42E7-9B94-C14D51477679}"/>
              </a:ext>
            </a:extLst>
          </p:cNvPr>
          <p:cNvSpPr txBox="1"/>
          <p:nvPr/>
        </p:nvSpPr>
        <p:spPr>
          <a:xfrm>
            <a:off x="4878735" y="5562887"/>
            <a:ext cx="387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42630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90A60201-EB82-4CF1-A3C4-C44BEF102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1592353" y="1090272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E62C7DF6-3D8B-47F8-B8DA-0BFA1613F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2687851" y="1090272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C3DE03B1-5759-4143-8BF2-8DAFC76EE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3755101" y="109027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D133DE45-B30E-43B5-9A05-15E63F280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4878847" y="109027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86D10089-3C94-4F88-B89C-26CD9D3A0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1685760" y="2196402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8FFC9513-8CD5-47CF-BB21-6B06E9C9E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2781258" y="2196402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6E3DE6FD-0D60-4C8D-88CD-2F82B9B60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3848508" y="219640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95A5E434-8659-4395-B7A8-F9BA5EA68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4972254" y="219640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0AC7C6EC-0CD1-4C27-96B0-3CB032991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2809506" y="3302532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A7F0BB84-3785-40C2-806E-1C7F346DA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3876756" y="330253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F4AD8489-20A5-4BDA-B2CC-077AE24AE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6096000" y="109027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3951AEFF-88F3-4ED9-99B7-4A90BC52F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7191498" y="109027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980423E3-8061-42B9-86A2-D3BEFE765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8258748" y="1090270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0D63F917-95F6-4949-B6BC-ADADC1E40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9382494" y="1090270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6FE63423-2CE1-4E19-9CA0-35C69C7E5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6189407" y="219640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FF77E7B7-8EC0-4833-837E-0E31748E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7284905" y="2196401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5B363CED-32BD-4F4B-AD11-5FC772EE3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8352155" y="2196400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D81F28AE-AD46-4045-8A3E-B71D355B9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9475901" y="2196400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ải file Đồ họa miễn phí: Tổng hợp Đồ chơi Trẻ em file Vector">
            <a:extLst>
              <a:ext uri="{FF2B5EF4-FFF2-40B4-BE49-F238E27FC236}">
                <a16:creationId xmlns:a16="http://schemas.microsoft.com/office/drawing/2014/main" xmlns="" id="{A16656F3-6921-4BFD-A887-9CC8B64A9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1" t="2227" r="1500" b="47161"/>
          <a:stretch/>
        </p:blipFill>
        <p:spPr bwMode="auto">
          <a:xfrm>
            <a:off x="7832654" y="3302530"/>
            <a:ext cx="1095498" cy="99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8089347-E1CC-4E35-A371-9274FD2FCB95}"/>
              </a:ext>
            </a:extLst>
          </p:cNvPr>
          <p:cNvSpPr txBox="1"/>
          <p:nvPr/>
        </p:nvSpPr>
        <p:spPr>
          <a:xfrm>
            <a:off x="1592353" y="953390"/>
            <a:ext cx="4503647" cy="34211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2C5E9F-1441-4849-9A6D-67A8A20440B7}"/>
              </a:ext>
            </a:extLst>
          </p:cNvPr>
          <p:cNvSpPr txBox="1"/>
          <p:nvPr/>
        </p:nvSpPr>
        <p:spPr>
          <a:xfrm>
            <a:off x="4878735" y="5562887"/>
            <a:ext cx="387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A9043-E3DA-400F-A28A-927DA145E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1FCBA4-2405-4289-BD73-7BC63294A0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xmlns="" id="{F806D9CB-3B91-4D02-8C1B-776CAD3D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15" y="508959"/>
            <a:ext cx="7478598" cy="5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6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gb82f95bd59_0_52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697" name="Google Shape;697;gb82f95bd59_0_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gb82f95bd59_0_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9" name="Google Shape;699;gb82f95bd59_0_52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700" name="Google Shape;700;gb82f95bd59_0_52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gb82f95bd59_0_52"/>
            <p:cNvSpPr txBox="1"/>
            <p:nvPr/>
          </p:nvSpPr>
          <p:spPr>
            <a:xfrm>
              <a:off x="7798165" y="778029"/>
              <a:ext cx="3463063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Đúng</a:t>
              </a:r>
              <a:r>
                <a:rPr lang="en-US" sz="5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54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5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!</a:t>
              </a:r>
              <a:endParaRPr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2" name="Google Shape;702;gb82f95bd59_0_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b82f95bd59_0_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b82f95bd59_0_5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5" name="Google Shape;705;gb82f95bd59_0_52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706" name="Google Shape;706;gb82f95bd59_0_52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707" name="Google Shape;707;gb82f95bd59_0_5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8" name="Google Shape;708;gb82f95bd59_0_52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9" name="Google Shape;709;gb82f95bd59_0_5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0" name="Google Shape;710;gb82f95bd59_0_52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711" name="Google Shape;711;gb82f95bd59_0_52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2" name="Google Shape;712;gb82f95bd59_0_5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3" name="Google Shape;713;gb82f95bd59_0_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gb82f95bd59_0_73"/>
          <p:cNvGrpSpPr/>
          <p:nvPr/>
        </p:nvGrpSpPr>
        <p:grpSpPr>
          <a:xfrm>
            <a:off x="935980" y="-50147"/>
            <a:ext cx="10265520" cy="2461871"/>
            <a:chOff x="935980" y="-48871"/>
            <a:chExt cx="10265520" cy="2461871"/>
          </a:xfrm>
        </p:grpSpPr>
        <p:sp>
          <p:nvSpPr>
            <p:cNvPr id="719" name="Google Shape;719;gb82f95bd59_0_73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0" name="Google Shape;720;gb82f95bd59_0_7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1" name="Google Shape;721;gb82f95bd59_0_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b82f95bd59_0_73"/>
          <p:cNvSpPr/>
          <p:nvPr/>
        </p:nvSpPr>
        <p:spPr>
          <a:xfrm>
            <a:off x="1455611" y="586715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EB701D"/>
                </a:solidFill>
              </a:rPr>
              <a:t>48 = … + 8 </a:t>
            </a:r>
            <a:endParaRPr dirty="0"/>
          </a:p>
        </p:txBody>
      </p:sp>
      <p:grpSp>
        <p:nvGrpSpPr>
          <p:cNvPr id="723" name="Google Shape;723;gb82f95bd59_0_73"/>
          <p:cNvGrpSpPr/>
          <p:nvPr/>
        </p:nvGrpSpPr>
        <p:grpSpPr>
          <a:xfrm>
            <a:off x="6456782" y="4686364"/>
            <a:ext cx="4522855" cy="2121779"/>
            <a:chOff x="6456782" y="4686364"/>
            <a:chExt cx="4522855" cy="2121779"/>
          </a:xfrm>
        </p:grpSpPr>
        <p:pic>
          <p:nvPicPr>
            <p:cNvPr id="724" name="Google Shape;724;gb82f95bd59_0_73">
              <a:hlinkClick r:id="rId6" action="ppaction://hlinksldjump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5" name="Google Shape;725;gb82f95bd59_0_73"/>
            <p:cNvGrpSpPr/>
            <p:nvPr/>
          </p:nvGrpSpPr>
          <p:grpSpPr>
            <a:xfrm>
              <a:off x="6456782" y="4686364"/>
              <a:ext cx="1980912" cy="2121779"/>
              <a:chOff x="6456782" y="4686364"/>
              <a:chExt cx="1980912" cy="2121779"/>
            </a:xfrm>
          </p:grpSpPr>
          <p:pic>
            <p:nvPicPr>
              <p:cNvPr id="726" name="Google Shape;726;gb82f95bd59_0_73">
                <a:hlinkClick r:id="rId6" action="ppaction://hlinksldjump"/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-2950667" flipH="1">
                <a:off x="6703697" y="5143222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7" name="Google Shape;727;gb82f95bd59_0_73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5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800">
                    <a:solidFill>
                      <a:srgbClr val="C37930"/>
                    </a:solidFill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endParaRPr/>
              </a:p>
            </p:txBody>
          </p:sp>
        </p:grpSp>
        <p:sp>
          <p:nvSpPr>
            <p:cNvPr id="728" name="Google Shape;728;gb82f95bd59_0_73">
              <a:hlinkClick r:id="rId6" action="ppaction://hlinksldjump"/>
            </p:cNvPr>
            <p:cNvSpPr txBox="1"/>
            <p:nvPr/>
          </p:nvSpPr>
          <p:spPr>
            <a:xfrm>
              <a:off x="8929548" y="5393446"/>
              <a:ext cx="1489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9" name="Google Shape;729;gb82f95bd59_0_73"/>
          <p:cNvGrpSpPr/>
          <p:nvPr/>
        </p:nvGrpSpPr>
        <p:grpSpPr>
          <a:xfrm>
            <a:off x="935980" y="4683256"/>
            <a:ext cx="4622690" cy="2113996"/>
            <a:chOff x="935980" y="4683256"/>
            <a:chExt cx="4622690" cy="2113996"/>
          </a:xfrm>
        </p:grpSpPr>
        <p:pic>
          <p:nvPicPr>
            <p:cNvPr id="730" name="Google Shape;730;gb82f95bd59_0_73">
              <a:hlinkClick r:id="rId9" action="ppaction://hlinksldjump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1" name="Google Shape;731;gb82f95bd59_0_73"/>
            <p:cNvGrpSpPr/>
            <p:nvPr/>
          </p:nvGrpSpPr>
          <p:grpSpPr>
            <a:xfrm>
              <a:off x="3577758" y="4683256"/>
              <a:ext cx="1980912" cy="2113996"/>
              <a:chOff x="3577758" y="4683256"/>
              <a:chExt cx="1980912" cy="2113996"/>
            </a:xfrm>
          </p:grpSpPr>
          <p:pic>
            <p:nvPicPr>
              <p:cNvPr id="732" name="Google Shape;732;gb82f95bd59_0_73">
                <a:hlinkClick r:id="rId9" action="ppaction://hlinksldjump"/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3" name="Google Shape;733;gb82f95bd59_0_73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800">
                    <a:solidFill>
                      <a:srgbClr val="C37930"/>
                    </a:solidFill>
                    <a:latin typeface="Arial"/>
                    <a:ea typeface="Arial"/>
                    <a:cs typeface="Arial"/>
                    <a:sym typeface="Arial"/>
                  </a:rPr>
                  <a:t>C</a:t>
                </a:r>
                <a:endParaRPr/>
              </a:p>
            </p:txBody>
          </p:sp>
        </p:grpSp>
        <p:sp>
          <p:nvSpPr>
            <p:cNvPr id="734" name="Google Shape;734;gb82f95bd59_0_73">
              <a:hlinkClick r:id="rId9" action="ppaction://hlinksldjump"/>
            </p:cNvPr>
            <p:cNvSpPr txBox="1"/>
            <p:nvPr/>
          </p:nvSpPr>
          <p:spPr>
            <a:xfrm>
              <a:off x="2145174" y="5414141"/>
              <a:ext cx="952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44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735;gb82f95bd59_0_73"/>
          <p:cNvGrpSpPr/>
          <p:nvPr/>
        </p:nvGrpSpPr>
        <p:grpSpPr>
          <a:xfrm>
            <a:off x="6653712" y="2964459"/>
            <a:ext cx="4325925" cy="1842018"/>
            <a:chOff x="6653712" y="2964459"/>
            <a:chExt cx="4325925" cy="1842018"/>
          </a:xfrm>
        </p:grpSpPr>
        <p:pic>
          <p:nvPicPr>
            <p:cNvPr id="736" name="Google Shape;736;gb82f95bd59_0_73">
              <a:hlinkClick r:id="rId9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7" name="Google Shape;737;gb82f95bd59_0_73"/>
            <p:cNvGrpSpPr/>
            <p:nvPr/>
          </p:nvGrpSpPr>
          <p:grpSpPr>
            <a:xfrm>
              <a:off x="6653712" y="2964459"/>
              <a:ext cx="1488378" cy="1761642"/>
              <a:chOff x="6653712" y="2964459"/>
              <a:chExt cx="1488378" cy="1761642"/>
            </a:xfrm>
          </p:grpSpPr>
          <p:pic>
            <p:nvPicPr>
              <p:cNvPr id="738" name="Google Shape;738;gb82f95bd59_0_73">
                <a:hlinkClick r:id="rId9" action="ppaction://hlinksldjump"/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rot="-2950666" flipH="1">
                <a:off x="6839234" y="3475145"/>
                <a:ext cx="1117334" cy="10016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9" name="Google Shape;739;gb82f95bd59_0_73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800">
                    <a:solidFill>
                      <a:srgbClr val="C37930"/>
                    </a:solidFill>
                    <a:latin typeface="Arial"/>
                    <a:ea typeface="Arial"/>
                    <a:cs typeface="Arial"/>
                    <a:sym typeface="Arial"/>
                  </a:rPr>
                  <a:t>B</a:t>
                </a:r>
                <a:endParaRPr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0" name="Google Shape;740;gb82f95bd59_0_73">
              <a:hlinkClick r:id="rId9" action="ppaction://hlinksldjump"/>
            </p:cNvPr>
            <p:cNvSpPr txBox="1"/>
            <p:nvPr/>
          </p:nvSpPr>
          <p:spPr>
            <a:xfrm>
              <a:off x="8945770" y="3654819"/>
              <a:ext cx="952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41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1" name="Google Shape;741;gb82f95bd59_0_73"/>
          <p:cNvGrpSpPr/>
          <p:nvPr/>
        </p:nvGrpSpPr>
        <p:grpSpPr>
          <a:xfrm>
            <a:off x="935980" y="2941753"/>
            <a:ext cx="4294452" cy="1864724"/>
            <a:chOff x="935980" y="2941753"/>
            <a:chExt cx="4294452" cy="1864724"/>
          </a:xfrm>
        </p:grpSpPr>
        <p:pic>
          <p:nvPicPr>
            <p:cNvPr id="742" name="Google Shape;742;gb82f95bd59_0_73">
              <a:hlinkClick r:id="rId9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3" name="Google Shape;743;gb82f95bd59_0_73"/>
            <p:cNvGrpSpPr/>
            <p:nvPr/>
          </p:nvGrpSpPr>
          <p:grpSpPr>
            <a:xfrm>
              <a:off x="3742054" y="2941753"/>
              <a:ext cx="1488378" cy="1722965"/>
              <a:chOff x="3742054" y="2941753"/>
              <a:chExt cx="1488378" cy="1722965"/>
            </a:xfrm>
          </p:grpSpPr>
          <p:pic>
            <p:nvPicPr>
              <p:cNvPr id="744" name="Google Shape;744;gb82f95bd59_0_73">
                <a:hlinkClick r:id="rId9" action="ppaction://hlinksldjump"/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5" name="Google Shape;745;gb82f95bd59_0_73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800">
                    <a:solidFill>
                      <a:srgbClr val="C37930"/>
                    </a:solidFill>
                    <a:latin typeface="Arial"/>
                    <a:ea typeface="Arial"/>
                    <a:cs typeface="Arial"/>
                    <a:sym typeface="Arial"/>
                  </a:rPr>
                  <a:t>A</a:t>
                </a:r>
                <a:endParaRPr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6" name="Google Shape;746;gb82f95bd59_0_73">
              <a:hlinkClick r:id="rId9" action="ppaction://hlinksldjump"/>
            </p:cNvPr>
            <p:cNvSpPr txBox="1"/>
            <p:nvPr/>
          </p:nvSpPr>
          <p:spPr>
            <a:xfrm>
              <a:off x="2145173" y="3710536"/>
              <a:ext cx="952500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48</a:t>
              </a:r>
              <a:endParaRPr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gb82f95bd59_0_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b82f95bd59_0_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b82f95bd59_0_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gb82f95bd59_0_1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5" name="Google Shape;755;gb82f95bd59_0_105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756" name="Google Shape;756;gb82f95bd59_0_105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gb82f95bd59_0_105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8" name="Google Shape;758;gb82f95bd59_0_10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8755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b82f95bd59_0_1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gb82f95bd59_0_117"/>
          <p:cNvGrpSpPr/>
          <p:nvPr/>
        </p:nvGrpSpPr>
        <p:grpSpPr>
          <a:xfrm>
            <a:off x="3380112" y="1580220"/>
            <a:ext cx="6403457" cy="5052909"/>
            <a:chOff x="3165090" y="1495374"/>
            <a:chExt cx="6403457" cy="5052909"/>
          </a:xfrm>
        </p:grpSpPr>
        <p:pic>
          <p:nvPicPr>
            <p:cNvPr id="765" name="Google Shape;765;gb82f95bd59_0_1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39954">
              <a:off x="7506140" y="3798479"/>
              <a:ext cx="1674275" cy="193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gb82f95bd59_0_1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7" name="Google Shape;767;gb82f95bd59_0_117"/>
          <p:cNvGrpSpPr/>
          <p:nvPr/>
        </p:nvGrpSpPr>
        <p:grpSpPr>
          <a:xfrm>
            <a:off x="6881417" y="139549"/>
            <a:ext cx="4335900" cy="2315400"/>
            <a:chOff x="7132139" y="154298"/>
            <a:chExt cx="4335900" cy="2315400"/>
          </a:xfrm>
        </p:grpSpPr>
        <p:sp>
          <p:nvSpPr>
            <p:cNvPr id="768" name="Google Shape;768;gb82f95bd59_0_117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gb82f95bd59_0_117"/>
            <p:cNvSpPr txBox="1"/>
            <p:nvPr/>
          </p:nvSpPr>
          <p:spPr>
            <a:xfrm>
              <a:off x="7798166" y="778029"/>
              <a:ext cx="3012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Đúng rồi!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0" name="Google Shape;770;gb82f95bd59_0_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719" y="1594746"/>
            <a:ext cx="959697" cy="8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b82f95bd59_0_1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039" y="-6096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gb82f95bd59_0_117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>
            <a:off x="104864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3" name="Google Shape;773;gb82f95bd59_0_117"/>
          <p:cNvGrpSpPr/>
          <p:nvPr/>
        </p:nvGrpSpPr>
        <p:grpSpPr>
          <a:xfrm>
            <a:off x="3373475" y="1580219"/>
            <a:ext cx="6379115" cy="5052909"/>
            <a:chOff x="-134778" y="-404809"/>
            <a:chExt cx="6379115" cy="5052909"/>
          </a:xfrm>
        </p:grpSpPr>
        <p:grpSp>
          <p:nvGrpSpPr>
            <p:cNvPr id="774" name="Google Shape;774;gb82f95bd59_0_117"/>
            <p:cNvGrpSpPr/>
            <p:nvPr/>
          </p:nvGrpSpPr>
          <p:grpSpPr>
            <a:xfrm>
              <a:off x="3793799" y="1721661"/>
              <a:ext cx="2450538" cy="2531944"/>
              <a:chOff x="9764828" y="3884996"/>
              <a:chExt cx="2450538" cy="2531944"/>
            </a:xfrm>
          </p:grpSpPr>
          <p:pic>
            <p:nvPicPr>
              <p:cNvPr id="775" name="Google Shape;775;gb82f95bd59_0_11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-1939954">
                <a:off x="10152960" y="4182584"/>
                <a:ext cx="1674275" cy="19367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6" name="Google Shape;776;gb82f95bd59_0_11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77" name="Google Shape;777;gb82f95bd59_0_1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8" name="Google Shape;778;gb82f95bd59_0_117"/>
          <p:cNvGrpSpPr/>
          <p:nvPr/>
        </p:nvGrpSpPr>
        <p:grpSpPr>
          <a:xfrm>
            <a:off x="8478710" y="2697009"/>
            <a:ext cx="2335967" cy="1446900"/>
            <a:chOff x="458511" y="671416"/>
            <a:chExt cx="2335967" cy="1446900"/>
          </a:xfrm>
        </p:grpSpPr>
        <p:sp>
          <p:nvSpPr>
            <p:cNvPr id="779" name="Google Shape;779;gb82f95bd59_0_117"/>
            <p:cNvSpPr txBox="1"/>
            <p:nvPr/>
          </p:nvSpPr>
          <p:spPr>
            <a:xfrm>
              <a:off x="458511" y="671416"/>
              <a:ext cx="1492800" cy="144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+1 </a:t>
              </a:r>
              <a:endParaRPr sz="8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0" name="Google Shape;780;gb82f95bd59_0_1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1" name="Google Shape;781;gb82f95bd59_0_1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57" y="-73987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448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gb82f95bd59_0_138"/>
          <p:cNvGrpSpPr/>
          <p:nvPr/>
        </p:nvGrpSpPr>
        <p:grpSpPr>
          <a:xfrm>
            <a:off x="935980" y="-48871"/>
            <a:ext cx="10265520" cy="2461871"/>
            <a:chOff x="935980" y="-48871"/>
            <a:chExt cx="10265520" cy="2461871"/>
          </a:xfrm>
        </p:grpSpPr>
        <p:sp>
          <p:nvSpPr>
            <p:cNvPr id="787" name="Google Shape;787;gb82f95bd59_0_138"/>
            <p:cNvSpPr/>
            <p:nvPr/>
          </p:nvSpPr>
          <p:spPr>
            <a:xfrm>
              <a:off x="1041400" y="457200"/>
              <a:ext cx="10160100" cy="1879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8" name="Google Shape;788;gb82f95bd59_0_1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9" name="Google Shape;789;gb82f95bd59_0_1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gb82f95bd59_0_13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980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gb82f95bd59_0_1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5980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b82f95bd59_0_138"/>
          <p:cNvSpPr/>
          <p:nvPr/>
        </p:nvSpPr>
        <p:spPr>
          <a:xfrm>
            <a:off x="1455611" y="586715"/>
            <a:ext cx="9480300" cy="16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EB701D"/>
                </a:solidFill>
                <a:latin typeface="Arial"/>
                <a:ea typeface="Arial"/>
                <a:cs typeface="Arial"/>
                <a:sym typeface="Arial"/>
              </a:rPr>
              <a:t>89 = 80 + … </a:t>
            </a:r>
            <a:endParaRPr dirty="0"/>
          </a:p>
        </p:txBody>
      </p:sp>
      <p:pic>
        <p:nvPicPr>
          <p:cNvPr id="793" name="Google Shape;793;gb82f95bd59_0_138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95379" y="3384038"/>
            <a:ext cx="3384258" cy="14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b82f95bd59_0_138">
            <a:hlinkClick r:id="rId9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5379" y="5098536"/>
            <a:ext cx="3384258" cy="1422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5" name="Google Shape;795;gb82f95bd59_0_138"/>
          <p:cNvGrpSpPr/>
          <p:nvPr/>
        </p:nvGrpSpPr>
        <p:grpSpPr>
          <a:xfrm>
            <a:off x="3742054" y="2941753"/>
            <a:ext cx="1488378" cy="1722965"/>
            <a:chOff x="3742054" y="2941753"/>
            <a:chExt cx="1488378" cy="1722965"/>
          </a:xfrm>
        </p:grpSpPr>
        <p:pic>
          <p:nvPicPr>
            <p:cNvPr id="796" name="Google Shape;796;gb82f95bd59_0_138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gb82f95bd59_0_138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gb82f95bd59_0_138"/>
          <p:cNvGrpSpPr/>
          <p:nvPr/>
        </p:nvGrpSpPr>
        <p:grpSpPr>
          <a:xfrm>
            <a:off x="3577758" y="4683256"/>
            <a:ext cx="1980912" cy="2113996"/>
            <a:chOff x="3577758" y="4683256"/>
            <a:chExt cx="1980912" cy="2113996"/>
          </a:xfrm>
        </p:grpSpPr>
        <p:pic>
          <p:nvPicPr>
            <p:cNvPr id="799" name="Google Shape;799;gb82f95bd59_0_138">
              <a:hlinkClick r:id="rId6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gb82f95bd59_0_138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</p:grpSp>
      <p:grpSp>
        <p:nvGrpSpPr>
          <p:cNvPr id="801" name="Google Shape;801;gb82f95bd59_0_138"/>
          <p:cNvGrpSpPr/>
          <p:nvPr/>
        </p:nvGrpSpPr>
        <p:grpSpPr>
          <a:xfrm>
            <a:off x="6653712" y="2964459"/>
            <a:ext cx="1488378" cy="1761642"/>
            <a:chOff x="6653712" y="2964459"/>
            <a:chExt cx="1488378" cy="1761642"/>
          </a:xfrm>
        </p:grpSpPr>
        <p:pic>
          <p:nvPicPr>
            <p:cNvPr id="802" name="Google Shape;802;gb82f95bd59_0_138">
              <a:hlinkClick r:id="rId6" action="ppaction://hlinksldjump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2950666" flipH="1">
              <a:off x="6839234" y="3475145"/>
              <a:ext cx="1117334" cy="1001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3" name="Google Shape;803;gb82f95bd59_0_13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4800">
                <a:solidFill>
                  <a:srgbClr val="C379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4" name="Google Shape;804;gb82f95bd59_0_138"/>
          <p:cNvGrpSpPr/>
          <p:nvPr/>
        </p:nvGrpSpPr>
        <p:grpSpPr>
          <a:xfrm>
            <a:off x="6456782" y="4686364"/>
            <a:ext cx="1980912" cy="2121779"/>
            <a:chOff x="6456782" y="4686364"/>
            <a:chExt cx="1980912" cy="2121779"/>
          </a:xfrm>
        </p:grpSpPr>
        <p:pic>
          <p:nvPicPr>
            <p:cNvPr id="805" name="Google Shape;805;gb82f95bd59_0_138">
              <a:hlinkClick r:id="rId9" action="ppaction://hlinksldjump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2950667" flipH="1">
              <a:off x="6703697" y="5143222"/>
              <a:ext cx="1487082" cy="1333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6" name="Google Shape;806;gb82f95bd59_0_138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C37930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endParaRPr/>
            </a:p>
          </p:txBody>
        </p:sp>
      </p:grpSp>
      <p:sp>
        <p:nvSpPr>
          <p:cNvPr id="807" name="Google Shape;807;gb82f95bd59_0_138">
            <a:hlinkClick r:id="rId9" action="ppaction://hlinksldjump"/>
          </p:cNvPr>
          <p:cNvSpPr txBox="1"/>
          <p:nvPr/>
        </p:nvSpPr>
        <p:spPr>
          <a:xfrm>
            <a:off x="8972550" y="5392170"/>
            <a:ext cx="1489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b82f95bd59_0_138">
            <a:hlinkClick r:id="rId6" action="ppaction://hlinksldjump"/>
          </p:cNvPr>
          <p:cNvSpPr txBox="1"/>
          <p:nvPr/>
        </p:nvSpPr>
        <p:spPr>
          <a:xfrm>
            <a:off x="2145174" y="5414141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gb82f95bd59_0_138">
            <a:hlinkClick r:id="rId6" action="ppaction://hlinksldjump"/>
          </p:cNvPr>
          <p:cNvSpPr txBox="1"/>
          <p:nvPr/>
        </p:nvSpPr>
        <p:spPr>
          <a:xfrm>
            <a:off x="8972550" y="3710536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</a:rPr>
              <a:t>7</a:t>
            </a:r>
            <a:endParaRPr sz="54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10" name="Google Shape;810;gb82f95bd59_0_138">
            <a:hlinkClick r:id="rId6" action="ppaction://hlinksldjump"/>
          </p:cNvPr>
          <p:cNvSpPr txBox="1"/>
          <p:nvPr/>
        </p:nvSpPr>
        <p:spPr>
          <a:xfrm>
            <a:off x="2145173" y="3710536"/>
            <a:ext cx="952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gb82f95bd59_0_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3871" y="2469794"/>
            <a:ext cx="4912684" cy="43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b82f95bd59_0_1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2032" y="2231345"/>
            <a:ext cx="2529526" cy="431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gb82f95bd59_0_1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31974">
            <a:off x="4757610" y="-2056386"/>
            <a:ext cx="1126483" cy="10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b82f95bd59_0_1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4955" y="-1397920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" name="Google Shape;819;gb82f95bd59_0_166"/>
          <p:cNvGrpSpPr/>
          <p:nvPr/>
        </p:nvGrpSpPr>
        <p:grpSpPr>
          <a:xfrm>
            <a:off x="7132139" y="154298"/>
            <a:ext cx="4335900" cy="2315400"/>
            <a:chOff x="7132139" y="154298"/>
            <a:chExt cx="4335900" cy="2315400"/>
          </a:xfrm>
        </p:grpSpPr>
        <p:sp>
          <p:nvSpPr>
            <p:cNvPr id="820" name="Google Shape;820;gb82f95bd59_0_166"/>
            <p:cNvSpPr/>
            <p:nvPr/>
          </p:nvSpPr>
          <p:spPr>
            <a:xfrm>
              <a:off x="7132139" y="154298"/>
              <a:ext cx="4335900" cy="2315400"/>
            </a:xfrm>
            <a:prstGeom prst="roundRect">
              <a:avLst>
                <a:gd name="adj" fmla="val 16667"/>
              </a:avLst>
            </a:prstGeom>
            <a:solidFill>
              <a:srgbClr val="EB701D"/>
            </a:solidFill>
            <a:ln w="28575" cap="flat" cmpd="sng">
              <a:solidFill>
                <a:schemeClr val="lt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gb82f95bd59_0_166"/>
            <p:cNvSpPr txBox="1"/>
            <p:nvPr/>
          </p:nvSpPr>
          <p:spPr>
            <a:xfrm>
              <a:off x="7237728" y="841750"/>
              <a:ext cx="41247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Sai mất rồi!!!</a:t>
              </a:r>
              <a:endParaRPr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2" name="Google Shape;822;gb82f95bd59_0_1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0733" y="-155148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b82f95bd59_0_166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72252" b="60799"/>
          <a:stretch/>
        </p:blipFill>
        <p:spPr>
          <a:xfrm flipH="1">
            <a:off x="-128927" y="5207669"/>
            <a:ext cx="1752296" cy="1650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4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468</Words>
  <Application>Microsoft Office PowerPoint</Application>
  <PresentationFormat>Custom</PresentationFormat>
  <Paragraphs>169</Paragraphs>
  <Slides>37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Windows User</cp:lastModifiedBy>
  <cp:revision>2</cp:revision>
  <dcterms:created xsi:type="dcterms:W3CDTF">2021-07-10T15:07:21Z</dcterms:created>
  <dcterms:modified xsi:type="dcterms:W3CDTF">2022-09-05T09:04:46Z</dcterms:modified>
</cp:coreProperties>
</file>