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audio2.wav" ContentType="audio/wav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26"/>
  </p:notesMasterIdLst>
  <p:sldIdLst>
    <p:sldId id="266" r:id="rId4"/>
    <p:sldId id="279" r:id="rId5"/>
    <p:sldId id="287" r:id="rId6"/>
    <p:sldId id="269" r:id="rId7"/>
    <p:sldId id="256" r:id="rId8"/>
    <p:sldId id="288" r:id="rId9"/>
    <p:sldId id="267" r:id="rId10"/>
    <p:sldId id="258" r:id="rId11"/>
    <p:sldId id="257" r:id="rId12"/>
    <p:sldId id="261" r:id="rId13"/>
    <p:sldId id="260" r:id="rId14"/>
    <p:sldId id="259" r:id="rId15"/>
    <p:sldId id="289" r:id="rId16"/>
    <p:sldId id="285" r:id="rId17"/>
    <p:sldId id="262" r:id="rId18"/>
    <p:sldId id="284" r:id="rId19"/>
    <p:sldId id="280" r:id="rId20"/>
    <p:sldId id="281" r:id="rId21"/>
    <p:sldId id="282" r:id="rId22"/>
    <p:sldId id="283" r:id="rId23"/>
    <p:sldId id="276" r:id="rId24"/>
    <p:sldId id="277" r:id="rId25"/>
  </p:sldIdLst>
  <p:sldSz cx="12192000" cy="6858000"/>
  <p:notesSz cx="6858000" cy="9144000"/>
  <p:defaultTextStyle>
    <a:defPPr>
      <a:defRPr lang="en-US"/>
    </a:defPPr>
    <a:lvl1pPr marL="0" algn="l" defTabSz="914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0" algn="l" defTabSz="914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9" algn="l" defTabSz="914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09" algn="l" defTabSz="914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78" algn="l" defTabSz="914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47" algn="l" defTabSz="914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17" algn="l" defTabSz="914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86" algn="l" defTabSz="914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56" algn="l" defTabSz="914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552E"/>
    <a:srgbClr val="DF0041"/>
    <a:srgbClr val="FF6600"/>
    <a:srgbClr val="0000CC"/>
    <a:srgbClr val="FF00FF"/>
    <a:srgbClr val="212121"/>
    <a:srgbClr val="161616"/>
    <a:srgbClr val="FACA5C"/>
    <a:srgbClr val="AAC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7" autoAdjust="0"/>
    <p:restoredTop sz="87956" autoAdjust="0"/>
  </p:normalViewPr>
  <p:slideViewPr>
    <p:cSldViewPr snapToGrid="0">
      <p:cViewPr varScale="1">
        <p:scale>
          <a:sx n="63" d="100"/>
          <a:sy n="63" d="100"/>
        </p:scale>
        <p:origin x="-138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588ED-025B-4605-BC3A-A2BFC4031ABE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4261E-0565-4E4D-93E5-4A511D2999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744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0" algn="l" defTabSz="914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9" algn="l" defTabSz="914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09" algn="l" defTabSz="914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78" algn="l" defTabSz="914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47" algn="l" defTabSz="914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17" algn="l" defTabSz="914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86" algn="l" defTabSz="914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56" algn="l" defTabSz="914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4261E-0565-4E4D-93E5-4A511D2999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83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4261E-0565-4E4D-93E5-4A511D29992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755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4261E-0565-4E4D-93E5-4A511D29992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3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4261E-0565-4E4D-93E5-4A511D29992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32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0" indent="0" algn="ctr">
              <a:buNone/>
              <a:defRPr sz="2000"/>
            </a:lvl2pPr>
            <a:lvl3pPr marL="914339" indent="0" algn="ctr">
              <a:buNone/>
              <a:defRPr sz="1800"/>
            </a:lvl3pPr>
            <a:lvl4pPr marL="1371509" indent="0" algn="ctr">
              <a:buNone/>
              <a:defRPr sz="1600"/>
            </a:lvl4pPr>
            <a:lvl5pPr marL="1828678" indent="0" algn="ctr">
              <a:buNone/>
              <a:defRPr sz="1600"/>
            </a:lvl5pPr>
            <a:lvl6pPr marL="2285847" indent="0" algn="ctr">
              <a:buNone/>
              <a:defRPr sz="1600"/>
            </a:lvl6pPr>
            <a:lvl7pPr marL="2743017" indent="0" algn="ctr">
              <a:buNone/>
              <a:defRPr sz="1600"/>
            </a:lvl7pPr>
            <a:lvl8pPr marL="3200186" indent="0" algn="ctr">
              <a:buNone/>
              <a:defRPr sz="1600"/>
            </a:lvl8pPr>
            <a:lvl9pPr marL="3657356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672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633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2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020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610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3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07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61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1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69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23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7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31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935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32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39" indent="0">
              <a:buNone/>
              <a:defRPr sz="2700" b="1"/>
            </a:lvl2pPr>
            <a:lvl3pPr marL="1219078" indent="0">
              <a:buNone/>
              <a:defRPr sz="2400" b="1"/>
            </a:lvl3pPr>
            <a:lvl4pPr marL="1828617" indent="0">
              <a:buNone/>
              <a:defRPr sz="2100" b="1"/>
            </a:lvl4pPr>
            <a:lvl5pPr marL="2438156" indent="0">
              <a:buNone/>
              <a:defRPr sz="2100" b="1"/>
            </a:lvl5pPr>
            <a:lvl6pPr marL="3047695" indent="0">
              <a:buNone/>
              <a:defRPr sz="2100" b="1"/>
            </a:lvl6pPr>
            <a:lvl7pPr marL="3657234" indent="0">
              <a:buNone/>
              <a:defRPr sz="2100" b="1"/>
            </a:lvl7pPr>
            <a:lvl8pPr marL="4266773" indent="0">
              <a:buNone/>
              <a:defRPr sz="2100" b="1"/>
            </a:lvl8pPr>
            <a:lvl9pPr marL="4876312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39" indent="0">
              <a:buNone/>
              <a:defRPr sz="2700" b="1"/>
            </a:lvl2pPr>
            <a:lvl3pPr marL="1219078" indent="0">
              <a:buNone/>
              <a:defRPr sz="2400" b="1"/>
            </a:lvl3pPr>
            <a:lvl4pPr marL="1828617" indent="0">
              <a:buNone/>
              <a:defRPr sz="2100" b="1"/>
            </a:lvl4pPr>
            <a:lvl5pPr marL="2438156" indent="0">
              <a:buNone/>
              <a:defRPr sz="2100" b="1"/>
            </a:lvl5pPr>
            <a:lvl6pPr marL="3047695" indent="0">
              <a:buNone/>
              <a:defRPr sz="2100" b="1"/>
            </a:lvl6pPr>
            <a:lvl7pPr marL="3657234" indent="0">
              <a:buNone/>
              <a:defRPr sz="2100" b="1"/>
            </a:lvl7pPr>
            <a:lvl8pPr marL="4266773" indent="0">
              <a:buNone/>
              <a:defRPr sz="2100" b="1"/>
            </a:lvl8pPr>
            <a:lvl9pPr marL="4876312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8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572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139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2"/>
          </a:xfrm>
        </p:spPr>
        <p:txBody>
          <a:bodyPr/>
          <a:lstStyle>
            <a:lvl1pPr marL="0" indent="0">
              <a:buNone/>
              <a:defRPr sz="1900"/>
            </a:lvl1pPr>
            <a:lvl2pPr marL="609539" indent="0">
              <a:buNone/>
              <a:defRPr sz="1600"/>
            </a:lvl2pPr>
            <a:lvl3pPr marL="1219078" indent="0">
              <a:buNone/>
              <a:defRPr sz="1300"/>
            </a:lvl3pPr>
            <a:lvl4pPr marL="1828617" indent="0">
              <a:buNone/>
              <a:defRPr sz="1200"/>
            </a:lvl4pPr>
            <a:lvl5pPr marL="2438156" indent="0">
              <a:buNone/>
              <a:defRPr sz="1200"/>
            </a:lvl5pPr>
            <a:lvl6pPr marL="3047695" indent="0">
              <a:buNone/>
              <a:defRPr sz="1200"/>
            </a:lvl6pPr>
            <a:lvl7pPr marL="3657234" indent="0">
              <a:buNone/>
              <a:defRPr sz="1200"/>
            </a:lvl7pPr>
            <a:lvl8pPr marL="4266773" indent="0">
              <a:buNone/>
              <a:defRPr sz="1200"/>
            </a:lvl8pPr>
            <a:lvl9pPr marL="4876312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68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7731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39" indent="0">
              <a:buNone/>
              <a:defRPr sz="3700"/>
            </a:lvl2pPr>
            <a:lvl3pPr marL="1219078" indent="0">
              <a:buNone/>
              <a:defRPr sz="3200"/>
            </a:lvl3pPr>
            <a:lvl4pPr marL="1828617" indent="0">
              <a:buNone/>
              <a:defRPr sz="2700"/>
            </a:lvl4pPr>
            <a:lvl5pPr marL="2438156" indent="0">
              <a:buNone/>
              <a:defRPr sz="2700"/>
            </a:lvl5pPr>
            <a:lvl6pPr marL="3047695" indent="0">
              <a:buNone/>
              <a:defRPr sz="2700"/>
            </a:lvl6pPr>
            <a:lvl7pPr marL="3657234" indent="0">
              <a:buNone/>
              <a:defRPr sz="2700"/>
            </a:lvl7pPr>
            <a:lvl8pPr marL="4266773" indent="0">
              <a:buNone/>
              <a:defRPr sz="2700"/>
            </a:lvl8pPr>
            <a:lvl9pPr marL="4876312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539" indent="0">
              <a:buNone/>
              <a:defRPr sz="1600"/>
            </a:lvl2pPr>
            <a:lvl3pPr marL="1219078" indent="0">
              <a:buNone/>
              <a:defRPr sz="1300"/>
            </a:lvl3pPr>
            <a:lvl4pPr marL="1828617" indent="0">
              <a:buNone/>
              <a:defRPr sz="1200"/>
            </a:lvl4pPr>
            <a:lvl5pPr marL="2438156" indent="0">
              <a:buNone/>
              <a:defRPr sz="1200"/>
            </a:lvl5pPr>
            <a:lvl6pPr marL="3047695" indent="0">
              <a:buNone/>
              <a:defRPr sz="1200"/>
            </a:lvl6pPr>
            <a:lvl7pPr marL="3657234" indent="0">
              <a:buNone/>
              <a:defRPr sz="1200"/>
            </a:lvl7pPr>
            <a:lvl8pPr marL="4266773" indent="0">
              <a:buNone/>
              <a:defRPr sz="1200"/>
            </a:lvl8pPr>
            <a:lvl9pPr marL="4876312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9197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738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7134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0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346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0259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2297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594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2695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695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0474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345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0408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9844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9756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132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7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0" indent="0">
              <a:buNone/>
              <a:defRPr sz="2000" b="1"/>
            </a:lvl2pPr>
            <a:lvl3pPr marL="914339" indent="0">
              <a:buNone/>
              <a:defRPr sz="1800" b="1"/>
            </a:lvl3pPr>
            <a:lvl4pPr marL="1371509" indent="0">
              <a:buNone/>
              <a:defRPr sz="1600" b="1"/>
            </a:lvl4pPr>
            <a:lvl5pPr marL="1828678" indent="0">
              <a:buNone/>
              <a:defRPr sz="1600" b="1"/>
            </a:lvl5pPr>
            <a:lvl6pPr marL="2285847" indent="0">
              <a:buNone/>
              <a:defRPr sz="1600" b="1"/>
            </a:lvl6pPr>
            <a:lvl7pPr marL="2743017" indent="0">
              <a:buNone/>
              <a:defRPr sz="1600" b="1"/>
            </a:lvl7pPr>
            <a:lvl8pPr marL="3200186" indent="0">
              <a:buNone/>
              <a:defRPr sz="1600" b="1"/>
            </a:lvl8pPr>
            <a:lvl9pPr marL="3657356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0" indent="0">
              <a:buNone/>
              <a:defRPr sz="2000" b="1"/>
            </a:lvl2pPr>
            <a:lvl3pPr marL="914339" indent="0">
              <a:buNone/>
              <a:defRPr sz="1800" b="1"/>
            </a:lvl3pPr>
            <a:lvl4pPr marL="1371509" indent="0">
              <a:buNone/>
              <a:defRPr sz="1600" b="1"/>
            </a:lvl4pPr>
            <a:lvl5pPr marL="1828678" indent="0">
              <a:buNone/>
              <a:defRPr sz="1600" b="1"/>
            </a:lvl5pPr>
            <a:lvl6pPr marL="2285847" indent="0">
              <a:buNone/>
              <a:defRPr sz="1600" b="1"/>
            </a:lvl6pPr>
            <a:lvl7pPr marL="2743017" indent="0">
              <a:buNone/>
              <a:defRPr sz="1600" b="1"/>
            </a:lvl7pPr>
            <a:lvl8pPr marL="3200186" indent="0">
              <a:buNone/>
              <a:defRPr sz="1600" b="1"/>
            </a:lvl8pPr>
            <a:lvl9pPr marL="3657356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934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55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8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0" indent="0">
              <a:buNone/>
              <a:defRPr sz="1400"/>
            </a:lvl2pPr>
            <a:lvl3pPr marL="914339" indent="0">
              <a:buNone/>
              <a:defRPr sz="1200"/>
            </a:lvl3pPr>
            <a:lvl4pPr marL="1371509" indent="0">
              <a:buNone/>
              <a:defRPr sz="1000"/>
            </a:lvl4pPr>
            <a:lvl5pPr marL="1828678" indent="0">
              <a:buNone/>
              <a:defRPr sz="1000"/>
            </a:lvl5pPr>
            <a:lvl6pPr marL="2285847" indent="0">
              <a:buNone/>
              <a:defRPr sz="1000"/>
            </a:lvl6pPr>
            <a:lvl7pPr marL="2743017" indent="0">
              <a:buNone/>
              <a:defRPr sz="1000"/>
            </a:lvl7pPr>
            <a:lvl8pPr marL="3200186" indent="0">
              <a:buNone/>
              <a:defRPr sz="1000"/>
            </a:lvl8pPr>
            <a:lvl9pPr marL="3657356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82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0" indent="0">
              <a:buNone/>
              <a:defRPr sz="2800"/>
            </a:lvl2pPr>
            <a:lvl3pPr marL="914339" indent="0">
              <a:buNone/>
              <a:defRPr sz="2400"/>
            </a:lvl3pPr>
            <a:lvl4pPr marL="1371509" indent="0">
              <a:buNone/>
              <a:defRPr sz="2000"/>
            </a:lvl4pPr>
            <a:lvl5pPr marL="1828678" indent="0">
              <a:buNone/>
              <a:defRPr sz="2000"/>
            </a:lvl5pPr>
            <a:lvl6pPr marL="2285847" indent="0">
              <a:buNone/>
              <a:defRPr sz="2000"/>
            </a:lvl6pPr>
            <a:lvl7pPr marL="2743017" indent="0">
              <a:buNone/>
              <a:defRPr sz="2000"/>
            </a:lvl7pPr>
            <a:lvl8pPr marL="3200186" indent="0">
              <a:buNone/>
              <a:defRPr sz="2000"/>
            </a:lvl8pPr>
            <a:lvl9pPr marL="365735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0" indent="0">
              <a:buNone/>
              <a:defRPr sz="1400"/>
            </a:lvl2pPr>
            <a:lvl3pPr marL="914339" indent="0">
              <a:buNone/>
              <a:defRPr sz="1200"/>
            </a:lvl3pPr>
            <a:lvl4pPr marL="1371509" indent="0">
              <a:buNone/>
              <a:defRPr sz="1000"/>
            </a:lvl4pPr>
            <a:lvl5pPr marL="1828678" indent="0">
              <a:buNone/>
              <a:defRPr sz="1000"/>
            </a:lvl5pPr>
            <a:lvl6pPr marL="2285847" indent="0">
              <a:buNone/>
              <a:defRPr sz="1000"/>
            </a:lvl6pPr>
            <a:lvl7pPr marL="2743017" indent="0">
              <a:buNone/>
              <a:defRPr sz="1000"/>
            </a:lvl7pPr>
            <a:lvl8pPr marL="3200186" indent="0">
              <a:buNone/>
              <a:defRPr sz="1000"/>
            </a:lvl8pPr>
            <a:lvl9pPr marL="3657356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0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4" tIns="45717" rIns="91434" bIns="4571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34" tIns="45717" rIns="91434" bIns="45717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45502-40AC-4179-9C35-DB07BA0EB04A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698F5-DE19-435B-A22F-70B8E20E7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558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3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5" indent="-228585" algn="l" defTabSz="91433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4" indent="-228585" algn="l" defTabSz="9143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4" indent="-228585" algn="l" defTabSz="9143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3" indent="-228585" algn="l" defTabSz="9143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63" indent="-228585" algn="l" defTabSz="9143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32" indent="-228585" algn="l" defTabSz="9143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02" indent="-228585" algn="l" defTabSz="9143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71" indent="-228585" algn="l" defTabSz="9143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40" indent="-228585" algn="l" defTabSz="9143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0" algn="l" defTabSz="9143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9" algn="l" defTabSz="9143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09" algn="l" defTabSz="9143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78" algn="l" defTabSz="9143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47" algn="l" defTabSz="9143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17" algn="l" defTabSz="9143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86" algn="l" defTabSz="9143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56" algn="l" defTabSz="9143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08" tIns="60954" rIns="121908" bIns="6095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08" tIns="60954" rIns="121908" bIns="6095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08" tIns="60954" rIns="121908" bIns="6095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078"/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078"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08" tIns="60954" rIns="121908" bIns="6095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078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08" tIns="60954" rIns="121908" bIns="6095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078"/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078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40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121907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54" indent="-457154" algn="l" defTabSz="1219078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01" indent="-380962" algn="l" defTabSz="1219078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48" indent="-304769" algn="l" defTabSz="12190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86" indent="-304769" algn="l" defTabSz="1219078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925" indent="-304769" algn="l" defTabSz="1219078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464" indent="-304769" algn="l" defTabSz="121907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003" indent="-304769" algn="l" defTabSz="121907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542" indent="-304769" algn="l" defTabSz="121907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081" indent="-304769" algn="l" defTabSz="121907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8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7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6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5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4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2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878F2A3-D581-48CC-BEE3-0982EB8DB3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9/5/2022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8328C058-2AB2-4F66-8B3A-4DA10EBC1D0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009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Layout" Target="../slideLayouts/slideLayout7.xml"/><Relationship Id="rId7" Type="http://schemas.openxmlformats.org/officeDocument/2006/relationships/slide" Target="slide17.xml"/><Relationship Id="rId12" Type="http://schemas.openxmlformats.org/officeDocument/2006/relationships/image" Target="../media/image2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png"/><Relationship Id="rId11" Type="http://schemas.openxmlformats.org/officeDocument/2006/relationships/slide" Target="slide21.xml"/><Relationship Id="rId5" Type="http://schemas.openxmlformats.org/officeDocument/2006/relationships/image" Target="../media/image20.jpg"/><Relationship Id="rId10" Type="http://schemas.openxmlformats.org/officeDocument/2006/relationships/slide" Target="slide20.xml"/><Relationship Id="rId4" Type="http://schemas.openxmlformats.org/officeDocument/2006/relationships/audio" Target="../media/audio1.wav"/><Relationship Id="rId9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3.png"/><Relationship Id="rId5" Type="http://schemas.openxmlformats.org/officeDocument/2006/relationships/audio" Target="../media/audio2.wav"/><Relationship Id="rId4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slide" Target="slide16.xml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slide" Target="slide16.xml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slide" Target="slide16.xml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;p1"/>
          <p:cNvSpPr txBox="1"/>
          <p:nvPr/>
        </p:nvSpPr>
        <p:spPr>
          <a:xfrm>
            <a:off x="4231544" y="1901301"/>
            <a:ext cx="6233644" cy="2585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9" tIns="45697" rIns="91419" bIns="45697" anchor="t" anchorCtr="0">
            <a:spAutoFit/>
          </a:bodyPr>
          <a:lstStyle/>
          <a:p>
            <a:pPr algn="ctr"/>
            <a:r>
              <a:rPr 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CHÀO MỪNG CÁC CON ĐẾN VỚI TIẾT HỌC</a:t>
            </a:r>
            <a:endParaRPr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5" name="Google Shape;89;p1"/>
          <p:cNvSpPr txBox="1"/>
          <p:nvPr/>
        </p:nvSpPr>
        <p:spPr>
          <a:xfrm>
            <a:off x="6743662" y="5208883"/>
            <a:ext cx="442408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9" tIns="45697" rIns="91419" bIns="45697" anchor="t" anchorCtr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GV: Chu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Hà</a:t>
            </a:r>
            <a:endParaRPr sz="32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4432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388" y="1856096"/>
            <a:ext cx="11081982" cy="230622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100,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130" y="4682927"/>
            <a:ext cx="3048006" cy="304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22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196037"/>
              </p:ext>
            </p:extLst>
          </p:nvPr>
        </p:nvGraphicFramePr>
        <p:xfrm>
          <a:off x="1" y="874894"/>
          <a:ext cx="6628041" cy="4953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0609">
                  <a:extLst>
                    <a:ext uri="{9D8B030D-6E8A-4147-A177-3AD203B41FA5}">
                      <a16:colId xmlns:a16="http://schemas.microsoft.com/office/drawing/2014/main" xmlns="" val="390720876"/>
                    </a:ext>
                  </a:extLst>
                </a:gridCol>
                <a:gridCol w="660609">
                  <a:extLst>
                    <a:ext uri="{9D8B030D-6E8A-4147-A177-3AD203B41FA5}">
                      <a16:colId xmlns:a16="http://schemas.microsoft.com/office/drawing/2014/main" xmlns="" val="3238140928"/>
                    </a:ext>
                  </a:extLst>
                </a:gridCol>
                <a:gridCol w="660609">
                  <a:extLst>
                    <a:ext uri="{9D8B030D-6E8A-4147-A177-3AD203B41FA5}">
                      <a16:colId xmlns:a16="http://schemas.microsoft.com/office/drawing/2014/main" xmlns="" val="2722137459"/>
                    </a:ext>
                  </a:extLst>
                </a:gridCol>
                <a:gridCol w="660609">
                  <a:extLst>
                    <a:ext uri="{9D8B030D-6E8A-4147-A177-3AD203B41FA5}">
                      <a16:colId xmlns:a16="http://schemas.microsoft.com/office/drawing/2014/main" xmlns="" val="1732190307"/>
                    </a:ext>
                  </a:extLst>
                </a:gridCol>
                <a:gridCol w="660609">
                  <a:extLst>
                    <a:ext uri="{9D8B030D-6E8A-4147-A177-3AD203B41FA5}">
                      <a16:colId xmlns:a16="http://schemas.microsoft.com/office/drawing/2014/main" xmlns="" val="3741185009"/>
                    </a:ext>
                  </a:extLst>
                </a:gridCol>
                <a:gridCol w="660609">
                  <a:extLst>
                    <a:ext uri="{9D8B030D-6E8A-4147-A177-3AD203B41FA5}">
                      <a16:colId xmlns:a16="http://schemas.microsoft.com/office/drawing/2014/main" xmlns="" val="396571280"/>
                    </a:ext>
                  </a:extLst>
                </a:gridCol>
                <a:gridCol w="682560">
                  <a:extLst>
                    <a:ext uri="{9D8B030D-6E8A-4147-A177-3AD203B41FA5}">
                      <a16:colId xmlns:a16="http://schemas.microsoft.com/office/drawing/2014/main" xmlns="" val="1800402527"/>
                    </a:ext>
                  </a:extLst>
                </a:gridCol>
                <a:gridCol w="660609">
                  <a:extLst>
                    <a:ext uri="{9D8B030D-6E8A-4147-A177-3AD203B41FA5}">
                      <a16:colId xmlns:a16="http://schemas.microsoft.com/office/drawing/2014/main" xmlns="" val="1237183449"/>
                    </a:ext>
                  </a:extLst>
                </a:gridCol>
                <a:gridCol w="660609">
                  <a:extLst>
                    <a:ext uri="{9D8B030D-6E8A-4147-A177-3AD203B41FA5}">
                      <a16:colId xmlns:a16="http://schemas.microsoft.com/office/drawing/2014/main" xmlns="" val="2323415465"/>
                    </a:ext>
                  </a:extLst>
                </a:gridCol>
                <a:gridCol w="660609">
                  <a:extLst>
                    <a:ext uri="{9D8B030D-6E8A-4147-A177-3AD203B41FA5}">
                      <a16:colId xmlns:a16="http://schemas.microsoft.com/office/drawing/2014/main" xmlns="" val="3134343624"/>
                    </a:ext>
                  </a:extLst>
                </a:gridCol>
              </a:tblGrid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4012542"/>
                  </a:ext>
                </a:extLst>
              </a:tr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en-US" sz="24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en-US" sz="24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249208"/>
                  </a:ext>
                </a:extLst>
              </a:tr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en-US" sz="24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6177601"/>
                  </a:ext>
                </a:extLst>
              </a:tr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en-US" sz="24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en-US" sz="24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2023335"/>
                  </a:ext>
                </a:extLst>
              </a:tr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en-US" sz="24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39017088"/>
                  </a:ext>
                </a:extLst>
              </a:tr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en-US" sz="24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en-US" sz="24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8962326"/>
                  </a:ext>
                </a:extLst>
              </a:tr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0790009"/>
                  </a:ext>
                </a:extLst>
              </a:tr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80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8537510"/>
                  </a:ext>
                </a:extLst>
              </a:tr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9420759"/>
                  </a:ext>
                </a:extLst>
              </a:tr>
              <a:tr h="49535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en-US" sz="24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615579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755640" y="1678466"/>
            <a:ext cx="5581496" cy="304420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marL="457170" indent="-45717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</a:t>
            </a:r>
          </a:p>
          <a:p>
            <a:pPr marL="457170" indent="-45717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9</a:t>
            </a:r>
          </a:p>
          <a:p>
            <a:pPr marL="457170" indent="-45717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</a:t>
            </a:r>
          </a:p>
          <a:p>
            <a:pPr marL="457170" indent="-45717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99</a:t>
            </a:r>
            <a:endParaRPr lang="vi-VN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377220" y="858944"/>
            <a:ext cx="491320" cy="49132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vi-VN"/>
          </a:p>
        </p:txBody>
      </p:sp>
      <p:sp>
        <p:nvSpPr>
          <p:cNvPr id="31" name="Oval 30"/>
          <p:cNvSpPr/>
          <p:nvPr/>
        </p:nvSpPr>
        <p:spPr>
          <a:xfrm>
            <a:off x="111459" y="858944"/>
            <a:ext cx="491320" cy="4913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vi-VN"/>
          </a:p>
        </p:txBody>
      </p:sp>
      <p:sp>
        <p:nvSpPr>
          <p:cNvPr id="32" name="Oval 31"/>
          <p:cNvSpPr/>
          <p:nvPr/>
        </p:nvSpPr>
        <p:spPr>
          <a:xfrm>
            <a:off x="6048236" y="877198"/>
            <a:ext cx="491320" cy="491320"/>
          </a:xfrm>
          <a:prstGeom prst="ellips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vi-VN"/>
          </a:p>
        </p:txBody>
      </p:sp>
      <p:sp>
        <p:nvSpPr>
          <p:cNvPr id="33" name="Oval 32"/>
          <p:cNvSpPr/>
          <p:nvPr/>
        </p:nvSpPr>
        <p:spPr>
          <a:xfrm>
            <a:off x="5377220" y="5310389"/>
            <a:ext cx="491320" cy="491320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vi-VN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574" y="4949371"/>
            <a:ext cx="2781562" cy="278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56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animBg="1"/>
      <p:bldP spid="31" grpId="0" animBg="1"/>
      <p:bldP spid="32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3056" y="329824"/>
            <a:ext cx="654049" cy="635000"/>
            <a:chOff x="7934325" y="85725"/>
            <a:chExt cx="654049" cy="635000"/>
          </a:xfrm>
        </p:grpSpPr>
        <p:sp>
          <p:nvSpPr>
            <p:cNvPr id="3" name="Oval 2"/>
            <p:cNvSpPr/>
            <p:nvPr/>
          </p:nvSpPr>
          <p:spPr>
            <a:xfrm>
              <a:off x="8001000" y="152400"/>
              <a:ext cx="520700" cy="495300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vi-VN" sz="2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7934325" y="85725"/>
              <a:ext cx="654049" cy="63500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337483" y="396499"/>
            <a:ext cx="2060815" cy="52322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          ?</a:t>
            </a:r>
            <a:endParaRPr lang="vi-V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910688" y="396500"/>
            <a:ext cx="736979" cy="584775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594371"/>
              </p:ext>
            </p:extLst>
          </p:nvPr>
        </p:nvGraphicFramePr>
        <p:xfrm>
          <a:off x="888736" y="1705971"/>
          <a:ext cx="10288781" cy="3452888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906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970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970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0401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6322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Chục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Đơn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vị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Viết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322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 = 70 + 3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322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28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61 =          +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322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40 =          +</a:t>
                      </a:r>
                      <a:endParaRPr lang="vi-VN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5049672" y="3534776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179929" y="3523399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450242" y="3534774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544343" y="3541595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065592" y="4424167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195849" y="4426439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452514" y="4424167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519319" y="4430986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181253" y="3522165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049672" y="3534776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450529" y="3541595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544630" y="3548414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195849" y="4430986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065592" y="4430986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452514" y="4422586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9517047" y="4430986"/>
            <a:ext cx="655092" cy="614149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744" y="4938428"/>
            <a:ext cx="2792506" cy="2792506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>
            <a:off x="1337482" y="1007894"/>
            <a:ext cx="14250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2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4373" y="469720"/>
            <a:ext cx="8703714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hai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ngày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6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tháng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9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năm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2021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50313" y="1825717"/>
            <a:ext cx="6672269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Ôn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tập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đến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100</a:t>
            </a:r>
            <a:endParaRPr lang="vi-VN" sz="3400" b="1" dirty="0">
              <a:solidFill>
                <a:srgbClr val="FF0000"/>
              </a:solidFill>
              <a:latin typeface="HP001 4 hàng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07113" y="1115986"/>
            <a:ext cx="1760972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Toán</a:t>
            </a:r>
            <a:endParaRPr lang="vi-VN" sz="3400" b="1" dirty="0">
              <a:solidFill>
                <a:prstClr val="black"/>
              </a:solidFill>
              <a:latin typeface="HP001 4 hàng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62752" y="2448590"/>
            <a:ext cx="1760972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2.</a:t>
            </a:r>
            <a:endParaRPr lang="vi-VN" sz="3400" b="1" dirty="0">
              <a:solidFill>
                <a:prstClr val="black"/>
              </a:solidFill>
              <a:latin typeface="HP001 4 hàng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62752" y="3130956"/>
            <a:ext cx="9247393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54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gồm</a:t>
            </a:r>
            <a:r>
              <a:rPr lang="en-US" sz="3400" b="1" dirty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5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chục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4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đơn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vị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 </a:t>
            </a:r>
            <a:endParaRPr lang="vi-VN" sz="3400" b="1" dirty="0">
              <a:solidFill>
                <a:prstClr val="black"/>
              </a:solidFill>
              <a:latin typeface="HP001 4 hàng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62752" y="3793438"/>
            <a:ext cx="9247393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gồm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4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chục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đơn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vị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45 </a:t>
            </a:r>
            <a:endParaRPr lang="vi-VN" sz="3400" b="1" dirty="0">
              <a:solidFill>
                <a:prstClr val="black"/>
              </a:solidFill>
              <a:latin typeface="HP001 4 hàng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62752" y="4439704"/>
            <a:ext cx="9247393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gồm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7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chục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0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đơn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vị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số</a:t>
            </a:r>
            <a:r>
              <a:rPr lang="en-US" sz="3400" b="1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70</a:t>
            </a:r>
            <a:r>
              <a:rPr lang="en-US" sz="3400" b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  </a:t>
            </a:r>
            <a:endParaRPr lang="vi-VN" sz="3400" b="1" dirty="0">
              <a:solidFill>
                <a:prstClr val="black"/>
              </a:solidFill>
              <a:latin typeface="HP001 4 hàng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90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9213" y="3224432"/>
            <a:ext cx="3863928" cy="38639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0754" y="3420688"/>
            <a:ext cx="4061834" cy="4286217"/>
          </a:xfrm>
          <a:prstGeom prst="rect">
            <a:avLst/>
          </a:prstGeom>
        </p:spPr>
      </p:pic>
      <p:sp>
        <p:nvSpPr>
          <p:cNvPr id="22" name="Oval Callout 21"/>
          <p:cNvSpPr/>
          <p:nvPr/>
        </p:nvSpPr>
        <p:spPr>
          <a:xfrm>
            <a:off x="1580676" y="607509"/>
            <a:ext cx="3990350" cy="2145062"/>
          </a:xfrm>
          <a:prstGeom prst="wedgeEllipseCallout">
            <a:avLst>
              <a:gd name="adj1" fmla="val -28149"/>
              <a:gd name="adj2" fmla="val 65600"/>
            </a:avLst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chục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3" name="Oval Callout 22"/>
          <p:cNvSpPr/>
          <p:nvPr/>
        </p:nvSpPr>
        <p:spPr>
          <a:xfrm>
            <a:off x="6292354" y="941952"/>
            <a:ext cx="4022594" cy="2190618"/>
          </a:xfrm>
          <a:prstGeom prst="wedgeEllipseCallout">
            <a:avLst>
              <a:gd name="adj1" fmla="val 35260"/>
              <a:gd name="adj2" fmla="val 57849"/>
            </a:avLst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59</a:t>
            </a:r>
          </a:p>
        </p:txBody>
      </p:sp>
      <p:pic>
        <p:nvPicPr>
          <p:cNvPr id="1026" name="Picture 2" descr="Question mark GIFs - Get the best gif on GIFE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180" y="1297444"/>
            <a:ext cx="1954208" cy="213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Callout 8"/>
          <p:cNvSpPr/>
          <p:nvPr/>
        </p:nvSpPr>
        <p:spPr>
          <a:xfrm>
            <a:off x="6244204" y="941952"/>
            <a:ext cx="4022594" cy="2190618"/>
          </a:xfrm>
          <a:prstGeom prst="wedgeEllipseCallout">
            <a:avLst>
              <a:gd name="adj1" fmla="val 34448"/>
              <a:gd name="adj2" fmla="val 59383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chục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0" name="Oval Callout 9"/>
          <p:cNvSpPr/>
          <p:nvPr/>
        </p:nvSpPr>
        <p:spPr>
          <a:xfrm>
            <a:off x="1568844" y="607509"/>
            <a:ext cx="3990350" cy="2145062"/>
          </a:xfrm>
          <a:prstGeom prst="wedgeEllipseCallout">
            <a:avLst>
              <a:gd name="adj1" fmla="val -26219"/>
              <a:gd name="adj2" fmla="val 66730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4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59</a:t>
            </a:r>
          </a:p>
        </p:txBody>
      </p:sp>
      <p:pic>
        <p:nvPicPr>
          <p:cNvPr id="11" name="Picture 2" descr="Question mark GIFs - Get the best gif on GIFE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018" y="1660067"/>
            <a:ext cx="1905000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Callout 13"/>
          <p:cNvSpPr/>
          <p:nvPr/>
        </p:nvSpPr>
        <p:spPr>
          <a:xfrm>
            <a:off x="1659019" y="557992"/>
            <a:ext cx="3921303" cy="2145062"/>
          </a:xfrm>
          <a:prstGeom prst="wedgeEllipseCallout">
            <a:avLst>
              <a:gd name="adj1" fmla="val -29193"/>
              <a:gd name="adj2" fmla="val 74480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chục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5" name="Oval Callout 14"/>
          <p:cNvSpPr/>
          <p:nvPr/>
        </p:nvSpPr>
        <p:spPr>
          <a:xfrm>
            <a:off x="6207895" y="941952"/>
            <a:ext cx="4093425" cy="2190618"/>
          </a:xfrm>
          <a:prstGeom prst="wedgeEllipseCallout">
            <a:avLst>
              <a:gd name="adj1" fmla="val 33456"/>
              <a:gd name="adj2" fmla="val 63178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92</a:t>
            </a:r>
          </a:p>
        </p:txBody>
      </p:sp>
      <p:pic>
        <p:nvPicPr>
          <p:cNvPr id="16" name="Picture 2" descr="Question mark GIFs - Get the best gif on GIFE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025" y="1280829"/>
            <a:ext cx="1954208" cy="213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69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0.23672 -0.058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36" y="-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-0.33399 0.0060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6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3" grpId="1" animBg="1"/>
      <p:bldP spid="9" grpId="0" animBg="1"/>
      <p:bldP spid="9" grpId="1" animBg="1"/>
      <p:bldP spid="10" grpId="0" animBg="1"/>
      <p:bldP spid="10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UYÊN ĐỀ: LỚP HỌC CỦA TÔI - KHỐI 7 (NĂM HỌC 2020-202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837492" y="2321432"/>
            <a:ext cx="128587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000407" y="1007906"/>
            <a:ext cx="5021704" cy="2306220"/>
          </a:xfrm>
          <a:prstGeom prst="rect">
            <a:avLst/>
          </a:prstGeom>
          <a:noFill/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TRÒ CHƠI</a:t>
            </a:r>
          </a:p>
          <a:p>
            <a:pPr algn="ctr">
              <a:lnSpc>
                <a:spcPct val="150000"/>
              </a:lnSpc>
            </a:pPr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Ô SỐ BÍ MẬT</a:t>
            </a:r>
          </a:p>
        </p:txBody>
      </p:sp>
      <p:sp>
        <p:nvSpPr>
          <p:cNvPr id="11" name="AutoShape 2" descr="Hoa Hoa Lá xanh Nở Bướm đẹp GIF | Công cụ đồ họa GIF Tải xuống miễn phí -  Pikbest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22484"/>
            <a:ext cx="6880485" cy="688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4268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6827" y="250334"/>
            <a:ext cx="4391259" cy="6427785"/>
          </a:xfrm>
          <a:prstGeom prst="rect">
            <a:avLst/>
          </a:prstGeom>
        </p:spPr>
      </p:pic>
      <p:sp>
        <p:nvSpPr>
          <p:cNvPr id="3" name="Rectangle 2">
            <a:hlinkClick r:id="rId7" action="ppaction://hlinksldjump"/>
          </p:cNvPr>
          <p:cNvSpPr/>
          <p:nvPr/>
        </p:nvSpPr>
        <p:spPr>
          <a:xfrm>
            <a:off x="6146827" y="250334"/>
            <a:ext cx="2322617" cy="298754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Rectangle 3">
            <a:hlinkClick r:id="rId8" action="ppaction://hlinksldjump"/>
          </p:cNvPr>
          <p:cNvSpPr/>
          <p:nvPr/>
        </p:nvSpPr>
        <p:spPr>
          <a:xfrm>
            <a:off x="8469443" y="250334"/>
            <a:ext cx="2068642" cy="390194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Rectangle 4">
            <a:hlinkClick r:id="rId9" action="ppaction://hlinksldjump"/>
          </p:cNvPr>
          <p:cNvSpPr/>
          <p:nvPr/>
        </p:nvSpPr>
        <p:spPr>
          <a:xfrm>
            <a:off x="6146827" y="3237876"/>
            <a:ext cx="2322617" cy="344024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Rectangle 5">
            <a:hlinkClick r:id="rId10" action="ppaction://hlinksldjump"/>
          </p:cNvPr>
          <p:cNvSpPr/>
          <p:nvPr/>
        </p:nvSpPr>
        <p:spPr>
          <a:xfrm>
            <a:off x="8469443" y="4152276"/>
            <a:ext cx="2068642" cy="252584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Rectangle 6"/>
          <p:cNvSpPr/>
          <p:nvPr/>
        </p:nvSpPr>
        <p:spPr>
          <a:xfrm>
            <a:off x="329785" y="2201304"/>
            <a:ext cx="5021704" cy="2306220"/>
          </a:xfrm>
          <a:prstGeom prst="rect">
            <a:avLst/>
          </a:prstGeom>
          <a:noFill/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>
                <a:ln w="10160">
                  <a:solidFill>
                    <a:srgbClr val="DF0041"/>
                  </a:solidFill>
                  <a:prstDash val="solid"/>
                </a:ln>
                <a:solidFill>
                  <a:srgbClr val="DF004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TRÒ CHƠI</a:t>
            </a:r>
          </a:p>
          <a:p>
            <a:pPr algn="ctr">
              <a:lnSpc>
                <a:spcPct val="150000"/>
              </a:lnSpc>
            </a:pPr>
            <a:r>
              <a:rPr lang="en-US" sz="4800" b="1" dirty="0">
                <a:ln w="10160">
                  <a:solidFill>
                    <a:srgbClr val="DF0041"/>
                  </a:solidFill>
                  <a:prstDash val="solid"/>
                </a:ln>
                <a:solidFill>
                  <a:srgbClr val="DF004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Ô SỐ BÍ MẬT</a:t>
            </a:r>
          </a:p>
        </p:txBody>
      </p:sp>
      <p:sp>
        <p:nvSpPr>
          <p:cNvPr id="8" name="Right Arrow 7">
            <a:hlinkClick r:id="rId11" action="ppaction://hlinksldjump"/>
          </p:cNvPr>
          <p:cNvSpPr/>
          <p:nvPr/>
        </p:nvSpPr>
        <p:spPr>
          <a:xfrm>
            <a:off x="11130196" y="5756223"/>
            <a:ext cx="884420" cy="734518"/>
          </a:xfrm>
          <a:prstGeom prst="rightArrow">
            <a:avLst/>
          </a:prstGeom>
          <a:solidFill>
            <a:srgbClr val="DF0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  <p:pic>
        <p:nvPicPr>
          <p:cNvPr id="9" name="mix_11m38s (audio-joiner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555902" y="1439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0833E-6 3.33333E-6 L -2.70833E-6 -0.07223 " pathEditMode="relative" rAng="0" ptsTypes="AA">
                                      <p:cBhvr>
                                        <p:cTn id="13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numSld="5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4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45863" y="1294541"/>
            <a:ext cx="9530977" cy="2376264"/>
          </a:xfrm>
          <a:prstGeom prst="round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endParaRPr lang="vi-VN" sz="4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75122" y="4130405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1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810646" y="4100689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2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5636165" y="4100689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5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8454689" y="4081639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10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Tieng-yeah-tre-con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70418" y="3670806"/>
            <a:ext cx="609600" cy="609600"/>
          </a:xfrm>
          <a:prstGeom prst="rect">
            <a:avLst/>
          </a:prstGeom>
        </p:spPr>
      </p:pic>
      <p:sp>
        <p:nvSpPr>
          <p:cNvPr id="8" name="Heart 7">
            <a:hlinkClick r:id="rId8" action="ppaction://hlinksldjump"/>
          </p:cNvPr>
          <p:cNvSpPr/>
          <p:nvPr/>
        </p:nvSpPr>
        <p:spPr>
          <a:xfrm>
            <a:off x="194874" y="5729114"/>
            <a:ext cx="929390" cy="86942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88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414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" grpId="0" animBg="1"/>
      <p:bldP spid="28" grpId="0" animBg="1"/>
      <p:bldP spid="28" grpId="1" animBg="1"/>
      <p:bldP spid="28" grpId="2" animBg="1"/>
      <p:bldP spid="28" grpId="3" animBg="1"/>
      <p:bldP spid="28" grpId="4" animBg="1"/>
      <p:bldP spid="29" grpId="0" animBg="1"/>
      <p:bldP spid="30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4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45863" y="1294541"/>
            <a:ext cx="9530977" cy="2376264"/>
          </a:xfrm>
          <a:prstGeom prst="round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endParaRPr lang="vi-VN" sz="4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632667" y="4081639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9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014120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2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45862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8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454689" y="4081639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10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Heart 6">
            <a:hlinkClick r:id="rId6" action="ppaction://hlinksldjump"/>
          </p:cNvPr>
          <p:cNvSpPr/>
          <p:nvPr/>
        </p:nvSpPr>
        <p:spPr>
          <a:xfrm>
            <a:off x="194874" y="5729114"/>
            <a:ext cx="929390" cy="86942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Tieng-yeah-tre-con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70418" y="36708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7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4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3" grpId="2" animBg="1"/>
      <p:bldP spid="3" grpId="3" animBg="1"/>
      <p:bldP spid="3" grpId="4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4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45863" y="1294541"/>
            <a:ext cx="9530977" cy="2376264"/>
          </a:xfrm>
          <a:prstGeom prst="round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59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chục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endParaRPr lang="vi-VN" sz="4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8170291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5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020672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2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45862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3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595482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9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Heart 6">
            <a:hlinkClick r:id="rId6" action="ppaction://hlinksldjump"/>
          </p:cNvPr>
          <p:cNvSpPr/>
          <p:nvPr/>
        </p:nvSpPr>
        <p:spPr>
          <a:xfrm>
            <a:off x="194874" y="5729114"/>
            <a:ext cx="929390" cy="86942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062334" y="2038664"/>
            <a:ext cx="773324" cy="67455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Tieng-yeah-tre-con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70418" y="36708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3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44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3" grpId="2" animBg="1"/>
      <p:bldP spid="3" grpId="3" animBg="1"/>
      <p:bldP spid="3" grpId="4" animBg="1"/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79577" y="1138534"/>
            <a:ext cx="7622600" cy="1862048"/>
          </a:xfrm>
          <a:prstGeom prst="rect">
            <a:avLst/>
          </a:prstGeom>
          <a:noFill/>
        </p:spPr>
        <p:txBody>
          <a:bodyPr wrap="none" lIns="91434" tIns="45717" rIns="91434" bIns="45717">
            <a:spAutoFit/>
          </a:bodyPr>
          <a:lstStyle/>
          <a:p>
            <a:pPr algn="ctr"/>
            <a:r>
              <a:rPr lang="en-US" sz="115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Khởi</a:t>
            </a:r>
            <a:r>
              <a:rPr lang="en-US" sz="115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15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động</a:t>
            </a:r>
            <a:endParaRPr lang="en-US" sz="11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92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4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45863" y="1294541"/>
            <a:ext cx="9530977" cy="2376264"/>
          </a:xfrm>
          <a:prstGeom prst="round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43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chục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4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endParaRPr lang="vi-VN" sz="4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514251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3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020672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2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170291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5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27093" y="4135517"/>
            <a:ext cx="1806548" cy="1128886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4</a:t>
            </a:r>
            <a:endParaRPr lang="vi-VN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Heart 6">
            <a:hlinkClick r:id="rId6" action="ppaction://hlinksldjump"/>
          </p:cNvPr>
          <p:cNvSpPr/>
          <p:nvPr/>
        </p:nvSpPr>
        <p:spPr>
          <a:xfrm>
            <a:off x="194874" y="5729114"/>
            <a:ext cx="929390" cy="86942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803556" y="2145395"/>
            <a:ext cx="773324" cy="67455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Tieng-yeah-tre-con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70418" y="36708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6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44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3" grpId="2" animBg="1"/>
      <p:bldP spid="3" grpId="3" animBg="1"/>
      <p:bldP spid="3" grpId="4" animBg="1"/>
      <p:bldP spid="4" grpId="0" animBg="1"/>
      <p:bldP spid="5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55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4" b="16859"/>
          <a:stretch/>
        </p:blipFill>
        <p:spPr>
          <a:xfrm>
            <a:off x="-263760" y="-1118671"/>
            <a:ext cx="12043221" cy="817154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314719">
            <a:off x="8633396" y="174872"/>
            <a:ext cx="3031599" cy="1200329"/>
          </a:xfrm>
          <a:prstGeom prst="rect">
            <a:avLst/>
          </a:prstGeom>
          <a:noFill/>
        </p:spPr>
        <p:txBody>
          <a:bodyPr wrap="none" lIns="91434" tIns="45717" rIns="91434" bIns="45717">
            <a:spAutoFit/>
          </a:bodyPr>
          <a:lstStyle/>
          <a:p>
            <a:pPr algn="ctr"/>
            <a:r>
              <a:rPr lang="en-US" sz="7200" b="1" u="sng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7200" b="1" u="sng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u="sng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7200" b="1" u="sng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22424" y="1897513"/>
            <a:ext cx="8215859" cy="1325563"/>
          </a:xfrm>
        </p:spPr>
        <p:txBody>
          <a:bodyPr/>
          <a:lstStyle/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44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21538" y="2516052"/>
            <a:ext cx="10949750" cy="3719215"/>
          </a:xfrm>
          <a:prstGeom prst="rect">
            <a:avLst/>
          </a:prstGeom>
          <a:noFill/>
        </p:spPr>
        <p:txBody>
          <a:bodyPr wrap="none" lIns="91434" tIns="45717" rIns="91434" bIns="45717">
            <a:prstTxWarp prst="textArchUp">
              <a:avLst/>
            </a:prstTxWarp>
            <a:spAutoFit/>
          </a:bodyPr>
          <a:lstStyle/>
          <a:p>
            <a:pPr algn="ctr"/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6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Tạm</a:t>
            </a:r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biệt</a:t>
            </a:r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Pin on ~Cute wittle things~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07" y="2848132"/>
            <a:ext cx="5153384" cy="417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1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i tâp đếm chuẩ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550" y="58575"/>
            <a:ext cx="11926903" cy="670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51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68775" y="1265535"/>
            <a:ext cx="10825656" cy="2308324"/>
          </a:xfrm>
          <a:prstGeom prst="rect">
            <a:avLst/>
          </a:prstGeom>
          <a:noFill/>
        </p:spPr>
        <p:txBody>
          <a:bodyPr wrap="none" lIns="91434" tIns="45717" rIns="91434" bIns="45717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339" indent="-914339">
              <a:buAutoNum type="arabicPeriod"/>
            </a:pPr>
            <a:r>
              <a:rPr lang="en-US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ÔN TẬP </a:t>
            </a:r>
          </a:p>
          <a:p>
            <a:r>
              <a:rPr lang="en-US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PHÉP CỘNG, PHÉP TRỪ (CÓ NHỚ) </a:t>
            </a:r>
          </a:p>
          <a:p>
            <a:pPr algn="ctr"/>
            <a:r>
              <a:rPr lang="en-US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TRONG PHẠM VI 20</a:t>
            </a:r>
          </a:p>
        </p:txBody>
      </p:sp>
    </p:spTree>
    <p:extLst>
      <p:ext uri="{BB962C8B-B14F-4D97-AF65-F5344CB8AC3E}">
        <p14:creationId xmlns:p14="http://schemas.microsoft.com/office/powerpoint/2010/main" val="386511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0971" y="947058"/>
            <a:ext cx="9829800" cy="3332324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r>
              <a:rPr lang="en-US" sz="9600" b="1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ÔN TẬP CÁC SỐ ĐẾN 100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888" y="3181256"/>
            <a:ext cx="815910" cy="82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27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mph" presetSubtype="1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4373" y="469720"/>
            <a:ext cx="8703714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hai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ngày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5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tháng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9 </a:t>
            </a:r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năm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00" b="1" dirty="0" smtClean="0">
                <a:solidFill>
                  <a:prstClr val="black"/>
                </a:solidFill>
                <a:latin typeface="HP001 4 hàng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2022</a:t>
            </a:r>
            <a:endParaRPr lang="en-US" sz="3400" b="1" dirty="0" smtClean="0">
              <a:solidFill>
                <a:prstClr val="black"/>
              </a:solidFill>
              <a:latin typeface="HP001 4 hàng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42207" y="1802384"/>
            <a:ext cx="6672269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err="1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Ô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n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tập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đến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100 (</a:t>
            </a:r>
            <a:r>
              <a:rPr lang="en-US" sz="3400" b="1" dirty="0" err="1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tiết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FF0000"/>
                </a:solidFill>
                <a:latin typeface="HP001 4 hàng" pitchFamily="34" charset="0"/>
                <a:cs typeface="Arial" panose="020B0604020202020204" pitchFamily="34" charset="0"/>
              </a:rPr>
              <a:t>1)</a:t>
            </a:r>
            <a:endParaRPr lang="vi-VN" sz="3400" b="1" dirty="0">
              <a:solidFill>
                <a:srgbClr val="FF0000"/>
              </a:solidFill>
              <a:latin typeface="HP001 4 hàng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07113" y="1115986"/>
            <a:ext cx="1760972" cy="646266"/>
          </a:xfrm>
          <a:prstGeom prst="rect">
            <a:avLst/>
          </a:prstGeom>
          <a:noFill/>
        </p:spPr>
        <p:txBody>
          <a:bodyPr wrap="square" lIns="121855" tIns="60928" rIns="121855" bIns="60928" rtlCol="0">
            <a:spAutoFit/>
          </a:bodyPr>
          <a:lstStyle/>
          <a:p>
            <a:pPr defTabSz="914400"/>
            <a:r>
              <a:rPr lang="en-US" sz="3400" b="1" dirty="0" err="1" smtClean="0">
                <a:solidFill>
                  <a:prstClr val="black"/>
                </a:solidFill>
                <a:latin typeface="HP001 4 hàng" pitchFamily="34" charset="0"/>
                <a:cs typeface="Arial" panose="020B0604020202020204" pitchFamily="34" charset="0"/>
              </a:rPr>
              <a:t>Toán</a:t>
            </a:r>
            <a:endParaRPr lang="vi-VN" sz="3400" b="1" dirty="0">
              <a:solidFill>
                <a:prstClr val="black"/>
              </a:solidFill>
              <a:latin typeface="HP001 4 hàng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78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81475" y="1849735"/>
            <a:ext cx="3803221" cy="1862048"/>
          </a:xfrm>
          <a:prstGeom prst="rect">
            <a:avLst/>
          </a:prstGeom>
          <a:noFill/>
        </p:spPr>
        <p:txBody>
          <a:bodyPr wrap="none" lIns="91434" tIns="45717" rIns="91434" bIns="45717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115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115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60872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0" t="7817" r="11303" b="12872"/>
          <a:stretch/>
        </p:blipFill>
        <p:spPr>
          <a:xfrm flipH="1">
            <a:off x="9442265" y="4767941"/>
            <a:ext cx="2139043" cy="2253343"/>
          </a:xfrm>
          <a:prstGeom prst="rect">
            <a:avLst/>
          </a:prstGeom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883679"/>
              </p:ext>
            </p:extLst>
          </p:nvPr>
        </p:nvGraphicFramePr>
        <p:xfrm>
          <a:off x="3598044" y="1196852"/>
          <a:ext cx="5825170" cy="50869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2517">
                  <a:extLst>
                    <a:ext uri="{9D8B030D-6E8A-4147-A177-3AD203B41FA5}">
                      <a16:colId xmlns:a16="http://schemas.microsoft.com/office/drawing/2014/main" xmlns="" val="390720876"/>
                    </a:ext>
                  </a:extLst>
                </a:gridCol>
                <a:gridCol w="582517">
                  <a:extLst>
                    <a:ext uri="{9D8B030D-6E8A-4147-A177-3AD203B41FA5}">
                      <a16:colId xmlns:a16="http://schemas.microsoft.com/office/drawing/2014/main" xmlns="" val="3238140928"/>
                    </a:ext>
                  </a:extLst>
                </a:gridCol>
                <a:gridCol w="582517">
                  <a:extLst>
                    <a:ext uri="{9D8B030D-6E8A-4147-A177-3AD203B41FA5}">
                      <a16:colId xmlns:a16="http://schemas.microsoft.com/office/drawing/2014/main" xmlns="" val="2722137459"/>
                    </a:ext>
                  </a:extLst>
                </a:gridCol>
                <a:gridCol w="582517">
                  <a:extLst>
                    <a:ext uri="{9D8B030D-6E8A-4147-A177-3AD203B41FA5}">
                      <a16:colId xmlns:a16="http://schemas.microsoft.com/office/drawing/2014/main" xmlns="" val="1732190307"/>
                    </a:ext>
                  </a:extLst>
                </a:gridCol>
                <a:gridCol w="582517">
                  <a:extLst>
                    <a:ext uri="{9D8B030D-6E8A-4147-A177-3AD203B41FA5}">
                      <a16:colId xmlns:a16="http://schemas.microsoft.com/office/drawing/2014/main" xmlns="" val="3741185009"/>
                    </a:ext>
                  </a:extLst>
                </a:gridCol>
                <a:gridCol w="582517">
                  <a:extLst>
                    <a:ext uri="{9D8B030D-6E8A-4147-A177-3AD203B41FA5}">
                      <a16:colId xmlns:a16="http://schemas.microsoft.com/office/drawing/2014/main" xmlns="" val="396571280"/>
                    </a:ext>
                  </a:extLst>
                </a:gridCol>
                <a:gridCol w="582517">
                  <a:extLst>
                    <a:ext uri="{9D8B030D-6E8A-4147-A177-3AD203B41FA5}">
                      <a16:colId xmlns:a16="http://schemas.microsoft.com/office/drawing/2014/main" xmlns="" val="1800402527"/>
                    </a:ext>
                  </a:extLst>
                </a:gridCol>
                <a:gridCol w="582517">
                  <a:extLst>
                    <a:ext uri="{9D8B030D-6E8A-4147-A177-3AD203B41FA5}">
                      <a16:colId xmlns:a16="http://schemas.microsoft.com/office/drawing/2014/main" xmlns="" val="1237183449"/>
                    </a:ext>
                  </a:extLst>
                </a:gridCol>
                <a:gridCol w="582517">
                  <a:extLst>
                    <a:ext uri="{9D8B030D-6E8A-4147-A177-3AD203B41FA5}">
                      <a16:colId xmlns:a16="http://schemas.microsoft.com/office/drawing/2014/main" xmlns="" val="2323415465"/>
                    </a:ext>
                  </a:extLst>
                </a:gridCol>
                <a:gridCol w="582517">
                  <a:extLst>
                    <a:ext uri="{9D8B030D-6E8A-4147-A177-3AD203B41FA5}">
                      <a16:colId xmlns:a16="http://schemas.microsoft.com/office/drawing/2014/main" xmlns="" val="3134343624"/>
                    </a:ext>
                  </a:extLst>
                </a:gridCol>
              </a:tblGrid>
              <a:tr h="497866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4012542"/>
                  </a:ext>
                </a:extLst>
              </a:tr>
              <a:tr h="509898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249208"/>
                  </a:ext>
                </a:extLst>
              </a:tr>
              <a:tr h="509898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 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6177601"/>
                  </a:ext>
                </a:extLst>
              </a:tr>
              <a:tr h="509898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2023335"/>
                  </a:ext>
                </a:extLst>
              </a:tr>
              <a:tr h="509898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39017088"/>
                  </a:ext>
                </a:extLst>
              </a:tr>
              <a:tr h="509898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8962326"/>
                  </a:ext>
                </a:extLst>
              </a:tr>
              <a:tr h="509898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0790009"/>
                  </a:ext>
                </a:extLst>
              </a:tr>
              <a:tr h="509898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8537510"/>
                  </a:ext>
                </a:extLst>
              </a:tr>
              <a:tr h="509898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9420759"/>
                  </a:ext>
                </a:extLst>
              </a:tr>
              <a:tr h="509898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sz="2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2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6155791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09700" y="4273726"/>
            <a:ext cx="2105025" cy="2171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61694" y="219076"/>
            <a:ext cx="11030306" cy="584775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thiếu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      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100</a:t>
            </a:r>
            <a:endParaRPr lang="vi-VN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98464" y="152400"/>
            <a:ext cx="654049" cy="635000"/>
            <a:chOff x="7934325" y="85725"/>
            <a:chExt cx="654049" cy="635000"/>
          </a:xfrm>
        </p:grpSpPr>
        <p:sp>
          <p:nvSpPr>
            <p:cNvPr id="4" name="Oval 3"/>
            <p:cNvSpPr/>
            <p:nvPr/>
          </p:nvSpPr>
          <p:spPr>
            <a:xfrm>
              <a:off x="8001000" y="152400"/>
              <a:ext cx="520700" cy="495300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vi-VN" sz="28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7934325" y="85725"/>
              <a:ext cx="654049" cy="63500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5327334" y="219075"/>
            <a:ext cx="532262" cy="495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783831" y="867102"/>
            <a:ext cx="314571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859596" y="867102"/>
            <a:ext cx="141063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58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26542"/>
              </p:ext>
            </p:extLst>
          </p:nvPr>
        </p:nvGraphicFramePr>
        <p:xfrm>
          <a:off x="5260677" y="494623"/>
          <a:ext cx="6639200" cy="60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3920">
                  <a:extLst>
                    <a:ext uri="{9D8B030D-6E8A-4147-A177-3AD203B41FA5}">
                      <a16:colId xmlns:a16="http://schemas.microsoft.com/office/drawing/2014/main" xmlns="" val="390720876"/>
                    </a:ext>
                  </a:extLst>
                </a:gridCol>
                <a:gridCol w="663920">
                  <a:extLst>
                    <a:ext uri="{9D8B030D-6E8A-4147-A177-3AD203B41FA5}">
                      <a16:colId xmlns:a16="http://schemas.microsoft.com/office/drawing/2014/main" xmlns="" val="3238140928"/>
                    </a:ext>
                  </a:extLst>
                </a:gridCol>
                <a:gridCol w="663920">
                  <a:extLst>
                    <a:ext uri="{9D8B030D-6E8A-4147-A177-3AD203B41FA5}">
                      <a16:colId xmlns:a16="http://schemas.microsoft.com/office/drawing/2014/main" xmlns="" val="2722137459"/>
                    </a:ext>
                  </a:extLst>
                </a:gridCol>
                <a:gridCol w="663920">
                  <a:extLst>
                    <a:ext uri="{9D8B030D-6E8A-4147-A177-3AD203B41FA5}">
                      <a16:colId xmlns:a16="http://schemas.microsoft.com/office/drawing/2014/main" xmlns="" val="1732190307"/>
                    </a:ext>
                  </a:extLst>
                </a:gridCol>
                <a:gridCol w="663920">
                  <a:extLst>
                    <a:ext uri="{9D8B030D-6E8A-4147-A177-3AD203B41FA5}">
                      <a16:colId xmlns:a16="http://schemas.microsoft.com/office/drawing/2014/main" xmlns="" val="3741185009"/>
                    </a:ext>
                  </a:extLst>
                </a:gridCol>
                <a:gridCol w="663920">
                  <a:extLst>
                    <a:ext uri="{9D8B030D-6E8A-4147-A177-3AD203B41FA5}">
                      <a16:colId xmlns:a16="http://schemas.microsoft.com/office/drawing/2014/main" xmlns="" val="396571280"/>
                    </a:ext>
                  </a:extLst>
                </a:gridCol>
                <a:gridCol w="663920">
                  <a:extLst>
                    <a:ext uri="{9D8B030D-6E8A-4147-A177-3AD203B41FA5}">
                      <a16:colId xmlns:a16="http://schemas.microsoft.com/office/drawing/2014/main" xmlns="" val="1800402527"/>
                    </a:ext>
                  </a:extLst>
                </a:gridCol>
                <a:gridCol w="663920">
                  <a:extLst>
                    <a:ext uri="{9D8B030D-6E8A-4147-A177-3AD203B41FA5}">
                      <a16:colId xmlns:a16="http://schemas.microsoft.com/office/drawing/2014/main" xmlns="" val="1237183449"/>
                    </a:ext>
                  </a:extLst>
                </a:gridCol>
                <a:gridCol w="663920">
                  <a:extLst>
                    <a:ext uri="{9D8B030D-6E8A-4147-A177-3AD203B41FA5}">
                      <a16:colId xmlns:a16="http://schemas.microsoft.com/office/drawing/2014/main" xmlns="" val="2323415465"/>
                    </a:ext>
                  </a:extLst>
                </a:gridCol>
                <a:gridCol w="663920">
                  <a:extLst>
                    <a:ext uri="{9D8B030D-6E8A-4147-A177-3AD203B41FA5}">
                      <a16:colId xmlns:a16="http://schemas.microsoft.com/office/drawing/2014/main" xmlns="" val="3134343624"/>
                    </a:ext>
                  </a:extLst>
                </a:gridCol>
              </a:tblGrid>
              <a:tr h="60089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4012542"/>
                  </a:ext>
                </a:extLst>
              </a:tr>
              <a:tr h="60089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249208"/>
                  </a:ext>
                </a:extLst>
              </a:tr>
              <a:tr h="64206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 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6177601"/>
                  </a:ext>
                </a:extLst>
              </a:tr>
              <a:tr h="60089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2023335"/>
                  </a:ext>
                </a:extLst>
              </a:tr>
              <a:tr h="60089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39017088"/>
                  </a:ext>
                </a:extLst>
              </a:tr>
              <a:tr h="60089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8962326"/>
                  </a:ext>
                </a:extLst>
              </a:tr>
              <a:tr h="60089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0790009"/>
                  </a:ext>
                </a:extLst>
              </a:tr>
              <a:tr h="60089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8537510"/>
                  </a:ext>
                </a:extLst>
              </a:tr>
              <a:tr h="60089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9420759"/>
                  </a:ext>
                </a:extLst>
              </a:tr>
              <a:tr h="60089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.VnAvant" panose="020B7200000000000000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.VnAvant" panose="020B7200000000000000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.VnAvant" panose="020B7200000000000000" pitchFamily="34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.VnAvant" panose="020B7200000000000000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6155791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7246232" y="494624"/>
            <a:ext cx="679268" cy="58782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912438" y="50768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244849" y="50768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1247333" y="519720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255781" y="110857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931781" y="110857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259296" y="110857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580278" y="110857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0579494" y="110857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924643" y="170740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594120" y="170740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245453" y="170740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0570126" y="170740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1235301" y="170740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266606" y="230623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920956" y="2306900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922894" y="231893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590981" y="231081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</a:p>
        </p:txBody>
      </p:sp>
      <p:sp>
        <p:nvSpPr>
          <p:cNvPr id="33" name="Rectangle 32"/>
          <p:cNvSpPr/>
          <p:nvPr/>
        </p:nvSpPr>
        <p:spPr>
          <a:xfrm>
            <a:off x="9916983" y="231893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0581490" y="230741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1247333" y="231893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265938" y="290639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922894" y="291583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590981" y="290771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0581490" y="290431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1247333" y="291583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606153" y="3509958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271996" y="3507420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</a:p>
        </p:txBody>
      </p:sp>
      <p:sp>
        <p:nvSpPr>
          <p:cNvPr id="43" name="Rectangle 42"/>
          <p:cNvSpPr/>
          <p:nvPr/>
        </p:nvSpPr>
        <p:spPr>
          <a:xfrm>
            <a:off x="8590981" y="350919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905619" y="3509958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1248669" y="3509958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246121" y="4109310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265938" y="411012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935594" y="4109310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</a:p>
        </p:txBody>
      </p:sp>
      <p:sp>
        <p:nvSpPr>
          <p:cNvPr id="49" name="Rectangle 48"/>
          <p:cNvSpPr/>
          <p:nvPr/>
        </p:nvSpPr>
        <p:spPr>
          <a:xfrm>
            <a:off x="8565581" y="413552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</a:p>
        </p:txBody>
      </p:sp>
      <p:sp>
        <p:nvSpPr>
          <p:cNvPr id="50" name="Rectangle 49"/>
          <p:cNvSpPr/>
          <p:nvPr/>
        </p:nvSpPr>
        <p:spPr>
          <a:xfrm>
            <a:off x="10571330" y="410795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255232" y="470135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</a:t>
            </a:r>
          </a:p>
        </p:txBody>
      </p:sp>
      <p:sp>
        <p:nvSpPr>
          <p:cNvPr id="52" name="Rectangle 51"/>
          <p:cNvSpPr/>
          <p:nvPr/>
        </p:nvSpPr>
        <p:spPr>
          <a:xfrm>
            <a:off x="9262504" y="5310450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248655" y="470135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</a:t>
            </a:r>
          </a:p>
        </p:txBody>
      </p:sp>
      <p:sp>
        <p:nvSpPr>
          <p:cNvPr id="54" name="Rectangle 53"/>
          <p:cNvSpPr/>
          <p:nvPr/>
        </p:nvSpPr>
        <p:spPr>
          <a:xfrm>
            <a:off x="9916982" y="471028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1235115" y="471209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267932" y="5312258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</a:p>
        </p:txBody>
      </p:sp>
      <p:sp>
        <p:nvSpPr>
          <p:cNvPr id="57" name="Rectangle 56"/>
          <p:cNvSpPr/>
          <p:nvPr/>
        </p:nvSpPr>
        <p:spPr>
          <a:xfrm>
            <a:off x="6598950" y="5310450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927198" y="5312258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</a:p>
        </p:txBody>
      </p:sp>
      <p:sp>
        <p:nvSpPr>
          <p:cNvPr id="59" name="Rectangle 58"/>
          <p:cNvSpPr/>
          <p:nvPr/>
        </p:nvSpPr>
        <p:spPr>
          <a:xfrm>
            <a:off x="11251748" y="5312258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</a:p>
        </p:txBody>
      </p:sp>
      <p:sp>
        <p:nvSpPr>
          <p:cNvPr id="60" name="Rectangle 59"/>
          <p:cNvSpPr/>
          <p:nvPr/>
        </p:nvSpPr>
        <p:spPr>
          <a:xfrm>
            <a:off x="9915647" y="5380120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</a:p>
        </p:txBody>
      </p:sp>
      <p:sp>
        <p:nvSpPr>
          <p:cNvPr id="62" name="Rectangle 61"/>
          <p:cNvSpPr/>
          <p:nvPr/>
        </p:nvSpPr>
        <p:spPr>
          <a:xfrm>
            <a:off x="6597624" y="591242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</a:t>
            </a:r>
          </a:p>
        </p:txBody>
      </p:sp>
      <p:sp>
        <p:nvSpPr>
          <p:cNvPr id="63" name="Rectangle 62"/>
          <p:cNvSpPr/>
          <p:nvPr/>
        </p:nvSpPr>
        <p:spPr>
          <a:xfrm>
            <a:off x="7271632" y="5912422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</a:t>
            </a:r>
          </a:p>
        </p:txBody>
      </p:sp>
      <p:sp>
        <p:nvSpPr>
          <p:cNvPr id="64" name="Rectangle 63"/>
          <p:cNvSpPr/>
          <p:nvPr/>
        </p:nvSpPr>
        <p:spPr>
          <a:xfrm>
            <a:off x="10620485" y="5995854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</a:p>
        </p:txBody>
      </p:sp>
      <p:sp>
        <p:nvSpPr>
          <p:cNvPr id="65" name="Rectangle 64"/>
          <p:cNvSpPr/>
          <p:nvPr/>
        </p:nvSpPr>
        <p:spPr>
          <a:xfrm>
            <a:off x="11235115" y="5907707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</a:p>
        </p:txBody>
      </p:sp>
      <p:sp>
        <p:nvSpPr>
          <p:cNvPr id="61" name="Rectangle 60"/>
          <p:cNvSpPr/>
          <p:nvPr/>
        </p:nvSpPr>
        <p:spPr>
          <a:xfrm>
            <a:off x="5916151" y="4701356"/>
            <a:ext cx="653143" cy="574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38742" y="1857951"/>
            <a:ext cx="4976850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34" tIns="45717" rIns="91434" bIns="45717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Nêu</a:t>
            </a:r>
            <a:r>
              <a:rPr lang="en-US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tròn</a:t>
            </a:r>
            <a:r>
              <a:rPr lang="en-US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chục</a:t>
            </a:r>
            <a:r>
              <a:rPr lang="en-US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bảng</a:t>
            </a:r>
            <a:r>
              <a:rPr lang="en-US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?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9662" y="2648082"/>
            <a:ext cx="4913954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34" tIns="45717" rIns="91434" bIns="45717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giống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34859" y="4932212"/>
            <a:ext cx="1866663" cy="1925788"/>
          </a:xfrm>
          <a:prstGeom prst="rect">
            <a:avLst/>
          </a:prstGeom>
        </p:spPr>
      </p:pic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273629" y="4816486"/>
            <a:ext cx="584793" cy="525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310644" y="1193644"/>
            <a:ext cx="584793" cy="525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273629" y="1810333"/>
            <a:ext cx="584793" cy="525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273628" y="2456041"/>
            <a:ext cx="584793" cy="525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273629" y="3027248"/>
            <a:ext cx="584793" cy="525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273629" y="3605851"/>
            <a:ext cx="584793" cy="525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273629" y="4167046"/>
            <a:ext cx="584793" cy="525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273629" y="5386802"/>
            <a:ext cx="584793" cy="525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330573" y="668024"/>
            <a:ext cx="584793" cy="525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xmlns="" id="{78F3DF55-D670-49FC-BEFA-C38C22FD1265}"/>
              </a:ext>
            </a:extLst>
          </p:cNvPr>
          <p:cNvSpPr/>
          <p:nvPr/>
        </p:nvSpPr>
        <p:spPr>
          <a:xfrm>
            <a:off x="5279899" y="1090557"/>
            <a:ext cx="624143" cy="618369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34996" y="3752105"/>
            <a:ext cx="493862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34" tIns="45717" rIns="91434" bIns="45717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xmlns="" id="{75D34600-8B91-4181-A559-DC8B99443CEE}"/>
              </a:ext>
            </a:extLst>
          </p:cNvPr>
          <p:cNvSpPr/>
          <p:nvPr/>
        </p:nvSpPr>
        <p:spPr>
          <a:xfrm>
            <a:off x="11281507" y="5932279"/>
            <a:ext cx="584793" cy="52562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16" rIns="91414" bIns="45716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45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15" grpId="0" animBg="1"/>
      <p:bldP spid="16" grpId="0" animBg="1"/>
      <p:bldP spid="17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1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9" grpId="0" animBg="1"/>
      <p:bldP spid="9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1195</TotalTime>
  <Words>752</Words>
  <Application>Microsoft Office PowerPoint</Application>
  <PresentationFormat>Custom</PresentationFormat>
  <Paragraphs>454</Paragraphs>
  <Slides>22</Slides>
  <Notes>4</Notes>
  <HiddenSlides>0</HiddenSlides>
  <MMClips>6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Office Theme</vt:lpstr>
      <vt:lpstr>1_Office Theme</vt:lpstr>
      <vt:lpstr>6_Office Theme</vt:lpstr>
      <vt:lpstr>PowerPoint Presentation</vt:lpstr>
      <vt:lpstr>PowerPoint Presentation</vt:lpstr>
      <vt:lpstr>PowerPoint Presentation</vt:lpstr>
      <vt:lpstr>PowerPoint Presentation</vt:lpstr>
      <vt:lpstr>ÔN TẬP CÁC SỐ ĐẾN 100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Windows User</cp:lastModifiedBy>
  <cp:revision>87</cp:revision>
  <dcterms:created xsi:type="dcterms:W3CDTF">2021-06-11T08:12:58Z</dcterms:created>
  <dcterms:modified xsi:type="dcterms:W3CDTF">2022-09-05T08:55:48Z</dcterms:modified>
</cp:coreProperties>
</file>