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3A0D6-BB53-4C40-B76B-B6E411E30A88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16D803-AE2B-412C-93DD-B5F4C826C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633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83279-36AD-41C4-A996-A6E09D4E541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3986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6895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5287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83279-36AD-41C4-A996-A6E09D4E541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805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717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83279-36AD-41C4-A996-A6E09D4E541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884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83279-36AD-41C4-A996-A6E09D4E541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632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83279-36AD-41C4-A996-A6E09D4E541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943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509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83279-36AD-41C4-A996-A6E09D4E541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0465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920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88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7FA9C3-9DBD-4BDA-9EC1-25EF88B1020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686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83279-36AD-41C4-A996-A6E09D4E541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450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580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642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697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7465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787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52" y="308452"/>
            <a:ext cx="1436235" cy="14362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671" y="-277942"/>
            <a:ext cx="2022629" cy="202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37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041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64617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677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560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846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375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90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93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279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06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386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3A858-C440-4E5C-8130-E1C7121BD199}" type="datetimeFigureOut">
              <a:rPr lang="en-US" smtClean="0"/>
              <a:t>15/05/2022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C08AE-D8EE-401A-BEA8-EF476BEF4C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64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image" Target="../media/image3.png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emf"/><Relationship Id="rId11" Type="http://schemas.openxmlformats.org/officeDocument/2006/relationships/image" Target="../media/image11.png"/><Relationship Id="rId5" Type="http://schemas.openxmlformats.org/officeDocument/2006/relationships/image" Target="../media/image5.emf"/><Relationship Id="rId10" Type="http://schemas.openxmlformats.org/officeDocument/2006/relationships/image" Target="../media/image10.emf"/><Relationship Id="rId4" Type="http://schemas.openxmlformats.org/officeDocument/2006/relationships/image" Target="../media/image4.emf"/><Relationship Id="rId9" Type="http://schemas.openxmlformats.org/officeDocument/2006/relationships/image" Target="../media/image9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emf"/><Relationship Id="rId5" Type="http://schemas.openxmlformats.org/officeDocument/2006/relationships/image" Target="../media/image21.png"/><Relationship Id="rId4" Type="http://schemas.openxmlformats.org/officeDocument/2006/relationships/image" Target="../media/image9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27.png"/><Relationship Id="rId3" Type="http://schemas.openxmlformats.org/officeDocument/2006/relationships/audio" Target="../media/audio2.wav"/><Relationship Id="rId7" Type="http://schemas.openxmlformats.org/officeDocument/2006/relationships/image" Target="../media/image18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25.png"/><Relationship Id="rId5" Type="http://schemas.openxmlformats.org/officeDocument/2006/relationships/image" Target="../media/image23.png"/><Relationship Id="rId10" Type="http://schemas.microsoft.com/office/2007/relationships/hdphoto" Target="../media/hdphoto1.wdp"/><Relationship Id="rId4" Type="http://schemas.openxmlformats.org/officeDocument/2006/relationships/audio" Target="../media/audio1.wav"/><Relationship Id="rId9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8.emf"/><Relationship Id="rId5" Type="http://schemas.openxmlformats.org/officeDocument/2006/relationships/image" Target="../media/image6.emf"/><Relationship Id="rId4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9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30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emf"/><Relationship Id="rId5" Type="http://schemas.openxmlformats.org/officeDocument/2006/relationships/image" Target="../media/image8.emf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9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emf"/><Relationship Id="rId5" Type="http://schemas.openxmlformats.org/officeDocument/2006/relationships/image" Target="../media/image11.png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emf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emf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emf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0.png"/><Relationship Id="rId5" Type="http://schemas.openxmlformats.org/officeDocument/2006/relationships/image" Target="../media/image6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8">
            <a:extLst>
              <a:ext uri="{FF2B5EF4-FFF2-40B4-BE49-F238E27FC236}">
                <a16:creationId xmlns:a16="http://schemas.microsoft.com/office/drawing/2014/main" id="{E4BE8CDD-EA4A-407B-AD4B-ADABE44D33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003" y="1164066"/>
            <a:ext cx="8263702" cy="3884931"/>
          </a:xfrm>
          <a:prstGeom prst="rect">
            <a:avLst/>
          </a:prstGeom>
        </p:spPr>
      </p:pic>
      <p:pic>
        <p:nvPicPr>
          <p:cNvPr id="25" name="图片 26">
            <a:extLst>
              <a:ext uri="{FF2B5EF4-FFF2-40B4-BE49-F238E27FC236}">
                <a16:creationId xmlns:a16="http://schemas.microsoft.com/office/drawing/2014/main" id="{EA2EA26F-1244-4B46-AE66-B8CAE9645368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8985750" y="5800500"/>
            <a:ext cx="3206250" cy="1057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4960449" y="-277011"/>
            <a:ext cx="7769901" cy="2252762"/>
          </a:xfrm>
          <a:prstGeom prst="rect">
            <a:avLst/>
          </a:prstGeom>
        </p:spPr>
      </p:pic>
      <p:sp>
        <p:nvSpPr>
          <p:cNvPr id="23" name="Freeform 8"/>
          <p:cNvSpPr/>
          <p:nvPr/>
        </p:nvSpPr>
        <p:spPr bwMode="auto">
          <a:xfrm>
            <a:off x="140314" y="1129587"/>
            <a:ext cx="3679651" cy="1809362"/>
          </a:xfrm>
          <a:custGeom>
            <a:avLst/>
            <a:gdLst>
              <a:gd name="T0" fmla="*/ 2061 w 2368"/>
              <a:gd name="T1" fmla="*/ 709 h 1583"/>
              <a:gd name="T2" fmla="*/ 1558 w 2368"/>
              <a:gd name="T3" fmla="*/ 270 h 1583"/>
              <a:gd name="T4" fmla="*/ 1308 w 2368"/>
              <a:gd name="T5" fmla="*/ 54 h 1583"/>
              <a:gd name="T6" fmla="*/ 1121 w 2368"/>
              <a:gd name="T7" fmla="*/ 136 h 1583"/>
              <a:gd name="T8" fmla="*/ 773 w 2368"/>
              <a:gd name="T9" fmla="*/ 0 h 1583"/>
              <a:gd name="T10" fmla="*/ 258 w 2368"/>
              <a:gd name="T11" fmla="*/ 514 h 1583"/>
              <a:gd name="T12" fmla="*/ 270 w 2368"/>
              <a:gd name="T13" fmla="*/ 622 h 1583"/>
              <a:gd name="T14" fmla="*/ 0 w 2368"/>
              <a:gd name="T15" fmla="*/ 1002 h 1583"/>
              <a:gd name="T16" fmla="*/ 403 w 2368"/>
              <a:gd name="T17" fmla="*/ 1406 h 1583"/>
              <a:gd name="T18" fmla="*/ 723 w 2368"/>
              <a:gd name="T19" fmla="*/ 1247 h 1583"/>
              <a:gd name="T20" fmla="*/ 1156 w 2368"/>
              <a:gd name="T21" fmla="*/ 1583 h 1583"/>
              <a:gd name="T22" fmla="*/ 1512 w 2368"/>
              <a:gd name="T23" fmla="*/ 1406 h 1583"/>
              <a:gd name="T24" fmla="*/ 2018 w 2368"/>
              <a:gd name="T25" fmla="*/ 1406 h 1583"/>
              <a:gd name="T26" fmla="*/ 2368 w 2368"/>
              <a:gd name="T27" fmla="*/ 1056 h 1583"/>
              <a:gd name="T28" fmla="*/ 2061 w 2368"/>
              <a:gd name="T29" fmla="*/ 709 h 1583"/>
              <a:gd name="connsiteX0" fmla="*/ 8704 w 10000"/>
              <a:gd name="connsiteY0" fmla="*/ 4479 h 10000"/>
              <a:gd name="connsiteX1" fmla="*/ 6492 w 10000"/>
              <a:gd name="connsiteY1" fmla="*/ 2461 h 10000"/>
              <a:gd name="connsiteX2" fmla="*/ 5524 w 10000"/>
              <a:gd name="connsiteY2" fmla="*/ 341 h 10000"/>
              <a:gd name="connsiteX3" fmla="*/ 4734 w 10000"/>
              <a:gd name="connsiteY3" fmla="*/ 859 h 10000"/>
              <a:gd name="connsiteX4" fmla="*/ 3264 w 10000"/>
              <a:gd name="connsiteY4" fmla="*/ 0 h 10000"/>
              <a:gd name="connsiteX5" fmla="*/ 1090 w 10000"/>
              <a:gd name="connsiteY5" fmla="*/ 3247 h 10000"/>
              <a:gd name="connsiteX6" fmla="*/ 1140 w 10000"/>
              <a:gd name="connsiteY6" fmla="*/ 3929 h 10000"/>
              <a:gd name="connsiteX7" fmla="*/ 0 w 10000"/>
              <a:gd name="connsiteY7" fmla="*/ 6330 h 10000"/>
              <a:gd name="connsiteX8" fmla="*/ 1702 w 10000"/>
              <a:gd name="connsiteY8" fmla="*/ 8882 h 10000"/>
              <a:gd name="connsiteX9" fmla="*/ 3053 w 10000"/>
              <a:gd name="connsiteY9" fmla="*/ 7877 h 10000"/>
              <a:gd name="connsiteX10" fmla="*/ 4882 w 10000"/>
              <a:gd name="connsiteY10" fmla="*/ 10000 h 10000"/>
              <a:gd name="connsiteX11" fmla="*/ 6385 w 10000"/>
              <a:gd name="connsiteY11" fmla="*/ 8882 h 10000"/>
              <a:gd name="connsiteX12" fmla="*/ 8522 w 10000"/>
              <a:gd name="connsiteY12" fmla="*/ 8882 h 10000"/>
              <a:gd name="connsiteX13" fmla="*/ 10000 w 10000"/>
              <a:gd name="connsiteY13" fmla="*/ 6671 h 10000"/>
              <a:gd name="connsiteX14" fmla="*/ 8704 w 10000"/>
              <a:gd name="connsiteY14" fmla="*/ 4479 h 10000"/>
              <a:gd name="connsiteX0-1" fmla="*/ 8704 w 10000"/>
              <a:gd name="connsiteY0-2" fmla="*/ 4479 h 10000"/>
              <a:gd name="connsiteX1-3" fmla="*/ 6492 w 10000"/>
              <a:gd name="connsiteY1-4" fmla="*/ 2461 h 10000"/>
              <a:gd name="connsiteX2-5" fmla="*/ 5872 w 10000"/>
              <a:gd name="connsiteY2-6" fmla="*/ 776 h 10000"/>
              <a:gd name="connsiteX3-7" fmla="*/ 4734 w 10000"/>
              <a:gd name="connsiteY3-8" fmla="*/ 859 h 10000"/>
              <a:gd name="connsiteX4-9" fmla="*/ 3264 w 10000"/>
              <a:gd name="connsiteY4-10" fmla="*/ 0 h 10000"/>
              <a:gd name="connsiteX5-11" fmla="*/ 1090 w 10000"/>
              <a:gd name="connsiteY5-12" fmla="*/ 3247 h 10000"/>
              <a:gd name="connsiteX6-13" fmla="*/ 1140 w 10000"/>
              <a:gd name="connsiteY6-14" fmla="*/ 3929 h 10000"/>
              <a:gd name="connsiteX7-15" fmla="*/ 0 w 10000"/>
              <a:gd name="connsiteY7-16" fmla="*/ 6330 h 10000"/>
              <a:gd name="connsiteX8-17" fmla="*/ 1702 w 10000"/>
              <a:gd name="connsiteY8-18" fmla="*/ 8882 h 10000"/>
              <a:gd name="connsiteX9-19" fmla="*/ 3053 w 10000"/>
              <a:gd name="connsiteY9-20" fmla="*/ 7877 h 10000"/>
              <a:gd name="connsiteX10-21" fmla="*/ 4882 w 10000"/>
              <a:gd name="connsiteY10-22" fmla="*/ 10000 h 10000"/>
              <a:gd name="connsiteX11-23" fmla="*/ 6385 w 10000"/>
              <a:gd name="connsiteY11-24" fmla="*/ 8882 h 10000"/>
              <a:gd name="connsiteX12-25" fmla="*/ 8522 w 10000"/>
              <a:gd name="connsiteY12-26" fmla="*/ 8882 h 10000"/>
              <a:gd name="connsiteX13-27" fmla="*/ 10000 w 10000"/>
              <a:gd name="connsiteY13-28" fmla="*/ 6671 h 10000"/>
              <a:gd name="connsiteX14-29" fmla="*/ 8704 w 10000"/>
              <a:gd name="connsiteY14-30" fmla="*/ 4479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0000" h="10000">
                <a:moveTo>
                  <a:pt x="8704" y="4479"/>
                </a:moveTo>
                <a:cubicBezTo>
                  <a:pt x="8518" y="2950"/>
                  <a:pt x="7561" y="2530"/>
                  <a:pt x="6492" y="2461"/>
                </a:cubicBezTo>
                <a:cubicBezTo>
                  <a:pt x="6416" y="1690"/>
                  <a:pt x="6165" y="1043"/>
                  <a:pt x="5872" y="776"/>
                </a:cubicBezTo>
                <a:cubicBezTo>
                  <a:pt x="5579" y="509"/>
                  <a:pt x="4928" y="543"/>
                  <a:pt x="4734" y="859"/>
                </a:cubicBezTo>
                <a:cubicBezTo>
                  <a:pt x="4345" y="328"/>
                  <a:pt x="3830" y="0"/>
                  <a:pt x="3264" y="0"/>
                </a:cubicBezTo>
                <a:cubicBezTo>
                  <a:pt x="2065" y="0"/>
                  <a:pt x="1090" y="1453"/>
                  <a:pt x="1090" y="3247"/>
                </a:cubicBezTo>
                <a:cubicBezTo>
                  <a:pt x="1090" y="3481"/>
                  <a:pt x="1111" y="3708"/>
                  <a:pt x="1140" y="3929"/>
                </a:cubicBezTo>
                <a:cubicBezTo>
                  <a:pt x="477" y="4277"/>
                  <a:pt x="0" y="5218"/>
                  <a:pt x="0" y="6330"/>
                </a:cubicBezTo>
                <a:cubicBezTo>
                  <a:pt x="0" y="7738"/>
                  <a:pt x="764" y="8882"/>
                  <a:pt x="1702" y="8882"/>
                </a:cubicBezTo>
                <a:cubicBezTo>
                  <a:pt x="2255" y="8882"/>
                  <a:pt x="2745" y="8484"/>
                  <a:pt x="3053" y="7877"/>
                </a:cubicBezTo>
                <a:cubicBezTo>
                  <a:pt x="3264" y="9097"/>
                  <a:pt x="4003" y="10000"/>
                  <a:pt x="4882" y="10000"/>
                </a:cubicBezTo>
                <a:cubicBezTo>
                  <a:pt x="5494" y="10000"/>
                  <a:pt x="6039" y="9558"/>
                  <a:pt x="6385" y="8882"/>
                </a:cubicBezTo>
                <a:lnTo>
                  <a:pt x="8522" y="8882"/>
                </a:lnTo>
                <a:cubicBezTo>
                  <a:pt x="9337" y="8882"/>
                  <a:pt x="10000" y="7890"/>
                  <a:pt x="10000" y="6671"/>
                </a:cubicBezTo>
                <a:cubicBezTo>
                  <a:pt x="10000" y="5540"/>
                  <a:pt x="9434" y="4611"/>
                  <a:pt x="8704" y="44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C00000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1">
            <a:extLst>
              <a:ext uri="{FF2B5EF4-FFF2-40B4-BE49-F238E27FC236}">
                <a16:creationId xmlns:a16="http://schemas.microsoft.com/office/drawing/2014/main" id="{5442553D-C8B7-4524-BAA4-DFDB86BFF6B4}"/>
              </a:ext>
            </a:extLst>
          </p:cNvPr>
          <p:cNvSpPr txBox="1"/>
          <p:nvPr/>
        </p:nvSpPr>
        <p:spPr>
          <a:xfrm>
            <a:off x="391883" y="1738647"/>
            <a:ext cx="27879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ln w="0">
                  <a:noFill/>
                </a:ln>
                <a:solidFill>
                  <a:srgbClr val="E14628"/>
                </a:solidFill>
                <a:latin typeface="UTM Loko" panose="02040603050506020204" pitchFamily="18" charset="0"/>
                <a:ea typeface="微软雅黑" panose="020B0503020204020204" pitchFamily="34" charset="-122"/>
              </a:rPr>
              <a:t>TOÁN 4</a:t>
            </a:r>
            <a:endParaRPr lang="zh-CN" altLang="en-US" sz="5400" dirty="0">
              <a:ln w="0">
                <a:noFill/>
              </a:ln>
              <a:solidFill>
                <a:srgbClr val="E14628"/>
              </a:solidFill>
              <a:latin typeface="UTM Loko" panose="020406030505060202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E84F874-965D-439F-90DD-1F677FBE158A}"/>
              </a:ext>
            </a:extLst>
          </p:cNvPr>
          <p:cNvGrpSpPr/>
          <p:nvPr/>
        </p:nvGrpSpPr>
        <p:grpSpPr>
          <a:xfrm>
            <a:off x="2823203" y="337572"/>
            <a:ext cx="9122991" cy="3767408"/>
            <a:chOff x="2823203" y="337572"/>
            <a:chExt cx="9122991" cy="376740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lum contrast="20000"/>
            </a:blip>
            <a:stretch>
              <a:fillRect/>
            </a:stretch>
          </p:blipFill>
          <p:spPr>
            <a:xfrm>
              <a:off x="10144963" y="337572"/>
              <a:ext cx="1801231" cy="95839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" name="Group 1"/>
            <p:cNvGrpSpPr/>
            <p:nvPr/>
          </p:nvGrpSpPr>
          <p:grpSpPr>
            <a:xfrm>
              <a:off x="2823203" y="1521251"/>
              <a:ext cx="7984305" cy="2583729"/>
              <a:chOff x="3893884" y="2242180"/>
              <a:chExt cx="7984305" cy="2583729"/>
            </a:xfrm>
          </p:grpSpPr>
          <p:sp>
            <p:nvSpPr>
              <p:cNvPr id="20" name="文本框 11">
                <a:extLst>
                  <a:ext uri="{FF2B5EF4-FFF2-40B4-BE49-F238E27FC236}">
                    <a16:creationId xmlns:a16="http://schemas.microsoft.com/office/drawing/2014/main" id="{4E1ADD33-FC2F-4A35-88A5-0C2C609613AC}"/>
                  </a:ext>
                </a:extLst>
              </p:cNvPr>
              <p:cNvSpPr txBox="1"/>
              <p:nvPr/>
            </p:nvSpPr>
            <p:spPr>
              <a:xfrm>
                <a:off x="3893884" y="2271364"/>
                <a:ext cx="7984305" cy="2554545"/>
              </a:xfrm>
              <a:prstGeom prst="rect">
                <a:avLst/>
              </a:prstGeom>
              <a:noFill/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dirty="0">
                    <a:ln w="279400">
                      <a:solidFill>
                        <a:srgbClr val="000000">
                          <a:alpha val="92000"/>
                        </a:srgbClr>
                      </a:solidFill>
                    </a:ln>
                    <a:latin typeface="UTM Showcard" panose="02040603050506020204" pitchFamily="18" charset="0"/>
                    <a:ea typeface="微软雅黑" panose="020B0503020204020204" pitchFamily="34" charset="-122"/>
                  </a:rPr>
                  <a:t>ÔN TẬP VỀ </a:t>
                </a:r>
              </a:p>
              <a:p>
                <a:pPr algn="ctr"/>
                <a:r>
                  <a:rPr lang="en-US" altLang="zh-CN" sz="8000" dirty="0">
                    <a:ln w="279400">
                      <a:solidFill>
                        <a:srgbClr val="000000">
                          <a:alpha val="92000"/>
                        </a:srgbClr>
                      </a:solidFill>
                    </a:ln>
                    <a:latin typeface="UTM Showcard" panose="02040603050506020204" pitchFamily="18" charset="0"/>
                    <a:ea typeface="微软雅黑" panose="020B0503020204020204" pitchFamily="34" charset="-122"/>
                  </a:rPr>
                  <a:t>ĐẠI LƯỢNG (</a:t>
                </a:r>
                <a:r>
                  <a:rPr lang="en-US" altLang="zh-CN" sz="8000" dirty="0" err="1">
                    <a:ln w="279400">
                      <a:solidFill>
                        <a:srgbClr val="000000">
                          <a:alpha val="92000"/>
                        </a:srgbClr>
                      </a:solidFill>
                    </a:ln>
                    <a:latin typeface="UTM Showcard" panose="02040603050506020204" pitchFamily="18" charset="0"/>
                    <a:ea typeface="微软雅黑" panose="020B0503020204020204" pitchFamily="34" charset="-122"/>
                  </a:rPr>
                  <a:t>tt</a:t>
                </a:r>
                <a:r>
                  <a:rPr lang="en-US" altLang="zh-CN" sz="8000" dirty="0">
                    <a:ln w="279400">
                      <a:solidFill>
                        <a:srgbClr val="000000">
                          <a:alpha val="92000"/>
                        </a:srgbClr>
                      </a:solidFill>
                    </a:ln>
                    <a:latin typeface="UTM Showcard" panose="02040603050506020204" pitchFamily="18" charset="0"/>
                    <a:ea typeface="微软雅黑" panose="020B0503020204020204" pitchFamily="34" charset="-122"/>
                  </a:rPr>
                  <a:t>)</a:t>
                </a:r>
                <a:endParaRPr lang="zh-CN" altLang="en-US" sz="8000" dirty="0">
                  <a:ln w="279400">
                    <a:solidFill>
                      <a:srgbClr val="000000">
                        <a:alpha val="92000"/>
                      </a:srgbClr>
                    </a:solidFill>
                  </a:ln>
                  <a:latin typeface="UTM Showcard" panose="020406030505060202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1">
                <a:extLst>
                  <a:ext uri="{FF2B5EF4-FFF2-40B4-BE49-F238E27FC236}">
                    <a16:creationId xmlns:a16="http://schemas.microsoft.com/office/drawing/2014/main" id="{4E1ADD33-FC2F-4A35-88A5-0C2C609613AC}"/>
                  </a:ext>
                </a:extLst>
              </p:cNvPr>
              <p:cNvSpPr txBox="1"/>
              <p:nvPr/>
            </p:nvSpPr>
            <p:spPr>
              <a:xfrm>
                <a:off x="3893884" y="2242180"/>
                <a:ext cx="7984305" cy="2554545"/>
              </a:xfrm>
              <a:prstGeom prst="rect">
                <a:avLst/>
              </a:prstGeom>
              <a:noFill/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dirty="0">
                    <a:ln w="3175">
                      <a:solidFill>
                        <a:srgbClr val="000000"/>
                      </a:solidFill>
                    </a:ln>
                    <a:solidFill>
                      <a:srgbClr val="00B050"/>
                    </a:soli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</a:effectLst>
                    <a:latin typeface="UTM Showcard" panose="02040603050506020204" pitchFamily="18" charset="0"/>
                    <a:ea typeface="微软雅黑" panose="020B0503020204020204" pitchFamily="34" charset="-122"/>
                  </a:rPr>
                  <a:t>ÔN TẬP VỀ </a:t>
                </a:r>
              </a:p>
              <a:p>
                <a:pPr algn="ctr"/>
                <a:r>
                  <a:rPr lang="en-US" altLang="zh-CN" sz="8000" dirty="0">
                    <a:ln w="3175">
                      <a:solidFill>
                        <a:srgbClr val="000000"/>
                      </a:solidFill>
                    </a:ln>
                    <a:solidFill>
                      <a:srgbClr val="00B050"/>
                    </a:soli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</a:effectLst>
                    <a:latin typeface="UTM Showcard" panose="02040603050506020204" pitchFamily="18" charset="0"/>
                    <a:ea typeface="微软雅黑" panose="020B0503020204020204" pitchFamily="34" charset="-122"/>
                  </a:rPr>
                  <a:t>ĐẠI LƯỢNG (</a:t>
                </a:r>
                <a:r>
                  <a:rPr lang="en-US" altLang="zh-CN" sz="8000" dirty="0" err="1">
                    <a:ln w="3175">
                      <a:solidFill>
                        <a:srgbClr val="000000"/>
                      </a:solidFill>
                    </a:ln>
                    <a:solidFill>
                      <a:srgbClr val="00B050"/>
                    </a:soli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</a:effectLst>
                    <a:latin typeface="UTM Showcard" panose="02040603050506020204" pitchFamily="18" charset="0"/>
                    <a:ea typeface="微软雅黑" panose="020B0503020204020204" pitchFamily="34" charset="-122"/>
                  </a:rPr>
                  <a:t>tt</a:t>
                </a:r>
                <a:r>
                  <a:rPr lang="en-US" altLang="zh-CN" sz="8000" dirty="0">
                    <a:ln w="3175">
                      <a:solidFill>
                        <a:srgbClr val="000000"/>
                      </a:solidFill>
                    </a:ln>
                    <a:solidFill>
                      <a:srgbClr val="00B050"/>
                    </a:solidFill>
                    <a:effectLst>
                      <a:glow rad="63500">
                        <a:schemeClr val="accent6">
                          <a:satMod val="175000"/>
                          <a:alpha val="40000"/>
                        </a:schemeClr>
                      </a:glow>
                    </a:effectLst>
                    <a:latin typeface="UTM Showcard" panose="02040603050506020204" pitchFamily="18" charset="0"/>
                    <a:ea typeface="微软雅黑" panose="020B0503020204020204" pitchFamily="34" charset="-122"/>
                  </a:rPr>
                  <a:t>)</a:t>
                </a:r>
                <a:endParaRPr lang="zh-CN" altLang="en-US" sz="8000" dirty="0">
                  <a:ln w="3175">
                    <a:solidFill>
                      <a:srgbClr val="000000"/>
                    </a:solidFill>
                  </a:ln>
                  <a:solidFill>
                    <a:srgbClr val="00B050"/>
                  </a:solidFill>
                  <a:effectLst>
                    <a:glow rad="635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UTM Showcard" panose="02040603050506020204" pitchFamily="18" charset="0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>
              <a:lum contrast="20000"/>
            </a:blip>
            <a:stretch>
              <a:fillRect/>
            </a:stretch>
          </p:blipFill>
          <p:spPr>
            <a:xfrm>
              <a:off x="6349467" y="3196779"/>
              <a:ext cx="558211" cy="528200"/>
            </a:xfrm>
            <a:prstGeom prst="rect">
              <a:avLst/>
            </a:prstGeom>
          </p:spPr>
        </p:pic>
        <p:pic>
          <p:nvPicPr>
            <p:cNvPr id="19" name="图片 28">
              <a:extLst>
                <a:ext uri="{FF2B5EF4-FFF2-40B4-BE49-F238E27FC236}">
                  <a16:creationId xmlns:a16="http://schemas.microsoft.com/office/drawing/2014/main" id="{7990D1C3-6BBA-4DE7-9A29-8047FFA21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contrast="20000"/>
            </a:blip>
            <a:stretch>
              <a:fillRect/>
            </a:stretch>
          </p:blipFill>
          <p:spPr>
            <a:xfrm>
              <a:off x="4439345" y="2026178"/>
              <a:ext cx="558211" cy="528200"/>
            </a:xfrm>
            <a:prstGeom prst="rect">
              <a:avLst/>
            </a:prstGeom>
          </p:spPr>
        </p:pic>
      </p:grpSp>
      <p:pic>
        <p:nvPicPr>
          <p:cNvPr id="22" name="图片 5">
            <a:extLst>
              <a:ext uri="{FF2B5EF4-FFF2-40B4-BE49-F238E27FC236}">
                <a16:creationId xmlns:a16="http://schemas.microsoft.com/office/drawing/2014/main" id="{AB99C159-9E3A-4431-88A1-947BEAB7A171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-207555" y="-124191"/>
            <a:ext cx="7769901" cy="1857246"/>
          </a:xfrm>
          <a:prstGeom prst="rect">
            <a:avLst/>
          </a:prstGeom>
        </p:spPr>
      </p:pic>
      <p:pic>
        <p:nvPicPr>
          <p:cNvPr id="26" name="图片 10">
            <a:extLst>
              <a:ext uri="{FF2B5EF4-FFF2-40B4-BE49-F238E27FC236}">
                <a16:creationId xmlns:a16="http://schemas.microsoft.com/office/drawing/2014/main" id="{CA4C487E-8EBA-4511-8AFD-65D7B556E995}"/>
              </a:ext>
            </a:extLst>
          </p:cNvPr>
          <p:cNvPicPr>
            <a:picLocks noChangeAspect="1"/>
          </p:cNvPicPr>
          <p:nvPr/>
        </p:nvPicPr>
        <p:blipFill>
          <a:blip r:embed="rId8">
            <a:lum contrast="20000"/>
          </a:blip>
          <a:stretch>
            <a:fillRect/>
          </a:stretch>
        </p:blipFill>
        <p:spPr>
          <a:xfrm>
            <a:off x="8805337" y="125219"/>
            <a:ext cx="1297888" cy="121744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5">
            <a:extLst>
              <a:ext uri="{FF2B5EF4-FFF2-40B4-BE49-F238E27FC236}">
                <a16:creationId xmlns:a16="http://schemas.microsoft.com/office/drawing/2014/main" id="{5EDD5ED0-5A3F-44C1-A5C7-7600784D158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lum contrast="20000"/>
          </a:blip>
          <a:srcRect t="-1" r="54732" b="80724"/>
          <a:stretch/>
        </p:blipFill>
        <p:spPr>
          <a:xfrm>
            <a:off x="-973861" y="5544268"/>
            <a:ext cx="13481547" cy="13788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5">
            <a:extLst>
              <a:ext uri="{FF2B5EF4-FFF2-40B4-BE49-F238E27FC236}">
                <a16:creationId xmlns:a16="http://schemas.microsoft.com/office/drawing/2014/main" id="{18A7D91B-4F65-4B97-BCC5-5DA989109E2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lum contrast="20000"/>
          </a:blip>
          <a:srcRect t="-1" r="54732" b="80724"/>
          <a:stretch/>
        </p:blipFill>
        <p:spPr>
          <a:xfrm>
            <a:off x="-237920" y="5733562"/>
            <a:ext cx="13481547" cy="116983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3">
            <a:extLst>
              <a:ext uri="{FF2B5EF4-FFF2-40B4-BE49-F238E27FC236}">
                <a16:creationId xmlns:a16="http://schemas.microsoft.com/office/drawing/2014/main" id="{08708402-528D-4E96-BD6C-74A8D0268D01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contrast="20000"/>
          </a:blip>
          <a:stretch>
            <a:fillRect/>
          </a:stretch>
        </p:blipFill>
        <p:spPr>
          <a:xfrm rot="900000">
            <a:off x="-481810" y="3085842"/>
            <a:ext cx="3709344" cy="42906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">
            <a:extLst>
              <a:ext uri="{FF2B5EF4-FFF2-40B4-BE49-F238E27FC236}">
                <a16:creationId xmlns:a16="http://schemas.microsoft.com/office/drawing/2014/main" id="{669CB54E-3DD7-4705-B296-E92BD40287F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7339">
            <a:off x="9627019" y="3905183"/>
            <a:ext cx="3568307" cy="3534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5953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12" name="图片 11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4464" y="5197724"/>
            <a:ext cx="3137535" cy="1704340"/>
          </a:xfrm>
          <a:prstGeom prst="rect">
            <a:avLst/>
          </a:prstGeom>
        </p:spPr>
      </p:pic>
      <p:pic>
        <p:nvPicPr>
          <p:cNvPr id="16" name="图片 5">
            <a:extLst>
              <a:ext uri="{FF2B5EF4-FFF2-40B4-BE49-F238E27FC236}">
                <a16:creationId xmlns:a16="http://schemas.microsoft.com/office/drawing/2014/main" id="{FCE7FA24-D37D-4634-87A4-990DC97609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contrast="20000"/>
          </a:blip>
          <a:srcRect t="-1" r="54732" b="80724"/>
          <a:stretch/>
        </p:blipFill>
        <p:spPr>
          <a:xfrm>
            <a:off x="-839446" y="5732231"/>
            <a:ext cx="13031445" cy="116983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98" y="685779"/>
            <a:ext cx="6879977" cy="5149708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2071014" y="2228671"/>
            <a:ext cx="3052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err="1">
                <a:latin typeface="#9Slide07 IcielLa Chic Pro Shad" panose="02000506090000020004" pitchFamily="2" charset="0"/>
                <a:ea typeface="微软雅黑" panose="020B0503020204020204" pitchFamily="34" charset="-122"/>
              </a:rPr>
              <a:t>Trò</a:t>
            </a:r>
            <a:r>
              <a:rPr lang="en-US" altLang="zh-CN" sz="7200" dirty="0">
                <a:latin typeface="#9Slide07 IcielLa Chic Pro Shad" panose="02000506090000020004" pitchFamily="2" charset="0"/>
                <a:ea typeface="微软雅黑" panose="020B0503020204020204" pitchFamily="34" charset="-122"/>
              </a:rPr>
              <a:t> </a:t>
            </a:r>
            <a:r>
              <a:rPr lang="en-US" altLang="zh-CN" sz="7200" dirty="0" err="1">
                <a:latin typeface="#9Slide07 IcielLa Chic Pro Shad" panose="02000506090000020004" pitchFamily="2" charset="0"/>
                <a:ea typeface="微软雅黑" panose="020B0503020204020204" pitchFamily="34" charset="-122"/>
              </a:rPr>
              <a:t>chơi</a:t>
            </a:r>
            <a:endParaRPr lang="zh-CN" altLang="en-US" sz="7200" dirty="0">
              <a:latin typeface="#9Slide07 IcielLa Chic Pro Shad" panose="02000506090000020004" pitchFamily="2" charset="0"/>
              <a:ea typeface="微软雅黑" panose="020B0503020204020204" pitchFamily="34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1E69CF1-851C-45C0-BB8A-77DAF3A583CD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 rot="900000">
            <a:off x="6699861" y="1185171"/>
            <a:ext cx="4552227" cy="52655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" descr="97e5c76d95dfebf73877221ff104468e">
            <a:extLst>
              <a:ext uri="{FF2B5EF4-FFF2-40B4-BE49-F238E27FC236}">
                <a16:creationId xmlns:a16="http://schemas.microsoft.com/office/drawing/2014/main" id="{9D12CB59-3FAF-407D-A8F4-19C6E37D2C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45712" y="3429000"/>
            <a:ext cx="3674745" cy="367474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E56CE77-F566-40A3-8355-7BA77D8F63A8}"/>
              </a:ext>
            </a:extLst>
          </p:cNvPr>
          <p:cNvSpPr txBox="1"/>
          <p:nvPr/>
        </p:nvSpPr>
        <p:spPr>
          <a:xfrm>
            <a:off x="1655160" y="3359320"/>
            <a:ext cx="45702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rgbClr val="FDAD02"/>
                </a:solidFill>
                <a:latin typeface="UTM Loko" panose="02040603050506020204" pitchFamily="18" charset="0"/>
              </a:rPr>
              <a:t>M</a:t>
            </a:r>
            <a:r>
              <a:rPr lang="en-US" sz="6600" dirty="0">
                <a:solidFill>
                  <a:srgbClr val="FF0000"/>
                </a:solidFill>
                <a:latin typeface="UTM Loko" panose="02040603050506020204" pitchFamily="18" charset="0"/>
              </a:rPr>
              <a:t>U</a:t>
            </a:r>
            <a:r>
              <a:rPr lang="en-US" sz="6600" dirty="0">
                <a:solidFill>
                  <a:srgbClr val="92D050"/>
                </a:solidFill>
                <a:latin typeface="UTM Loko" panose="02040603050506020204" pitchFamily="18" charset="0"/>
              </a:rPr>
              <a:t>A</a:t>
            </a:r>
            <a:r>
              <a:rPr lang="en-US" sz="6600" dirty="0">
                <a:latin typeface="UTM Loko" panose="02040603050506020204" pitchFamily="18" charset="0"/>
              </a:rPr>
              <a:t> </a:t>
            </a:r>
            <a:r>
              <a:rPr lang="en-US" sz="6600" dirty="0">
                <a:solidFill>
                  <a:srgbClr val="7030A0"/>
                </a:solidFill>
                <a:latin typeface="UTM Loko" panose="02040603050506020204" pitchFamily="18" charset="0"/>
              </a:rPr>
              <a:t>K</a:t>
            </a:r>
            <a:r>
              <a:rPr lang="en-US" sz="6600" dirty="0">
                <a:solidFill>
                  <a:srgbClr val="0070C0"/>
                </a:solidFill>
                <a:latin typeface="UTM Loko" panose="02040603050506020204" pitchFamily="18" charset="0"/>
              </a:rPr>
              <a:t>E</a:t>
            </a:r>
            <a:r>
              <a:rPr lang="en-US" sz="6600" dirty="0">
                <a:solidFill>
                  <a:srgbClr val="FF33CC"/>
                </a:solidFill>
                <a:latin typeface="UTM Loko" panose="02040603050506020204" pitchFamily="18" charset="0"/>
              </a:rPr>
              <a:t>M</a:t>
            </a:r>
          </a:p>
        </p:txBody>
      </p:sp>
    </p:spTree>
    <p:extLst>
      <p:ext uri="{BB962C8B-B14F-4D97-AF65-F5344CB8AC3E}">
        <p14:creationId xmlns:p14="http://schemas.microsoft.com/office/powerpoint/2010/main" val="2813403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5" grpId="0"/>
          <p:bldP spid="2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云形 1">
            <a:extLst>
              <a:ext uri="{FF2B5EF4-FFF2-40B4-BE49-F238E27FC236}">
                <a16:creationId xmlns:a16="http://schemas.microsoft.com/office/drawing/2014/main" id="{F39A44DF-2CA8-43A4-917F-B1F3D701FC00}"/>
              </a:ext>
            </a:extLst>
          </p:cNvPr>
          <p:cNvSpPr/>
          <p:nvPr/>
        </p:nvSpPr>
        <p:spPr>
          <a:xfrm>
            <a:off x="7280822" y="2223069"/>
            <a:ext cx="1824786" cy="1509941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p:sp>
        <p:nvSpPr>
          <p:cNvPr id="31" name="云形 1">
            <a:extLst>
              <a:ext uri="{FF2B5EF4-FFF2-40B4-BE49-F238E27FC236}">
                <a16:creationId xmlns:a16="http://schemas.microsoft.com/office/drawing/2014/main" id="{1585ECB2-75C5-4B15-9FA1-6B45E8E55E33}"/>
              </a:ext>
            </a:extLst>
          </p:cNvPr>
          <p:cNvSpPr/>
          <p:nvPr/>
        </p:nvSpPr>
        <p:spPr>
          <a:xfrm>
            <a:off x="7408183" y="3695475"/>
            <a:ext cx="1824786" cy="1509941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p:sp>
        <p:nvSpPr>
          <p:cNvPr id="32" name="云形 1">
            <a:extLst>
              <a:ext uri="{FF2B5EF4-FFF2-40B4-BE49-F238E27FC236}">
                <a16:creationId xmlns:a16="http://schemas.microsoft.com/office/drawing/2014/main" id="{A130C02D-55EB-4E01-8496-3A9553FD10E1}"/>
              </a:ext>
            </a:extLst>
          </p:cNvPr>
          <p:cNvSpPr/>
          <p:nvPr/>
        </p:nvSpPr>
        <p:spPr>
          <a:xfrm>
            <a:off x="7280822" y="5260077"/>
            <a:ext cx="1824786" cy="1509941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p:sp>
        <p:nvSpPr>
          <p:cNvPr id="29" name="云形 1">
            <a:extLst>
              <a:ext uri="{FF2B5EF4-FFF2-40B4-BE49-F238E27FC236}">
                <a16:creationId xmlns:a16="http://schemas.microsoft.com/office/drawing/2014/main" id="{709E4AC6-518D-4335-88C0-C1DA3D440527}"/>
              </a:ext>
            </a:extLst>
          </p:cNvPr>
          <p:cNvSpPr/>
          <p:nvPr/>
        </p:nvSpPr>
        <p:spPr>
          <a:xfrm>
            <a:off x="7280822" y="725240"/>
            <a:ext cx="1824786" cy="1509941"/>
          </a:xfrm>
          <a:prstGeom prst="cloud">
            <a:avLst/>
          </a:prstGeom>
          <a:solidFill>
            <a:srgbClr val="6BC7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p:pic>
        <p:nvPicPr>
          <p:cNvPr id="4" name="图片 3" descr="ef934acf26a66943004c3543c69f61a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522" y="47551"/>
            <a:ext cx="5775478" cy="6549370"/>
          </a:xfrm>
          <a:prstGeom prst="rect">
            <a:avLst/>
          </a:prstGeom>
        </p:spPr>
      </p:pic>
      <p:sp>
        <p:nvSpPr>
          <p:cNvPr id="5" name="五边形 4"/>
          <p:cNvSpPr/>
          <p:nvPr/>
        </p:nvSpPr>
        <p:spPr>
          <a:xfrm>
            <a:off x="1079522" y="1231478"/>
            <a:ext cx="3166664" cy="655607"/>
          </a:xfrm>
          <a:prstGeom prst="homePlate">
            <a:avLst>
              <a:gd name="adj" fmla="val 7594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B04646"/>
                </a:solidFill>
                <a:latin typeface="UTM Avo" panose="02040603050506020204"/>
                <a:ea typeface="微软雅黑" panose="020B0503020204020204" pitchFamily="34" charset="-122"/>
              </a:rPr>
              <a:t>3 </a:t>
            </a:r>
            <a:r>
              <a:rPr lang="en-US" altLang="zh-CN" sz="4400" b="1" dirty="0" err="1">
                <a:solidFill>
                  <a:srgbClr val="B04646"/>
                </a:solidFill>
                <a:latin typeface="UTM Avo" panose="02040603050506020204"/>
                <a:ea typeface="微软雅黑" panose="020B0503020204020204" pitchFamily="34" charset="-122"/>
              </a:rPr>
              <a:t>tấn</a:t>
            </a:r>
            <a:endParaRPr lang="zh-CN" altLang="en-US" sz="4400" b="1" dirty="0">
              <a:solidFill>
                <a:srgbClr val="B04646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五边形 5"/>
              <p:cNvSpPr/>
              <p:nvPr/>
            </p:nvSpPr>
            <p:spPr>
              <a:xfrm>
                <a:off x="1005743" y="3526359"/>
                <a:ext cx="3166664" cy="655607"/>
              </a:xfrm>
              <a:prstGeom prst="homePlat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4400" b="1" i="1" dirty="0" smtClean="0">
                            <a:solidFill>
                              <a:srgbClr val="99C538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a:rPr lang="en-US" altLang="zh-CN" sz="4400" b="1" i="1" dirty="0" smtClean="0">
                            <a:solidFill>
                              <a:srgbClr val="99C538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4400" b="1" i="1" dirty="0" smtClean="0">
                            <a:solidFill>
                              <a:srgbClr val="99C538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en-US" sz="4400" b="1" dirty="0">
                    <a:solidFill>
                      <a:srgbClr val="99C538"/>
                    </a:solidFill>
                    <a:latin typeface="UTM Avo" panose="02040603050506020204"/>
                    <a:ea typeface="微软雅黑" panose="020B0503020204020204" pitchFamily="34" charset="-122"/>
                  </a:rPr>
                  <a:t> </a:t>
                </a:r>
                <a:r>
                  <a:rPr lang="en-US" altLang="zh-CN" sz="4400" b="1" dirty="0">
                    <a:solidFill>
                      <a:srgbClr val="99C538"/>
                    </a:solidFill>
                    <a:latin typeface="UTM Avo" panose="02040603050506020204"/>
                    <a:ea typeface="微软雅黑" panose="020B0503020204020204" pitchFamily="34" charset="-122"/>
                  </a:rPr>
                  <a:t>giờ </a:t>
                </a:r>
                <a:endParaRPr lang="zh-CN" altLang="en-US" sz="4400" b="1" dirty="0">
                  <a:solidFill>
                    <a:srgbClr val="99C538"/>
                  </a:solidFill>
                  <a:latin typeface="UTM Avo" panose="02040603050506020204"/>
                  <a:ea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6" name="五边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743" y="3526359"/>
                <a:ext cx="3166664" cy="655607"/>
              </a:xfrm>
              <a:prstGeom prst="homePlate">
                <a:avLst/>
              </a:prstGeom>
              <a:blipFill>
                <a:blip r:embed="rId6"/>
                <a:stretch>
                  <a:fillRect t="-28704" b="-500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五边形 6"/>
          <p:cNvSpPr/>
          <p:nvPr/>
        </p:nvSpPr>
        <p:spPr>
          <a:xfrm>
            <a:off x="1308451" y="5827178"/>
            <a:ext cx="3166664" cy="655607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4BB1A8"/>
                </a:solidFill>
                <a:latin typeface="UTM Avo" panose="02040603050506020204"/>
                <a:ea typeface="微软雅黑" panose="020B0503020204020204" pitchFamily="34" charset="-122"/>
              </a:rPr>
              <a:t>460 kg</a:t>
            </a:r>
            <a:endParaRPr lang="zh-CN" altLang="en-US" sz="6000" b="1" dirty="0">
              <a:solidFill>
                <a:srgbClr val="4BB1A8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p:pic>
        <p:nvPicPr>
          <p:cNvPr id="8" name="图片 7" descr="6"/>
          <p:cNvPicPr>
            <a:picLocks noChangeAspect="1"/>
          </p:cNvPicPr>
          <p:nvPr/>
        </p:nvPicPr>
        <p:blipFill>
          <a:blip r:embed="rId7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9" name="图片 8" descr="6"/>
          <p:cNvPicPr>
            <a:picLocks noChangeAspect="1"/>
          </p:cNvPicPr>
          <p:nvPr/>
        </p:nvPicPr>
        <p:blipFill>
          <a:blip r:embed="rId7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6BC682C-430E-4A2E-8FBC-9146623E9995}"/>
              </a:ext>
            </a:extLst>
          </p:cNvPr>
          <p:cNvSpPr/>
          <p:nvPr/>
        </p:nvSpPr>
        <p:spPr>
          <a:xfrm>
            <a:off x="1597708" y="420924"/>
            <a:ext cx="2952906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endParaRPr lang="zh-CN" altLang="en-US" sz="4400" b="1" spc="300" dirty="0">
              <a:solidFill>
                <a:schemeClr val="bg1"/>
              </a:solidFill>
              <a:latin typeface="UTM Avo" panose="02040603050506020204"/>
              <a:ea typeface="微软雅黑" panose="020B0503020204020204" pitchFamily="34" charset="-122"/>
              <a:sym typeface="微软雅黑" panose="020B0503020204020204" charset="-122"/>
            </a:endParaRPr>
          </a:p>
        </p:txBody>
      </p:sp>
      <p:pic>
        <p:nvPicPr>
          <p:cNvPr id="21" name="图片 5">
            <a:extLst>
              <a:ext uri="{FF2B5EF4-FFF2-40B4-BE49-F238E27FC236}">
                <a16:creationId xmlns:a16="http://schemas.microsoft.com/office/drawing/2014/main" id="{8AD27BCA-3951-4A1E-9FCE-E23D44216A6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lum contrast="20000"/>
          </a:blip>
          <a:srcRect b="83242"/>
          <a:stretch>
            <a:fillRect/>
          </a:stretch>
        </p:blipFill>
        <p:spPr>
          <a:xfrm>
            <a:off x="-330564" y="6674780"/>
            <a:ext cx="12600000" cy="1904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3" name="文本框 50">
            <a:extLst>
              <a:ext uri="{FF2B5EF4-FFF2-40B4-BE49-F238E27FC236}">
                <a16:creationId xmlns:a16="http://schemas.microsoft.com/office/drawing/2014/main" id="{5D4EBA33-331C-4998-89F6-C0FE23B50320}"/>
              </a:ext>
            </a:extLst>
          </p:cNvPr>
          <p:cNvSpPr txBox="1"/>
          <p:nvPr/>
        </p:nvSpPr>
        <p:spPr>
          <a:xfrm>
            <a:off x="5793392" y="5722659"/>
            <a:ext cx="47085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UTM Avo" panose="02040603050506020204"/>
                <a:ea typeface="微软雅黑" panose="020B0503020204020204" pitchFamily="34" charset="-122"/>
              </a:rPr>
              <a:t>3000 kg</a:t>
            </a:r>
            <a:endParaRPr lang="zh-CN" altLang="en-US" sz="4400" b="1" dirty="0">
              <a:solidFill>
                <a:schemeClr val="bg1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p:sp>
        <p:nvSpPr>
          <p:cNvPr id="24" name="文本框 47">
            <a:extLst>
              <a:ext uri="{FF2B5EF4-FFF2-40B4-BE49-F238E27FC236}">
                <a16:creationId xmlns:a16="http://schemas.microsoft.com/office/drawing/2014/main" id="{1D874710-3A27-4156-B9A4-BE8A656D6B17}"/>
              </a:ext>
            </a:extLst>
          </p:cNvPr>
          <p:cNvSpPr txBox="1"/>
          <p:nvPr/>
        </p:nvSpPr>
        <p:spPr>
          <a:xfrm>
            <a:off x="5718314" y="953677"/>
            <a:ext cx="47085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UTM Avo" panose="02040603050506020204"/>
                <a:ea typeface="微软雅黑" panose="020B0503020204020204" pitchFamily="34" charset="-122"/>
              </a:rPr>
              <a:t>46 </a:t>
            </a:r>
            <a:r>
              <a:rPr lang="en-US" altLang="zh-CN" sz="4400" b="1" dirty="0" err="1">
                <a:solidFill>
                  <a:schemeClr val="bg1"/>
                </a:solidFill>
                <a:latin typeface="UTM Avo" panose="02040603050506020204"/>
                <a:ea typeface="微软雅黑" panose="020B0503020204020204" pitchFamily="34" charset="-122"/>
              </a:rPr>
              <a:t>tấn</a:t>
            </a:r>
            <a:endParaRPr lang="zh-CN" altLang="en-US" sz="4400" b="1" dirty="0">
              <a:solidFill>
                <a:schemeClr val="bg1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p:sp>
        <p:nvSpPr>
          <p:cNvPr id="25" name="文本框 48">
            <a:extLst>
              <a:ext uri="{FF2B5EF4-FFF2-40B4-BE49-F238E27FC236}">
                <a16:creationId xmlns:a16="http://schemas.microsoft.com/office/drawing/2014/main" id="{6F4AF47D-4A97-483D-982F-7F428B995E06}"/>
              </a:ext>
            </a:extLst>
          </p:cNvPr>
          <p:cNvSpPr txBox="1"/>
          <p:nvPr/>
        </p:nvSpPr>
        <p:spPr>
          <a:xfrm>
            <a:off x="7363096" y="2552795"/>
            <a:ext cx="18247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UTM Avo" panose="02040603050506020204"/>
                <a:ea typeface="Cambria Math" panose="02040503050406030204" pitchFamily="18" charset="0"/>
              </a:rPr>
              <a:t>46 </a:t>
            </a:r>
            <a:r>
              <a:rPr lang="en-US" altLang="zh-CN" sz="4400" b="1" dirty="0" err="1">
                <a:solidFill>
                  <a:schemeClr val="bg1"/>
                </a:solidFill>
                <a:latin typeface="UTM Avo" panose="02040603050506020204"/>
                <a:ea typeface="Cambria Math" panose="02040503050406030204" pitchFamily="18" charset="0"/>
              </a:rPr>
              <a:t>tạ</a:t>
            </a:r>
            <a:endParaRPr lang="zh-CN" altLang="en-US" sz="4400" b="1" dirty="0">
              <a:solidFill>
                <a:schemeClr val="bg1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11A17D2-E29B-4E5C-8982-7D31C66A05AF}"/>
              </a:ext>
            </a:extLst>
          </p:cNvPr>
          <p:cNvSpPr txBox="1"/>
          <p:nvPr/>
        </p:nvSpPr>
        <p:spPr>
          <a:xfrm>
            <a:off x="3299381" y="1291655"/>
            <a:ext cx="1506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2736A"/>
                </a:solidFill>
                <a:latin typeface="UTM Azuki" panose="02040603050506020204" pitchFamily="18" charset="0"/>
              </a:rPr>
              <a:t>=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3DEC0D3-AFE0-414D-B584-31131625FA03}"/>
              </a:ext>
            </a:extLst>
          </p:cNvPr>
          <p:cNvSpPr txBox="1"/>
          <p:nvPr/>
        </p:nvSpPr>
        <p:spPr>
          <a:xfrm>
            <a:off x="3298202" y="3541616"/>
            <a:ext cx="556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2736A"/>
                </a:solidFill>
                <a:latin typeface="UTM Azuki" panose="02040603050506020204" pitchFamily="18" charset="0"/>
              </a:rPr>
              <a:t>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5539EF2-F606-47A5-9631-4FD79784BB33}"/>
              </a:ext>
            </a:extLst>
          </p:cNvPr>
          <p:cNvSpPr txBox="1"/>
          <p:nvPr/>
        </p:nvSpPr>
        <p:spPr>
          <a:xfrm>
            <a:off x="3774684" y="5845400"/>
            <a:ext cx="5561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2736A"/>
                </a:solidFill>
                <a:latin typeface="UTM Azuki" panose="02040603050506020204" pitchFamily="18" charset="0"/>
              </a:rPr>
              <a:t>=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969436" y="3992006"/>
            <a:ext cx="47085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UTM Avo" panose="02040603050506020204"/>
                <a:ea typeface="微软雅黑" panose="020B0503020204020204" pitchFamily="34" charset="-122"/>
              </a:rPr>
              <a:t>12 </a:t>
            </a:r>
            <a:r>
              <a:rPr lang="en-US" altLang="zh-CN" sz="4400" b="1" dirty="0" err="1">
                <a:solidFill>
                  <a:schemeClr val="bg1"/>
                </a:solidFill>
                <a:latin typeface="UTM Avo" panose="02040603050506020204"/>
                <a:ea typeface="微软雅黑" panose="020B0503020204020204" pitchFamily="34" charset="-122"/>
              </a:rPr>
              <a:t>phút</a:t>
            </a:r>
            <a:endParaRPr lang="zh-CN" altLang="en-US" sz="4400" b="1" dirty="0">
              <a:solidFill>
                <a:schemeClr val="bg1"/>
              </a:solidFill>
              <a:latin typeface="UTM Avo" panose="02040603050506020204"/>
              <a:ea typeface="微软雅黑" panose="020B0503020204020204" pitchFamily="34" charset="-122"/>
            </a:endParaRPr>
          </a:p>
        </p:txBody>
      </p:sp>
      <p:pic>
        <p:nvPicPr>
          <p:cNvPr id="33" name="图片 3" descr="ef934acf26a66943004c3543c69f61a0">
            <a:extLst>
              <a:ext uri="{FF2B5EF4-FFF2-40B4-BE49-F238E27FC236}">
                <a16:creationId xmlns:a16="http://schemas.microsoft.com/office/drawing/2014/main" id="{2A4B8D82-108E-49BB-A495-304FE3B5F83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0" b="33242" l="1076" r="30823">
                        <a14:foregroundMark x1="5190" y1="6244" x2="21203" y2="8402"/>
                        <a14:foregroundMark x1="21203" y1="8402" x2="9810" y2="13774"/>
                        <a14:foregroundMark x1="9810" y1="13774" x2="9177" y2="13499"/>
                        <a14:foregroundMark x1="4241" y1="5647" x2="16962" y2="4086"/>
                        <a14:foregroundMark x1="16962" y1="4086" x2="29810" y2="11524"/>
                        <a14:foregroundMark x1="29810" y1="11524" x2="13861" y2="17585"/>
                        <a14:foregroundMark x1="13861" y1="17585" x2="3797" y2="16988"/>
                        <a14:foregroundMark x1="8291" y1="1561" x2="13734" y2="7668"/>
                        <a14:foregroundMark x1="13734" y1="7668" x2="18165" y2="31084"/>
                        <a14:foregroundMark x1="22128" y1="19218" x2="24810" y2="2938"/>
                        <a14:foregroundMark x1="24810" y1="2938" x2="17405" y2="28375"/>
                        <a14:foregroundMark x1="17405" y1="28375" x2="4430" y2="8815"/>
                        <a14:foregroundMark x1="4430" y1="8815" x2="3291" y2="781"/>
                        <a14:foregroundMark x1="3291" y1="781" x2="25949" y2="367"/>
                        <a14:foregroundMark x1="24177" y1="9550" x2="16646" y2="33242"/>
                        <a14:foregroundMark x1="23228" y1="14646" x2="7405" y2="16850"/>
                        <a14:foregroundMark x1="7405" y1="16850" x2="5253" y2="9734"/>
                        <a14:foregroundMark x1="5253" y1="9734" x2="15886" y2="4178"/>
                        <a14:foregroundMark x1="15886" y1="4178" x2="19557" y2="15611"/>
                        <a14:foregroundMark x1="19557" y1="15611" x2="13797" y2="24885"/>
                        <a14:foregroundMark x1="13797" y1="24885" x2="2405" y2="20661"/>
                        <a14:foregroundMark x1="2405" y1="20661" x2="2722" y2="781"/>
                        <a14:foregroundMark x1="2722" y1="781" x2="23861" y2="5969"/>
                        <a14:foregroundMark x1="23861" y1="5969" x2="19177" y2="15886"/>
                        <a14:foregroundMark x1="19177" y1="15886" x2="18291" y2="27686"/>
                        <a14:foregroundMark x1="18291" y1="27686" x2="25316" y2="9183"/>
                        <a14:foregroundMark x1="23924" y1="4683" x2="18101" y2="13774"/>
                        <a14:foregroundMark x1="18101" y1="13774" x2="6962" y2="17218"/>
                        <a14:foregroundMark x1="6962" y1="17218" x2="696" y2="9229"/>
                        <a14:foregroundMark x1="696" y1="9229" x2="12975" y2="964"/>
                        <a14:foregroundMark x1="12975" y1="964" x2="30886" y2="3306"/>
                        <a14:foregroundMark x1="30886" y1="3306" x2="13797" y2="18779"/>
                        <a14:foregroundMark x1="6013" y1="18549" x2="1329" y2="7989"/>
                        <a14:foregroundMark x1="1329" y1="7989" x2="3608" y2="19513"/>
                        <a14:foregroundMark x1="3608" y1="19513" x2="6709" y2="18182"/>
                        <a14:foregroundMark x1="3861" y1="11157" x2="13734" y2="22452"/>
                        <a14:foregroundMark x1="13734" y1="22452" x2="1962" y2="22498"/>
                        <a14:foregroundMark x1="1962" y1="22498" x2="1962" y2="22498"/>
                        <a14:foregroundMark x1="316" y1="7622" x2="3354" y2="19605"/>
                        <a14:foregroundMark x1="3354" y1="19605" x2="1076" y2="22865"/>
                        <a14:foregroundMark x1="10000" y1="9550" x2="21139" y2="10560"/>
                        <a14:foregroundMark x1="21139" y1="10560" x2="14114" y2="16391"/>
                        <a14:foregroundMark x1="14114" y1="16391" x2="10316" y2="9734"/>
                        <a14:foregroundMark x1="10316" y1="9734" x2="11456" y2="8770"/>
                        <a14:foregroundMark x1="7658" y1="17769" x2="17152" y2="25574"/>
                        <a14:foregroundMark x1="17152" y1="25574" x2="18987" y2="31084"/>
                        <a14:foregroundMark x1="22975" y1="10927" x2="17848" y2="26768"/>
                        <a14:foregroundMark x1="17848" y1="26768" x2="22025" y2="13866"/>
                        <a14:backgroundMark x1="23481" y1="19330" x2="22025" y2="28558"/>
                      </a14:backgroundRemoval>
                    </a14:imgEffect>
                  </a14:imgLayer>
                </a14:imgProps>
              </a:ext>
            </a:extLst>
          </a:blip>
          <a:srcRect t="-2957" r="70247" b="67859"/>
          <a:stretch/>
        </p:blipFill>
        <p:spPr>
          <a:xfrm>
            <a:off x="9373188" y="222430"/>
            <a:ext cx="1602104" cy="2278381"/>
          </a:xfrm>
          <a:prstGeom prst="rect">
            <a:avLst/>
          </a:prstGeom>
        </p:spPr>
      </p:pic>
      <p:pic>
        <p:nvPicPr>
          <p:cNvPr id="34" name="图片 3" descr="ef934acf26a66943004c3543c69f61a0">
            <a:extLst>
              <a:ext uri="{FF2B5EF4-FFF2-40B4-BE49-F238E27FC236}">
                <a16:creationId xmlns:a16="http://schemas.microsoft.com/office/drawing/2014/main" id="{B03C88BE-D4B7-4BF6-831B-6489D19A5AE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1589" b="67126" l="443" r="28228">
                        <a14:foregroundMark x1="15063" y1="31589" x2="24557" y2="39945"/>
                        <a14:foregroundMark x1="24557" y1="39945" x2="21962" y2="33747"/>
                        <a14:foregroundMark x1="24747" y1="36088" x2="28354" y2="46924"/>
                        <a14:foregroundMark x1="28354" y1="46924" x2="4241" y2="51974"/>
                        <a14:foregroundMark x1="4241" y1="51974" x2="9114" y2="37282"/>
                        <a14:foregroundMark x1="9114" y1="37282" x2="25000" y2="36501"/>
                        <a14:foregroundMark x1="759" y1="53811" x2="5443" y2="43848"/>
                        <a14:foregroundMark x1="5443" y1="43848" x2="506" y2="41873"/>
                        <a14:foregroundMark x1="16582" y1="57530" x2="17975" y2="67126"/>
                        <a14:foregroundMark x1="21962" y1="47337" x2="11139" y2="44995"/>
                      </a14:backgroundRemoval>
                    </a14:imgEffect>
                  </a14:imgLayer>
                </a14:imgProps>
              </a:ext>
            </a:extLst>
          </a:blip>
          <a:srcRect t="29660" r="70649" b="34242"/>
          <a:stretch/>
        </p:blipFill>
        <p:spPr>
          <a:xfrm>
            <a:off x="9455462" y="2238758"/>
            <a:ext cx="1580421" cy="2343380"/>
          </a:xfrm>
          <a:prstGeom prst="rect">
            <a:avLst/>
          </a:prstGeom>
        </p:spPr>
      </p:pic>
      <p:pic>
        <p:nvPicPr>
          <p:cNvPr id="35" name="图片 3" descr="ef934acf26a66943004c3543c69f61a0">
            <a:extLst>
              <a:ext uri="{FF2B5EF4-FFF2-40B4-BE49-F238E27FC236}">
                <a16:creationId xmlns:a16="http://schemas.microsoft.com/office/drawing/2014/main" id="{B26C2A32-AF0D-4C27-AE81-80AF1786B8B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8365" b="99862" l="1013" r="26266">
                        <a14:foregroundMark x1="12722" y1="69559" x2="25000" y2="69743"/>
                        <a14:foregroundMark x1="25000" y1="69743" x2="27785" y2="81451"/>
                        <a14:foregroundMark x1="27785" y1="81451" x2="25219" y2="85391"/>
                        <a14:foregroundMark x1="16013" y1="84803" x2="1013" y2="83242"/>
                        <a14:foregroundMark x1="1013" y1="83242" x2="6013" y2="76997"/>
                        <a14:foregroundMark x1="6013" y1="76997" x2="14937" y2="79247"/>
                        <a14:foregroundMark x1="14937" y1="79247" x2="16962" y2="82094"/>
                        <a14:backgroundMark x1="22848" y1="86593" x2="21076" y2="98301"/>
                        <a14:backgroundMark x1="21076" y1="98301" x2="27658" y2="87236"/>
                        <a14:backgroundMark x1="27658" y1="87236" x2="23797" y2="87971"/>
                        <a14:backgroundMark x1="24051" y1="86180" x2="24051" y2="88935"/>
                        <a14:backgroundMark x1="25000" y1="86593" x2="25253" y2="85216"/>
                        <a14:backgroundMark x1="21962" y1="96189" x2="19367" y2="99495"/>
                        <a14:backgroundMark x1="26203" y1="85583" x2="24557" y2="89899"/>
                      </a14:backgroundRemoval>
                    </a14:imgEffect>
                  </a14:imgLayer>
                </a14:imgProps>
              </a:ext>
            </a:extLst>
          </a:blip>
          <a:srcRect t="64902" r="70795"/>
          <a:stretch/>
        </p:blipFill>
        <p:spPr>
          <a:xfrm>
            <a:off x="9594013" y="4450445"/>
            <a:ext cx="1572620" cy="2278380"/>
          </a:xfrm>
          <a:prstGeom prst="rect">
            <a:avLst/>
          </a:prstGeom>
        </p:spPr>
      </p:pic>
      <p:pic>
        <p:nvPicPr>
          <p:cNvPr id="10" name="Picture 9" descr="A group of people in clothing&#10;&#10;Description automatically generated with low confidence">
            <a:extLst>
              <a:ext uri="{FF2B5EF4-FFF2-40B4-BE49-F238E27FC236}">
                <a16:creationId xmlns:a16="http://schemas.microsoft.com/office/drawing/2014/main" id="{2AE1FA87-CE86-4537-945C-4C67EAB6918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016" y="4159386"/>
            <a:ext cx="3711322" cy="371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2645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7.40741E-7 L -0.26667 -0.6675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33" y="-3338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29167E-6 -4.44444E-6 L -0.28841 -0.0712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27" y="-356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7.40741E-7 L -0.25834 0.4694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17" y="2347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7 L -0.21576 0.30116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4" y="15046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22222E-6 L -0.09987 0.03912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194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3.7037E-6 L 0.04245 -0.33797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" y="-16898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29" grpId="0" animBg="1"/>
      <p:bldP spid="23" grpId="0"/>
      <p:bldP spid="23" grpId="1"/>
      <p:bldP spid="24" grpId="0"/>
      <p:bldP spid="25" grpId="0"/>
      <p:bldP spid="25" grpId="1"/>
      <p:bldP spid="26" grpId="0"/>
      <p:bldP spid="27" grpId="0"/>
      <p:bldP spid="28" grpId="0"/>
      <p:bldP spid="51" grpId="0"/>
      <p:bldP spid="5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lum contrast="20000"/>
          </a:blip>
          <a:srcRect b="83242"/>
          <a:stretch>
            <a:fillRect/>
          </a:stretch>
        </p:blipFill>
        <p:spPr>
          <a:xfrm>
            <a:off x="-330564" y="6468838"/>
            <a:ext cx="12600000" cy="3964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177608" y="-707253"/>
            <a:ext cx="2722500" cy="2553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Freeform 8"/>
          <p:cNvSpPr/>
          <p:nvPr/>
        </p:nvSpPr>
        <p:spPr bwMode="auto">
          <a:xfrm>
            <a:off x="5509846" y="1833390"/>
            <a:ext cx="6435969" cy="3786373"/>
          </a:xfrm>
          <a:custGeom>
            <a:avLst/>
            <a:gdLst>
              <a:gd name="T0" fmla="*/ 2634 w 2634"/>
              <a:gd name="T1" fmla="*/ 1344 h 1701"/>
              <a:gd name="T2" fmla="*/ 2435 w 2634"/>
              <a:gd name="T3" fmla="*/ 1025 h 1701"/>
              <a:gd name="T4" fmla="*/ 2485 w 2634"/>
              <a:gd name="T5" fmla="*/ 885 h 1701"/>
              <a:gd name="T6" fmla="*/ 2260 w 2634"/>
              <a:gd name="T7" fmla="*/ 660 h 1701"/>
              <a:gd name="T8" fmla="*/ 2209 w 2634"/>
              <a:gd name="T9" fmla="*/ 666 h 1701"/>
              <a:gd name="T10" fmla="*/ 2209 w 2634"/>
              <a:gd name="T11" fmla="*/ 659 h 1701"/>
              <a:gd name="T12" fmla="*/ 1932 w 2634"/>
              <a:gd name="T13" fmla="*/ 382 h 1701"/>
              <a:gd name="T14" fmla="*/ 1899 w 2634"/>
              <a:gd name="T15" fmla="*/ 384 h 1701"/>
              <a:gd name="T16" fmla="*/ 1396 w 2634"/>
              <a:gd name="T17" fmla="*/ 0 h 1701"/>
              <a:gd name="T18" fmla="*/ 963 w 2634"/>
              <a:gd name="T19" fmla="*/ 231 h 1701"/>
              <a:gd name="T20" fmla="*/ 789 w 2634"/>
              <a:gd name="T21" fmla="*/ 191 h 1701"/>
              <a:gd name="T22" fmla="*/ 382 w 2634"/>
              <a:gd name="T23" fmla="*/ 598 h 1701"/>
              <a:gd name="T24" fmla="*/ 382 w 2634"/>
              <a:gd name="T25" fmla="*/ 604 h 1701"/>
              <a:gd name="T26" fmla="*/ 0 w 2634"/>
              <a:gd name="T27" fmla="*/ 1137 h 1701"/>
              <a:gd name="T28" fmla="*/ 564 w 2634"/>
              <a:gd name="T29" fmla="*/ 1701 h 1701"/>
              <a:gd name="T30" fmla="*/ 2290 w 2634"/>
              <a:gd name="T31" fmla="*/ 1701 h 1701"/>
              <a:gd name="T32" fmla="*/ 2290 w 2634"/>
              <a:gd name="T33" fmla="*/ 1700 h 1701"/>
              <a:gd name="T34" fmla="*/ 2634 w 2634"/>
              <a:gd name="T35" fmla="*/ 134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34" h="1701">
                <a:moveTo>
                  <a:pt x="2634" y="1344"/>
                </a:moveTo>
                <a:cubicBezTo>
                  <a:pt x="2634" y="1204"/>
                  <a:pt x="2553" y="1084"/>
                  <a:pt x="2435" y="1025"/>
                </a:cubicBezTo>
                <a:cubicBezTo>
                  <a:pt x="2466" y="987"/>
                  <a:pt x="2485" y="938"/>
                  <a:pt x="2485" y="885"/>
                </a:cubicBezTo>
                <a:cubicBezTo>
                  <a:pt x="2485" y="761"/>
                  <a:pt x="2384" y="660"/>
                  <a:pt x="2260" y="660"/>
                </a:cubicBezTo>
                <a:cubicBezTo>
                  <a:pt x="2242" y="660"/>
                  <a:pt x="2225" y="663"/>
                  <a:pt x="2209" y="666"/>
                </a:cubicBezTo>
                <a:cubicBezTo>
                  <a:pt x="2209" y="664"/>
                  <a:pt x="2209" y="662"/>
                  <a:pt x="2209" y="659"/>
                </a:cubicBezTo>
                <a:cubicBezTo>
                  <a:pt x="2209" y="506"/>
                  <a:pt x="2085" y="382"/>
                  <a:pt x="1932" y="382"/>
                </a:cubicBezTo>
                <a:cubicBezTo>
                  <a:pt x="1921" y="382"/>
                  <a:pt x="1910" y="383"/>
                  <a:pt x="1899" y="384"/>
                </a:cubicBezTo>
                <a:cubicBezTo>
                  <a:pt x="1839" y="163"/>
                  <a:pt x="1637" y="0"/>
                  <a:pt x="1396" y="0"/>
                </a:cubicBezTo>
                <a:cubicBezTo>
                  <a:pt x="1216" y="0"/>
                  <a:pt x="1057" y="91"/>
                  <a:pt x="963" y="231"/>
                </a:cubicBezTo>
                <a:cubicBezTo>
                  <a:pt x="910" y="206"/>
                  <a:pt x="851" y="191"/>
                  <a:pt x="789" y="191"/>
                </a:cubicBezTo>
                <a:cubicBezTo>
                  <a:pt x="564" y="191"/>
                  <a:pt x="382" y="373"/>
                  <a:pt x="382" y="598"/>
                </a:cubicBezTo>
                <a:cubicBezTo>
                  <a:pt x="382" y="600"/>
                  <a:pt x="382" y="602"/>
                  <a:pt x="382" y="604"/>
                </a:cubicBezTo>
                <a:cubicBezTo>
                  <a:pt x="160" y="679"/>
                  <a:pt x="0" y="889"/>
                  <a:pt x="0" y="1137"/>
                </a:cubicBezTo>
                <a:cubicBezTo>
                  <a:pt x="0" y="1448"/>
                  <a:pt x="252" y="1701"/>
                  <a:pt x="564" y="1701"/>
                </a:cubicBezTo>
                <a:cubicBezTo>
                  <a:pt x="2290" y="1701"/>
                  <a:pt x="2290" y="1701"/>
                  <a:pt x="2290" y="1701"/>
                </a:cubicBezTo>
                <a:cubicBezTo>
                  <a:pt x="2290" y="1700"/>
                  <a:pt x="2290" y="1700"/>
                  <a:pt x="2290" y="1700"/>
                </a:cubicBezTo>
                <a:cubicBezTo>
                  <a:pt x="2481" y="1693"/>
                  <a:pt x="2634" y="1537"/>
                  <a:pt x="2634" y="134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0070C0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890839" y="4035505"/>
            <a:ext cx="433804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ln w="0">
                  <a:noFill/>
                </a:ln>
                <a:solidFill>
                  <a:srgbClr val="FA0B4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#9Slide07 IcielLa Chic Pro Shad" panose="02000506090000020004" pitchFamily="2" charset="0"/>
                <a:ea typeface="微软雅黑" panose="020B0503020204020204" pitchFamily="34" charset="-122"/>
              </a:rPr>
              <a:t>DẶN DÒ</a:t>
            </a:r>
            <a:endParaRPr lang="zh-CN" altLang="en-US" sz="11500" b="1" dirty="0">
              <a:ln w="0">
                <a:noFill/>
              </a:ln>
              <a:solidFill>
                <a:srgbClr val="FA0B4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#9Slide07 IcielLa Chic Pro Shad" panose="02000506090000020004" pitchFamily="2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85151" y="-85311"/>
            <a:ext cx="277191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i="1" dirty="0">
                <a:ln w="0">
                  <a:noFill/>
                </a:ln>
                <a:solidFill>
                  <a:srgbClr val="FA0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4400" i="1" dirty="0">
              <a:ln w="0">
                <a:noFill/>
              </a:ln>
              <a:solidFill>
                <a:srgbClr val="FA0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8418832" y="2434711"/>
            <a:ext cx="1776058" cy="944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-1319104" y="1213011"/>
            <a:ext cx="8399229" cy="56449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43946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2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2" grpId="0"/>
          <p:bldP spid="14" grpId="0"/>
          <p:bldP spid="1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SubTitle_1">
            <a:extLst>
              <a:ext uri="{FF2B5EF4-FFF2-40B4-BE49-F238E27FC236}">
                <a16:creationId xmlns:a16="http://schemas.microsoft.com/office/drawing/2014/main" id="{C097CB63-4BC5-491F-AC87-B9710C62AD64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311848" y="2089242"/>
            <a:ext cx="1238766" cy="1189215"/>
          </a:xfrm>
          <a:custGeom>
            <a:avLst/>
            <a:gdLst>
              <a:gd name="T0" fmla="*/ 1859239 w 5162"/>
              <a:gd name="T1" fmla="*/ 620001 h 4955"/>
              <a:gd name="T2" fmla="*/ 1781002 w 5162"/>
              <a:gd name="T3" fmla="*/ 565046 h 4955"/>
              <a:gd name="T4" fmla="*/ 1678777 w 5162"/>
              <a:gd name="T5" fmla="*/ 539227 h 4955"/>
              <a:gd name="T6" fmla="*/ 1565480 w 5162"/>
              <a:gd name="T7" fmla="*/ 535170 h 4955"/>
              <a:gd name="T8" fmla="*/ 1354388 w 5162"/>
              <a:gd name="T9" fmla="*/ 562464 h 4955"/>
              <a:gd name="T10" fmla="*/ 1243675 w 5162"/>
              <a:gd name="T11" fmla="*/ 583487 h 4955"/>
              <a:gd name="T12" fmla="*/ 1226330 w 5162"/>
              <a:gd name="T13" fmla="*/ 403130 h 4955"/>
              <a:gd name="T14" fmla="*/ 1184259 w 5162"/>
              <a:gd name="T15" fmla="*/ 226461 h 4955"/>
              <a:gd name="T16" fmla="*/ 1138867 w 5162"/>
              <a:gd name="T17" fmla="*/ 125402 h 4955"/>
              <a:gd name="T18" fmla="*/ 1075760 w 5162"/>
              <a:gd name="T19" fmla="*/ 46104 h 4955"/>
              <a:gd name="T20" fmla="*/ 990511 w 5162"/>
              <a:gd name="T21" fmla="*/ 4057 h 4955"/>
              <a:gd name="T22" fmla="*/ 902679 w 5162"/>
              <a:gd name="T23" fmla="*/ 6639 h 4955"/>
              <a:gd name="T24" fmla="*/ 820383 w 5162"/>
              <a:gd name="T25" fmla="*/ 54218 h 4955"/>
              <a:gd name="T26" fmla="*/ 759491 w 5162"/>
              <a:gd name="T27" fmla="*/ 136835 h 4955"/>
              <a:gd name="T28" fmla="*/ 716312 w 5162"/>
              <a:gd name="T29" fmla="*/ 240107 h 4955"/>
              <a:gd name="T30" fmla="*/ 674611 w 5162"/>
              <a:gd name="T31" fmla="*/ 428948 h 4955"/>
              <a:gd name="T32" fmla="*/ 660956 w 5162"/>
              <a:gd name="T33" fmla="*/ 590126 h 4955"/>
              <a:gd name="T34" fmla="*/ 527362 w 5162"/>
              <a:gd name="T35" fmla="*/ 558038 h 4955"/>
              <a:gd name="T36" fmla="*/ 325127 w 5162"/>
              <a:gd name="T37" fmla="*/ 534433 h 4955"/>
              <a:gd name="T38" fmla="*/ 212938 w 5162"/>
              <a:gd name="T39" fmla="*/ 541072 h 4955"/>
              <a:gd name="T40" fmla="*/ 112927 w 5162"/>
              <a:gd name="T41" fmla="*/ 570209 h 4955"/>
              <a:gd name="T42" fmla="*/ 38011 w 5162"/>
              <a:gd name="T43" fmla="*/ 629222 h 4955"/>
              <a:gd name="T44" fmla="*/ 2952 w 5162"/>
              <a:gd name="T45" fmla="*/ 709258 h 4955"/>
              <a:gd name="T46" fmla="*/ 11071 w 5162"/>
              <a:gd name="T47" fmla="*/ 804784 h 4955"/>
              <a:gd name="T48" fmla="*/ 61999 w 5162"/>
              <a:gd name="T49" fmla="*/ 890352 h 4955"/>
              <a:gd name="T50" fmla="*/ 141713 w 5162"/>
              <a:gd name="T51" fmla="*/ 965962 h 4955"/>
              <a:gd name="T52" fmla="*/ 284901 w 5162"/>
              <a:gd name="T53" fmla="*/ 1057063 h 4955"/>
              <a:gd name="T54" fmla="*/ 457244 w 5162"/>
              <a:gd name="T55" fmla="*/ 1135623 h 4955"/>
              <a:gd name="T56" fmla="*/ 439161 w 5162"/>
              <a:gd name="T57" fmla="*/ 1204594 h 4955"/>
              <a:gd name="T58" fmla="*/ 348746 w 5162"/>
              <a:gd name="T59" fmla="*/ 1379788 h 4955"/>
              <a:gd name="T60" fmla="*/ 302984 w 5162"/>
              <a:gd name="T61" fmla="*/ 1514410 h 4955"/>
              <a:gd name="T62" fmla="*/ 289699 w 5162"/>
              <a:gd name="T63" fmla="*/ 1621740 h 4955"/>
              <a:gd name="T64" fmla="*/ 308151 w 5162"/>
              <a:gd name="T65" fmla="*/ 1717266 h 4955"/>
              <a:gd name="T66" fmla="*/ 369412 w 5162"/>
              <a:gd name="T67" fmla="*/ 1792507 h 4955"/>
              <a:gd name="T68" fmla="*/ 448756 w 5162"/>
              <a:gd name="T69" fmla="*/ 1825333 h 4955"/>
              <a:gd name="T70" fmla="*/ 545446 w 5162"/>
              <a:gd name="T71" fmla="*/ 1817588 h 4955"/>
              <a:gd name="T72" fmla="*/ 642504 w 5162"/>
              <a:gd name="T73" fmla="*/ 1774804 h 4955"/>
              <a:gd name="T74" fmla="*/ 746574 w 5162"/>
              <a:gd name="T75" fmla="*/ 1700300 h 4955"/>
              <a:gd name="T76" fmla="*/ 892346 w 5162"/>
              <a:gd name="T77" fmla="*/ 1555350 h 4955"/>
              <a:gd name="T78" fmla="*/ 958036 w 5162"/>
              <a:gd name="T79" fmla="*/ 1488961 h 4955"/>
              <a:gd name="T80" fmla="*/ 1077237 w 5162"/>
              <a:gd name="T81" fmla="*/ 1625059 h 4955"/>
              <a:gd name="T82" fmla="*/ 1214890 w 5162"/>
              <a:gd name="T83" fmla="*/ 1744191 h 4955"/>
              <a:gd name="T84" fmla="*/ 1310841 w 5162"/>
              <a:gd name="T85" fmla="*/ 1799884 h 4955"/>
              <a:gd name="T86" fmla="*/ 1408268 w 5162"/>
              <a:gd name="T87" fmla="*/ 1827177 h 4955"/>
              <a:gd name="T88" fmla="*/ 1502374 w 5162"/>
              <a:gd name="T89" fmla="*/ 1812055 h 4955"/>
              <a:gd name="T90" fmla="*/ 1572123 w 5162"/>
              <a:gd name="T91" fmla="*/ 1758206 h 4955"/>
              <a:gd name="T92" fmla="*/ 1610504 w 5162"/>
              <a:gd name="T93" fmla="*/ 1671163 h 4955"/>
              <a:gd name="T94" fmla="*/ 1611980 w 5162"/>
              <a:gd name="T95" fmla="*/ 1568997 h 4955"/>
              <a:gd name="T96" fmla="*/ 1586516 w 5162"/>
              <a:gd name="T97" fmla="*/ 1459824 h 4955"/>
              <a:gd name="T98" fmla="*/ 1510124 w 5162"/>
              <a:gd name="T99" fmla="*/ 1282417 h 4955"/>
              <a:gd name="T100" fmla="*/ 1426720 w 5162"/>
              <a:gd name="T101" fmla="*/ 1143738 h 4955"/>
              <a:gd name="T102" fmla="*/ 1530052 w 5162"/>
              <a:gd name="T103" fmla="*/ 1101322 h 4955"/>
              <a:gd name="T104" fmla="*/ 1716788 w 5162"/>
              <a:gd name="T105" fmla="*/ 999894 h 4955"/>
              <a:gd name="T106" fmla="*/ 1805727 w 5162"/>
              <a:gd name="T107" fmla="*/ 929448 h 4955"/>
              <a:gd name="T108" fmla="*/ 1872893 w 5162"/>
              <a:gd name="T109" fmla="*/ 849044 h 4955"/>
              <a:gd name="T110" fmla="*/ 1904262 w 5162"/>
              <a:gd name="T111" fmla="*/ 758312 h 495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162" h="4955">
                <a:moveTo>
                  <a:pt x="5137" y="1856"/>
                </a:moveTo>
                <a:lnTo>
                  <a:pt x="5137" y="1856"/>
                </a:lnTo>
                <a:lnTo>
                  <a:pt x="5125" y="1823"/>
                </a:lnTo>
                <a:lnTo>
                  <a:pt x="5111" y="1791"/>
                </a:lnTo>
                <a:lnTo>
                  <a:pt x="5096" y="1762"/>
                </a:lnTo>
                <a:lnTo>
                  <a:pt x="5078" y="1733"/>
                </a:lnTo>
                <a:lnTo>
                  <a:pt x="5059" y="1706"/>
                </a:lnTo>
                <a:lnTo>
                  <a:pt x="5038" y="1681"/>
                </a:lnTo>
                <a:lnTo>
                  <a:pt x="5016" y="1658"/>
                </a:lnTo>
                <a:lnTo>
                  <a:pt x="4993" y="1635"/>
                </a:lnTo>
                <a:lnTo>
                  <a:pt x="4968" y="1614"/>
                </a:lnTo>
                <a:lnTo>
                  <a:pt x="4941" y="1596"/>
                </a:lnTo>
                <a:lnTo>
                  <a:pt x="4914" y="1578"/>
                </a:lnTo>
                <a:lnTo>
                  <a:pt x="4886" y="1562"/>
                </a:lnTo>
                <a:lnTo>
                  <a:pt x="4856" y="1546"/>
                </a:lnTo>
                <a:lnTo>
                  <a:pt x="4826" y="1532"/>
                </a:lnTo>
                <a:lnTo>
                  <a:pt x="4793" y="1520"/>
                </a:lnTo>
                <a:lnTo>
                  <a:pt x="4760" y="1508"/>
                </a:lnTo>
                <a:lnTo>
                  <a:pt x="4727" y="1498"/>
                </a:lnTo>
                <a:lnTo>
                  <a:pt x="4693" y="1488"/>
                </a:lnTo>
                <a:lnTo>
                  <a:pt x="4657" y="1480"/>
                </a:lnTo>
                <a:lnTo>
                  <a:pt x="4622" y="1474"/>
                </a:lnTo>
                <a:lnTo>
                  <a:pt x="4586" y="1467"/>
                </a:lnTo>
                <a:lnTo>
                  <a:pt x="4549" y="1462"/>
                </a:lnTo>
                <a:lnTo>
                  <a:pt x="4511" y="1458"/>
                </a:lnTo>
                <a:lnTo>
                  <a:pt x="4473" y="1455"/>
                </a:lnTo>
                <a:lnTo>
                  <a:pt x="4436" y="1452"/>
                </a:lnTo>
                <a:lnTo>
                  <a:pt x="4397" y="1451"/>
                </a:lnTo>
                <a:lnTo>
                  <a:pt x="4359" y="1449"/>
                </a:lnTo>
                <a:lnTo>
                  <a:pt x="4320" y="1448"/>
                </a:lnTo>
                <a:lnTo>
                  <a:pt x="4281" y="1449"/>
                </a:lnTo>
                <a:lnTo>
                  <a:pt x="4242" y="1451"/>
                </a:lnTo>
                <a:lnTo>
                  <a:pt x="4164" y="1455"/>
                </a:lnTo>
                <a:lnTo>
                  <a:pt x="4088" y="1460"/>
                </a:lnTo>
                <a:lnTo>
                  <a:pt x="4012" y="1468"/>
                </a:lnTo>
                <a:lnTo>
                  <a:pt x="3938" y="1478"/>
                </a:lnTo>
                <a:lnTo>
                  <a:pt x="3867" y="1488"/>
                </a:lnTo>
                <a:lnTo>
                  <a:pt x="3798" y="1500"/>
                </a:lnTo>
                <a:lnTo>
                  <a:pt x="3732" y="1513"/>
                </a:lnTo>
                <a:lnTo>
                  <a:pt x="3670" y="1525"/>
                </a:lnTo>
                <a:lnTo>
                  <a:pt x="3614" y="1538"/>
                </a:lnTo>
                <a:lnTo>
                  <a:pt x="3560" y="1549"/>
                </a:lnTo>
                <a:lnTo>
                  <a:pt x="3514" y="1561"/>
                </a:lnTo>
                <a:lnTo>
                  <a:pt x="3437" y="1581"/>
                </a:lnTo>
                <a:lnTo>
                  <a:pt x="3388" y="1595"/>
                </a:lnTo>
                <a:lnTo>
                  <a:pt x="3371" y="1600"/>
                </a:lnTo>
                <a:lnTo>
                  <a:pt x="3370" y="1582"/>
                </a:lnTo>
                <a:lnTo>
                  <a:pt x="3368" y="1531"/>
                </a:lnTo>
                <a:lnTo>
                  <a:pt x="3363" y="1453"/>
                </a:lnTo>
                <a:lnTo>
                  <a:pt x="3360" y="1403"/>
                </a:lnTo>
                <a:lnTo>
                  <a:pt x="3355" y="1350"/>
                </a:lnTo>
                <a:lnTo>
                  <a:pt x="3350" y="1292"/>
                </a:lnTo>
                <a:lnTo>
                  <a:pt x="3342" y="1229"/>
                </a:lnTo>
                <a:lnTo>
                  <a:pt x="3333" y="1163"/>
                </a:lnTo>
                <a:lnTo>
                  <a:pt x="3323" y="1093"/>
                </a:lnTo>
                <a:lnTo>
                  <a:pt x="3311" y="1023"/>
                </a:lnTo>
                <a:lnTo>
                  <a:pt x="3297" y="949"/>
                </a:lnTo>
                <a:lnTo>
                  <a:pt x="3281" y="875"/>
                </a:lnTo>
                <a:lnTo>
                  <a:pt x="3264" y="800"/>
                </a:lnTo>
                <a:lnTo>
                  <a:pt x="3244" y="725"/>
                </a:lnTo>
                <a:lnTo>
                  <a:pt x="3232" y="687"/>
                </a:lnTo>
                <a:lnTo>
                  <a:pt x="3220" y="651"/>
                </a:lnTo>
                <a:lnTo>
                  <a:pt x="3209" y="614"/>
                </a:lnTo>
                <a:lnTo>
                  <a:pt x="3196" y="577"/>
                </a:lnTo>
                <a:lnTo>
                  <a:pt x="3183" y="541"/>
                </a:lnTo>
                <a:lnTo>
                  <a:pt x="3168" y="507"/>
                </a:lnTo>
                <a:lnTo>
                  <a:pt x="3153" y="471"/>
                </a:lnTo>
                <a:lnTo>
                  <a:pt x="3137" y="437"/>
                </a:lnTo>
                <a:lnTo>
                  <a:pt x="3122" y="404"/>
                </a:lnTo>
                <a:lnTo>
                  <a:pt x="3104" y="371"/>
                </a:lnTo>
                <a:lnTo>
                  <a:pt x="3086" y="340"/>
                </a:lnTo>
                <a:lnTo>
                  <a:pt x="3068" y="308"/>
                </a:lnTo>
                <a:lnTo>
                  <a:pt x="3048" y="279"/>
                </a:lnTo>
                <a:lnTo>
                  <a:pt x="3028" y="250"/>
                </a:lnTo>
                <a:lnTo>
                  <a:pt x="3007" y="223"/>
                </a:lnTo>
                <a:lnTo>
                  <a:pt x="2985" y="197"/>
                </a:lnTo>
                <a:lnTo>
                  <a:pt x="2962" y="171"/>
                </a:lnTo>
                <a:lnTo>
                  <a:pt x="2939" y="147"/>
                </a:lnTo>
                <a:lnTo>
                  <a:pt x="2915" y="125"/>
                </a:lnTo>
                <a:lnTo>
                  <a:pt x="2888" y="105"/>
                </a:lnTo>
                <a:lnTo>
                  <a:pt x="2862" y="86"/>
                </a:lnTo>
                <a:lnTo>
                  <a:pt x="2835" y="68"/>
                </a:lnTo>
                <a:lnTo>
                  <a:pt x="2807" y="54"/>
                </a:lnTo>
                <a:lnTo>
                  <a:pt x="2778" y="40"/>
                </a:lnTo>
                <a:lnTo>
                  <a:pt x="2747" y="27"/>
                </a:lnTo>
                <a:lnTo>
                  <a:pt x="2716" y="18"/>
                </a:lnTo>
                <a:lnTo>
                  <a:pt x="2684" y="11"/>
                </a:lnTo>
                <a:lnTo>
                  <a:pt x="2651" y="4"/>
                </a:lnTo>
                <a:lnTo>
                  <a:pt x="2616" y="1"/>
                </a:lnTo>
                <a:lnTo>
                  <a:pt x="2580" y="0"/>
                </a:lnTo>
                <a:lnTo>
                  <a:pt x="2546" y="1"/>
                </a:lnTo>
                <a:lnTo>
                  <a:pt x="2511" y="4"/>
                </a:lnTo>
                <a:lnTo>
                  <a:pt x="2477" y="11"/>
                </a:lnTo>
                <a:lnTo>
                  <a:pt x="2446" y="18"/>
                </a:lnTo>
                <a:lnTo>
                  <a:pt x="2414" y="27"/>
                </a:lnTo>
                <a:lnTo>
                  <a:pt x="2384" y="40"/>
                </a:lnTo>
                <a:lnTo>
                  <a:pt x="2354" y="54"/>
                </a:lnTo>
                <a:lnTo>
                  <a:pt x="2326" y="68"/>
                </a:lnTo>
                <a:lnTo>
                  <a:pt x="2299" y="86"/>
                </a:lnTo>
                <a:lnTo>
                  <a:pt x="2272" y="105"/>
                </a:lnTo>
                <a:lnTo>
                  <a:pt x="2247" y="125"/>
                </a:lnTo>
                <a:lnTo>
                  <a:pt x="2223" y="147"/>
                </a:lnTo>
                <a:lnTo>
                  <a:pt x="2199" y="171"/>
                </a:lnTo>
                <a:lnTo>
                  <a:pt x="2177" y="197"/>
                </a:lnTo>
                <a:lnTo>
                  <a:pt x="2155" y="223"/>
                </a:lnTo>
                <a:lnTo>
                  <a:pt x="2134" y="250"/>
                </a:lnTo>
                <a:lnTo>
                  <a:pt x="2114" y="279"/>
                </a:lnTo>
                <a:lnTo>
                  <a:pt x="2094" y="308"/>
                </a:lnTo>
                <a:lnTo>
                  <a:pt x="2075" y="340"/>
                </a:lnTo>
                <a:lnTo>
                  <a:pt x="2058" y="371"/>
                </a:lnTo>
                <a:lnTo>
                  <a:pt x="2040" y="404"/>
                </a:lnTo>
                <a:lnTo>
                  <a:pt x="2024" y="437"/>
                </a:lnTo>
                <a:lnTo>
                  <a:pt x="2008" y="471"/>
                </a:lnTo>
                <a:lnTo>
                  <a:pt x="1994" y="507"/>
                </a:lnTo>
                <a:lnTo>
                  <a:pt x="1979" y="541"/>
                </a:lnTo>
                <a:lnTo>
                  <a:pt x="1965" y="577"/>
                </a:lnTo>
                <a:lnTo>
                  <a:pt x="1953" y="614"/>
                </a:lnTo>
                <a:lnTo>
                  <a:pt x="1941" y="651"/>
                </a:lnTo>
                <a:lnTo>
                  <a:pt x="1929" y="687"/>
                </a:lnTo>
                <a:lnTo>
                  <a:pt x="1918" y="725"/>
                </a:lnTo>
                <a:lnTo>
                  <a:pt x="1898" y="800"/>
                </a:lnTo>
                <a:lnTo>
                  <a:pt x="1880" y="875"/>
                </a:lnTo>
                <a:lnTo>
                  <a:pt x="1864" y="949"/>
                </a:lnTo>
                <a:lnTo>
                  <a:pt x="1851" y="1023"/>
                </a:lnTo>
                <a:lnTo>
                  <a:pt x="1838" y="1093"/>
                </a:lnTo>
                <a:lnTo>
                  <a:pt x="1828" y="1163"/>
                </a:lnTo>
                <a:lnTo>
                  <a:pt x="1819" y="1229"/>
                </a:lnTo>
                <a:lnTo>
                  <a:pt x="1812" y="1292"/>
                </a:lnTo>
                <a:lnTo>
                  <a:pt x="1807" y="1350"/>
                </a:lnTo>
                <a:lnTo>
                  <a:pt x="1801" y="1403"/>
                </a:lnTo>
                <a:lnTo>
                  <a:pt x="1798" y="1453"/>
                </a:lnTo>
                <a:lnTo>
                  <a:pt x="1793" y="1531"/>
                </a:lnTo>
                <a:lnTo>
                  <a:pt x="1791" y="1582"/>
                </a:lnTo>
                <a:lnTo>
                  <a:pt x="1791" y="1600"/>
                </a:lnTo>
                <a:lnTo>
                  <a:pt x="1774" y="1595"/>
                </a:lnTo>
                <a:lnTo>
                  <a:pt x="1725" y="1581"/>
                </a:lnTo>
                <a:lnTo>
                  <a:pt x="1648" y="1561"/>
                </a:lnTo>
                <a:lnTo>
                  <a:pt x="1601" y="1549"/>
                </a:lnTo>
                <a:lnTo>
                  <a:pt x="1548" y="1538"/>
                </a:lnTo>
                <a:lnTo>
                  <a:pt x="1491" y="1525"/>
                </a:lnTo>
                <a:lnTo>
                  <a:pt x="1429" y="1513"/>
                </a:lnTo>
                <a:lnTo>
                  <a:pt x="1364" y="1500"/>
                </a:lnTo>
                <a:lnTo>
                  <a:pt x="1295" y="1488"/>
                </a:lnTo>
                <a:lnTo>
                  <a:pt x="1223" y="1478"/>
                </a:lnTo>
                <a:lnTo>
                  <a:pt x="1150" y="1468"/>
                </a:lnTo>
                <a:lnTo>
                  <a:pt x="1074" y="1460"/>
                </a:lnTo>
                <a:lnTo>
                  <a:pt x="997" y="1455"/>
                </a:lnTo>
                <a:lnTo>
                  <a:pt x="919" y="1451"/>
                </a:lnTo>
                <a:lnTo>
                  <a:pt x="881" y="1449"/>
                </a:lnTo>
                <a:lnTo>
                  <a:pt x="842" y="1448"/>
                </a:lnTo>
                <a:lnTo>
                  <a:pt x="804" y="1449"/>
                </a:lnTo>
                <a:lnTo>
                  <a:pt x="765" y="1451"/>
                </a:lnTo>
                <a:lnTo>
                  <a:pt x="726" y="1452"/>
                </a:lnTo>
                <a:lnTo>
                  <a:pt x="688" y="1455"/>
                </a:lnTo>
                <a:lnTo>
                  <a:pt x="650" y="1458"/>
                </a:lnTo>
                <a:lnTo>
                  <a:pt x="614" y="1462"/>
                </a:lnTo>
                <a:lnTo>
                  <a:pt x="577" y="1467"/>
                </a:lnTo>
                <a:lnTo>
                  <a:pt x="540" y="1474"/>
                </a:lnTo>
                <a:lnTo>
                  <a:pt x="504" y="1480"/>
                </a:lnTo>
                <a:lnTo>
                  <a:pt x="470" y="1488"/>
                </a:lnTo>
                <a:lnTo>
                  <a:pt x="435" y="1498"/>
                </a:lnTo>
                <a:lnTo>
                  <a:pt x="401" y="1508"/>
                </a:lnTo>
                <a:lnTo>
                  <a:pt x="369" y="1520"/>
                </a:lnTo>
                <a:lnTo>
                  <a:pt x="337" y="1532"/>
                </a:lnTo>
                <a:lnTo>
                  <a:pt x="306" y="1546"/>
                </a:lnTo>
                <a:lnTo>
                  <a:pt x="276" y="1562"/>
                </a:lnTo>
                <a:lnTo>
                  <a:pt x="248" y="1578"/>
                </a:lnTo>
                <a:lnTo>
                  <a:pt x="220" y="1596"/>
                </a:lnTo>
                <a:lnTo>
                  <a:pt x="194" y="1614"/>
                </a:lnTo>
                <a:lnTo>
                  <a:pt x="169" y="1635"/>
                </a:lnTo>
                <a:lnTo>
                  <a:pt x="146" y="1658"/>
                </a:lnTo>
                <a:lnTo>
                  <a:pt x="124" y="1681"/>
                </a:lnTo>
                <a:lnTo>
                  <a:pt x="103" y="1706"/>
                </a:lnTo>
                <a:lnTo>
                  <a:pt x="84" y="1733"/>
                </a:lnTo>
                <a:lnTo>
                  <a:pt x="67" y="1762"/>
                </a:lnTo>
                <a:lnTo>
                  <a:pt x="51" y="1791"/>
                </a:lnTo>
                <a:lnTo>
                  <a:pt x="37" y="1823"/>
                </a:lnTo>
                <a:lnTo>
                  <a:pt x="25" y="1856"/>
                </a:lnTo>
                <a:lnTo>
                  <a:pt x="15" y="1890"/>
                </a:lnTo>
                <a:lnTo>
                  <a:pt x="8" y="1923"/>
                </a:lnTo>
                <a:lnTo>
                  <a:pt x="3" y="1957"/>
                </a:lnTo>
                <a:lnTo>
                  <a:pt x="1" y="1991"/>
                </a:lnTo>
                <a:lnTo>
                  <a:pt x="0" y="2023"/>
                </a:lnTo>
                <a:lnTo>
                  <a:pt x="2" y="2056"/>
                </a:lnTo>
                <a:lnTo>
                  <a:pt x="6" y="2087"/>
                </a:lnTo>
                <a:lnTo>
                  <a:pt x="12" y="2119"/>
                </a:lnTo>
                <a:lnTo>
                  <a:pt x="20" y="2151"/>
                </a:lnTo>
                <a:lnTo>
                  <a:pt x="30" y="2182"/>
                </a:lnTo>
                <a:lnTo>
                  <a:pt x="42" y="2213"/>
                </a:lnTo>
                <a:lnTo>
                  <a:pt x="55" y="2242"/>
                </a:lnTo>
                <a:lnTo>
                  <a:pt x="70" y="2272"/>
                </a:lnTo>
                <a:lnTo>
                  <a:pt x="87" y="2302"/>
                </a:lnTo>
                <a:lnTo>
                  <a:pt x="105" y="2330"/>
                </a:lnTo>
                <a:lnTo>
                  <a:pt x="125" y="2359"/>
                </a:lnTo>
                <a:lnTo>
                  <a:pt x="146" y="2387"/>
                </a:lnTo>
                <a:lnTo>
                  <a:pt x="168" y="2414"/>
                </a:lnTo>
                <a:lnTo>
                  <a:pt x="192" y="2442"/>
                </a:lnTo>
                <a:lnTo>
                  <a:pt x="216" y="2469"/>
                </a:lnTo>
                <a:lnTo>
                  <a:pt x="242" y="2495"/>
                </a:lnTo>
                <a:lnTo>
                  <a:pt x="269" y="2520"/>
                </a:lnTo>
                <a:lnTo>
                  <a:pt x="296" y="2547"/>
                </a:lnTo>
                <a:lnTo>
                  <a:pt x="325" y="2571"/>
                </a:lnTo>
                <a:lnTo>
                  <a:pt x="355" y="2596"/>
                </a:lnTo>
                <a:lnTo>
                  <a:pt x="384" y="2619"/>
                </a:lnTo>
                <a:lnTo>
                  <a:pt x="415" y="2643"/>
                </a:lnTo>
                <a:lnTo>
                  <a:pt x="446" y="2667"/>
                </a:lnTo>
                <a:lnTo>
                  <a:pt x="478" y="2689"/>
                </a:lnTo>
                <a:lnTo>
                  <a:pt x="511" y="2711"/>
                </a:lnTo>
                <a:lnTo>
                  <a:pt x="575" y="2753"/>
                </a:lnTo>
                <a:lnTo>
                  <a:pt x="641" y="2793"/>
                </a:lnTo>
                <a:lnTo>
                  <a:pt x="707" y="2831"/>
                </a:lnTo>
                <a:lnTo>
                  <a:pt x="772" y="2866"/>
                </a:lnTo>
                <a:lnTo>
                  <a:pt x="836" y="2900"/>
                </a:lnTo>
                <a:lnTo>
                  <a:pt x="898" y="2931"/>
                </a:lnTo>
                <a:lnTo>
                  <a:pt x="959" y="2960"/>
                </a:lnTo>
                <a:lnTo>
                  <a:pt x="1016" y="2986"/>
                </a:lnTo>
                <a:lnTo>
                  <a:pt x="1070" y="3010"/>
                </a:lnTo>
                <a:lnTo>
                  <a:pt x="1120" y="3031"/>
                </a:lnTo>
                <a:lnTo>
                  <a:pt x="1165" y="3049"/>
                </a:lnTo>
                <a:lnTo>
                  <a:pt x="1239" y="3079"/>
                </a:lnTo>
                <a:lnTo>
                  <a:pt x="1286" y="3095"/>
                </a:lnTo>
                <a:lnTo>
                  <a:pt x="1303" y="3102"/>
                </a:lnTo>
                <a:lnTo>
                  <a:pt x="1296" y="3101"/>
                </a:lnTo>
                <a:lnTo>
                  <a:pt x="1285" y="3115"/>
                </a:lnTo>
                <a:lnTo>
                  <a:pt x="1258" y="3157"/>
                </a:lnTo>
                <a:lnTo>
                  <a:pt x="1215" y="3225"/>
                </a:lnTo>
                <a:lnTo>
                  <a:pt x="1190" y="3266"/>
                </a:lnTo>
                <a:lnTo>
                  <a:pt x="1162" y="3313"/>
                </a:lnTo>
                <a:lnTo>
                  <a:pt x="1133" y="3363"/>
                </a:lnTo>
                <a:lnTo>
                  <a:pt x="1102" y="3418"/>
                </a:lnTo>
                <a:lnTo>
                  <a:pt x="1071" y="3477"/>
                </a:lnTo>
                <a:lnTo>
                  <a:pt x="1038" y="3539"/>
                </a:lnTo>
                <a:lnTo>
                  <a:pt x="1007" y="3604"/>
                </a:lnTo>
                <a:lnTo>
                  <a:pt x="975" y="3671"/>
                </a:lnTo>
                <a:lnTo>
                  <a:pt x="945" y="3741"/>
                </a:lnTo>
                <a:lnTo>
                  <a:pt x="915" y="3812"/>
                </a:lnTo>
                <a:lnTo>
                  <a:pt x="888" y="3885"/>
                </a:lnTo>
                <a:lnTo>
                  <a:pt x="874" y="3922"/>
                </a:lnTo>
                <a:lnTo>
                  <a:pt x="863" y="3958"/>
                </a:lnTo>
                <a:lnTo>
                  <a:pt x="851" y="3995"/>
                </a:lnTo>
                <a:lnTo>
                  <a:pt x="840" y="4033"/>
                </a:lnTo>
                <a:lnTo>
                  <a:pt x="830" y="4070"/>
                </a:lnTo>
                <a:lnTo>
                  <a:pt x="821" y="4106"/>
                </a:lnTo>
                <a:lnTo>
                  <a:pt x="812" y="4143"/>
                </a:lnTo>
                <a:lnTo>
                  <a:pt x="805" y="4180"/>
                </a:lnTo>
                <a:lnTo>
                  <a:pt x="799" y="4217"/>
                </a:lnTo>
                <a:lnTo>
                  <a:pt x="793" y="4254"/>
                </a:lnTo>
                <a:lnTo>
                  <a:pt x="789" y="4289"/>
                </a:lnTo>
                <a:lnTo>
                  <a:pt x="786" y="4326"/>
                </a:lnTo>
                <a:lnTo>
                  <a:pt x="785" y="4361"/>
                </a:lnTo>
                <a:lnTo>
                  <a:pt x="785" y="4397"/>
                </a:lnTo>
                <a:lnTo>
                  <a:pt x="785" y="4431"/>
                </a:lnTo>
                <a:lnTo>
                  <a:pt x="788" y="4465"/>
                </a:lnTo>
                <a:lnTo>
                  <a:pt x="791" y="4499"/>
                </a:lnTo>
                <a:lnTo>
                  <a:pt x="797" y="4531"/>
                </a:lnTo>
                <a:lnTo>
                  <a:pt x="804" y="4564"/>
                </a:lnTo>
                <a:lnTo>
                  <a:pt x="812" y="4595"/>
                </a:lnTo>
                <a:lnTo>
                  <a:pt x="823" y="4626"/>
                </a:lnTo>
                <a:lnTo>
                  <a:pt x="835" y="4656"/>
                </a:lnTo>
                <a:lnTo>
                  <a:pt x="849" y="4686"/>
                </a:lnTo>
                <a:lnTo>
                  <a:pt x="865" y="4713"/>
                </a:lnTo>
                <a:lnTo>
                  <a:pt x="883" y="4740"/>
                </a:lnTo>
                <a:lnTo>
                  <a:pt x="902" y="4767"/>
                </a:lnTo>
                <a:lnTo>
                  <a:pt x="924" y="4792"/>
                </a:lnTo>
                <a:lnTo>
                  <a:pt x="947" y="4816"/>
                </a:lnTo>
                <a:lnTo>
                  <a:pt x="973" y="4839"/>
                </a:lnTo>
                <a:lnTo>
                  <a:pt x="1001" y="4860"/>
                </a:lnTo>
                <a:lnTo>
                  <a:pt x="1031" y="4880"/>
                </a:lnTo>
                <a:lnTo>
                  <a:pt x="1060" y="4898"/>
                </a:lnTo>
                <a:lnTo>
                  <a:pt x="1091" y="4913"/>
                </a:lnTo>
                <a:lnTo>
                  <a:pt x="1121" y="4925"/>
                </a:lnTo>
                <a:lnTo>
                  <a:pt x="1153" y="4936"/>
                </a:lnTo>
                <a:lnTo>
                  <a:pt x="1184" y="4943"/>
                </a:lnTo>
                <a:lnTo>
                  <a:pt x="1216" y="4949"/>
                </a:lnTo>
                <a:lnTo>
                  <a:pt x="1247" y="4954"/>
                </a:lnTo>
                <a:lnTo>
                  <a:pt x="1280" y="4955"/>
                </a:lnTo>
                <a:lnTo>
                  <a:pt x="1313" y="4955"/>
                </a:lnTo>
                <a:lnTo>
                  <a:pt x="1345" y="4954"/>
                </a:lnTo>
                <a:lnTo>
                  <a:pt x="1378" y="4949"/>
                </a:lnTo>
                <a:lnTo>
                  <a:pt x="1411" y="4944"/>
                </a:lnTo>
                <a:lnTo>
                  <a:pt x="1444" y="4937"/>
                </a:lnTo>
                <a:lnTo>
                  <a:pt x="1478" y="4928"/>
                </a:lnTo>
                <a:lnTo>
                  <a:pt x="1510" y="4919"/>
                </a:lnTo>
                <a:lnTo>
                  <a:pt x="1544" y="4907"/>
                </a:lnTo>
                <a:lnTo>
                  <a:pt x="1576" y="4895"/>
                </a:lnTo>
                <a:lnTo>
                  <a:pt x="1610" y="4880"/>
                </a:lnTo>
                <a:lnTo>
                  <a:pt x="1643" y="4865"/>
                </a:lnTo>
                <a:lnTo>
                  <a:pt x="1676" y="4849"/>
                </a:lnTo>
                <a:lnTo>
                  <a:pt x="1709" y="4831"/>
                </a:lnTo>
                <a:lnTo>
                  <a:pt x="1741" y="4812"/>
                </a:lnTo>
                <a:lnTo>
                  <a:pt x="1774" y="4793"/>
                </a:lnTo>
                <a:lnTo>
                  <a:pt x="1806" y="4772"/>
                </a:lnTo>
                <a:lnTo>
                  <a:pt x="1838" y="4751"/>
                </a:lnTo>
                <a:lnTo>
                  <a:pt x="1870" y="4729"/>
                </a:lnTo>
                <a:lnTo>
                  <a:pt x="1901" y="4706"/>
                </a:lnTo>
                <a:lnTo>
                  <a:pt x="1932" y="4682"/>
                </a:lnTo>
                <a:lnTo>
                  <a:pt x="1963" y="4659"/>
                </a:lnTo>
                <a:lnTo>
                  <a:pt x="2023" y="4610"/>
                </a:lnTo>
                <a:lnTo>
                  <a:pt x="2081" y="4559"/>
                </a:lnTo>
                <a:lnTo>
                  <a:pt x="2138" y="4509"/>
                </a:lnTo>
                <a:lnTo>
                  <a:pt x="2191" y="4458"/>
                </a:lnTo>
                <a:lnTo>
                  <a:pt x="2243" y="4406"/>
                </a:lnTo>
                <a:lnTo>
                  <a:pt x="2291" y="4357"/>
                </a:lnTo>
                <a:lnTo>
                  <a:pt x="2337" y="4307"/>
                </a:lnTo>
                <a:lnTo>
                  <a:pt x="2380" y="4261"/>
                </a:lnTo>
                <a:lnTo>
                  <a:pt x="2418" y="4217"/>
                </a:lnTo>
                <a:lnTo>
                  <a:pt x="2454" y="4176"/>
                </a:lnTo>
                <a:lnTo>
                  <a:pt x="2486" y="4139"/>
                </a:lnTo>
                <a:lnTo>
                  <a:pt x="2535" y="4078"/>
                </a:lnTo>
                <a:lnTo>
                  <a:pt x="2567" y="4037"/>
                </a:lnTo>
                <a:lnTo>
                  <a:pt x="2577" y="4023"/>
                </a:lnTo>
                <a:lnTo>
                  <a:pt x="2584" y="4023"/>
                </a:lnTo>
                <a:lnTo>
                  <a:pt x="2596" y="4037"/>
                </a:lnTo>
                <a:lnTo>
                  <a:pt x="2627" y="4078"/>
                </a:lnTo>
                <a:lnTo>
                  <a:pt x="2677" y="4139"/>
                </a:lnTo>
                <a:lnTo>
                  <a:pt x="2709" y="4176"/>
                </a:lnTo>
                <a:lnTo>
                  <a:pt x="2743" y="4217"/>
                </a:lnTo>
                <a:lnTo>
                  <a:pt x="2782" y="4261"/>
                </a:lnTo>
                <a:lnTo>
                  <a:pt x="2824" y="4307"/>
                </a:lnTo>
                <a:lnTo>
                  <a:pt x="2870" y="4357"/>
                </a:lnTo>
                <a:lnTo>
                  <a:pt x="2919" y="4406"/>
                </a:lnTo>
                <a:lnTo>
                  <a:pt x="2970" y="4458"/>
                </a:lnTo>
                <a:lnTo>
                  <a:pt x="3024" y="4509"/>
                </a:lnTo>
                <a:lnTo>
                  <a:pt x="3081" y="4559"/>
                </a:lnTo>
                <a:lnTo>
                  <a:pt x="3138" y="4610"/>
                </a:lnTo>
                <a:lnTo>
                  <a:pt x="3199" y="4659"/>
                </a:lnTo>
                <a:lnTo>
                  <a:pt x="3230" y="4682"/>
                </a:lnTo>
                <a:lnTo>
                  <a:pt x="3260" y="4706"/>
                </a:lnTo>
                <a:lnTo>
                  <a:pt x="3292" y="4729"/>
                </a:lnTo>
                <a:lnTo>
                  <a:pt x="3323" y="4751"/>
                </a:lnTo>
                <a:lnTo>
                  <a:pt x="3356" y="4772"/>
                </a:lnTo>
                <a:lnTo>
                  <a:pt x="3388" y="4793"/>
                </a:lnTo>
                <a:lnTo>
                  <a:pt x="3420" y="4812"/>
                </a:lnTo>
                <a:lnTo>
                  <a:pt x="3453" y="4831"/>
                </a:lnTo>
                <a:lnTo>
                  <a:pt x="3486" y="4849"/>
                </a:lnTo>
                <a:lnTo>
                  <a:pt x="3519" y="4865"/>
                </a:lnTo>
                <a:lnTo>
                  <a:pt x="3552" y="4880"/>
                </a:lnTo>
                <a:lnTo>
                  <a:pt x="3585" y="4895"/>
                </a:lnTo>
                <a:lnTo>
                  <a:pt x="3618" y="4907"/>
                </a:lnTo>
                <a:lnTo>
                  <a:pt x="3651" y="4919"/>
                </a:lnTo>
                <a:lnTo>
                  <a:pt x="3684" y="4928"/>
                </a:lnTo>
                <a:lnTo>
                  <a:pt x="3718" y="4937"/>
                </a:lnTo>
                <a:lnTo>
                  <a:pt x="3750" y="4944"/>
                </a:lnTo>
                <a:lnTo>
                  <a:pt x="3784" y="4949"/>
                </a:lnTo>
                <a:lnTo>
                  <a:pt x="3816" y="4954"/>
                </a:lnTo>
                <a:lnTo>
                  <a:pt x="3849" y="4955"/>
                </a:lnTo>
                <a:lnTo>
                  <a:pt x="3882" y="4955"/>
                </a:lnTo>
                <a:lnTo>
                  <a:pt x="3914" y="4954"/>
                </a:lnTo>
                <a:lnTo>
                  <a:pt x="3946" y="4949"/>
                </a:lnTo>
                <a:lnTo>
                  <a:pt x="3977" y="4943"/>
                </a:lnTo>
                <a:lnTo>
                  <a:pt x="4009" y="4936"/>
                </a:lnTo>
                <a:lnTo>
                  <a:pt x="4040" y="4925"/>
                </a:lnTo>
                <a:lnTo>
                  <a:pt x="4071" y="4913"/>
                </a:lnTo>
                <a:lnTo>
                  <a:pt x="4101" y="4898"/>
                </a:lnTo>
                <a:lnTo>
                  <a:pt x="4131" y="4880"/>
                </a:lnTo>
                <a:lnTo>
                  <a:pt x="4160" y="4860"/>
                </a:lnTo>
                <a:lnTo>
                  <a:pt x="4189" y="4839"/>
                </a:lnTo>
                <a:lnTo>
                  <a:pt x="4214" y="4816"/>
                </a:lnTo>
                <a:lnTo>
                  <a:pt x="4238" y="4792"/>
                </a:lnTo>
                <a:lnTo>
                  <a:pt x="4260" y="4767"/>
                </a:lnTo>
                <a:lnTo>
                  <a:pt x="4279" y="4740"/>
                </a:lnTo>
                <a:lnTo>
                  <a:pt x="4297" y="4713"/>
                </a:lnTo>
                <a:lnTo>
                  <a:pt x="4313" y="4686"/>
                </a:lnTo>
                <a:lnTo>
                  <a:pt x="4326" y="4656"/>
                </a:lnTo>
                <a:lnTo>
                  <a:pt x="4339" y="4626"/>
                </a:lnTo>
                <a:lnTo>
                  <a:pt x="4349" y="4595"/>
                </a:lnTo>
                <a:lnTo>
                  <a:pt x="4358" y="4564"/>
                </a:lnTo>
                <a:lnTo>
                  <a:pt x="4364" y="4531"/>
                </a:lnTo>
                <a:lnTo>
                  <a:pt x="4370" y="4499"/>
                </a:lnTo>
                <a:lnTo>
                  <a:pt x="4374" y="4465"/>
                </a:lnTo>
                <a:lnTo>
                  <a:pt x="4376" y="4431"/>
                </a:lnTo>
                <a:lnTo>
                  <a:pt x="4377" y="4397"/>
                </a:lnTo>
                <a:lnTo>
                  <a:pt x="4377" y="4361"/>
                </a:lnTo>
                <a:lnTo>
                  <a:pt x="4375" y="4326"/>
                </a:lnTo>
                <a:lnTo>
                  <a:pt x="4373" y="4289"/>
                </a:lnTo>
                <a:lnTo>
                  <a:pt x="4368" y="4254"/>
                </a:lnTo>
                <a:lnTo>
                  <a:pt x="4363" y="4217"/>
                </a:lnTo>
                <a:lnTo>
                  <a:pt x="4357" y="4180"/>
                </a:lnTo>
                <a:lnTo>
                  <a:pt x="4349" y="4143"/>
                </a:lnTo>
                <a:lnTo>
                  <a:pt x="4341" y="4106"/>
                </a:lnTo>
                <a:lnTo>
                  <a:pt x="4332" y="4070"/>
                </a:lnTo>
                <a:lnTo>
                  <a:pt x="4322" y="4033"/>
                </a:lnTo>
                <a:lnTo>
                  <a:pt x="4311" y="3995"/>
                </a:lnTo>
                <a:lnTo>
                  <a:pt x="4299" y="3958"/>
                </a:lnTo>
                <a:lnTo>
                  <a:pt x="4287" y="3922"/>
                </a:lnTo>
                <a:lnTo>
                  <a:pt x="4275" y="3885"/>
                </a:lnTo>
                <a:lnTo>
                  <a:pt x="4246" y="3812"/>
                </a:lnTo>
                <a:lnTo>
                  <a:pt x="4218" y="3741"/>
                </a:lnTo>
                <a:lnTo>
                  <a:pt x="4188" y="3671"/>
                </a:lnTo>
                <a:lnTo>
                  <a:pt x="4156" y="3604"/>
                </a:lnTo>
                <a:lnTo>
                  <a:pt x="4123" y="3539"/>
                </a:lnTo>
                <a:lnTo>
                  <a:pt x="4092" y="3477"/>
                </a:lnTo>
                <a:lnTo>
                  <a:pt x="4060" y="3418"/>
                </a:lnTo>
                <a:lnTo>
                  <a:pt x="4029" y="3363"/>
                </a:lnTo>
                <a:lnTo>
                  <a:pt x="3999" y="3313"/>
                </a:lnTo>
                <a:lnTo>
                  <a:pt x="3972" y="3266"/>
                </a:lnTo>
                <a:lnTo>
                  <a:pt x="3947" y="3225"/>
                </a:lnTo>
                <a:lnTo>
                  <a:pt x="3905" y="3157"/>
                </a:lnTo>
                <a:lnTo>
                  <a:pt x="3876" y="3115"/>
                </a:lnTo>
                <a:lnTo>
                  <a:pt x="3866" y="3101"/>
                </a:lnTo>
                <a:lnTo>
                  <a:pt x="3859" y="3102"/>
                </a:lnTo>
                <a:lnTo>
                  <a:pt x="3875" y="3095"/>
                </a:lnTo>
                <a:lnTo>
                  <a:pt x="3924" y="3079"/>
                </a:lnTo>
                <a:lnTo>
                  <a:pt x="3997" y="3049"/>
                </a:lnTo>
                <a:lnTo>
                  <a:pt x="4042" y="3031"/>
                </a:lnTo>
                <a:lnTo>
                  <a:pt x="4092" y="3010"/>
                </a:lnTo>
                <a:lnTo>
                  <a:pt x="4146" y="2986"/>
                </a:lnTo>
                <a:lnTo>
                  <a:pt x="4203" y="2960"/>
                </a:lnTo>
                <a:lnTo>
                  <a:pt x="4263" y="2931"/>
                </a:lnTo>
                <a:lnTo>
                  <a:pt x="4325" y="2900"/>
                </a:lnTo>
                <a:lnTo>
                  <a:pt x="4390" y="2866"/>
                </a:lnTo>
                <a:lnTo>
                  <a:pt x="4456" y="2831"/>
                </a:lnTo>
                <a:lnTo>
                  <a:pt x="4521" y="2793"/>
                </a:lnTo>
                <a:lnTo>
                  <a:pt x="4587" y="2753"/>
                </a:lnTo>
                <a:lnTo>
                  <a:pt x="4652" y="2711"/>
                </a:lnTo>
                <a:lnTo>
                  <a:pt x="4684" y="2689"/>
                </a:lnTo>
                <a:lnTo>
                  <a:pt x="4715" y="2667"/>
                </a:lnTo>
                <a:lnTo>
                  <a:pt x="4747" y="2643"/>
                </a:lnTo>
                <a:lnTo>
                  <a:pt x="4777" y="2619"/>
                </a:lnTo>
                <a:lnTo>
                  <a:pt x="4808" y="2596"/>
                </a:lnTo>
                <a:lnTo>
                  <a:pt x="4837" y="2571"/>
                </a:lnTo>
                <a:lnTo>
                  <a:pt x="4866" y="2547"/>
                </a:lnTo>
                <a:lnTo>
                  <a:pt x="4893" y="2520"/>
                </a:lnTo>
                <a:lnTo>
                  <a:pt x="4920" y="2495"/>
                </a:lnTo>
                <a:lnTo>
                  <a:pt x="4945" y="2469"/>
                </a:lnTo>
                <a:lnTo>
                  <a:pt x="4971" y="2442"/>
                </a:lnTo>
                <a:lnTo>
                  <a:pt x="4994" y="2414"/>
                </a:lnTo>
                <a:lnTo>
                  <a:pt x="5016" y="2387"/>
                </a:lnTo>
                <a:lnTo>
                  <a:pt x="5037" y="2359"/>
                </a:lnTo>
                <a:lnTo>
                  <a:pt x="5057" y="2330"/>
                </a:lnTo>
                <a:lnTo>
                  <a:pt x="5075" y="2302"/>
                </a:lnTo>
                <a:lnTo>
                  <a:pt x="5092" y="2272"/>
                </a:lnTo>
                <a:lnTo>
                  <a:pt x="5107" y="2242"/>
                </a:lnTo>
                <a:lnTo>
                  <a:pt x="5120" y="2213"/>
                </a:lnTo>
                <a:lnTo>
                  <a:pt x="5133" y="2182"/>
                </a:lnTo>
                <a:lnTo>
                  <a:pt x="5142" y="2151"/>
                </a:lnTo>
                <a:lnTo>
                  <a:pt x="5150" y="2119"/>
                </a:lnTo>
                <a:lnTo>
                  <a:pt x="5156" y="2087"/>
                </a:lnTo>
                <a:lnTo>
                  <a:pt x="5160" y="2056"/>
                </a:lnTo>
                <a:lnTo>
                  <a:pt x="5162" y="2023"/>
                </a:lnTo>
                <a:lnTo>
                  <a:pt x="5162" y="1991"/>
                </a:lnTo>
                <a:lnTo>
                  <a:pt x="5159" y="1957"/>
                </a:lnTo>
                <a:lnTo>
                  <a:pt x="5155" y="1923"/>
                </a:lnTo>
                <a:lnTo>
                  <a:pt x="5147" y="1890"/>
                </a:lnTo>
                <a:lnTo>
                  <a:pt x="5137" y="185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MH_SubTitle_2">
            <a:extLst>
              <a:ext uri="{FF2B5EF4-FFF2-40B4-BE49-F238E27FC236}">
                <a16:creationId xmlns:a16="http://schemas.microsoft.com/office/drawing/2014/main" id="{D0E5DBF4-E6BE-4082-828E-6959FB247EC2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311848" y="3943490"/>
            <a:ext cx="1238766" cy="1189215"/>
          </a:xfrm>
          <a:custGeom>
            <a:avLst/>
            <a:gdLst>
              <a:gd name="T0" fmla="*/ 1859239 w 5162"/>
              <a:gd name="T1" fmla="*/ 620001 h 4955"/>
              <a:gd name="T2" fmla="*/ 1781002 w 5162"/>
              <a:gd name="T3" fmla="*/ 565046 h 4955"/>
              <a:gd name="T4" fmla="*/ 1678777 w 5162"/>
              <a:gd name="T5" fmla="*/ 539227 h 4955"/>
              <a:gd name="T6" fmla="*/ 1565480 w 5162"/>
              <a:gd name="T7" fmla="*/ 535170 h 4955"/>
              <a:gd name="T8" fmla="*/ 1354388 w 5162"/>
              <a:gd name="T9" fmla="*/ 562464 h 4955"/>
              <a:gd name="T10" fmla="*/ 1243675 w 5162"/>
              <a:gd name="T11" fmla="*/ 583487 h 4955"/>
              <a:gd name="T12" fmla="*/ 1226330 w 5162"/>
              <a:gd name="T13" fmla="*/ 403130 h 4955"/>
              <a:gd name="T14" fmla="*/ 1184259 w 5162"/>
              <a:gd name="T15" fmla="*/ 226461 h 4955"/>
              <a:gd name="T16" fmla="*/ 1138867 w 5162"/>
              <a:gd name="T17" fmla="*/ 125402 h 4955"/>
              <a:gd name="T18" fmla="*/ 1075760 w 5162"/>
              <a:gd name="T19" fmla="*/ 46104 h 4955"/>
              <a:gd name="T20" fmla="*/ 990511 w 5162"/>
              <a:gd name="T21" fmla="*/ 4057 h 4955"/>
              <a:gd name="T22" fmla="*/ 902679 w 5162"/>
              <a:gd name="T23" fmla="*/ 6639 h 4955"/>
              <a:gd name="T24" fmla="*/ 820383 w 5162"/>
              <a:gd name="T25" fmla="*/ 54218 h 4955"/>
              <a:gd name="T26" fmla="*/ 759491 w 5162"/>
              <a:gd name="T27" fmla="*/ 136835 h 4955"/>
              <a:gd name="T28" fmla="*/ 716312 w 5162"/>
              <a:gd name="T29" fmla="*/ 240107 h 4955"/>
              <a:gd name="T30" fmla="*/ 674611 w 5162"/>
              <a:gd name="T31" fmla="*/ 428948 h 4955"/>
              <a:gd name="T32" fmla="*/ 660956 w 5162"/>
              <a:gd name="T33" fmla="*/ 590126 h 4955"/>
              <a:gd name="T34" fmla="*/ 527362 w 5162"/>
              <a:gd name="T35" fmla="*/ 558038 h 4955"/>
              <a:gd name="T36" fmla="*/ 325127 w 5162"/>
              <a:gd name="T37" fmla="*/ 534433 h 4955"/>
              <a:gd name="T38" fmla="*/ 212938 w 5162"/>
              <a:gd name="T39" fmla="*/ 541072 h 4955"/>
              <a:gd name="T40" fmla="*/ 112927 w 5162"/>
              <a:gd name="T41" fmla="*/ 570209 h 4955"/>
              <a:gd name="T42" fmla="*/ 38011 w 5162"/>
              <a:gd name="T43" fmla="*/ 629222 h 4955"/>
              <a:gd name="T44" fmla="*/ 2952 w 5162"/>
              <a:gd name="T45" fmla="*/ 709258 h 4955"/>
              <a:gd name="T46" fmla="*/ 11071 w 5162"/>
              <a:gd name="T47" fmla="*/ 804784 h 4955"/>
              <a:gd name="T48" fmla="*/ 61999 w 5162"/>
              <a:gd name="T49" fmla="*/ 890352 h 4955"/>
              <a:gd name="T50" fmla="*/ 141713 w 5162"/>
              <a:gd name="T51" fmla="*/ 965962 h 4955"/>
              <a:gd name="T52" fmla="*/ 284901 w 5162"/>
              <a:gd name="T53" fmla="*/ 1057063 h 4955"/>
              <a:gd name="T54" fmla="*/ 457244 w 5162"/>
              <a:gd name="T55" fmla="*/ 1135623 h 4955"/>
              <a:gd name="T56" fmla="*/ 439161 w 5162"/>
              <a:gd name="T57" fmla="*/ 1204594 h 4955"/>
              <a:gd name="T58" fmla="*/ 348746 w 5162"/>
              <a:gd name="T59" fmla="*/ 1379788 h 4955"/>
              <a:gd name="T60" fmla="*/ 302984 w 5162"/>
              <a:gd name="T61" fmla="*/ 1514410 h 4955"/>
              <a:gd name="T62" fmla="*/ 289699 w 5162"/>
              <a:gd name="T63" fmla="*/ 1621740 h 4955"/>
              <a:gd name="T64" fmla="*/ 308151 w 5162"/>
              <a:gd name="T65" fmla="*/ 1717266 h 4955"/>
              <a:gd name="T66" fmla="*/ 369412 w 5162"/>
              <a:gd name="T67" fmla="*/ 1792507 h 4955"/>
              <a:gd name="T68" fmla="*/ 448756 w 5162"/>
              <a:gd name="T69" fmla="*/ 1825333 h 4955"/>
              <a:gd name="T70" fmla="*/ 545446 w 5162"/>
              <a:gd name="T71" fmla="*/ 1817588 h 4955"/>
              <a:gd name="T72" fmla="*/ 642504 w 5162"/>
              <a:gd name="T73" fmla="*/ 1774804 h 4955"/>
              <a:gd name="T74" fmla="*/ 746574 w 5162"/>
              <a:gd name="T75" fmla="*/ 1700300 h 4955"/>
              <a:gd name="T76" fmla="*/ 892346 w 5162"/>
              <a:gd name="T77" fmla="*/ 1555350 h 4955"/>
              <a:gd name="T78" fmla="*/ 958036 w 5162"/>
              <a:gd name="T79" fmla="*/ 1488961 h 4955"/>
              <a:gd name="T80" fmla="*/ 1077237 w 5162"/>
              <a:gd name="T81" fmla="*/ 1625059 h 4955"/>
              <a:gd name="T82" fmla="*/ 1214890 w 5162"/>
              <a:gd name="T83" fmla="*/ 1744191 h 4955"/>
              <a:gd name="T84" fmla="*/ 1310841 w 5162"/>
              <a:gd name="T85" fmla="*/ 1799884 h 4955"/>
              <a:gd name="T86" fmla="*/ 1408268 w 5162"/>
              <a:gd name="T87" fmla="*/ 1827177 h 4955"/>
              <a:gd name="T88" fmla="*/ 1502374 w 5162"/>
              <a:gd name="T89" fmla="*/ 1812055 h 4955"/>
              <a:gd name="T90" fmla="*/ 1572123 w 5162"/>
              <a:gd name="T91" fmla="*/ 1758206 h 4955"/>
              <a:gd name="T92" fmla="*/ 1610504 w 5162"/>
              <a:gd name="T93" fmla="*/ 1671163 h 4955"/>
              <a:gd name="T94" fmla="*/ 1611980 w 5162"/>
              <a:gd name="T95" fmla="*/ 1568997 h 4955"/>
              <a:gd name="T96" fmla="*/ 1586516 w 5162"/>
              <a:gd name="T97" fmla="*/ 1459824 h 4955"/>
              <a:gd name="T98" fmla="*/ 1510124 w 5162"/>
              <a:gd name="T99" fmla="*/ 1282417 h 4955"/>
              <a:gd name="T100" fmla="*/ 1426720 w 5162"/>
              <a:gd name="T101" fmla="*/ 1143738 h 4955"/>
              <a:gd name="T102" fmla="*/ 1530052 w 5162"/>
              <a:gd name="T103" fmla="*/ 1101322 h 4955"/>
              <a:gd name="T104" fmla="*/ 1716788 w 5162"/>
              <a:gd name="T105" fmla="*/ 999894 h 4955"/>
              <a:gd name="T106" fmla="*/ 1805727 w 5162"/>
              <a:gd name="T107" fmla="*/ 929448 h 4955"/>
              <a:gd name="T108" fmla="*/ 1872893 w 5162"/>
              <a:gd name="T109" fmla="*/ 849044 h 4955"/>
              <a:gd name="T110" fmla="*/ 1904262 w 5162"/>
              <a:gd name="T111" fmla="*/ 758312 h 495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162" h="4955">
                <a:moveTo>
                  <a:pt x="5137" y="1856"/>
                </a:moveTo>
                <a:lnTo>
                  <a:pt x="5137" y="1856"/>
                </a:lnTo>
                <a:lnTo>
                  <a:pt x="5125" y="1823"/>
                </a:lnTo>
                <a:lnTo>
                  <a:pt x="5111" y="1791"/>
                </a:lnTo>
                <a:lnTo>
                  <a:pt x="5096" y="1762"/>
                </a:lnTo>
                <a:lnTo>
                  <a:pt x="5078" y="1733"/>
                </a:lnTo>
                <a:lnTo>
                  <a:pt x="5059" y="1706"/>
                </a:lnTo>
                <a:lnTo>
                  <a:pt x="5038" y="1681"/>
                </a:lnTo>
                <a:lnTo>
                  <a:pt x="5016" y="1658"/>
                </a:lnTo>
                <a:lnTo>
                  <a:pt x="4993" y="1635"/>
                </a:lnTo>
                <a:lnTo>
                  <a:pt x="4968" y="1614"/>
                </a:lnTo>
                <a:lnTo>
                  <a:pt x="4941" y="1596"/>
                </a:lnTo>
                <a:lnTo>
                  <a:pt x="4914" y="1578"/>
                </a:lnTo>
                <a:lnTo>
                  <a:pt x="4886" y="1562"/>
                </a:lnTo>
                <a:lnTo>
                  <a:pt x="4856" y="1546"/>
                </a:lnTo>
                <a:lnTo>
                  <a:pt x="4826" y="1532"/>
                </a:lnTo>
                <a:lnTo>
                  <a:pt x="4793" y="1520"/>
                </a:lnTo>
                <a:lnTo>
                  <a:pt x="4760" y="1508"/>
                </a:lnTo>
                <a:lnTo>
                  <a:pt x="4727" y="1498"/>
                </a:lnTo>
                <a:lnTo>
                  <a:pt x="4693" y="1488"/>
                </a:lnTo>
                <a:lnTo>
                  <a:pt x="4657" y="1480"/>
                </a:lnTo>
                <a:lnTo>
                  <a:pt x="4622" y="1474"/>
                </a:lnTo>
                <a:lnTo>
                  <a:pt x="4586" y="1467"/>
                </a:lnTo>
                <a:lnTo>
                  <a:pt x="4549" y="1462"/>
                </a:lnTo>
                <a:lnTo>
                  <a:pt x="4511" y="1458"/>
                </a:lnTo>
                <a:lnTo>
                  <a:pt x="4473" y="1455"/>
                </a:lnTo>
                <a:lnTo>
                  <a:pt x="4436" y="1452"/>
                </a:lnTo>
                <a:lnTo>
                  <a:pt x="4397" y="1451"/>
                </a:lnTo>
                <a:lnTo>
                  <a:pt x="4359" y="1449"/>
                </a:lnTo>
                <a:lnTo>
                  <a:pt x="4320" y="1448"/>
                </a:lnTo>
                <a:lnTo>
                  <a:pt x="4281" y="1449"/>
                </a:lnTo>
                <a:lnTo>
                  <a:pt x="4242" y="1451"/>
                </a:lnTo>
                <a:lnTo>
                  <a:pt x="4164" y="1455"/>
                </a:lnTo>
                <a:lnTo>
                  <a:pt x="4088" y="1460"/>
                </a:lnTo>
                <a:lnTo>
                  <a:pt x="4012" y="1468"/>
                </a:lnTo>
                <a:lnTo>
                  <a:pt x="3938" y="1478"/>
                </a:lnTo>
                <a:lnTo>
                  <a:pt x="3867" y="1488"/>
                </a:lnTo>
                <a:lnTo>
                  <a:pt x="3798" y="1500"/>
                </a:lnTo>
                <a:lnTo>
                  <a:pt x="3732" y="1513"/>
                </a:lnTo>
                <a:lnTo>
                  <a:pt x="3670" y="1525"/>
                </a:lnTo>
                <a:lnTo>
                  <a:pt x="3614" y="1538"/>
                </a:lnTo>
                <a:lnTo>
                  <a:pt x="3560" y="1549"/>
                </a:lnTo>
                <a:lnTo>
                  <a:pt x="3514" y="1561"/>
                </a:lnTo>
                <a:lnTo>
                  <a:pt x="3437" y="1581"/>
                </a:lnTo>
                <a:lnTo>
                  <a:pt x="3388" y="1595"/>
                </a:lnTo>
                <a:lnTo>
                  <a:pt x="3371" y="1600"/>
                </a:lnTo>
                <a:lnTo>
                  <a:pt x="3370" y="1582"/>
                </a:lnTo>
                <a:lnTo>
                  <a:pt x="3368" y="1531"/>
                </a:lnTo>
                <a:lnTo>
                  <a:pt x="3363" y="1453"/>
                </a:lnTo>
                <a:lnTo>
                  <a:pt x="3360" y="1403"/>
                </a:lnTo>
                <a:lnTo>
                  <a:pt x="3355" y="1350"/>
                </a:lnTo>
                <a:lnTo>
                  <a:pt x="3350" y="1292"/>
                </a:lnTo>
                <a:lnTo>
                  <a:pt x="3342" y="1229"/>
                </a:lnTo>
                <a:lnTo>
                  <a:pt x="3333" y="1163"/>
                </a:lnTo>
                <a:lnTo>
                  <a:pt x="3323" y="1093"/>
                </a:lnTo>
                <a:lnTo>
                  <a:pt x="3311" y="1023"/>
                </a:lnTo>
                <a:lnTo>
                  <a:pt x="3297" y="949"/>
                </a:lnTo>
                <a:lnTo>
                  <a:pt x="3281" y="875"/>
                </a:lnTo>
                <a:lnTo>
                  <a:pt x="3264" y="800"/>
                </a:lnTo>
                <a:lnTo>
                  <a:pt x="3244" y="725"/>
                </a:lnTo>
                <a:lnTo>
                  <a:pt x="3232" y="687"/>
                </a:lnTo>
                <a:lnTo>
                  <a:pt x="3220" y="651"/>
                </a:lnTo>
                <a:lnTo>
                  <a:pt x="3209" y="614"/>
                </a:lnTo>
                <a:lnTo>
                  <a:pt x="3196" y="577"/>
                </a:lnTo>
                <a:lnTo>
                  <a:pt x="3183" y="541"/>
                </a:lnTo>
                <a:lnTo>
                  <a:pt x="3168" y="507"/>
                </a:lnTo>
                <a:lnTo>
                  <a:pt x="3153" y="471"/>
                </a:lnTo>
                <a:lnTo>
                  <a:pt x="3137" y="437"/>
                </a:lnTo>
                <a:lnTo>
                  <a:pt x="3122" y="404"/>
                </a:lnTo>
                <a:lnTo>
                  <a:pt x="3104" y="371"/>
                </a:lnTo>
                <a:lnTo>
                  <a:pt x="3086" y="340"/>
                </a:lnTo>
                <a:lnTo>
                  <a:pt x="3068" y="308"/>
                </a:lnTo>
                <a:lnTo>
                  <a:pt x="3048" y="279"/>
                </a:lnTo>
                <a:lnTo>
                  <a:pt x="3028" y="250"/>
                </a:lnTo>
                <a:lnTo>
                  <a:pt x="3007" y="223"/>
                </a:lnTo>
                <a:lnTo>
                  <a:pt x="2985" y="197"/>
                </a:lnTo>
                <a:lnTo>
                  <a:pt x="2962" y="171"/>
                </a:lnTo>
                <a:lnTo>
                  <a:pt x="2939" y="147"/>
                </a:lnTo>
                <a:lnTo>
                  <a:pt x="2915" y="125"/>
                </a:lnTo>
                <a:lnTo>
                  <a:pt x="2888" y="105"/>
                </a:lnTo>
                <a:lnTo>
                  <a:pt x="2862" y="86"/>
                </a:lnTo>
                <a:lnTo>
                  <a:pt x="2835" y="68"/>
                </a:lnTo>
                <a:lnTo>
                  <a:pt x="2807" y="54"/>
                </a:lnTo>
                <a:lnTo>
                  <a:pt x="2778" y="40"/>
                </a:lnTo>
                <a:lnTo>
                  <a:pt x="2747" y="27"/>
                </a:lnTo>
                <a:lnTo>
                  <a:pt x="2716" y="18"/>
                </a:lnTo>
                <a:lnTo>
                  <a:pt x="2684" y="11"/>
                </a:lnTo>
                <a:lnTo>
                  <a:pt x="2651" y="4"/>
                </a:lnTo>
                <a:lnTo>
                  <a:pt x="2616" y="1"/>
                </a:lnTo>
                <a:lnTo>
                  <a:pt x="2580" y="0"/>
                </a:lnTo>
                <a:lnTo>
                  <a:pt x="2546" y="1"/>
                </a:lnTo>
                <a:lnTo>
                  <a:pt x="2511" y="4"/>
                </a:lnTo>
                <a:lnTo>
                  <a:pt x="2477" y="11"/>
                </a:lnTo>
                <a:lnTo>
                  <a:pt x="2446" y="18"/>
                </a:lnTo>
                <a:lnTo>
                  <a:pt x="2414" y="27"/>
                </a:lnTo>
                <a:lnTo>
                  <a:pt x="2384" y="40"/>
                </a:lnTo>
                <a:lnTo>
                  <a:pt x="2354" y="54"/>
                </a:lnTo>
                <a:lnTo>
                  <a:pt x="2326" y="68"/>
                </a:lnTo>
                <a:lnTo>
                  <a:pt x="2299" y="86"/>
                </a:lnTo>
                <a:lnTo>
                  <a:pt x="2272" y="105"/>
                </a:lnTo>
                <a:lnTo>
                  <a:pt x="2247" y="125"/>
                </a:lnTo>
                <a:lnTo>
                  <a:pt x="2223" y="147"/>
                </a:lnTo>
                <a:lnTo>
                  <a:pt x="2199" y="171"/>
                </a:lnTo>
                <a:lnTo>
                  <a:pt x="2177" y="197"/>
                </a:lnTo>
                <a:lnTo>
                  <a:pt x="2155" y="223"/>
                </a:lnTo>
                <a:lnTo>
                  <a:pt x="2134" y="250"/>
                </a:lnTo>
                <a:lnTo>
                  <a:pt x="2114" y="279"/>
                </a:lnTo>
                <a:lnTo>
                  <a:pt x="2094" y="308"/>
                </a:lnTo>
                <a:lnTo>
                  <a:pt x="2075" y="340"/>
                </a:lnTo>
                <a:lnTo>
                  <a:pt x="2058" y="371"/>
                </a:lnTo>
                <a:lnTo>
                  <a:pt x="2040" y="404"/>
                </a:lnTo>
                <a:lnTo>
                  <a:pt x="2024" y="437"/>
                </a:lnTo>
                <a:lnTo>
                  <a:pt x="2008" y="471"/>
                </a:lnTo>
                <a:lnTo>
                  <a:pt x="1994" y="507"/>
                </a:lnTo>
                <a:lnTo>
                  <a:pt x="1979" y="541"/>
                </a:lnTo>
                <a:lnTo>
                  <a:pt x="1965" y="577"/>
                </a:lnTo>
                <a:lnTo>
                  <a:pt x="1953" y="614"/>
                </a:lnTo>
                <a:lnTo>
                  <a:pt x="1941" y="651"/>
                </a:lnTo>
                <a:lnTo>
                  <a:pt x="1929" y="687"/>
                </a:lnTo>
                <a:lnTo>
                  <a:pt x="1918" y="725"/>
                </a:lnTo>
                <a:lnTo>
                  <a:pt x="1898" y="800"/>
                </a:lnTo>
                <a:lnTo>
                  <a:pt x="1880" y="875"/>
                </a:lnTo>
                <a:lnTo>
                  <a:pt x="1864" y="949"/>
                </a:lnTo>
                <a:lnTo>
                  <a:pt x="1851" y="1023"/>
                </a:lnTo>
                <a:lnTo>
                  <a:pt x="1838" y="1093"/>
                </a:lnTo>
                <a:lnTo>
                  <a:pt x="1828" y="1163"/>
                </a:lnTo>
                <a:lnTo>
                  <a:pt x="1819" y="1229"/>
                </a:lnTo>
                <a:lnTo>
                  <a:pt x="1812" y="1292"/>
                </a:lnTo>
                <a:lnTo>
                  <a:pt x="1807" y="1350"/>
                </a:lnTo>
                <a:lnTo>
                  <a:pt x="1801" y="1403"/>
                </a:lnTo>
                <a:lnTo>
                  <a:pt x="1798" y="1453"/>
                </a:lnTo>
                <a:lnTo>
                  <a:pt x="1793" y="1531"/>
                </a:lnTo>
                <a:lnTo>
                  <a:pt x="1791" y="1582"/>
                </a:lnTo>
                <a:lnTo>
                  <a:pt x="1791" y="1600"/>
                </a:lnTo>
                <a:lnTo>
                  <a:pt x="1774" y="1595"/>
                </a:lnTo>
                <a:lnTo>
                  <a:pt x="1725" y="1581"/>
                </a:lnTo>
                <a:lnTo>
                  <a:pt x="1648" y="1561"/>
                </a:lnTo>
                <a:lnTo>
                  <a:pt x="1601" y="1549"/>
                </a:lnTo>
                <a:lnTo>
                  <a:pt x="1548" y="1538"/>
                </a:lnTo>
                <a:lnTo>
                  <a:pt x="1491" y="1525"/>
                </a:lnTo>
                <a:lnTo>
                  <a:pt x="1429" y="1513"/>
                </a:lnTo>
                <a:lnTo>
                  <a:pt x="1364" y="1500"/>
                </a:lnTo>
                <a:lnTo>
                  <a:pt x="1295" y="1488"/>
                </a:lnTo>
                <a:lnTo>
                  <a:pt x="1223" y="1478"/>
                </a:lnTo>
                <a:lnTo>
                  <a:pt x="1150" y="1468"/>
                </a:lnTo>
                <a:lnTo>
                  <a:pt x="1074" y="1460"/>
                </a:lnTo>
                <a:lnTo>
                  <a:pt x="997" y="1455"/>
                </a:lnTo>
                <a:lnTo>
                  <a:pt x="919" y="1451"/>
                </a:lnTo>
                <a:lnTo>
                  <a:pt x="881" y="1449"/>
                </a:lnTo>
                <a:lnTo>
                  <a:pt x="842" y="1448"/>
                </a:lnTo>
                <a:lnTo>
                  <a:pt x="804" y="1449"/>
                </a:lnTo>
                <a:lnTo>
                  <a:pt x="765" y="1451"/>
                </a:lnTo>
                <a:lnTo>
                  <a:pt x="726" y="1452"/>
                </a:lnTo>
                <a:lnTo>
                  <a:pt x="688" y="1455"/>
                </a:lnTo>
                <a:lnTo>
                  <a:pt x="650" y="1458"/>
                </a:lnTo>
                <a:lnTo>
                  <a:pt x="614" y="1462"/>
                </a:lnTo>
                <a:lnTo>
                  <a:pt x="577" y="1467"/>
                </a:lnTo>
                <a:lnTo>
                  <a:pt x="540" y="1474"/>
                </a:lnTo>
                <a:lnTo>
                  <a:pt x="504" y="1480"/>
                </a:lnTo>
                <a:lnTo>
                  <a:pt x="470" y="1488"/>
                </a:lnTo>
                <a:lnTo>
                  <a:pt x="435" y="1498"/>
                </a:lnTo>
                <a:lnTo>
                  <a:pt x="401" y="1508"/>
                </a:lnTo>
                <a:lnTo>
                  <a:pt x="369" y="1520"/>
                </a:lnTo>
                <a:lnTo>
                  <a:pt x="337" y="1532"/>
                </a:lnTo>
                <a:lnTo>
                  <a:pt x="306" y="1546"/>
                </a:lnTo>
                <a:lnTo>
                  <a:pt x="276" y="1562"/>
                </a:lnTo>
                <a:lnTo>
                  <a:pt x="248" y="1578"/>
                </a:lnTo>
                <a:lnTo>
                  <a:pt x="220" y="1596"/>
                </a:lnTo>
                <a:lnTo>
                  <a:pt x="194" y="1614"/>
                </a:lnTo>
                <a:lnTo>
                  <a:pt x="169" y="1635"/>
                </a:lnTo>
                <a:lnTo>
                  <a:pt x="146" y="1658"/>
                </a:lnTo>
                <a:lnTo>
                  <a:pt x="124" y="1681"/>
                </a:lnTo>
                <a:lnTo>
                  <a:pt x="103" y="1706"/>
                </a:lnTo>
                <a:lnTo>
                  <a:pt x="84" y="1733"/>
                </a:lnTo>
                <a:lnTo>
                  <a:pt x="67" y="1762"/>
                </a:lnTo>
                <a:lnTo>
                  <a:pt x="51" y="1791"/>
                </a:lnTo>
                <a:lnTo>
                  <a:pt x="37" y="1823"/>
                </a:lnTo>
                <a:lnTo>
                  <a:pt x="25" y="1856"/>
                </a:lnTo>
                <a:lnTo>
                  <a:pt x="15" y="1890"/>
                </a:lnTo>
                <a:lnTo>
                  <a:pt x="8" y="1923"/>
                </a:lnTo>
                <a:lnTo>
                  <a:pt x="3" y="1957"/>
                </a:lnTo>
                <a:lnTo>
                  <a:pt x="1" y="1991"/>
                </a:lnTo>
                <a:lnTo>
                  <a:pt x="0" y="2023"/>
                </a:lnTo>
                <a:lnTo>
                  <a:pt x="2" y="2056"/>
                </a:lnTo>
                <a:lnTo>
                  <a:pt x="6" y="2087"/>
                </a:lnTo>
                <a:lnTo>
                  <a:pt x="12" y="2119"/>
                </a:lnTo>
                <a:lnTo>
                  <a:pt x="20" y="2151"/>
                </a:lnTo>
                <a:lnTo>
                  <a:pt x="30" y="2182"/>
                </a:lnTo>
                <a:lnTo>
                  <a:pt x="42" y="2213"/>
                </a:lnTo>
                <a:lnTo>
                  <a:pt x="55" y="2242"/>
                </a:lnTo>
                <a:lnTo>
                  <a:pt x="70" y="2272"/>
                </a:lnTo>
                <a:lnTo>
                  <a:pt x="87" y="2302"/>
                </a:lnTo>
                <a:lnTo>
                  <a:pt x="105" y="2330"/>
                </a:lnTo>
                <a:lnTo>
                  <a:pt x="125" y="2359"/>
                </a:lnTo>
                <a:lnTo>
                  <a:pt x="146" y="2387"/>
                </a:lnTo>
                <a:lnTo>
                  <a:pt x="168" y="2414"/>
                </a:lnTo>
                <a:lnTo>
                  <a:pt x="192" y="2442"/>
                </a:lnTo>
                <a:lnTo>
                  <a:pt x="216" y="2469"/>
                </a:lnTo>
                <a:lnTo>
                  <a:pt x="242" y="2495"/>
                </a:lnTo>
                <a:lnTo>
                  <a:pt x="269" y="2520"/>
                </a:lnTo>
                <a:lnTo>
                  <a:pt x="296" y="2547"/>
                </a:lnTo>
                <a:lnTo>
                  <a:pt x="325" y="2571"/>
                </a:lnTo>
                <a:lnTo>
                  <a:pt x="355" y="2596"/>
                </a:lnTo>
                <a:lnTo>
                  <a:pt x="384" y="2619"/>
                </a:lnTo>
                <a:lnTo>
                  <a:pt x="415" y="2643"/>
                </a:lnTo>
                <a:lnTo>
                  <a:pt x="446" y="2667"/>
                </a:lnTo>
                <a:lnTo>
                  <a:pt x="478" y="2689"/>
                </a:lnTo>
                <a:lnTo>
                  <a:pt x="511" y="2711"/>
                </a:lnTo>
                <a:lnTo>
                  <a:pt x="575" y="2753"/>
                </a:lnTo>
                <a:lnTo>
                  <a:pt x="641" y="2793"/>
                </a:lnTo>
                <a:lnTo>
                  <a:pt x="707" y="2831"/>
                </a:lnTo>
                <a:lnTo>
                  <a:pt x="772" y="2866"/>
                </a:lnTo>
                <a:lnTo>
                  <a:pt x="836" y="2900"/>
                </a:lnTo>
                <a:lnTo>
                  <a:pt x="898" y="2931"/>
                </a:lnTo>
                <a:lnTo>
                  <a:pt x="959" y="2960"/>
                </a:lnTo>
                <a:lnTo>
                  <a:pt x="1016" y="2986"/>
                </a:lnTo>
                <a:lnTo>
                  <a:pt x="1070" y="3010"/>
                </a:lnTo>
                <a:lnTo>
                  <a:pt x="1120" y="3031"/>
                </a:lnTo>
                <a:lnTo>
                  <a:pt x="1165" y="3049"/>
                </a:lnTo>
                <a:lnTo>
                  <a:pt x="1239" y="3079"/>
                </a:lnTo>
                <a:lnTo>
                  <a:pt x="1286" y="3095"/>
                </a:lnTo>
                <a:lnTo>
                  <a:pt x="1303" y="3102"/>
                </a:lnTo>
                <a:lnTo>
                  <a:pt x="1296" y="3101"/>
                </a:lnTo>
                <a:lnTo>
                  <a:pt x="1285" y="3115"/>
                </a:lnTo>
                <a:lnTo>
                  <a:pt x="1258" y="3157"/>
                </a:lnTo>
                <a:lnTo>
                  <a:pt x="1215" y="3225"/>
                </a:lnTo>
                <a:lnTo>
                  <a:pt x="1190" y="3266"/>
                </a:lnTo>
                <a:lnTo>
                  <a:pt x="1162" y="3313"/>
                </a:lnTo>
                <a:lnTo>
                  <a:pt x="1133" y="3363"/>
                </a:lnTo>
                <a:lnTo>
                  <a:pt x="1102" y="3418"/>
                </a:lnTo>
                <a:lnTo>
                  <a:pt x="1071" y="3477"/>
                </a:lnTo>
                <a:lnTo>
                  <a:pt x="1038" y="3539"/>
                </a:lnTo>
                <a:lnTo>
                  <a:pt x="1007" y="3604"/>
                </a:lnTo>
                <a:lnTo>
                  <a:pt x="975" y="3671"/>
                </a:lnTo>
                <a:lnTo>
                  <a:pt x="945" y="3741"/>
                </a:lnTo>
                <a:lnTo>
                  <a:pt x="915" y="3812"/>
                </a:lnTo>
                <a:lnTo>
                  <a:pt x="888" y="3885"/>
                </a:lnTo>
                <a:lnTo>
                  <a:pt x="874" y="3922"/>
                </a:lnTo>
                <a:lnTo>
                  <a:pt x="863" y="3958"/>
                </a:lnTo>
                <a:lnTo>
                  <a:pt x="851" y="3995"/>
                </a:lnTo>
                <a:lnTo>
                  <a:pt x="840" y="4033"/>
                </a:lnTo>
                <a:lnTo>
                  <a:pt x="830" y="4070"/>
                </a:lnTo>
                <a:lnTo>
                  <a:pt x="821" y="4106"/>
                </a:lnTo>
                <a:lnTo>
                  <a:pt x="812" y="4143"/>
                </a:lnTo>
                <a:lnTo>
                  <a:pt x="805" y="4180"/>
                </a:lnTo>
                <a:lnTo>
                  <a:pt x="799" y="4217"/>
                </a:lnTo>
                <a:lnTo>
                  <a:pt x="793" y="4254"/>
                </a:lnTo>
                <a:lnTo>
                  <a:pt x="789" y="4289"/>
                </a:lnTo>
                <a:lnTo>
                  <a:pt x="786" y="4326"/>
                </a:lnTo>
                <a:lnTo>
                  <a:pt x="785" y="4361"/>
                </a:lnTo>
                <a:lnTo>
                  <a:pt x="785" y="4397"/>
                </a:lnTo>
                <a:lnTo>
                  <a:pt x="785" y="4431"/>
                </a:lnTo>
                <a:lnTo>
                  <a:pt x="788" y="4465"/>
                </a:lnTo>
                <a:lnTo>
                  <a:pt x="791" y="4499"/>
                </a:lnTo>
                <a:lnTo>
                  <a:pt x="797" y="4531"/>
                </a:lnTo>
                <a:lnTo>
                  <a:pt x="804" y="4564"/>
                </a:lnTo>
                <a:lnTo>
                  <a:pt x="812" y="4595"/>
                </a:lnTo>
                <a:lnTo>
                  <a:pt x="823" y="4626"/>
                </a:lnTo>
                <a:lnTo>
                  <a:pt x="835" y="4656"/>
                </a:lnTo>
                <a:lnTo>
                  <a:pt x="849" y="4686"/>
                </a:lnTo>
                <a:lnTo>
                  <a:pt x="865" y="4713"/>
                </a:lnTo>
                <a:lnTo>
                  <a:pt x="883" y="4740"/>
                </a:lnTo>
                <a:lnTo>
                  <a:pt x="902" y="4767"/>
                </a:lnTo>
                <a:lnTo>
                  <a:pt x="924" y="4792"/>
                </a:lnTo>
                <a:lnTo>
                  <a:pt x="947" y="4816"/>
                </a:lnTo>
                <a:lnTo>
                  <a:pt x="973" y="4839"/>
                </a:lnTo>
                <a:lnTo>
                  <a:pt x="1001" y="4860"/>
                </a:lnTo>
                <a:lnTo>
                  <a:pt x="1031" y="4880"/>
                </a:lnTo>
                <a:lnTo>
                  <a:pt x="1060" y="4898"/>
                </a:lnTo>
                <a:lnTo>
                  <a:pt x="1091" y="4913"/>
                </a:lnTo>
                <a:lnTo>
                  <a:pt x="1121" y="4925"/>
                </a:lnTo>
                <a:lnTo>
                  <a:pt x="1153" y="4936"/>
                </a:lnTo>
                <a:lnTo>
                  <a:pt x="1184" y="4943"/>
                </a:lnTo>
                <a:lnTo>
                  <a:pt x="1216" y="4949"/>
                </a:lnTo>
                <a:lnTo>
                  <a:pt x="1247" y="4954"/>
                </a:lnTo>
                <a:lnTo>
                  <a:pt x="1280" y="4955"/>
                </a:lnTo>
                <a:lnTo>
                  <a:pt x="1313" y="4955"/>
                </a:lnTo>
                <a:lnTo>
                  <a:pt x="1345" y="4954"/>
                </a:lnTo>
                <a:lnTo>
                  <a:pt x="1378" y="4949"/>
                </a:lnTo>
                <a:lnTo>
                  <a:pt x="1411" y="4944"/>
                </a:lnTo>
                <a:lnTo>
                  <a:pt x="1444" y="4937"/>
                </a:lnTo>
                <a:lnTo>
                  <a:pt x="1478" y="4928"/>
                </a:lnTo>
                <a:lnTo>
                  <a:pt x="1510" y="4919"/>
                </a:lnTo>
                <a:lnTo>
                  <a:pt x="1544" y="4907"/>
                </a:lnTo>
                <a:lnTo>
                  <a:pt x="1576" y="4895"/>
                </a:lnTo>
                <a:lnTo>
                  <a:pt x="1610" y="4880"/>
                </a:lnTo>
                <a:lnTo>
                  <a:pt x="1643" y="4865"/>
                </a:lnTo>
                <a:lnTo>
                  <a:pt x="1676" y="4849"/>
                </a:lnTo>
                <a:lnTo>
                  <a:pt x="1709" y="4831"/>
                </a:lnTo>
                <a:lnTo>
                  <a:pt x="1741" y="4812"/>
                </a:lnTo>
                <a:lnTo>
                  <a:pt x="1774" y="4793"/>
                </a:lnTo>
                <a:lnTo>
                  <a:pt x="1806" y="4772"/>
                </a:lnTo>
                <a:lnTo>
                  <a:pt x="1838" y="4751"/>
                </a:lnTo>
                <a:lnTo>
                  <a:pt x="1870" y="4729"/>
                </a:lnTo>
                <a:lnTo>
                  <a:pt x="1901" y="4706"/>
                </a:lnTo>
                <a:lnTo>
                  <a:pt x="1932" y="4682"/>
                </a:lnTo>
                <a:lnTo>
                  <a:pt x="1963" y="4659"/>
                </a:lnTo>
                <a:lnTo>
                  <a:pt x="2023" y="4610"/>
                </a:lnTo>
                <a:lnTo>
                  <a:pt x="2081" y="4559"/>
                </a:lnTo>
                <a:lnTo>
                  <a:pt x="2138" y="4509"/>
                </a:lnTo>
                <a:lnTo>
                  <a:pt x="2191" y="4458"/>
                </a:lnTo>
                <a:lnTo>
                  <a:pt x="2243" y="4406"/>
                </a:lnTo>
                <a:lnTo>
                  <a:pt x="2291" y="4357"/>
                </a:lnTo>
                <a:lnTo>
                  <a:pt x="2337" y="4307"/>
                </a:lnTo>
                <a:lnTo>
                  <a:pt x="2380" y="4261"/>
                </a:lnTo>
                <a:lnTo>
                  <a:pt x="2418" y="4217"/>
                </a:lnTo>
                <a:lnTo>
                  <a:pt x="2454" y="4176"/>
                </a:lnTo>
                <a:lnTo>
                  <a:pt x="2486" y="4139"/>
                </a:lnTo>
                <a:lnTo>
                  <a:pt x="2535" y="4078"/>
                </a:lnTo>
                <a:lnTo>
                  <a:pt x="2567" y="4037"/>
                </a:lnTo>
                <a:lnTo>
                  <a:pt x="2577" y="4023"/>
                </a:lnTo>
                <a:lnTo>
                  <a:pt x="2584" y="4023"/>
                </a:lnTo>
                <a:lnTo>
                  <a:pt x="2596" y="4037"/>
                </a:lnTo>
                <a:lnTo>
                  <a:pt x="2627" y="4078"/>
                </a:lnTo>
                <a:lnTo>
                  <a:pt x="2677" y="4139"/>
                </a:lnTo>
                <a:lnTo>
                  <a:pt x="2709" y="4176"/>
                </a:lnTo>
                <a:lnTo>
                  <a:pt x="2743" y="4217"/>
                </a:lnTo>
                <a:lnTo>
                  <a:pt x="2782" y="4261"/>
                </a:lnTo>
                <a:lnTo>
                  <a:pt x="2824" y="4307"/>
                </a:lnTo>
                <a:lnTo>
                  <a:pt x="2870" y="4357"/>
                </a:lnTo>
                <a:lnTo>
                  <a:pt x="2919" y="4406"/>
                </a:lnTo>
                <a:lnTo>
                  <a:pt x="2970" y="4458"/>
                </a:lnTo>
                <a:lnTo>
                  <a:pt x="3024" y="4509"/>
                </a:lnTo>
                <a:lnTo>
                  <a:pt x="3081" y="4559"/>
                </a:lnTo>
                <a:lnTo>
                  <a:pt x="3138" y="4610"/>
                </a:lnTo>
                <a:lnTo>
                  <a:pt x="3199" y="4659"/>
                </a:lnTo>
                <a:lnTo>
                  <a:pt x="3230" y="4682"/>
                </a:lnTo>
                <a:lnTo>
                  <a:pt x="3260" y="4706"/>
                </a:lnTo>
                <a:lnTo>
                  <a:pt x="3292" y="4729"/>
                </a:lnTo>
                <a:lnTo>
                  <a:pt x="3323" y="4751"/>
                </a:lnTo>
                <a:lnTo>
                  <a:pt x="3356" y="4772"/>
                </a:lnTo>
                <a:lnTo>
                  <a:pt x="3388" y="4793"/>
                </a:lnTo>
                <a:lnTo>
                  <a:pt x="3420" y="4812"/>
                </a:lnTo>
                <a:lnTo>
                  <a:pt x="3453" y="4831"/>
                </a:lnTo>
                <a:lnTo>
                  <a:pt x="3486" y="4849"/>
                </a:lnTo>
                <a:lnTo>
                  <a:pt x="3519" y="4865"/>
                </a:lnTo>
                <a:lnTo>
                  <a:pt x="3552" y="4880"/>
                </a:lnTo>
                <a:lnTo>
                  <a:pt x="3585" y="4895"/>
                </a:lnTo>
                <a:lnTo>
                  <a:pt x="3618" y="4907"/>
                </a:lnTo>
                <a:lnTo>
                  <a:pt x="3651" y="4919"/>
                </a:lnTo>
                <a:lnTo>
                  <a:pt x="3684" y="4928"/>
                </a:lnTo>
                <a:lnTo>
                  <a:pt x="3718" y="4937"/>
                </a:lnTo>
                <a:lnTo>
                  <a:pt x="3750" y="4944"/>
                </a:lnTo>
                <a:lnTo>
                  <a:pt x="3784" y="4949"/>
                </a:lnTo>
                <a:lnTo>
                  <a:pt x="3816" y="4954"/>
                </a:lnTo>
                <a:lnTo>
                  <a:pt x="3849" y="4955"/>
                </a:lnTo>
                <a:lnTo>
                  <a:pt x="3882" y="4955"/>
                </a:lnTo>
                <a:lnTo>
                  <a:pt x="3914" y="4954"/>
                </a:lnTo>
                <a:lnTo>
                  <a:pt x="3946" y="4949"/>
                </a:lnTo>
                <a:lnTo>
                  <a:pt x="3977" y="4943"/>
                </a:lnTo>
                <a:lnTo>
                  <a:pt x="4009" y="4936"/>
                </a:lnTo>
                <a:lnTo>
                  <a:pt x="4040" y="4925"/>
                </a:lnTo>
                <a:lnTo>
                  <a:pt x="4071" y="4913"/>
                </a:lnTo>
                <a:lnTo>
                  <a:pt x="4101" y="4898"/>
                </a:lnTo>
                <a:lnTo>
                  <a:pt x="4131" y="4880"/>
                </a:lnTo>
                <a:lnTo>
                  <a:pt x="4160" y="4860"/>
                </a:lnTo>
                <a:lnTo>
                  <a:pt x="4189" y="4839"/>
                </a:lnTo>
                <a:lnTo>
                  <a:pt x="4214" y="4816"/>
                </a:lnTo>
                <a:lnTo>
                  <a:pt x="4238" y="4792"/>
                </a:lnTo>
                <a:lnTo>
                  <a:pt x="4260" y="4767"/>
                </a:lnTo>
                <a:lnTo>
                  <a:pt x="4279" y="4740"/>
                </a:lnTo>
                <a:lnTo>
                  <a:pt x="4297" y="4713"/>
                </a:lnTo>
                <a:lnTo>
                  <a:pt x="4313" y="4686"/>
                </a:lnTo>
                <a:lnTo>
                  <a:pt x="4326" y="4656"/>
                </a:lnTo>
                <a:lnTo>
                  <a:pt x="4339" y="4626"/>
                </a:lnTo>
                <a:lnTo>
                  <a:pt x="4349" y="4595"/>
                </a:lnTo>
                <a:lnTo>
                  <a:pt x="4358" y="4564"/>
                </a:lnTo>
                <a:lnTo>
                  <a:pt x="4364" y="4531"/>
                </a:lnTo>
                <a:lnTo>
                  <a:pt x="4370" y="4499"/>
                </a:lnTo>
                <a:lnTo>
                  <a:pt x="4374" y="4465"/>
                </a:lnTo>
                <a:lnTo>
                  <a:pt x="4376" y="4431"/>
                </a:lnTo>
                <a:lnTo>
                  <a:pt x="4377" y="4397"/>
                </a:lnTo>
                <a:lnTo>
                  <a:pt x="4377" y="4361"/>
                </a:lnTo>
                <a:lnTo>
                  <a:pt x="4375" y="4326"/>
                </a:lnTo>
                <a:lnTo>
                  <a:pt x="4373" y="4289"/>
                </a:lnTo>
                <a:lnTo>
                  <a:pt x="4368" y="4254"/>
                </a:lnTo>
                <a:lnTo>
                  <a:pt x="4363" y="4217"/>
                </a:lnTo>
                <a:lnTo>
                  <a:pt x="4357" y="4180"/>
                </a:lnTo>
                <a:lnTo>
                  <a:pt x="4349" y="4143"/>
                </a:lnTo>
                <a:lnTo>
                  <a:pt x="4341" y="4106"/>
                </a:lnTo>
                <a:lnTo>
                  <a:pt x="4332" y="4070"/>
                </a:lnTo>
                <a:lnTo>
                  <a:pt x="4322" y="4033"/>
                </a:lnTo>
                <a:lnTo>
                  <a:pt x="4311" y="3995"/>
                </a:lnTo>
                <a:lnTo>
                  <a:pt x="4299" y="3958"/>
                </a:lnTo>
                <a:lnTo>
                  <a:pt x="4287" y="3922"/>
                </a:lnTo>
                <a:lnTo>
                  <a:pt x="4275" y="3885"/>
                </a:lnTo>
                <a:lnTo>
                  <a:pt x="4246" y="3812"/>
                </a:lnTo>
                <a:lnTo>
                  <a:pt x="4218" y="3741"/>
                </a:lnTo>
                <a:lnTo>
                  <a:pt x="4188" y="3671"/>
                </a:lnTo>
                <a:lnTo>
                  <a:pt x="4156" y="3604"/>
                </a:lnTo>
                <a:lnTo>
                  <a:pt x="4123" y="3539"/>
                </a:lnTo>
                <a:lnTo>
                  <a:pt x="4092" y="3477"/>
                </a:lnTo>
                <a:lnTo>
                  <a:pt x="4060" y="3418"/>
                </a:lnTo>
                <a:lnTo>
                  <a:pt x="4029" y="3363"/>
                </a:lnTo>
                <a:lnTo>
                  <a:pt x="3999" y="3313"/>
                </a:lnTo>
                <a:lnTo>
                  <a:pt x="3972" y="3266"/>
                </a:lnTo>
                <a:lnTo>
                  <a:pt x="3947" y="3225"/>
                </a:lnTo>
                <a:lnTo>
                  <a:pt x="3905" y="3157"/>
                </a:lnTo>
                <a:lnTo>
                  <a:pt x="3876" y="3115"/>
                </a:lnTo>
                <a:lnTo>
                  <a:pt x="3866" y="3101"/>
                </a:lnTo>
                <a:lnTo>
                  <a:pt x="3859" y="3102"/>
                </a:lnTo>
                <a:lnTo>
                  <a:pt x="3875" y="3095"/>
                </a:lnTo>
                <a:lnTo>
                  <a:pt x="3924" y="3079"/>
                </a:lnTo>
                <a:lnTo>
                  <a:pt x="3997" y="3049"/>
                </a:lnTo>
                <a:lnTo>
                  <a:pt x="4042" y="3031"/>
                </a:lnTo>
                <a:lnTo>
                  <a:pt x="4092" y="3010"/>
                </a:lnTo>
                <a:lnTo>
                  <a:pt x="4146" y="2986"/>
                </a:lnTo>
                <a:lnTo>
                  <a:pt x="4203" y="2960"/>
                </a:lnTo>
                <a:lnTo>
                  <a:pt x="4263" y="2931"/>
                </a:lnTo>
                <a:lnTo>
                  <a:pt x="4325" y="2900"/>
                </a:lnTo>
                <a:lnTo>
                  <a:pt x="4390" y="2866"/>
                </a:lnTo>
                <a:lnTo>
                  <a:pt x="4456" y="2831"/>
                </a:lnTo>
                <a:lnTo>
                  <a:pt x="4521" y="2793"/>
                </a:lnTo>
                <a:lnTo>
                  <a:pt x="4587" y="2753"/>
                </a:lnTo>
                <a:lnTo>
                  <a:pt x="4652" y="2711"/>
                </a:lnTo>
                <a:lnTo>
                  <a:pt x="4684" y="2689"/>
                </a:lnTo>
                <a:lnTo>
                  <a:pt x="4715" y="2667"/>
                </a:lnTo>
                <a:lnTo>
                  <a:pt x="4747" y="2643"/>
                </a:lnTo>
                <a:lnTo>
                  <a:pt x="4777" y="2619"/>
                </a:lnTo>
                <a:lnTo>
                  <a:pt x="4808" y="2596"/>
                </a:lnTo>
                <a:lnTo>
                  <a:pt x="4837" y="2571"/>
                </a:lnTo>
                <a:lnTo>
                  <a:pt x="4866" y="2547"/>
                </a:lnTo>
                <a:lnTo>
                  <a:pt x="4893" y="2520"/>
                </a:lnTo>
                <a:lnTo>
                  <a:pt x="4920" y="2495"/>
                </a:lnTo>
                <a:lnTo>
                  <a:pt x="4945" y="2469"/>
                </a:lnTo>
                <a:lnTo>
                  <a:pt x="4971" y="2442"/>
                </a:lnTo>
                <a:lnTo>
                  <a:pt x="4994" y="2414"/>
                </a:lnTo>
                <a:lnTo>
                  <a:pt x="5016" y="2387"/>
                </a:lnTo>
                <a:lnTo>
                  <a:pt x="5037" y="2359"/>
                </a:lnTo>
                <a:lnTo>
                  <a:pt x="5057" y="2330"/>
                </a:lnTo>
                <a:lnTo>
                  <a:pt x="5075" y="2302"/>
                </a:lnTo>
                <a:lnTo>
                  <a:pt x="5092" y="2272"/>
                </a:lnTo>
                <a:lnTo>
                  <a:pt x="5107" y="2242"/>
                </a:lnTo>
                <a:lnTo>
                  <a:pt x="5120" y="2213"/>
                </a:lnTo>
                <a:lnTo>
                  <a:pt x="5133" y="2182"/>
                </a:lnTo>
                <a:lnTo>
                  <a:pt x="5142" y="2151"/>
                </a:lnTo>
                <a:lnTo>
                  <a:pt x="5150" y="2119"/>
                </a:lnTo>
                <a:lnTo>
                  <a:pt x="5156" y="2087"/>
                </a:lnTo>
                <a:lnTo>
                  <a:pt x="5160" y="2056"/>
                </a:lnTo>
                <a:lnTo>
                  <a:pt x="5162" y="2023"/>
                </a:lnTo>
                <a:lnTo>
                  <a:pt x="5162" y="1991"/>
                </a:lnTo>
                <a:lnTo>
                  <a:pt x="5159" y="1957"/>
                </a:lnTo>
                <a:lnTo>
                  <a:pt x="5155" y="1923"/>
                </a:lnTo>
                <a:lnTo>
                  <a:pt x="5147" y="1890"/>
                </a:lnTo>
                <a:lnTo>
                  <a:pt x="5137" y="1856"/>
                </a:lnTo>
                <a:close/>
              </a:path>
            </a:pathLst>
          </a:custGeom>
          <a:solidFill>
            <a:srgbClr val="E46B62"/>
          </a:solidFill>
          <a:ln w="38100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25000"/>
              </a:prstClr>
            </a:outerShdw>
          </a:effectLst>
        </p:spPr>
        <p:txBody>
          <a:bodyPr wrap="square"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76C511FE-4E96-456F-B5AB-01B0142FEFC4}"/>
              </a:ext>
            </a:extLst>
          </p:cNvPr>
          <p:cNvSpPr txBox="1"/>
          <p:nvPr/>
        </p:nvSpPr>
        <p:spPr>
          <a:xfrm>
            <a:off x="4809175" y="2299128"/>
            <a:ext cx="66422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b="1" spc="300" dirty="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- </a:t>
            </a:r>
            <a:r>
              <a:rPr lang="en-US" altLang="zh-CN" sz="4400" b="1" spc="300" dirty="0" err="1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Hoàn</a:t>
            </a:r>
            <a:r>
              <a:rPr lang="en-US" altLang="zh-CN" sz="4400" b="1" spc="300" dirty="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 </a:t>
            </a:r>
            <a:r>
              <a:rPr lang="en-US" altLang="zh-CN" sz="4400" b="1" spc="300" dirty="0" err="1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thành</a:t>
            </a:r>
            <a:r>
              <a:rPr lang="en-US" altLang="zh-CN" sz="4400" b="1" spc="300" dirty="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 </a:t>
            </a:r>
            <a:r>
              <a:rPr lang="en-US" altLang="zh-CN" sz="4400" b="1" spc="300" dirty="0" err="1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các</a:t>
            </a:r>
            <a:r>
              <a:rPr lang="en-US" altLang="zh-CN" sz="4400" b="1" spc="300" dirty="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 bài </a:t>
            </a:r>
            <a:r>
              <a:rPr lang="en-US" altLang="zh-CN" sz="4400" b="1" spc="300" dirty="0" err="1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tập</a:t>
            </a:r>
            <a:r>
              <a:rPr lang="en-US" altLang="zh-CN" sz="4400" b="1" spc="300" dirty="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.</a:t>
            </a:r>
            <a:endParaRPr kumimoji="0" lang="zh-CN" altLang="en-US" sz="44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#9Slide07 IcielLa Chic Pro Shad" panose="02000506090000020004" pitchFamily="2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A297D859-D0EE-49B5-B720-6C0FCADD0F87}"/>
              </a:ext>
            </a:extLst>
          </p:cNvPr>
          <p:cNvSpPr txBox="1"/>
          <p:nvPr/>
        </p:nvSpPr>
        <p:spPr>
          <a:xfrm>
            <a:off x="4809175" y="4025425"/>
            <a:ext cx="73828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1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b="1" spc="300" dirty="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- </a:t>
            </a:r>
            <a:r>
              <a:rPr lang="en-US" altLang="zh-CN" sz="4400" b="1" spc="300" dirty="0" err="1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Chuẩn</a:t>
            </a:r>
            <a:r>
              <a:rPr lang="en-US" altLang="zh-CN" sz="4400" b="1" spc="300" dirty="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 </a:t>
            </a:r>
            <a:r>
              <a:rPr lang="en-US" altLang="zh-CN" sz="4400" b="1" spc="300" dirty="0" err="1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bị</a:t>
            </a:r>
            <a:r>
              <a:rPr lang="en-US" altLang="zh-CN" sz="4400" b="1" spc="300" dirty="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 </a:t>
            </a:r>
            <a:r>
              <a:rPr lang="en-US" altLang="zh-CN" sz="4400" b="1" spc="30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bài Luyện </a:t>
            </a:r>
            <a:r>
              <a:rPr lang="en-US" altLang="zh-CN" sz="4400" b="1" spc="300" dirty="0" err="1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tập</a:t>
            </a:r>
            <a:r>
              <a:rPr lang="en-US" altLang="zh-CN" sz="4400" b="1" spc="300" dirty="0">
                <a:solidFill>
                  <a:schemeClr val="bg1"/>
                </a:solidFill>
                <a:latin typeface="#9Slide07 IcielLa Chic Pro Shad" panose="02000506090000020004" pitchFamily="2" charset="0"/>
                <a:ea typeface="微软雅黑" panose="020B0503020204020204" pitchFamily="34" charset="-122"/>
                <a:sym typeface="Century Gothic" panose="020B0502020202020204" pitchFamily="34" charset="0"/>
              </a:rPr>
              <a:t>.</a:t>
            </a:r>
            <a:endParaRPr kumimoji="0" lang="zh-CN" altLang="en-US" sz="44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#9Slide07 IcielLa Chic Pro Shad" panose="02000506090000020004" pitchFamily="2" charset="0"/>
              <a:ea typeface="微软雅黑" panose="020B0503020204020204" pitchFamily="34" charset="-122"/>
              <a:sym typeface="Century Gothic" panose="020B0502020202020204" pitchFamily="34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9861E2E-9567-45E2-87B8-CADDEEE8ACF7}"/>
              </a:ext>
            </a:extLst>
          </p:cNvPr>
          <p:cNvGrpSpPr/>
          <p:nvPr/>
        </p:nvGrpSpPr>
        <p:grpSpPr>
          <a:xfrm>
            <a:off x="548925" y="420924"/>
            <a:ext cx="4001689" cy="1730943"/>
            <a:chOff x="1589486" y="3073040"/>
            <a:chExt cx="4001689" cy="1730943"/>
          </a:xfrm>
        </p:grpSpPr>
        <p:sp>
          <p:nvSpPr>
            <p:cNvPr id="22" name="文本框 1">
              <a:extLst>
                <a:ext uri="{FF2B5EF4-FFF2-40B4-BE49-F238E27FC236}">
                  <a16:creationId xmlns:a16="http://schemas.microsoft.com/office/drawing/2014/main" id="{89C81846-75D8-49CB-AE2A-031F9B7C4C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9486" y="3234323"/>
              <a:ext cx="383257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r>
                <a:rPr lang="en-US" altLang="zh-CN" sz="9600" b="1" dirty="0">
                  <a:ln w="0">
                    <a:noFill/>
                  </a:ln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  <a:reflection blurRad="6350" stA="55000" endA="300" endPos="45500" dir="5400000" sy="-100000" algn="bl" rotWithShape="0"/>
                  </a:effectLst>
                  <a:latin typeface="#9Slide07 IcielLa Chic Pro Shad" panose="02000506090000020004" pitchFamily="2" charset="0"/>
                  <a:ea typeface="微软雅黑" panose="020B0503020204020204" pitchFamily="34" charset="-122"/>
                </a:rPr>
                <a:t>DẶN DÒ</a:t>
              </a:r>
              <a:endParaRPr lang="zh-CN" altLang="en-US" sz="9600" b="1" dirty="0">
                <a:ln w="0">
                  <a:noFill/>
                </a:ln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#9Slide07 IcielLa Chic Pro Shad" panose="02000506090000020004" pitchFamily="2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9CABD00-04D1-4C3A-8459-7307FE48A3E5}"/>
                </a:ext>
              </a:extLst>
            </p:cNvPr>
            <p:cNvSpPr/>
            <p:nvPr/>
          </p:nvSpPr>
          <p:spPr>
            <a:xfrm>
              <a:off x="2638269" y="3073040"/>
              <a:ext cx="2952906" cy="102008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4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pic>
        <p:nvPicPr>
          <p:cNvPr id="20" name="图片 19" descr="6">
            <a:extLst>
              <a:ext uri="{FF2B5EF4-FFF2-40B4-BE49-F238E27FC236}">
                <a16:creationId xmlns:a16="http://schemas.microsoft.com/office/drawing/2014/main" id="{25E9F477-D17F-444C-900C-0A51D7FE1D5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27" name="图片 26" descr="6">
            <a:extLst>
              <a:ext uri="{FF2B5EF4-FFF2-40B4-BE49-F238E27FC236}">
                <a16:creationId xmlns:a16="http://schemas.microsoft.com/office/drawing/2014/main" id="{E05DEF25-6AE4-4C2C-9B98-4C6CEC4D48D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8EFFE737-C0D5-4AA8-9559-0E1DBBA1C8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552" y="308452"/>
            <a:ext cx="1436235" cy="143623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8C8C9C3F-6CEF-41F1-BDDD-149F4FB82D1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2671" y="-544642"/>
            <a:ext cx="2289329" cy="2289329"/>
          </a:xfrm>
          <a:prstGeom prst="rect">
            <a:avLst/>
          </a:prstGeom>
        </p:spPr>
      </p:pic>
      <p:pic>
        <p:nvPicPr>
          <p:cNvPr id="32" name="图片 5">
            <a:extLst>
              <a:ext uri="{FF2B5EF4-FFF2-40B4-BE49-F238E27FC236}">
                <a16:creationId xmlns:a16="http://schemas.microsoft.com/office/drawing/2014/main" id="{69A95E87-2E00-4BC8-928E-4ACA260F07D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lum contrast="20000"/>
          </a:blip>
          <a:srcRect t="-1" r="66688" b="80816"/>
          <a:stretch/>
        </p:blipFill>
        <p:spPr>
          <a:xfrm>
            <a:off x="-840715" y="4876800"/>
            <a:ext cx="13031445" cy="19611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0223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8"/>
          <p:cNvSpPr/>
          <p:nvPr/>
        </p:nvSpPr>
        <p:spPr bwMode="auto">
          <a:xfrm>
            <a:off x="0" y="387647"/>
            <a:ext cx="12192000" cy="6229943"/>
          </a:xfrm>
          <a:custGeom>
            <a:avLst/>
            <a:gdLst>
              <a:gd name="T0" fmla="*/ 2061 w 2368"/>
              <a:gd name="T1" fmla="*/ 709 h 1583"/>
              <a:gd name="T2" fmla="*/ 1558 w 2368"/>
              <a:gd name="T3" fmla="*/ 270 h 1583"/>
              <a:gd name="T4" fmla="*/ 1308 w 2368"/>
              <a:gd name="T5" fmla="*/ 54 h 1583"/>
              <a:gd name="T6" fmla="*/ 1121 w 2368"/>
              <a:gd name="T7" fmla="*/ 136 h 1583"/>
              <a:gd name="T8" fmla="*/ 773 w 2368"/>
              <a:gd name="T9" fmla="*/ 0 h 1583"/>
              <a:gd name="T10" fmla="*/ 258 w 2368"/>
              <a:gd name="T11" fmla="*/ 514 h 1583"/>
              <a:gd name="T12" fmla="*/ 270 w 2368"/>
              <a:gd name="T13" fmla="*/ 622 h 1583"/>
              <a:gd name="T14" fmla="*/ 0 w 2368"/>
              <a:gd name="T15" fmla="*/ 1002 h 1583"/>
              <a:gd name="T16" fmla="*/ 403 w 2368"/>
              <a:gd name="T17" fmla="*/ 1406 h 1583"/>
              <a:gd name="T18" fmla="*/ 723 w 2368"/>
              <a:gd name="T19" fmla="*/ 1247 h 1583"/>
              <a:gd name="T20" fmla="*/ 1156 w 2368"/>
              <a:gd name="T21" fmla="*/ 1583 h 1583"/>
              <a:gd name="T22" fmla="*/ 1512 w 2368"/>
              <a:gd name="T23" fmla="*/ 1406 h 1583"/>
              <a:gd name="T24" fmla="*/ 2018 w 2368"/>
              <a:gd name="T25" fmla="*/ 1406 h 1583"/>
              <a:gd name="T26" fmla="*/ 2368 w 2368"/>
              <a:gd name="T27" fmla="*/ 1056 h 1583"/>
              <a:gd name="T28" fmla="*/ 2061 w 2368"/>
              <a:gd name="T29" fmla="*/ 709 h 1583"/>
              <a:gd name="connsiteX0" fmla="*/ 8704 w 10000"/>
              <a:gd name="connsiteY0" fmla="*/ 4479 h 10000"/>
              <a:gd name="connsiteX1" fmla="*/ 6492 w 10000"/>
              <a:gd name="connsiteY1" fmla="*/ 2461 h 10000"/>
              <a:gd name="connsiteX2" fmla="*/ 5524 w 10000"/>
              <a:gd name="connsiteY2" fmla="*/ 341 h 10000"/>
              <a:gd name="connsiteX3" fmla="*/ 4734 w 10000"/>
              <a:gd name="connsiteY3" fmla="*/ 859 h 10000"/>
              <a:gd name="connsiteX4" fmla="*/ 3264 w 10000"/>
              <a:gd name="connsiteY4" fmla="*/ 0 h 10000"/>
              <a:gd name="connsiteX5" fmla="*/ 1090 w 10000"/>
              <a:gd name="connsiteY5" fmla="*/ 3247 h 10000"/>
              <a:gd name="connsiteX6" fmla="*/ 1140 w 10000"/>
              <a:gd name="connsiteY6" fmla="*/ 3929 h 10000"/>
              <a:gd name="connsiteX7" fmla="*/ 0 w 10000"/>
              <a:gd name="connsiteY7" fmla="*/ 6330 h 10000"/>
              <a:gd name="connsiteX8" fmla="*/ 1702 w 10000"/>
              <a:gd name="connsiteY8" fmla="*/ 8882 h 10000"/>
              <a:gd name="connsiteX9" fmla="*/ 3053 w 10000"/>
              <a:gd name="connsiteY9" fmla="*/ 7877 h 10000"/>
              <a:gd name="connsiteX10" fmla="*/ 4882 w 10000"/>
              <a:gd name="connsiteY10" fmla="*/ 10000 h 10000"/>
              <a:gd name="connsiteX11" fmla="*/ 6385 w 10000"/>
              <a:gd name="connsiteY11" fmla="*/ 8882 h 10000"/>
              <a:gd name="connsiteX12" fmla="*/ 8522 w 10000"/>
              <a:gd name="connsiteY12" fmla="*/ 8882 h 10000"/>
              <a:gd name="connsiteX13" fmla="*/ 10000 w 10000"/>
              <a:gd name="connsiteY13" fmla="*/ 6671 h 10000"/>
              <a:gd name="connsiteX14" fmla="*/ 8704 w 10000"/>
              <a:gd name="connsiteY14" fmla="*/ 4479 h 10000"/>
              <a:gd name="connsiteX0-1" fmla="*/ 8704 w 10000"/>
              <a:gd name="connsiteY0-2" fmla="*/ 4479 h 10000"/>
              <a:gd name="connsiteX1-3" fmla="*/ 6492 w 10000"/>
              <a:gd name="connsiteY1-4" fmla="*/ 2461 h 10000"/>
              <a:gd name="connsiteX2-5" fmla="*/ 5872 w 10000"/>
              <a:gd name="connsiteY2-6" fmla="*/ 776 h 10000"/>
              <a:gd name="connsiteX3-7" fmla="*/ 4734 w 10000"/>
              <a:gd name="connsiteY3-8" fmla="*/ 859 h 10000"/>
              <a:gd name="connsiteX4-9" fmla="*/ 3264 w 10000"/>
              <a:gd name="connsiteY4-10" fmla="*/ 0 h 10000"/>
              <a:gd name="connsiteX5-11" fmla="*/ 1090 w 10000"/>
              <a:gd name="connsiteY5-12" fmla="*/ 3247 h 10000"/>
              <a:gd name="connsiteX6-13" fmla="*/ 1140 w 10000"/>
              <a:gd name="connsiteY6-14" fmla="*/ 3929 h 10000"/>
              <a:gd name="connsiteX7-15" fmla="*/ 0 w 10000"/>
              <a:gd name="connsiteY7-16" fmla="*/ 6330 h 10000"/>
              <a:gd name="connsiteX8-17" fmla="*/ 1702 w 10000"/>
              <a:gd name="connsiteY8-18" fmla="*/ 8882 h 10000"/>
              <a:gd name="connsiteX9-19" fmla="*/ 3053 w 10000"/>
              <a:gd name="connsiteY9-20" fmla="*/ 7877 h 10000"/>
              <a:gd name="connsiteX10-21" fmla="*/ 4882 w 10000"/>
              <a:gd name="connsiteY10-22" fmla="*/ 10000 h 10000"/>
              <a:gd name="connsiteX11-23" fmla="*/ 6385 w 10000"/>
              <a:gd name="connsiteY11-24" fmla="*/ 8882 h 10000"/>
              <a:gd name="connsiteX12-25" fmla="*/ 8522 w 10000"/>
              <a:gd name="connsiteY12-26" fmla="*/ 8882 h 10000"/>
              <a:gd name="connsiteX13-27" fmla="*/ 10000 w 10000"/>
              <a:gd name="connsiteY13-28" fmla="*/ 6671 h 10000"/>
              <a:gd name="connsiteX14-29" fmla="*/ 8704 w 10000"/>
              <a:gd name="connsiteY14-30" fmla="*/ 4479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0000" h="10000">
                <a:moveTo>
                  <a:pt x="8704" y="4479"/>
                </a:moveTo>
                <a:cubicBezTo>
                  <a:pt x="8518" y="2950"/>
                  <a:pt x="7561" y="2530"/>
                  <a:pt x="6492" y="2461"/>
                </a:cubicBezTo>
                <a:cubicBezTo>
                  <a:pt x="6416" y="1690"/>
                  <a:pt x="6165" y="1043"/>
                  <a:pt x="5872" y="776"/>
                </a:cubicBezTo>
                <a:cubicBezTo>
                  <a:pt x="5579" y="509"/>
                  <a:pt x="4928" y="543"/>
                  <a:pt x="4734" y="859"/>
                </a:cubicBezTo>
                <a:cubicBezTo>
                  <a:pt x="4345" y="328"/>
                  <a:pt x="3830" y="0"/>
                  <a:pt x="3264" y="0"/>
                </a:cubicBezTo>
                <a:cubicBezTo>
                  <a:pt x="2065" y="0"/>
                  <a:pt x="1090" y="1453"/>
                  <a:pt x="1090" y="3247"/>
                </a:cubicBezTo>
                <a:cubicBezTo>
                  <a:pt x="1090" y="3481"/>
                  <a:pt x="1111" y="3708"/>
                  <a:pt x="1140" y="3929"/>
                </a:cubicBezTo>
                <a:cubicBezTo>
                  <a:pt x="477" y="4277"/>
                  <a:pt x="0" y="5218"/>
                  <a:pt x="0" y="6330"/>
                </a:cubicBezTo>
                <a:cubicBezTo>
                  <a:pt x="0" y="7738"/>
                  <a:pt x="764" y="8882"/>
                  <a:pt x="1702" y="8882"/>
                </a:cubicBezTo>
                <a:cubicBezTo>
                  <a:pt x="2255" y="8882"/>
                  <a:pt x="2745" y="8484"/>
                  <a:pt x="3053" y="7877"/>
                </a:cubicBezTo>
                <a:cubicBezTo>
                  <a:pt x="3264" y="9097"/>
                  <a:pt x="4003" y="10000"/>
                  <a:pt x="4882" y="10000"/>
                </a:cubicBezTo>
                <a:cubicBezTo>
                  <a:pt x="5494" y="10000"/>
                  <a:pt x="6039" y="9558"/>
                  <a:pt x="6385" y="8882"/>
                </a:cubicBezTo>
                <a:lnTo>
                  <a:pt x="8522" y="8882"/>
                </a:lnTo>
                <a:cubicBezTo>
                  <a:pt x="9337" y="8882"/>
                  <a:pt x="10000" y="7890"/>
                  <a:pt x="10000" y="6671"/>
                </a:cubicBezTo>
                <a:cubicBezTo>
                  <a:pt x="10000" y="5540"/>
                  <a:pt x="9434" y="4611"/>
                  <a:pt x="8704" y="44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C00000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 rot="18390134">
            <a:off x="4892" y="830978"/>
            <a:ext cx="3254133" cy="19342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0" y="-85082"/>
            <a:ext cx="6490253" cy="172151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5521" y="3429000"/>
            <a:ext cx="110546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n w="0">
                  <a:solidFill>
                    <a:sysClr val="windowText" lastClr="000000"/>
                  </a:solidFill>
                </a:ln>
                <a:solidFill>
                  <a:srgbClr val="E14628"/>
                </a:solidFill>
                <a:latin typeface="UTM Loko" panose="02040603050506020204" pitchFamily="18" charset="0"/>
                <a:ea typeface="微软雅黑" panose="020B0503020204020204" pitchFamily="34" charset="-122"/>
              </a:rPr>
              <a:t>CHÚC CÁC EM HỌC TỐT!</a:t>
            </a:r>
            <a:endParaRPr lang="zh-CN" altLang="en-US" sz="7200" dirty="0">
              <a:ln w="0">
                <a:solidFill>
                  <a:sysClr val="windowText" lastClr="000000"/>
                </a:solidFill>
              </a:ln>
              <a:solidFill>
                <a:srgbClr val="E14628"/>
              </a:solidFill>
              <a:latin typeface="UTM Loko" panose="020406030505060202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4088219" y="1571288"/>
            <a:ext cx="1801231" cy="9583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9034375" y="5807549"/>
            <a:ext cx="3206250" cy="1057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lum contrast="20000"/>
          </a:blip>
          <a:stretch>
            <a:fillRect/>
          </a:stretch>
        </p:blipFill>
        <p:spPr>
          <a:xfrm>
            <a:off x="6754487" y="945657"/>
            <a:ext cx="1046250" cy="99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lum contrast="20000"/>
          </a:blip>
          <a:stretch>
            <a:fillRect/>
          </a:stretch>
        </p:blipFill>
        <p:spPr>
          <a:xfrm rot="1275709">
            <a:off x="9130999" y="791240"/>
            <a:ext cx="2970000" cy="2013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26">
            <a:extLst>
              <a:ext uri="{FF2B5EF4-FFF2-40B4-BE49-F238E27FC236}">
                <a16:creationId xmlns:a16="http://schemas.microsoft.com/office/drawing/2014/main" id="{FEC7AB16-1882-4C12-A573-B1727762DB97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 flipH="1">
            <a:off x="-48624" y="5822132"/>
            <a:ext cx="3206250" cy="1057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5">
            <a:extLst>
              <a:ext uri="{FF2B5EF4-FFF2-40B4-BE49-F238E27FC236}">
                <a16:creationId xmlns:a16="http://schemas.microsoft.com/office/drawing/2014/main" id="{25E47668-74F8-415B-A50D-4A20A566AEB4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2921767" y="-85564"/>
            <a:ext cx="9513675" cy="252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7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9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3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4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1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-24389" y="87067"/>
            <a:ext cx="3115194" cy="24065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9" name="组合 58"/>
          <p:cNvGrpSpPr/>
          <p:nvPr/>
        </p:nvGrpSpPr>
        <p:grpSpPr>
          <a:xfrm>
            <a:off x="3193724" y="116620"/>
            <a:ext cx="8912748" cy="1760591"/>
            <a:chOff x="-118244" y="612700"/>
            <a:chExt cx="16062366" cy="3103964"/>
          </a:xfrm>
        </p:grpSpPr>
        <p:sp>
          <p:nvSpPr>
            <p:cNvPr id="10" name="椭圆 9"/>
            <p:cNvSpPr/>
            <p:nvPr/>
          </p:nvSpPr>
          <p:spPr>
            <a:xfrm>
              <a:off x="1083107" y="612700"/>
              <a:ext cx="2192391" cy="2234353"/>
            </a:xfrm>
            <a:prstGeom prst="ellipse">
              <a:avLst/>
            </a:prstGeom>
            <a:gradFill flip="none" rotWithShape="1">
              <a:gsLst>
                <a:gs pos="0">
                  <a:srgbClr val="8D5EB0"/>
                </a:gs>
                <a:gs pos="100000">
                  <a:srgbClr val="552D6D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8207" y="612700"/>
              <a:ext cx="1652458" cy="1863630"/>
            </a:xfrm>
            <a:custGeom>
              <a:avLst/>
              <a:gdLst>
                <a:gd name="connsiteX0" fmla="*/ 0 w 2506924"/>
                <a:gd name="connsiteY0" fmla="*/ 0 h 2015322"/>
                <a:gd name="connsiteX1" fmla="*/ 2506924 w 2506924"/>
                <a:gd name="connsiteY1" fmla="*/ 0 h 2015322"/>
                <a:gd name="connsiteX2" fmla="*/ 2506924 w 2506924"/>
                <a:gd name="connsiteY2" fmla="*/ 1647633 h 2015322"/>
                <a:gd name="connsiteX3" fmla="*/ 0 w 2506924"/>
                <a:gd name="connsiteY3" fmla="*/ 2015322 h 2015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6924" h="2015322">
                  <a:moveTo>
                    <a:pt x="0" y="0"/>
                  </a:moveTo>
                  <a:lnTo>
                    <a:pt x="2506924" y="0"/>
                  </a:lnTo>
                  <a:lnTo>
                    <a:pt x="2506924" y="1647633"/>
                  </a:lnTo>
                  <a:lnTo>
                    <a:pt x="0" y="2015322"/>
                  </a:lnTo>
                  <a:close/>
                </a:path>
              </a:pathLst>
            </a:cu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文本框 10"/>
            <p:cNvSpPr txBox="1"/>
            <p:nvPr/>
          </p:nvSpPr>
          <p:spPr>
            <a:xfrm>
              <a:off x="-118244" y="845909"/>
              <a:ext cx="1026137" cy="1790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i="1" dirty="0">
                  <a:ln w="0">
                    <a:noFill/>
                  </a:ln>
                  <a:solidFill>
                    <a:srgbClr val="AA5C3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zh-CN" altLang="en-US" sz="6000" i="1" dirty="0">
                <a:ln w="0">
                  <a:noFill/>
                </a:ln>
                <a:solidFill>
                  <a:srgbClr val="AA5C3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055233" y="827939"/>
              <a:ext cx="11888889" cy="2888725"/>
            </a:xfrm>
            <a:custGeom>
              <a:avLst/>
              <a:gdLst>
                <a:gd name="connsiteX0" fmla="*/ 0 w 2532914"/>
                <a:gd name="connsiteY0" fmla="*/ 361508 h 723016"/>
                <a:gd name="connsiteX1" fmla="*/ 361508 w 2532914"/>
                <a:gd name="connsiteY1" fmla="*/ 0 h 723016"/>
                <a:gd name="connsiteX2" fmla="*/ 2171406 w 2532914"/>
                <a:gd name="connsiteY2" fmla="*/ 0 h 723016"/>
                <a:gd name="connsiteX3" fmla="*/ 2532914 w 2532914"/>
                <a:gd name="connsiteY3" fmla="*/ 361508 h 723016"/>
                <a:gd name="connsiteX4" fmla="*/ 2532914 w 2532914"/>
                <a:gd name="connsiteY4" fmla="*/ 361508 h 723016"/>
                <a:gd name="connsiteX5" fmla="*/ 2171406 w 2532914"/>
                <a:gd name="connsiteY5" fmla="*/ 723016 h 723016"/>
                <a:gd name="connsiteX6" fmla="*/ 361508 w 2532914"/>
                <a:gd name="connsiteY6" fmla="*/ 723016 h 723016"/>
                <a:gd name="connsiteX7" fmla="*/ 0 w 2532914"/>
                <a:gd name="connsiteY7" fmla="*/ 361508 h 723016"/>
                <a:gd name="connsiteX0-1" fmla="*/ 0 w 2532914"/>
                <a:gd name="connsiteY0-2" fmla="*/ 361508 h 723016"/>
                <a:gd name="connsiteX1-3" fmla="*/ 361508 w 2532914"/>
                <a:gd name="connsiteY1-4" fmla="*/ 0 h 723016"/>
                <a:gd name="connsiteX2-5" fmla="*/ 2258492 w 2532914"/>
                <a:gd name="connsiteY2-6" fmla="*/ 0 h 723016"/>
                <a:gd name="connsiteX3-7" fmla="*/ 2532914 w 2532914"/>
                <a:gd name="connsiteY3-8" fmla="*/ 361508 h 723016"/>
                <a:gd name="connsiteX4-9" fmla="*/ 2532914 w 2532914"/>
                <a:gd name="connsiteY4-10" fmla="*/ 361508 h 723016"/>
                <a:gd name="connsiteX5-11" fmla="*/ 2171406 w 2532914"/>
                <a:gd name="connsiteY5-12" fmla="*/ 723016 h 723016"/>
                <a:gd name="connsiteX6-13" fmla="*/ 361508 w 2532914"/>
                <a:gd name="connsiteY6-14" fmla="*/ 723016 h 723016"/>
                <a:gd name="connsiteX7-15" fmla="*/ 0 w 2532914"/>
                <a:gd name="connsiteY7-16" fmla="*/ 361508 h 723016"/>
                <a:gd name="connsiteX0-17" fmla="*/ 8392 w 2541306"/>
                <a:gd name="connsiteY0-18" fmla="*/ 361508 h 723016"/>
                <a:gd name="connsiteX1-19" fmla="*/ 369900 w 2541306"/>
                <a:gd name="connsiteY1-20" fmla="*/ 0 h 723016"/>
                <a:gd name="connsiteX2-21" fmla="*/ 2266884 w 2541306"/>
                <a:gd name="connsiteY2-22" fmla="*/ 0 h 723016"/>
                <a:gd name="connsiteX3-23" fmla="*/ 2541306 w 2541306"/>
                <a:gd name="connsiteY3-24" fmla="*/ 361508 h 723016"/>
                <a:gd name="connsiteX4-25" fmla="*/ 2541306 w 2541306"/>
                <a:gd name="connsiteY4-26" fmla="*/ 361508 h 723016"/>
                <a:gd name="connsiteX5-27" fmla="*/ 2179798 w 2541306"/>
                <a:gd name="connsiteY5-28" fmla="*/ 723016 h 723016"/>
                <a:gd name="connsiteX6-29" fmla="*/ 210243 w 2541306"/>
                <a:gd name="connsiteY6-30" fmla="*/ 693987 h 723016"/>
                <a:gd name="connsiteX7-31" fmla="*/ 8392 w 2541306"/>
                <a:gd name="connsiteY7-32" fmla="*/ 361508 h 723016"/>
                <a:gd name="connsiteX0-33" fmla="*/ 47051 w 2579965"/>
                <a:gd name="connsiteY0-34" fmla="*/ 361508 h 723016"/>
                <a:gd name="connsiteX1-35" fmla="*/ 408559 w 2579965"/>
                <a:gd name="connsiteY1-36" fmla="*/ 0 h 723016"/>
                <a:gd name="connsiteX2-37" fmla="*/ 2305543 w 2579965"/>
                <a:gd name="connsiteY2-38" fmla="*/ 0 h 723016"/>
                <a:gd name="connsiteX3-39" fmla="*/ 2579965 w 2579965"/>
                <a:gd name="connsiteY3-40" fmla="*/ 361508 h 723016"/>
                <a:gd name="connsiteX4-41" fmla="*/ 2579965 w 2579965"/>
                <a:gd name="connsiteY4-42" fmla="*/ 361508 h 723016"/>
                <a:gd name="connsiteX5-43" fmla="*/ 2218457 w 2579965"/>
                <a:gd name="connsiteY5-44" fmla="*/ 723016 h 723016"/>
                <a:gd name="connsiteX6-45" fmla="*/ 248902 w 2579965"/>
                <a:gd name="connsiteY6-46" fmla="*/ 693987 h 723016"/>
                <a:gd name="connsiteX7-47" fmla="*/ 47051 w 2579965"/>
                <a:gd name="connsiteY7-48" fmla="*/ 361508 h 723016"/>
                <a:gd name="connsiteX0-49" fmla="*/ 172854 w 2503917"/>
                <a:gd name="connsiteY0-50" fmla="*/ 693987 h 723016"/>
                <a:gd name="connsiteX1-51" fmla="*/ 332511 w 2503917"/>
                <a:gd name="connsiteY1-52" fmla="*/ 0 h 723016"/>
                <a:gd name="connsiteX2-53" fmla="*/ 2229495 w 2503917"/>
                <a:gd name="connsiteY2-54" fmla="*/ 0 h 723016"/>
                <a:gd name="connsiteX3-55" fmla="*/ 2503917 w 2503917"/>
                <a:gd name="connsiteY3-56" fmla="*/ 361508 h 723016"/>
                <a:gd name="connsiteX4-57" fmla="*/ 2503917 w 2503917"/>
                <a:gd name="connsiteY4-58" fmla="*/ 361508 h 723016"/>
                <a:gd name="connsiteX5-59" fmla="*/ 2142409 w 2503917"/>
                <a:gd name="connsiteY5-60" fmla="*/ 723016 h 723016"/>
                <a:gd name="connsiteX6-61" fmla="*/ 172854 w 2503917"/>
                <a:gd name="connsiteY6-62" fmla="*/ 693987 h 723016"/>
                <a:gd name="connsiteX0-63" fmla="*/ 172854 w 2503917"/>
                <a:gd name="connsiteY0-64" fmla="*/ 693987 h 723016"/>
                <a:gd name="connsiteX1-65" fmla="*/ 332511 w 2503917"/>
                <a:gd name="connsiteY1-66" fmla="*/ 0 h 723016"/>
                <a:gd name="connsiteX2-67" fmla="*/ 2229495 w 2503917"/>
                <a:gd name="connsiteY2-68" fmla="*/ 0 h 723016"/>
                <a:gd name="connsiteX3-69" fmla="*/ 2503917 w 2503917"/>
                <a:gd name="connsiteY3-70" fmla="*/ 361508 h 723016"/>
                <a:gd name="connsiteX4-71" fmla="*/ 2142409 w 2503917"/>
                <a:gd name="connsiteY4-72" fmla="*/ 723016 h 723016"/>
                <a:gd name="connsiteX5-73" fmla="*/ 172854 w 2503917"/>
                <a:gd name="connsiteY5-74" fmla="*/ 693987 h 723016"/>
                <a:gd name="connsiteX0-75" fmla="*/ 172854 w 2430178"/>
                <a:gd name="connsiteY0-76" fmla="*/ 693987 h 723016"/>
                <a:gd name="connsiteX1-77" fmla="*/ 332511 w 2430178"/>
                <a:gd name="connsiteY1-78" fmla="*/ 0 h 723016"/>
                <a:gd name="connsiteX2-79" fmla="*/ 2229495 w 2430178"/>
                <a:gd name="connsiteY2-80" fmla="*/ 0 h 723016"/>
                <a:gd name="connsiteX3-81" fmla="*/ 2142409 w 2430178"/>
                <a:gd name="connsiteY3-82" fmla="*/ 723016 h 723016"/>
                <a:gd name="connsiteX4-83" fmla="*/ 172854 w 2430178"/>
                <a:gd name="connsiteY4-84" fmla="*/ 693987 h 723016"/>
                <a:gd name="connsiteX0-85" fmla="*/ 172854 w 2548372"/>
                <a:gd name="connsiteY0-86" fmla="*/ 693987 h 723129"/>
                <a:gd name="connsiteX1-87" fmla="*/ 332511 w 2548372"/>
                <a:gd name="connsiteY1-88" fmla="*/ 0 h 723129"/>
                <a:gd name="connsiteX2-89" fmla="*/ 2229495 w 2548372"/>
                <a:gd name="connsiteY2-90" fmla="*/ 0 h 723129"/>
                <a:gd name="connsiteX3-91" fmla="*/ 2142409 w 2548372"/>
                <a:gd name="connsiteY3-92" fmla="*/ 723016 h 723129"/>
                <a:gd name="connsiteX4-93" fmla="*/ 172854 w 2548372"/>
                <a:gd name="connsiteY4-94" fmla="*/ 693987 h 723129"/>
                <a:gd name="connsiteX0-95" fmla="*/ 172854 w 2570805"/>
                <a:gd name="connsiteY0-96" fmla="*/ 693987 h 723016"/>
                <a:gd name="connsiteX1-97" fmla="*/ 332511 w 2570805"/>
                <a:gd name="connsiteY1-98" fmla="*/ 0 h 723016"/>
                <a:gd name="connsiteX2-99" fmla="*/ 2229495 w 2570805"/>
                <a:gd name="connsiteY2-100" fmla="*/ 0 h 723016"/>
                <a:gd name="connsiteX3-101" fmla="*/ 2142409 w 2570805"/>
                <a:gd name="connsiteY3-102" fmla="*/ 723016 h 723016"/>
                <a:gd name="connsiteX4-103" fmla="*/ 172854 w 2570805"/>
                <a:gd name="connsiteY4-104" fmla="*/ 693987 h 723016"/>
                <a:gd name="connsiteX0-105" fmla="*/ 172854 w 2589743"/>
                <a:gd name="connsiteY0-106" fmla="*/ 848805 h 877834"/>
                <a:gd name="connsiteX1-107" fmla="*/ 332511 w 2589743"/>
                <a:gd name="connsiteY1-108" fmla="*/ 154818 h 877834"/>
                <a:gd name="connsiteX2-109" fmla="*/ 2229495 w 2589743"/>
                <a:gd name="connsiteY2-110" fmla="*/ 154818 h 877834"/>
                <a:gd name="connsiteX3-111" fmla="*/ 2142409 w 2589743"/>
                <a:gd name="connsiteY3-112" fmla="*/ 877834 h 877834"/>
                <a:gd name="connsiteX4-113" fmla="*/ 172854 w 2589743"/>
                <a:gd name="connsiteY4-114" fmla="*/ 848805 h 877834"/>
                <a:gd name="connsiteX0-115" fmla="*/ 270426 w 2687315"/>
                <a:gd name="connsiteY0-116" fmla="*/ 848805 h 877834"/>
                <a:gd name="connsiteX1-117" fmla="*/ 430083 w 2687315"/>
                <a:gd name="connsiteY1-118" fmla="*/ 154818 h 877834"/>
                <a:gd name="connsiteX2-119" fmla="*/ 2327067 w 2687315"/>
                <a:gd name="connsiteY2-120" fmla="*/ 154818 h 877834"/>
                <a:gd name="connsiteX3-121" fmla="*/ 2239981 w 2687315"/>
                <a:gd name="connsiteY3-122" fmla="*/ 877834 h 877834"/>
                <a:gd name="connsiteX4-123" fmla="*/ 270426 w 2687315"/>
                <a:gd name="connsiteY4-124" fmla="*/ 848805 h 877834"/>
                <a:gd name="connsiteX0-125" fmla="*/ 292635 w 2709524"/>
                <a:gd name="connsiteY0-126" fmla="*/ 873945 h 902974"/>
                <a:gd name="connsiteX1-127" fmla="*/ 452292 w 2709524"/>
                <a:gd name="connsiteY1-128" fmla="*/ 179958 h 902974"/>
                <a:gd name="connsiteX2-129" fmla="*/ 2349276 w 2709524"/>
                <a:gd name="connsiteY2-130" fmla="*/ 179958 h 902974"/>
                <a:gd name="connsiteX3-131" fmla="*/ 2262190 w 2709524"/>
                <a:gd name="connsiteY3-132" fmla="*/ 902974 h 902974"/>
                <a:gd name="connsiteX4-133" fmla="*/ 292635 w 2709524"/>
                <a:gd name="connsiteY4-134" fmla="*/ 873945 h 9029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09524" h="902974">
                  <a:moveTo>
                    <a:pt x="292635" y="873945"/>
                  </a:moveTo>
                  <a:cubicBezTo>
                    <a:pt x="-9015" y="753442"/>
                    <a:pt x="-238093" y="281558"/>
                    <a:pt x="452292" y="179958"/>
                  </a:cubicBezTo>
                  <a:cubicBezTo>
                    <a:pt x="1142677" y="78358"/>
                    <a:pt x="1673405" y="-168384"/>
                    <a:pt x="2349276" y="179958"/>
                  </a:cubicBezTo>
                  <a:cubicBezTo>
                    <a:pt x="3025147" y="528300"/>
                    <a:pt x="2604963" y="787310"/>
                    <a:pt x="2262190" y="902974"/>
                  </a:cubicBezTo>
                  <a:lnTo>
                    <a:pt x="292635" y="87394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D5EB0"/>
                </a:gs>
                <a:gs pos="100000">
                  <a:srgbClr val="552D6D"/>
                </a:gs>
              </a:gsLst>
              <a:path path="circle">
                <a:fillToRect l="50000" t="50000" r="50000" b="50000"/>
              </a:path>
              <a:tileRect/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9234" y="2682034"/>
              <a:ext cx="4289939" cy="10346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err="1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Kiến</a:t>
              </a:r>
              <a:r>
                <a:rPr lang="en-US" altLang="zh-CN" sz="3200" dirty="0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thức</a:t>
              </a:r>
              <a:endParaRPr lang="zh-CN" altLang="en-US" sz="3200" dirty="0">
                <a:ln w="0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2067922" y="1879366"/>
            <a:ext cx="10038550" cy="2574677"/>
            <a:chOff x="7124642" y="-783645"/>
            <a:chExt cx="10333039" cy="2574677"/>
          </a:xfrm>
        </p:grpSpPr>
        <p:sp>
          <p:nvSpPr>
            <p:cNvPr id="20" name="椭圆 19"/>
            <p:cNvSpPr/>
            <p:nvPr/>
          </p:nvSpPr>
          <p:spPr>
            <a:xfrm>
              <a:off x="7790459" y="-237455"/>
              <a:ext cx="1286162" cy="1187512"/>
            </a:xfrm>
            <a:prstGeom prst="ellipse">
              <a:avLst/>
            </a:prstGeom>
            <a:gradFill>
              <a:gsLst>
                <a:gs pos="0">
                  <a:srgbClr val="FED754"/>
                </a:gs>
                <a:gs pos="100000">
                  <a:srgbClr val="FDAD02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65497"/>
            <a:stretch/>
          </p:blipFill>
          <p:spPr>
            <a:xfrm rot="497207" flipH="1">
              <a:off x="7747283" y="-268756"/>
              <a:ext cx="1256607" cy="2059788"/>
            </a:xfrm>
            <a:custGeom>
              <a:avLst/>
              <a:gdLst>
                <a:gd name="connsiteX0" fmla="*/ 4576382 w 4576382"/>
                <a:gd name="connsiteY0" fmla="*/ 0 h 4358199"/>
                <a:gd name="connsiteX1" fmla="*/ 4576382 w 4576382"/>
                <a:gd name="connsiteY1" fmla="*/ 4358199 h 4358199"/>
                <a:gd name="connsiteX2" fmla="*/ 4157235 w 4576382"/>
                <a:gd name="connsiteY2" fmla="*/ 4358199 h 4358199"/>
                <a:gd name="connsiteX3" fmla="*/ 4473927 w 4576382"/>
                <a:gd name="connsiteY3" fmla="*/ 2183841 h 4358199"/>
                <a:gd name="connsiteX4" fmla="*/ 0 w 4576382"/>
                <a:gd name="connsiteY4" fmla="*/ 1532220 h 4358199"/>
                <a:gd name="connsiteX5" fmla="*/ 0 w 4576382"/>
                <a:gd name="connsiteY5" fmla="*/ 0 h 4358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76382" h="4358199">
                  <a:moveTo>
                    <a:pt x="4576382" y="0"/>
                  </a:moveTo>
                  <a:lnTo>
                    <a:pt x="4576382" y="4358199"/>
                  </a:lnTo>
                  <a:lnTo>
                    <a:pt x="4157235" y="4358199"/>
                  </a:lnTo>
                  <a:lnTo>
                    <a:pt x="4473927" y="2183841"/>
                  </a:lnTo>
                  <a:lnTo>
                    <a:pt x="0" y="1532220"/>
                  </a:lnTo>
                  <a:lnTo>
                    <a:pt x="0" y="0"/>
                  </a:lnTo>
                  <a:close/>
                </a:path>
              </a:pathLst>
            </a:cu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文本框 22"/>
            <p:cNvSpPr txBox="1"/>
            <p:nvPr/>
          </p:nvSpPr>
          <p:spPr>
            <a:xfrm>
              <a:off x="7124642" y="-288737"/>
              <a:ext cx="59281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600" i="1">
                  <a:ln w="0">
                    <a:noFill/>
                  </a:ln>
                  <a:solidFill>
                    <a:srgbClr val="D9EEE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defRPr>
              </a:lvl1pPr>
            </a:lstStyle>
            <a:p>
              <a:r>
                <a:rPr lang="en-US" altLang="zh-CN" sz="6000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</a:t>
              </a:r>
              <a:endParaRPr lang="zh-CN" altLang="en-US" sz="6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圆角矩形 52"/>
            <p:cNvSpPr/>
            <p:nvPr/>
          </p:nvSpPr>
          <p:spPr>
            <a:xfrm>
              <a:off x="9389850" y="-783645"/>
              <a:ext cx="8067831" cy="2247609"/>
            </a:xfrm>
            <a:custGeom>
              <a:avLst/>
              <a:gdLst>
                <a:gd name="connsiteX0" fmla="*/ 0 w 2532914"/>
                <a:gd name="connsiteY0" fmla="*/ 361508 h 723016"/>
                <a:gd name="connsiteX1" fmla="*/ 361508 w 2532914"/>
                <a:gd name="connsiteY1" fmla="*/ 0 h 723016"/>
                <a:gd name="connsiteX2" fmla="*/ 2171406 w 2532914"/>
                <a:gd name="connsiteY2" fmla="*/ 0 h 723016"/>
                <a:gd name="connsiteX3" fmla="*/ 2532914 w 2532914"/>
                <a:gd name="connsiteY3" fmla="*/ 361508 h 723016"/>
                <a:gd name="connsiteX4" fmla="*/ 2532914 w 2532914"/>
                <a:gd name="connsiteY4" fmla="*/ 361508 h 723016"/>
                <a:gd name="connsiteX5" fmla="*/ 2171406 w 2532914"/>
                <a:gd name="connsiteY5" fmla="*/ 723016 h 723016"/>
                <a:gd name="connsiteX6" fmla="*/ 361508 w 2532914"/>
                <a:gd name="connsiteY6" fmla="*/ 723016 h 723016"/>
                <a:gd name="connsiteX7" fmla="*/ 0 w 2532914"/>
                <a:gd name="connsiteY7" fmla="*/ 361508 h 723016"/>
                <a:gd name="connsiteX0-1" fmla="*/ 0 w 2532914"/>
                <a:gd name="connsiteY0-2" fmla="*/ 361508 h 723016"/>
                <a:gd name="connsiteX1-3" fmla="*/ 361508 w 2532914"/>
                <a:gd name="connsiteY1-4" fmla="*/ 0 h 723016"/>
                <a:gd name="connsiteX2-5" fmla="*/ 2258492 w 2532914"/>
                <a:gd name="connsiteY2-6" fmla="*/ 0 h 723016"/>
                <a:gd name="connsiteX3-7" fmla="*/ 2532914 w 2532914"/>
                <a:gd name="connsiteY3-8" fmla="*/ 361508 h 723016"/>
                <a:gd name="connsiteX4-9" fmla="*/ 2532914 w 2532914"/>
                <a:gd name="connsiteY4-10" fmla="*/ 361508 h 723016"/>
                <a:gd name="connsiteX5-11" fmla="*/ 2171406 w 2532914"/>
                <a:gd name="connsiteY5-12" fmla="*/ 723016 h 723016"/>
                <a:gd name="connsiteX6-13" fmla="*/ 361508 w 2532914"/>
                <a:gd name="connsiteY6-14" fmla="*/ 723016 h 723016"/>
                <a:gd name="connsiteX7-15" fmla="*/ 0 w 2532914"/>
                <a:gd name="connsiteY7-16" fmla="*/ 361508 h 723016"/>
                <a:gd name="connsiteX0-17" fmla="*/ 8392 w 2541306"/>
                <a:gd name="connsiteY0-18" fmla="*/ 361508 h 723016"/>
                <a:gd name="connsiteX1-19" fmla="*/ 369900 w 2541306"/>
                <a:gd name="connsiteY1-20" fmla="*/ 0 h 723016"/>
                <a:gd name="connsiteX2-21" fmla="*/ 2266884 w 2541306"/>
                <a:gd name="connsiteY2-22" fmla="*/ 0 h 723016"/>
                <a:gd name="connsiteX3-23" fmla="*/ 2541306 w 2541306"/>
                <a:gd name="connsiteY3-24" fmla="*/ 361508 h 723016"/>
                <a:gd name="connsiteX4-25" fmla="*/ 2541306 w 2541306"/>
                <a:gd name="connsiteY4-26" fmla="*/ 361508 h 723016"/>
                <a:gd name="connsiteX5-27" fmla="*/ 2179798 w 2541306"/>
                <a:gd name="connsiteY5-28" fmla="*/ 723016 h 723016"/>
                <a:gd name="connsiteX6-29" fmla="*/ 210243 w 2541306"/>
                <a:gd name="connsiteY6-30" fmla="*/ 693987 h 723016"/>
                <a:gd name="connsiteX7-31" fmla="*/ 8392 w 2541306"/>
                <a:gd name="connsiteY7-32" fmla="*/ 361508 h 723016"/>
                <a:gd name="connsiteX0-33" fmla="*/ 47051 w 2579965"/>
                <a:gd name="connsiteY0-34" fmla="*/ 361508 h 723016"/>
                <a:gd name="connsiteX1-35" fmla="*/ 408559 w 2579965"/>
                <a:gd name="connsiteY1-36" fmla="*/ 0 h 723016"/>
                <a:gd name="connsiteX2-37" fmla="*/ 2305543 w 2579965"/>
                <a:gd name="connsiteY2-38" fmla="*/ 0 h 723016"/>
                <a:gd name="connsiteX3-39" fmla="*/ 2579965 w 2579965"/>
                <a:gd name="connsiteY3-40" fmla="*/ 361508 h 723016"/>
                <a:gd name="connsiteX4-41" fmla="*/ 2579965 w 2579965"/>
                <a:gd name="connsiteY4-42" fmla="*/ 361508 h 723016"/>
                <a:gd name="connsiteX5-43" fmla="*/ 2218457 w 2579965"/>
                <a:gd name="connsiteY5-44" fmla="*/ 723016 h 723016"/>
                <a:gd name="connsiteX6-45" fmla="*/ 248902 w 2579965"/>
                <a:gd name="connsiteY6-46" fmla="*/ 693987 h 723016"/>
                <a:gd name="connsiteX7-47" fmla="*/ 47051 w 2579965"/>
                <a:gd name="connsiteY7-48" fmla="*/ 361508 h 723016"/>
                <a:gd name="connsiteX0-49" fmla="*/ 172854 w 2503917"/>
                <a:gd name="connsiteY0-50" fmla="*/ 693987 h 723016"/>
                <a:gd name="connsiteX1-51" fmla="*/ 332511 w 2503917"/>
                <a:gd name="connsiteY1-52" fmla="*/ 0 h 723016"/>
                <a:gd name="connsiteX2-53" fmla="*/ 2229495 w 2503917"/>
                <a:gd name="connsiteY2-54" fmla="*/ 0 h 723016"/>
                <a:gd name="connsiteX3-55" fmla="*/ 2503917 w 2503917"/>
                <a:gd name="connsiteY3-56" fmla="*/ 361508 h 723016"/>
                <a:gd name="connsiteX4-57" fmla="*/ 2503917 w 2503917"/>
                <a:gd name="connsiteY4-58" fmla="*/ 361508 h 723016"/>
                <a:gd name="connsiteX5-59" fmla="*/ 2142409 w 2503917"/>
                <a:gd name="connsiteY5-60" fmla="*/ 723016 h 723016"/>
                <a:gd name="connsiteX6-61" fmla="*/ 172854 w 2503917"/>
                <a:gd name="connsiteY6-62" fmla="*/ 693987 h 723016"/>
                <a:gd name="connsiteX0-63" fmla="*/ 172854 w 2503917"/>
                <a:gd name="connsiteY0-64" fmla="*/ 693987 h 723016"/>
                <a:gd name="connsiteX1-65" fmla="*/ 332511 w 2503917"/>
                <a:gd name="connsiteY1-66" fmla="*/ 0 h 723016"/>
                <a:gd name="connsiteX2-67" fmla="*/ 2229495 w 2503917"/>
                <a:gd name="connsiteY2-68" fmla="*/ 0 h 723016"/>
                <a:gd name="connsiteX3-69" fmla="*/ 2503917 w 2503917"/>
                <a:gd name="connsiteY3-70" fmla="*/ 361508 h 723016"/>
                <a:gd name="connsiteX4-71" fmla="*/ 2142409 w 2503917"/>
                <a:gd name="connsiteY4-72" fmla="*/ 723016 h 723016"/>
                <a:gd name="connsiteX5-73" fmla="*/ 172854 w 2503917"/>
                <a:gd name="connsiteY5-74" fmla="*/ 693987 h 723016"/>
                <a:gd name="connsiteX0-75" fmla="*/ 172854 w 2430178"/>
                <a:gd name="connsiteY0-76" fmla="*/ 693987 h 723016"/>
                <a:gd name="connsiteX1-77" fmla="*/ 332511 w 2430178"/>
                <a:gd name="connsiteY1-78" fmla="*/ 0 h 723016"/>
                <a:gd name="connsiteX2-79" fmla="*/ 2229495 w 2430178"/>
                <a:gd name="connsiteY2-80" fmla="*/ 0 h 723016"/>
                <a:gd name="connsiteX3-81" fmla="*/ 2142409 w 2430178"/>
                <a:gd name="connsiteY3-82" fmla="*/ 723016 h 723016"/>
                <a:gd name="connsiteX4-83" fmla="*/ 172854 w 2430178"/>
                <a:gd name="connsiteY4-84" fmla="*/ 693987 h 723016"/>
                <a:gd name="connsiteX0-85" fmla="*/ 172854 w 2548372"/>
                <a:gd name="connsiteY0-86" fmla="*/ 693987 h 723129"/>
                <a:gd name="connsiteX1-87" fmla="*/ 332511 w 2548372"/>
                <a:gd name="connsiteY1-88" fmla="*/ 0 h 723129"/>
                <a:gd name="connsiteX2-89" fmla="*/ 2229495 w 2548372"/>
                <a:gd name="connsiteY2-90" fmla="*/ 0 h 723129"/>
                <a:gd name="connsiteX3-91" fmla="*/ 2142409 w 2548372"/>
                <a:gd name="connsiteY3-92" fmla="*/ 723016 h 723129"/>
                <a:gd name="connsiteX4-93" fmla="*/ 172854 w 2548372"/>
                <a:gd name="connsiteY4-94" fmla="*/ 693987 h 723129"/>
                <a:gd name="connsiteX0-95" fmla="*/ 172854 w 2570805"/>
                <a:gd name="connsiteY0-96" fmla="*/ 693987 h 723016"/>
                <a:gd name="connsiteX1-97" fmla="*/ 332511 w 2570805"/>
                <a:gd name="connsiteY1-98" fmla="*/ 0 h 723016"/>
                <a:gd name="connsiteX2-99" fmla="*/ 2229495 w 2570805"/>
                <a:gd name="connsiteY2-100" fmla="*/ 0 h 723016"/>
                <a:gd name="connsiteX3-101" fmla="*/ 2142409 w 2570805"/>
                <a:gd name="connsiteY3-102" fmla="*/ 723016 h 723016"/>
                <a:gd name="connsiteX4-103" fmla="*/ 172854 w 2570805"/>
                <a:gd name="connsiteY4-104" fmla="*/ 693987 h 723016"/>
                <a:gd name="connsiteX0-105" fmla="*/ 172854 w 2589743"/>
                <a:gd name="connsiteY0-106" fmla="*/ 848805 h 877834"/>
                <a:gd name="connsiteX1-107" fmla="*/ 332511 w 2589743"/>
                <a:gd name="connsiteY1-108" fmla="*/ 154818 h 877834"/>
                <a:gd name="connsiteX2-109" fmla="*/ 2229495 w 2589743"/>
                <a:gd name="connsiteY2-110" fmla="*/ 154818 h 877834"/>
                <a:gd name="connsiteX3-111" fmla="*/ 2142409 w 2589743"/>
                <a:gd name="connsiteY3-112" fmla="*/ 877834 h 877834"/>
                <a:gd name="connsiteX4-113" fmla="*/ 172854 w 2589743"/>
                <a:gd name="connsiteY4-114" fmla="*/ 848805 h 877834"/>
                <a:gd name="connsiteX0-115" fmla="*/ 270426 w 2687315"/>
                <a:gd name="connsiteY0-116" fmla="*/ 848805 h 877834"/>
                <a:gd name="connsiteX1-117" fmla="*/ 430083 w 2687315"/>
                <a:gd name="connsiteY1-118" fmla="*/ 154818 h 877834"/>
                <a:gd name="connsiteX2-119" fmla="*/ 2327067 w 2687315"/>
                <a:gd name="connsiteY2-120" fmla="*/ 154818 h 877834"/>
                <a:gd name="connsiteX3-121" fmla="*/ 2239981 w 2687315"/>
                <a:gd name="connsiteY3-122" fmla="*/ 877834 h 877834"/>
                <a:gd name="connsiteX4-123" fmla="*/ 270426 w 2687315"/>
                <a:gd name="connsiteY4-124" fmla="*/ 848805 h 877834"/>
                <a:gd name="connsiteX0-125" fmla="*/ 292635 w 2709524"/>
                <a:gd name="connsiteY0-126" fmla="*/ 873945 h 902974"/>
                <a:gd name="connsiteX1-127" fmla="*/ 452292 w 2709524"/>
                <a:gd name="connsiteY1-128" fmla="*/ 179958 h 902974"/>
                <a:gd name="connsiteX2-129" fmla="*/ 2349276 w 2709524"/>
                <a:gd name="connsiteY2-130" fmla="*/ 179958 h 902974"/>
                <a:gd name="connsiteX3-131" fmla="*/ 2262190 w 2709524"/>
                <a:gd name="connsiteY3-132" fmla="*/ 902974 h 902974"/>
                <a:gd name="connsiteX4-133" fmla="*/ 292635 w 2709524"/>
                <a:gd name="connsiteY4-134" fmla="*/ 873945 h 9029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09524" h="902974">
                  <a:moveTo>
                    <a:pt x="292635" y="873945"/>
                  </a:moveTo>
                  <a:cubicBezTo>
                    <a:pt x="-9015" y="753442"/>
                    <a:pt x="-238093" y="281558"/>
                    <a:pt x="452292" y="179958"/>
                  </a:cubicBezTo>
                  <a:cubicBezTo>
                    <a:pt x="1142677" y="78358"/>
                    <a:pt x="1673405" y="-168384"/>
                    <a:pt x="2349276" y="179958"/>
                  </a:cubicBezTo>
                  <a:cubicBezTo>
                    <a:pt x="3025147" y="528300"/>
                    <a:pt x="2604963" y="787310"/>
                    <a:pt x="2262190" y="902974"/>
                  </a:cubicBezTo>
                  <a:lnTo>
                    <a:pt x="292635" y="873945"/>
                  </a:lnTo>
                  <a:close/>
                </a:path>
              </a:pathLst>
            </a:custGeom>
            <a:gradFill>
              <a:gsLst>
                <a:gs pos="0">
                  <a:srgbClr val="FED754"/>
                </a:gs>
                <a:gs pos="100000">
                  <a:srgbClr val="FDAD02"/>
                </a:gs>
              </a:gsLst>
              <a:path path="circle">
                <a:fillToRect l="50000" t="50000" r="50000" b="50000"/>
              </a:path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267277" y="849513"/>
              <a:ext cx="1557466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200" dirty="0" err="1">
                  <a:ln w="0">
                    <a:noFill/>
                  </a:ln>
                  <a:solidFill>
                    <a:srgbClr val="0020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Kĩ</a:t>
              </a:r>
              <a:r>
                <a:rPr lang="en-US" altLang="zh-CN" sz="3200" dirty="0">
                  <a:ln w="0">
                    <a:noFill/>
                  </a:ln>
                  <a:solidFill>
                    <a:srgbClr val="0020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ln w="0">
                    <a:noFill/>
                  </a:ln>
                  <a:solidFill>
                    <a:srgbClr val="0020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năng</a:t>
              </a:r>
              <a:endParaRPr lang="zh-CN" altLang="en-US" sz="3200" dirty="0">
                <a:ln w="0">
                  <a:noFill/>
                </a:ln>
                <a:solidFill>
                  <a:srgbClr val="0020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413215" y="4126975"/>
            <a:ext cx="9471380" cy="2503505"/>
            <a:chOff x="906951" y="2651299"/>
            <a:chExt cx="19490380" cy="5909386"/>
          </a:xfrm>
        </p:grpSpPr>
        <p:sp>
          <p:nvSpPr>
            <p:cNvPr id="16" name="椭圆 15"/>
            <p:cNvSpPr/>
            <p:nvPr/>
          </p:nvSpPr>
          <p:spPr>
            <a:xfrm>
              <a:off x="2383985" y="3792030"/>
              <a:ext cx="2598057" cy="2598057"/>
            </a:xfrm>
            <a:prstGeom prst="ellipse">
              <a:avLst/>
            </a:prstGeom>
            <a:gradFill>
              <a:gsLst>
                <a:gs pos="0">
                  <a:srgbClr val="01D1FD"/>
                </a:gs>
                <a:gs pos="100000">
                  <a:srgbClr val="038CC0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86648">
              <a:off x="2207104" y="2651818"/>
              <a:ext cx="3114551" cy="328857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文本框 18"/>
            <p:cNvSpPr txBox="1"/>
            <p:nvPr/>
          </p:nvSpPr>
          <p:spPr>
            <a:xfrm>
              <a:off x="906951" y="2776365"/>
              <a:ext cx="1171695" cy="2397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6600" i="1">
                  <a:ln w="0">
                    <a:noFill/>
                  </a:ln>
                  <a:solidFill>
                    <a:srgbClr val="D9EEE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卡通简体" panose="03000509000000000000" pitchFamily="65" charset="-122"/>
                  <a:ea typeface="方正卡通简体" panose="03000509000000000000" pitchFamily="65" charset="-122"/>
                </a:defRPr>
              </a:lvl1pPr>
            </a:lstStyle>
            <a:p>
              <a:r>
                <a:rPr lang="en-US" altLang="zh-CN" sz="6000" dirty="0">
                  <a:solidFill>
                    <a:srgbClr val="898989"/>
                  </a:solidFill>
                  <a:effectLst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zh-CN" altLang="en-US" sz="6000" dirty="0">
                <a:solidFill>
                  <a:srgbClr val="898989"/>
                </a:solidFill>
                <a:effectLst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6" name="圆角矩形 52"/>
            <p:cNvSpPr/>
            <p:nvPr/>
          </p:nvSpPr>
          <p:spPr>
            <a:xfrm>
              <a:off x="6470113" y="2651299"/>
              <a:ext cx="13927218" cy="5909386"/>
            </a:xfrm>
            <a:custGeom>
              <a:avLst/>
              <a:gdLst>
                <a:gd name="connsiteX0" fmla="*/ 0 w 2532914"/>
                <a:gd name="connsiteY0" fmla="*/ 361508 h 723016"/>
                <a:gd name="connsiteX1" fmla="*/ 361508 w 2532914"/>
                <a:gd name="connsiteY1" fmla="*/ 0 h 723016"/>
                <a:gd name="connsiteX2" fmla="*/ 2171406 w 2532914"/>
                <a:gd name="connsiteY2" fmla="*/ 0 h 723016"/>
                <a:gd name="connsiteX3" fmla="*/ 2532914 w 2532914"/>
                <a:gd name="connsiteY3" fmla="*/ 361508 h 723016"/>
                <a:gd name="connsiteX4" fmla="*/ 2532914 w 2532914"/>
                <a:gd name="connsiteY4" fmla="*/ 361508 h 723016"/>
                <a:gd name="connsiteX5" fmla="*/ 2171406 w 2532914"/>
                <a:gd name="connsiteY5" fmla="*/ 723016 h 723016"/>
                <a:gd name="connsiteX6" fmla="*/ 361508 w 2532914"/>
                <a:gd name="connsiteY6" fmla="*/ 723016 h 723016"/>
                <a:gd name="connsiteX7" fmla="*/ 0 w 2532914"/>
                <a:gd name="connsiteY7" fmla="*/ 361508 h 723016"/>
                <a:gd name="connsiteX0-1" fmla="*/ 0 w 2532914"/>
                <a:gd name="connsiteY0-2" fmla="*/ 361508 h 723016"/>
                <a:gd name="connsiteX1-3" fmla="*/ 361508 w 2532914"/>
                <a:gd name="connsiteY1-4" fmla="*/ 0 h 723016"/>
                <a:gd name="connsiteX2-5" fmla="*/ 2258492 w 2532914"/>
                <a:gd name="connsiteY2-6" fmla="*/ 0 h 723016"/>
                <a:gd name="connsiteX3-7" fmla="*/ 2532914 w 2532914"/>
                <a:gd name="connsiteY3-8" fmla="*/ 361508 h 723016"/>
                <a:gd name="connsiteX4-9" fmla="*/ 2532914 w 2532914"/>
                <a:gd name="connsiteY4-10" fmla="*/ 361508 h 723016"/>
                <a:gd name="connsiteX5-11" fmla="*/ 2171406 w 2532914"/>
                <a:gd name="connsiteY5-12" fmla="*/ 723016 h 723016"/>
                <a:gd name="connsiteX6-13" fmla="*/ 361508 w 2532914"/>
                <a:gd name="connsiteY6-14" fmla="*/ 723016 h 723016"/>
                <a:gd name="connsiteX7-15" fmla="*/ 0 w 2532914"/>
                <a:gd name="connsiteY7-16" fmla="*/ 361508 h 723016"/>
                <a:gd name="connsiteX0-17" fmla="*/ 8392 w 2541306"/>
                <a:gd name="connsiteY0-18" fmla="*/ 361508 h 723016"/>
                <a:gd name="connsiteX1-19" fmla="*/ 369900 w 2541306"/>
                <a:gd name="connsiteY1-20" fmla="*/ 0 h 723016"/>
                <a:gd name="connsiteX2-21" fmla="*/ 2266884 w 2541306"/>
                <a:gd name="connsiteY2-22" fmla="*/ 0 h 723016"/>
                <a:gd name="connsiteX3-23" fmla="*/ 2541306 w 2541306"/>
                <a:gd name="connsiteY3-24" fmla="*/ 361508 h 723016"/>
                <a:gd name="connsiteX4-25" fmla="*/ 2541306 w 2541306"/>
                <a:gd name="connsiteY4-26" fmla="*/ 361508 h 723016"/>
                <a:gd name="connsiteX5-27" fmla="*/ 2179798 w 2541306"/>
                <a:gd name="connsiteY5-28" fmla="*/ 723016 h 723016"/>
                <a:gd name="connsiteX6-29" fmla="*/ 210243 w 2541306"/>
                <a:gd name="connsiteY6-30" fmla="*/ 693987 h 723016"/>
                <a:gd name="connsiteX7-31" fmla="*/ 8392 w 2541306"/>
                <a:gd name="connsiteY7-32" fmla="*/ 361508 h 723016"/>
                <a:gd name="connsiteX0-33" fmla="*/ 47051 w 2579965"/>
                <a:gd name="connsiteY0-34" fmla="*/ 361508 h 723016"/>
                <a:gd name="connsiteX1-35" fmla="*/ 408559 w 2579965"/>
                <a:gd name="connsiteY1-36" fmla="*/ 0 h 723016"/>
                <a:gd name="connsiteX2-37" fmla="*/ 2305543 w 2579965"/>
                <a:gd name="connsiteY2-38" fmla="*/ 0 h 723016"/>
                <a:gd name="connsiteX3-39" fmla="*/ 2579965 w 2579965"/>
                <a:gd name="connsiteY3-40" fmla="*/ 361508 h 723016"/>
                <a:gd name="connsiteX4-41" fmla="*/ 2579965 w 2579965"/>
                <a:gd name="connsiteY4-42" fmla="*/ 361508 h 723016"/>
                <a:gd name="connsiteX5-43" fmla="*/ 2218457 w 2579965"/>
                <a:gd name="connsiteY5-44" fmla="*/ 723016 h 723016"/>
                <a:gd name="connsiteX6-45" fmla="*/ 248902 w 2579965"/>
                <a:gd name="connsiteY6-46" fmla="*/ 693987 h 723016"/>
                <a:gd name="connsiteX7-47" fmla="*/ 47051 w 2579965"/>
                <a:gd name="connsiteY7-48" fmla="*/ 361508 h 723016"/>
                <a:gd name="connsiteX0-49" fmla="*/ 172854 w 2503917"/>
                <a:gd name="connsiteY0-50" fmla="*/ 693987 h 723016"/>
                <a:gd name="connsiteX1-51" fmla="*/ 332511 w 2503917"/>
                <a:gd name="connsiteY1-52" fmla="*/ 0 h 723016"/>
                <a:gd name="connsiteX2-53" fmla="*/ 2229495 w 2503917"/>
                <a:gd name="connsiteY2-54" fmla="*/ 0 h 723016"/>
                <a:gd name="connsiteX3-55" fmla="*/ 2503917 w 2503917"/>
                <a:gd name="connsiteY3-56" fmla="*/ 361508 h 723016"/>
                <a:gd name="connsiteX4-57" fmla="*/ 2503917 w 2503917"/>
                <a:gd name="connsiteY4-58" fmla="*/ 361508 h 723016"/>
                <a:gd name="connsiteX5-59" fmla="*/ 2142409 w 2503917"/>
                <a:gd name="connsiteY5-60" fmla="*/ 723016 h 723016"/>
                <a:gd name="connsiteX6-61" fmla="*/ 172854 w 2503917"/>
                <a:gd name="connsiteY6-62" fmla="*/ 693987 h 723016"/>
                <a:gd name="connsiteX0-63" fmla="*/ 172854 w 2503917"/>
                <a:gd name="connsiteY0-64" fmla="*/ 693987 h 723016"/>
                <a:gd name="connsiteX1-65" fmla="*/ 332511 w 2503917"/>
                <a:gd name="connsiteY1-66" fmla="*/ 0 h 723016"/>
                <a:gd name="connsiteX2-67" fmla="*/ 2229495 w 2503917"/>
                <a:gd name="connsiteY2-68" fmla="*/ 0 h 723016"/>
                <a:gd name="connsiteX3-69" fmla="*/ 2503917 w 2503917"/>
                <a:gd name="connsiteY3-70" fmla="*/ 361508 h 723016"/>
                <a:gd name="connsiteX4-71" fmla="*/ 2142409 w 2503917"/>
                <a:gd name="connsiteY4-72" fmla="*/ 723016 h 723016"/>
                <a:gd name="connsiteX5-73" fmla="*/ 172854 w 2503917"/>
                <a:gd name="connsiteY5-74" fmla="*/ 693987 h 723016"/>
                <a:gd name="connsiteX0-75" fmla="*/ 172854 w 2430178"/>
                <a:gd name="connsiteY0-76" fmla="*/ 693987 h 723016"/>
                <a:gd name="connsiteX1-77" fmla="*/ 332511 w 2430178"/>
                <a:gd name="connsiteY1-78" fmla="*/ 0 h 723016"/>
                <a:gd name="connsiteX2-79" fmla="*/ 2229495 w 2430178"/>
                <a:gd name="connsiteY2-80" fmla="*/ 0 h 723016"/>
                <a:gd name="connsiteX3-81" fmla="*/ 2142409 w 2430178"/>
                <a:gd name="connsiteY3-82" fmla="*/ 723016 h 723016"/>
                <a:gd name="connsiteX4-83" fmla="*/ 172854 w 2430178"/>
                <a:gd name="connsiteY4-84" fmla="*/ 693987 h 723016"/>
                <a:gd name="connsiteX0-85" fmla="*/ 172854 w 2548372"/>
                <a:gd name="connsiteY0-86" fmla="*/ 693987 h 723129"/>
                <a:gd name="connsiteX1-87" fmla="*/ 332511 w 2548372"/>
                <a:gd name="connsiteY1-88" fmla="*/ 0 h 723129"/>
                <a:gd name="connsiteX2-89" fmla="*/ 2229495 w 2548372"/>
                <a:gd name="connsiteY2-90" fmla="*/ 0 h 723129"/>
                <a:gd name="connsiteX3-91" fmla="*/ 2142409 w 2548372"/>
                <a:gd name="connsiteY3-92" fmla="*/ 723016 h 723129"/>
                <a:gd name="connsiteX4-93" fmla="*/ 172854 w 2548372"/>
                <a:gd name="connsiteY4-94" fmla="*/ 693987 h 723129"/>
                <a:gd name="connsiteX0-95" fmla="*/ 172854 w 2570805"/>
                <a:gd name="connsiteY0-96" fmla="*/ 693987 h 723016"/>
                <a:gd name="connsiteX1-97" fmla="*/ 332511 w 2570805"/>
                <a:gd name="connsiteY1-98" fmla="*/ 0 h 723016"/>
                <a:gd name="connsiteX2-99" fmla="*/ 2229495 w 2570805"/>
                <a:gd name="connsiteY2-100" fmla="*/ 0 h 723016"/>
                <a:gd name="connsiteX3-101" fmla="*/ 2142409 w 2570805"/>
                <a:gd name="connsiteY3-102" fmla="*/ 723016 h 723016"/>
                <a:gd name="connsiteX4-103" fmla="*/ 172854 w 2570805"/>
                <a:gd name="connsiteY4-104" fmla="*/ 693987 h 723016"/>
                <a:gd name="connsiteX0-105" fmla="*/ 172854 w 2589743"/>
                <a:gd name="connsiteY0-106" fmla="*/ 848805 h 877834"/>
                <a:gd name="connsiteX1-107" fmla="*/ 332511 w 2589743"/>
                <a:gd name="connsiteY1-108" fmla="*/ 154818 h 877834"/>
                <a:gd name="connsiteX2-109" fmla="*/ 2229495 w 2589743"/>
                <a:gd name="connsiteY2-110" fmla="*/ 154818 h 877834"/>
                <a:gd name="connsiteX3-111" fmla="*/ 2142409 w 2589743"/>
                <a:gd name="connsiteY3-112" fmla="*/ 877834 h 877834"/>
                <a:gd name="connsiteX4-113" fmla="*/ 172854 w 2589743"/>
                <a:gd name="connsiteY4-114" fmla="*/ 848805 h 877834"/>
                <a:gd name="connsiteX0-115" fmla="*/ 270426 w 2687315"/>
                <a:gd name="connsiteY0-116" fmla="*/ 848805 h 877834"/>
                <a:gd name="connsiteX1-117" fmla="*/ 430083 w 2687315"/>
                <a:gd name="connsiteY1-118" fmla="*/ 154818 h 877834"/>
                <a:gd name="connsiteX2-119" fmla="*/ 2327067 w 2687315"/>
                <a:gd name="connsiteY2-120" fmla="*/ 154818 h 877834"/>
                <a:gd name="connsiteX3-121" fmla="*/ 2239981 w 2687315"/>
                <a:gd name="connsiteY3-122" fmla="*/ 877834 h 877834"/>
                <a:gd name="connsiteX4-123" fmla="*/ 270426 w 2687315"/>
                <a:gd name="connsiteY4-124" fmla="*/ 848805 h 877834"/>
                <a:gd name="connsiteX0-125" fmla="*/ 292635 w 2709524"/>
                <a:gd name="connsiteY0-126" fmla="*/ 873945 h 902974"/>
                <a:gd name="connsiteX1-127" fmla="*/ 452292 w 2709524"/>
                <a:gd name="connsiteY1-128" fmla="*/ 179958 h 902974"/>
                <a:gd name="connsiteX2-129" fmla="*/ 2349276 w 2709524"/>
                <a:gd name="connsiteY2-130" fmla="*/ 179958 h 902974"/>
                <a:gd name="connsiteX3-131" fmla="*/ 2262190 w 2709524"/>
                <a:gd name="connsiteY3-132" fmla="*/ 902974 h 902974"/>
                <a:gd name="connsiteX4-133" fmla="*/ 292635 w 2709524"/>
                <a:gd name="connsiteY4-134" fmla="*/ 873945 h 9029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09524" h="902974">
                  <a:moveTo>
                    <a:pt x="292635" y="873945"/>
                  </a:moveTo>
                  <a:cubicBezTo>
                    <a:pt x="-9015" y="753442"/>
                    <a:pt x="-238093" y="281558"/>
                    <a:pt x="452292" y="179958"/>
                  </a:cubicBezTo>
                  <a:cubicBezTo>
                    <a:pt x="1142677" y="78358"/>
                    <a:pt x="1673405" y="-168384"/>
                    <a:pt x="2349276" y="179958"/>
                  </a:cubicBezTo>
                  <a:cubicBezTo>
                    <a:pt x="3025147" y="528300"/>
                    <a:pt x="2604963" y="787310"/>
                    <a:pt x="2262190" y="902974"/>
                  </a:cubicBezTo>
                  <a:lnTo>
                    <a:pt x="292635" y="873945"/>
                  </a:lnTo>
                  <a:close/>
                </a:path>
              </a:pathLst>
            </a:custGeom>
            <a:gradFill>
              <a:gsLst>
                <a:gs pos="0">
                  <a:srgbClr val="01D1FD"/>
                </a:gs>
                <a:gs pos="100000">
                  <a:srgbClr val="038CC0"/>
                </a:gs>
              </a:gsLst>
              <a:path path="circle">
                <a:fillToRect l="50000" t="50000" r="50000" b="50000"/>
              </a:path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690381" y="5874116"/>
              <a:ext cx="5242151" cy="25427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err="1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Năng</a:t>
              </a:r>
              <a:r>
                <a:rPr lang="en-US" altLang="zh-CN" sz="3200" dirty="0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lực</a:t>
              </a:r>
              <a:r>
                <a:rPr lang="en-US" altLang="zh-CN" sz="3200" dirty="0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, </a:t>
              </a:r>
              <a:r>
                <a:rPr lang="en-US" altLang="zh-CN" sz="3200" dirty="0" err="1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phẩm</a:t>
              </a:r>
              <a:r>
                <a:rPr lang="en-US" altLang="zh-CN" sz="3200" dirty="0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200" dirty="0" err="1">
                  <a:ln w="0">
                    <a:noFill/>
                  </a:ln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chất</a:t>
              </a:r>
              <a:endParaRPr lang="zh-CN" altLang="en-US" sz="3200" dirty="0">
                <a:ln w="0"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文本框 1">
            <a:extLst>
              <a:ext uri="{FF2B5EF4-FFF2-40B4-BE49-F238E27FC236}">
                <a16:creationId xmlns:a16="http://schemas.microsoft.com/office/drawing/2014/main" id="{4BBDA28F-7127-473A-B2DD-81702DBBD9CE}"/>
              </a:ext>
            </a:extLst>
          </p:cNvPr>
          <p:cNvSpPr txBox="1"/>
          <p:nvPr/>
        </p:nvSpPr>
        <p:spPr>
          <a:xfrm rot="20754315">
            <a:off x="365863" y="612949"/>
            <a:ext cx="21517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ln w="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Yêu</a:t>
            </a:r>
            <a:r>
              <a:rPr lang="en-US" altLang="zh-CN" sz="4000" b="1" dirty="0">
                <a:ln w="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n w="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cầu</a:t>
            </a:r>
            <a:r>
              <a:rPr lang="en-US" altLang="zh-CN" sz="4000" b="1" dirty="0">
                <a:ln w="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n w="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cần</a:t>
            </a:r>
            <a:r>
              <a:rPr lang="en-US" altLang="zh-CN" sz="4000" b="1" dirty="0">
                <a:ln w="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4000" b="1" dirty="0" err="1">
                <a:ln w="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đạt</a:t>
            </a:r>
            <a:endParaRPr lang="zh-CN" altLang="en-US" sz="4000" b="1" dirty="0">
              <a:ln w="0">
                <a:noFill/>
              </a:ln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C8C230C-0975-4A2D-AFA8-17AA2B4784F2}"/>
              </a:ext>
            </a:extLst>
          </p:cNvPr>
          <p:cNvSpPr txBox="1"/>
          <p:nvPr/>
        </p:nvSpPr>
        <p:spPr>
          <a:xfrm>
            <a:off x="5845242" y="683971"/>
            <a:ext cx="584278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Ôn tập kiến thức về đại lượng thời gian</a:t>
            </a:r>
            <a:endParaRPr lang="en-US" sz="32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AF518F4-C31C-4A59-B2B8-E738F261349C}"/>
              </a:ext>
            </a:extLst>
          </p:cNvPr>
          <p:cNvSpPr txBox="1"/>
          <p:nvPr/>
        </p:nvSpPr>
        <p:spPr>
          <a:xfrm>
            <a:off x="4602319" y="2407126"/>
            <a:ext cx="728227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Chuyển đổi được các đơn vị đo thời gian.</a:t>
            </a:r>
          </a:p>
          <a:p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Thực hiện được phép tính với số đo thời gian.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DCC61AF-D8FD-4048-9C29-1ED5BB29ABE7}"/>
              </a:ext>
            </a:extLst>
          </p:cNvPr>
          <p:cNvSpPr txBox="1"/>
          <p:nvPr/>
        </p:nvSpPr>
        <p:spPr>
          <a:xfrm>
            <a:off x="5993126" y="4707488"/>
            <a:ext cx="50149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NL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NL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3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học </a:t>
            </a:r>
            <a:r>
              <a:rPr lang="en-US" sz="3200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" name="图片 13">
            <a:extLst>
              <a:ext uri="{FF2B5EF4-FFF2-40B4-BE49-F238E27FC236}">
                <a16:creationId xmlns:a16="http://schemas.microsoft.com/office/drawing/2014/main" id="{899C44EB-8470-4078-B6E9-4A52EB1FDB9A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contrast="20000"/>
          </a:blip>
          <a:stretch>
            <a:fillRect/>
          </a:stretch>
        </p:blipFill>
        <p:spPr>
          <a:xfrm rot="900000">
            <a:off x="-1179791" y="3136408"/>
            <a:ext cx="3499882" cy="404833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99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5" grpId="0"/>
          <p:bldP spid="37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5" grpId="0"/>
          <p:bldP spid="37" grpId="0"/>
          <p:bldP spid="4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8"/>
          <p:cNvSpPr/>
          <p:nvPr/>
        </p:nvSpPr>
        <p:spPr bwMode="auto">
          <a:xfrm>
            <a:off x="5267739" y="1838739"/>
            <a:ext cx="6924261" cy="4532244"/>
          </a:xfrm>
          <a:custGeom>
            <a:avLst/>
            <a:gdLst>
              <a:gd name="T0" fmla="*/ 2634 w 2634"/>
              <a:gd name="T1" fmla="*/ 1344 h 1701"/>
              <a:gd name="T2" fmla="*/ 2435 w 2634"/>
              <a:gd name="T3" fmla="*/ 1025 h 1701"/>
              <a:gd name="T4" fmla="*/ 2485 w 2634"/>
              <a:gd name="T5" fmla="*/ 885 h 1701"/>
              <a:gd name="T6" fmla="*/ 2260 w 2634"/>
              <a:gd name="T7" fmla="*/ 660 h 1701"/>
              <a:gd name="T8" fmla="*/ 2209 w 2634"/>
              <a:gd name="T9" fmla="*/ 666 h 1701"/>
              <a:gd name="T10" fmla="*/ 2209 w 2634"/>
              <a:gd name="T11" fmla="*/ 659 h 1701"/>
              <a:gd name="T12" fmla="*/ 1932 w 2634"/>
              <a:gd name="T13" fmla="*/ 382 h 1701"/>
              <a:gd name="T14" fmla="*/ 1899 w 2634"/>
              <a:gd name="T15" fmla="*/ 384 h 1701"/>
              <a:gd name="T16" fmla="*/ 1396 w 2634"/>
              <a:gd name="T17" fmla="*/ 0 h 1701"/>
              <a:gd name="T18" fmla="*/ 963 w 2634"/>
              <a:gd name="T19" fmla="*/ 231 h 1701"/>
              <a:gd name="T20" fmla="*/ 789 w 2634"/>
              <a:gd name="T21" fmla="*/ 191 h 1701"/>
              <a:gd name="T22" fmla="*/ 382 w 2634"/>
              <a:gd name="T23" fmla="*/ 598 h 1701"/>
              <a:gd name="T24" fmla="*/ 382 w 2634"/>
              <a:gd name="T25" fmla="*/ 604 h 1701"/>
              <a:gd name="T26" fmla="*/ 0 w 2634"/>
              <a:gd name="T27" fmla="*/ 1137 h 1701"/>
              <a:gd name="T28" fmla="*/ 564 w 2634"/>
              <a:gd name="T29" fmla="*/ 1701 h 1701"/>
              <a:gd name="T30" fmla="*/ 2290 w 2634"/>
              <a:gd name="T31" fmla="*/ 1701 h 1701"/>
              <a:gd name="T32" fmla="*/ 2290 w 2634"/>
              <a:gd name="T33" fmla="*/ 1700 h 1701"/>
              <a:gd name="T34" fmla="*/ 2634 w 2634"/>
              <a:gd name="T35" fmla="*/ 134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34" h="1701">
                <a:moveTo>
                  <a:pt x="2634" y="1344"/>
                </a:moveTo>
                <a:cubicBezTo>
                  <a:pt x="2634" y="1204"/>
                  <a:pt x="2553" y="1084"/>
                  <a:pt x="2435" y="1025"/>
                </a:cubicBezTo>
                <a:cubicBezTo>
                  <a:pt x="2466" y="987"/>
                  <a:pt x="2485" y="938"/>
                  <a:pt x="2485" y="885"/>
                </a:cubicBezTo>
                <a:cubicBezTo>
                  <a:pt x="2485" y="761"/>
                  <a:pt x="2384" y="660"/>
                  <a:pt x="2260" y="660"/>
                </a:cubicBezTo>
                <a:cubicBezTo>
                  <a:pt x="2242" y="660"/>
                  <a:pt x="2225" y="663"/>
                  <a:pt x="2209" y="666"/>
                </a:cubicBezTo>
                <a:cubicBezTo>
                  <a:pt x="2209" y="664"/>
                  <a:pt x="2209" y="662"/>
                  <a:pt x="2209" y="659"/>
                </a:cubicBezTo>
                <a:cubicBezTo>
                  <a:pt x="2209" y="506"/>
                  <a:pt x="2085" y="382"/>
                  <a:pt x="1932" y="382"/>
                </a:cubicBezTo>
                <a:cubicBezTo>
                  <a:pt x="1921" y="382"/>
                  <a:pt x="1910" y="383"/>
                  <a:pt x="1899" y="384"/>
                </a:cubicBezTo>
                <a:cubicBezTo>
                  <a:pt x="1839" y="163"/>
                  <a:pt x="1637" y="0"/>
                  <a:pt x="1396" y="0"/>
                </a:cubicBezTo>
                <a:cubicBezTo>
                  <a:pt x="1216" y="0"/>
                  <a:pt x="1057" y="91"/>
                  <a:pt x="963" y="231"/>
                </a:cubicBezTo>
                <a:cubicBezTo>
                  <a:pt x="910" y="206"/>
                  <a:pt x="851" y="191"/>
                  <a:pt x="789" y="191"/>
                </a:cubicBezTo>
                <a:cubicBezTo>
                  <a:pt x="564" y="191"/>
                  <a:pt x="382" y="373"/>
                  <a:pt x="382" y="598"/>
                </a:cubicBezTo>
                <a:cubicBezTo>
                  <a:pt x="382" y="600"/>
                  <a:pt x="382" y="602"/>
                  <a:pt x="382" y="604"/>
                </a:cubicBezTo>
                <a:cubicBezTo>
                  <a:pt x="160" y="679"/>
                  <a:pt x="0" y="889"/>
                  <a:pt x="0" y="1137"/>
                </a:cubicBezTo>
                <a:cubicBezTo>
                  <a:pt x="0" y="1448"/>
                  <a:pt x="252" y="1701"/>
                  <a:pt x="564" y="1701"/>
                </a:cubicBezTo>
                <a:cubicBezTo>
                  <a:pt x="2290" y="1701"/>
                  <a:pt x="2290" y="1701"/>
                  <a:pt x="2290" y="1701"/>
                </a:cubicBezTo>
                <a:cubicBezTo>
                  <a:pt x="2290" y="1700"/>
                  <a:pt x="2290" y="1700"/>
                  <a:pt x="2290" y="1700"/>
                </a:cubicBezTo>
                <a:cubicBezTo>
                  <a:pt x="2481" y="1693"/>
                  <a:pt x="2634" y="1537"/>
                  <a:pt x="2634" y="134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7030A0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-2212356" y="-431138"/>
            <a:ext cx="8471251" cy="955380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6252876" y="4535240"/>
            <a:ext cx="55547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#9Slide07 IcielLa Chic Pro Shad" panose="02000506090000020004" pitchFamily="2" charset="0"/>
                <a:ea typeface="微软雅黑" panose="020B0503020204020204" pitchFamily="34" charset="-122"/>
              </a:rPr>
              <a:t>KHỞI ĐỘNG</a:t>
            </a:r>
            <a:endParaRPr lang="zh-CN" altLang="en-US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#9Slide07 IcielLa Chic Pro Shad" panose="02000506090000020004" pitchFamily="2" charset="0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68738" y="-437049"/>
            <a:ext cx="277191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i="1" dirty="0">
                <a:ln w="0">
                  <a:noFill/>
                </a:ln>
                <a:solidFill>
                  <a:srgbClr val="F937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4400" i="1" dirty="0">
              <a:ln w="0">
                <a:noFill/>
              </a:ln>
              <a:solidFill>
                <a:srgbClr val="F937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lum contrast="20000"/>
          </a:blip>
          <a:srcRect b="83242"/>
          <a:stretch>
            <a:fillRect/>
          </a:stretch>
        </p:blipFill>
        <p:spPr>
          <a:xfrm>
            <a:off x="-330564" y="6468838"/>
            <a:ext cx="12600000" cy="3964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10030855" y="-437049"/>
            <a:ext cx="2722500" cy="2553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8418832" y="2434711"/>
            <a:ext cx="1776058" cy="944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988193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>
        <p159:morph option="byObject"/>
      </p:transition>
    </mc:Choice>
    <mc:Fallback>
      <p:transition spd="slow" advClick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" grpId="0"/>
          <p:bldP spid="4" grpId="0"/>
          <p:bldP spid="5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525930" y="1335459"/>
            <a:ext cx="10156583" cy="526345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2736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21508" y="257308"/>
            <a:ext cx="3551555" cy="1078151"/>
            <a:chOff x="2638269" y="2965026"/>
            <a:chExt cx="3551555" cy="1078151"/>
          </a:xfrm>
        </p:grpSpPr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38269" y="2965026"/>
              <a:ext cx="355155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pPr>
                <a:defRPr/>
              </a:pPr>
              <a:r>
                <a:rPr lang="en-US" altLang="zh-CN" sz="4400" b="1" dirty="0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KHỞI ĐỘNG</a:t>
              </a:r>
              <a:endParaRPr lang="zh-CN" altLang="en-US" sz="4400" b="1" dirty="0">
                <a:solidFill>
                  <a:schemeClr val="bg1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38269" y="3073040"/>
              <a:ext cx="2952906" cy="97013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4400" b="1" spc="300" dirty="0">
                <a:solidFill>
                  <a:schemeClr val="bg1"/>
                </a:solidFill>
                <a:latin typeface="UTM Flamenco" panose="02040603050506020204" pitchFamily="18" charset="0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5931" y="0"/>
            <a:ext cx="910170" cy="1109471"/>
            <a:chOff x="6219365" y="418888"/>
            <a:chExt cx="910170" cy="1109471"/>
          </a:xfrm>
        </p:grpSpPr>
        <p:sp>
          <p:nvSpPr>
            <p:cNvPr id="10" name="椭圆 9"/>
            <p:cNvSpPr/>
            <p:nvPr/>
          </p:nvSpPr>
          <p:spPr>
            <a:xfrm>
              <a:off x="6219365" y="600685"/>
              <a:ext cx="910170" cy="910170"/>
            </a:xfrm>
            <a:prstGeom prst="ellipse">
              <a:avLst/>
            </a:prstGeom>
            <a:solidFill>
              <a:srgbClr val="97F1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3312" b="67495"/>
            <a:stretch>
              <a:fillRect/>
            </a:stretch>
          </p:blipFill>
          <p:spPr>
            <a:xfrm>
              <a:off x="6473953" y="418888"/>
              <a:ext cx="562601" cy="1109471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992" y="2013035"/>
            <a:ext cx="2507644" cy="4585883"/>
          </a:xfrm>
          <a:prstGeom prst="rect">
            <a:avLst/>
          </a:prstGeom>
        </p:spPr>
      </p:pic>
      <p:pic>
        <p:nvPicPr>
          <p:cNvPr id="3" name="图片 2" descr="6"/>
          <p:cNvPicPr>
            <a:picLocks noChangeAspect="1"/>
          </p:cNvPicPr>
          <p:nvPr/>
        </p:nvPicPr>
        <p:blipFill>
          <a:blip r:embed="rId6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5" name="图片 4" descr="6"/>
          <p:cNvPicPr>
            <a:picLocks noChangeAspect="1"/>
          </p:cNvPicPr>
          <p:nvPr/>
        </p:nvPicPr>
        <p:blipFill>
          <a:blip r:embed="rId6"/>
          <a:srcRect l="47449" t="21697"/>
          <a:stretch>
            <a:fillRect/>
          </a:stretch>
        </p:blipFill>
        <p:spPr>
          <a:xfrm>
            <a:off x="9123073" y="5091203"/>
            <a:ext cx="3137535" cy="1704340"/>
          </a:xfrm>
          <a:prstGeom prst="rect">
            <a:avLst/>
          </a:prstGeom>
        </p:spPr>
      </p:pic>
      <p:pic>
        <p:nvPicPr>
          <p:cNvPr id="19" name="图片 5">
            <a:extLst>
              <a:ext uri="{FF2B5EF4-FFF2-40B4-BE49-F238E27FC236}">
                <a16:creationId xmlns:a16="http://schemas.microsoft.com/office/drawing/2014/main" id="{1DEE5686-71CE-41EF-B6C4-11144AAF8DE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lum contrast="20000"/>
          </a:blip>
          <a:srcRect t="-1" r="42475" b="77784"/>
          <a:stretch/>
        </p:blipFill>
        <p:spPr>
          <a:xfrm>
            <a:off x="-581028" y="5862678"/>
            <a:ext cx="12814112" cy="10200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4" name="Text Box 21">
            <a:extLst>
              <a:ext uri="{FF2B5EF4-FFF2-40B4-BE49-F238E27FC236}">
                <a16:creationId xmlns:a16="http://schemas.microsoft.com/office/drawing/2014/main" id="{A2DD4FFB-4F9C-4B58-A472-CEE20F90C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1093" y="3354927"/>
            <a:ext cx="5826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en-US" sz="2800" b="1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429881" y="1469075"/>
            <a:ext cx="6622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UTM Showcard" panose="02040603050506020204" pitchFamily="18" charset="0"/>
              </a:rPr>
              <a:t>Ai </a:t>
            </a:r>
            <a:r>
              <a:rPr lang="en-US" sz="5400" b="0" cap="none" spc="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UTM Showcard" panose="02040603050506020204" pitchFamily="18" charset="0"/>
              </a:rPr>
              <a:t>nhanh</a:t>
            </a:r>
            <a:r>
              <a:rPr lang="en-US" sz="5400" b="0" cap="none" spc="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UTM Showcard" panose="020406030505060202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UTM Showcard" panose="02040603050506020204" pitchFamily="18" charset="0"/>
              </a:rPr>
              <a:t>ai</a:t>
            </a:r>
            <a:r>
              <a:rPr lang="en-US" sz="5400" b="0" cap="none" spc="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UTM Showcard" panose="020406030505060202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UTM Showcard" panose="02040603050506020204" pitchFamily="18" charset="0"/>
              </a:rPr>
              <a:t>đúng</a:t>
            </a:r>
            <a:r>
              <a:rPr lang="en-US" sz="5400" b="0" cap="none" spc="0" dirty="0">
                <a:ln w="0"/>
                <a:solidFill>
                  <a:schemeClr val="accent2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UTM Showcard" panose="02040603050506020204" pitchFamily="18" charset="0"/>
              </a:rPr>
              <a:t>?</a:t>
            </a: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981016" y="3143343"/>
            <a:ext cx="936859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yến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….. Kg              5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tấn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…..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tạ</a:t>
            </a:r>
            <a:endParaRPr lang="en-US" altLang="en-US" sz="3200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12 000 kg = …..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tấn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7 000 g =….kg</a:t>
            </a: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2678614" y="3143840"/>
            <a:ext cx="81933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</a:t>
            </a: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3497944" y="3874040"/>
            <a:ext cx="826938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31" name="Text Box 18"/>
          <p:cNvSpPr txBox="1">
            <a:spLocks noChangeArrowheads="1"/>
          </p:cNvSpPr>
          <p:nvPr/>
        </p:nvSpPr>
        <p:spPr bwMode="auto">
          <a:xfrm flipH="1">
            <a:off x="7276573" y="3122274"/>
            <a:ext cx="73894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</a:t>
            </a:r>
          </a:p>
        </p:txBody>
      </p:sp>
      <p:sp>
        <p:nvSpPr>
          <p:cNvPr id="32" name="Text Box 19"/>
          <p:cNvSpPr txBox="1">
            <a:spLocks noChangeArrowheads="1"/>
          </p:cNvSpPr>
          <p:nvPr/>
        </p:nvSpPr>
        <p:spPr bwMode="auto">
          <a:xfrm>
            <a:off x="8105000" y="3874040"/>
            <a:ext cx="506607" cy="579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1343150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8" grpId="0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"/>
          <p:cNvSpPr/>
          <p:nvPr/>
        </p:nvSpPr>
        <p:spPr bwMode="auto">
          <a:xfrm>
            <a:off x="5509846" y="1833390"/>
            <a:ext cx="6435969" cy="3786373"/>
          </a:xfrm>
          <a:custGeom>
            <a:avLst/>
            <a:gdLst>
              <a:gd name="T0" fmla="*/ 2634 w 2634"/>
              <a:gd name="T1" fmla="*/ 1344 h 1701"/>
              <a:gd name="T2" fmla="*/ 2435 w 2634"/>
              <a:gd name="T3" fmla="*/ 1025 h 1701"/>
              <a:gd name="T4" fmla="*/ 2485 w 2634"/>
              <a:gd name="T5" fmla="*/ 885 h 1701"/>
              <a:gd name="T6" fmla="*/ 2260 w 2634"/>
              <a:gd name="T7" fmla="*/ 660 h 1701"/>
              <a:gd name="T8" fmla="*/ 2209 w 2634"/>
              <a:gd name="T9" fmla="*/ 666 h 1701"/>
              <a:gd name="T10" fmla="*/ 2209 w 2634"/>
              <a:gd name="T11" fmla="*/ 659 h 1701"/>
              <a:gd name="T12" fmla="*/ 1932 w 2634"/>
              <a:gd name="T13" fmla="*/ 382 h 1701"/>
              <a:gd name="T14" fmla="*/ 1899 w 2634"/>
              <a:gd name="T15" fmla="*/ 384 h 1701"/>
              <a:gd name="T16" fmla="*/ 1396 w 2634"/>
              <a:gd name="T17" fmla="*/ 0 h 1701"/>
              <a:gd name="T18" fmla="*/ 963 w 2634"/>
              <a:gd name="T19" fmla="*/ 231 h 1701"/>
              <a:gd name="T20" fmla="*/ 789 w 2634"/>
              <a:gd name="T21" fmla="*/ 191 h 1701"/>
              <a:gd name="T22" fmla="*/ 382 w 2634"/>
              <a:gd name="T23" fmla="*/ 598 h 1701"/>
              <a:gd name="T24" fmla="*/ 382 w 2634"/>
              <a:gd name="T25" fmla="*/ 604 h 1701"/>
              <a:gd name="T26" fmla="*/ 0 w 2634"/>
              <a:gd name="T27" fmla="*/ 1137 h 1701"/>
              <a:gd name="T28" fmla="*/ 564 w 2634"/>
              <a:gd name="T29" fmla="*/ 1701 h 1701"/>
              <a:gd name="T30" fmla="*/ 2290 w 2634"/>
              <a:gd name="T31" fmla="*/ 1701 h 1701"/>
              <a:gd name="T32" fmla="*/ 2290 w 2634"/>
              <a:gd name="T33" fmla="*/ 1700 h 1701"/>
              <a:gd name="T34" fmla="*/ 2634 w 2634"/>
              <a:gd name="T35" fmla="*/ 134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34" h="1701">
                <a:moveTo>
                  <a:pt x="2634" y="1344"/>
                </a:moveTo>
                <a:cubicBezTo>
                  <a:pt x="2634" y="1204"/>
                  <a:pt x="2553" y="1084"/>
                  <a:pt x="2435" y="1025"/>
                </a:cubicBezTo>
                <a:cubicBezTo>
                  <a:pt x="2466" y="987"/>
                  <a:pt x="2485" y="938"/>
                  <a:pt x="2485" y="885"/>
                </a:cubicBezTo>
                <a:cubicBezTo>
                  <a:pt x="2485" y="761"/>
                  <a:pt x="2384" y="660"/>
                  <a:pt x="2260" y="660"/>
                </a:cubicBezTo>
                <a:cubicBezTo>
                  <a:pt x="2242" y="660"/>
                  <a:pt x="2225" y="663"/>
                  <a:pt x="2209" y="666"/>
                </a:cubicBezTo>
                <a:cubicBezTo>
                  <a:pt x="2209" y="664"/>
                  <a:pt x="2209" y="662"/>
                  <a:pt x="2209" y="659"/>
                </a:cubicBezTo>
                <a:cubicBezTo>
                  <a:pt x="2209" y="506"/>
                  <a:pt x="2085" y="382"/>
                  <a:pt x="1932" y="382"/>
                </a:cubicBezTo>
                <a:cubicBezTo>
                  <a:pt x="1921" y="382"/>
                  <a:pt x="1910" y="383"/>
                  <a:pt x="1899" y="384"/>
                </a:cubicBezTo>
                <a:cubicBezTo>
                  <a:pt x="1839" y="163"/>
                  <a:pt x="1637" y="0"/>
                  <a:pt x="1396" y="0"/>
                </a:cubicBezTo>
                <a:cubicBezTo>
                  <a:pt x="1216" y="0"/>
                  <a:pt x="1057" y="91"/>
                  <a:pt x="963" y="231"/>
                </a:cubicBezTo>
                <a:cubicBezTo>
                  <a:pt x="910" y="206"/>
                  <a:pt x="851" y="191"/>
                  <a:pt x="789" y="191"/>
                </a:cubicBezTo>
                <a:cubicBezTo>
                  <a:pt x="564" y="191"/>
                  <a:pt x="382" y="373"/>
                  <a:pt x="382" y="598"/>
                </a:cubicBezTo>
                <a:cubicBezTo>
                  <a:pt x="382" y="600"/>
                  <a:pt x="382" y="602"/>
                  <a:pt x="382" y="604"/>
                </a:cubicBezTo>
                <a:cubicBezTo>
                  <a:pt x="160" y="679"/>
                  <a:pt x="0" y="889"/>
                  <a:pt x="0" y="1137"/>
                </a:cubicBezTo>
                <a:cubicBezTo>
                  <a:pt x="0" y="1448"/>
                  <a:pt x="252" y="1701"/>
                  <a:pt x="564" y="1701"/>
                </a:cubicBezTo>
                <a:cubicBezTo>
                  <a:pt x="2290" y="1701"/>
                  <a:pt x="2290" y="1701"/>
                  <a:pt x="2290" y="1701"/>
                </a:cubicBezTo>
                <a:cubicBezTo>
                  <a:pt x="2290" y="1700"/>
                  <a:pt x="2290" y="1700"/>
                  <a:pt x="2290" y="1700"/>
                </a:cubicBezTo>
                <a:cubicBezTo>
                  <a:pt x="2481" y="1693"/>
                  <a:pt x="2634" y="1537"/>
                  <a:pt x="2634" y="134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FFC000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b="83242"/>
          <a:stretch>
            <a:fillRect/>
          </a:stretch>
        </p:blipFill>
        <p:spPr>
          <a:xfrm>
            <a:off x="-330564" y="6468838"/>
            <a:ext cx="12600000" cy="3964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177608" y="-707253"/>
            <a:ext cx="2722500" cy="2553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7339">
            <a:off x="8651" y="21274"/>
            <a:ext cx="9075498" cy="898875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/>
          <p:cNvSpPr txBox="1"/>
          <p:nvPr/>
        </p:nvSpPr>
        <p:spPr>
          <a:xfrm>
            <a:off x="6123103" y="4116937"/>
            <a:ext cx="55370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ln w="0">
                  <a:noFill/>
                </a:ln>
                <a:solidFill>
                  <a:srgbClr val="96BA27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#9Slide07 IcielLa Chic Pro Shad" panose="02000506090000020004" pitchFamily="2" charset="0"/>
                <a:ea typeface="微软雅黑" panose="020B0503020204020204" pitchFamily="34" charset="-122"/>
              </a:rPr>
              <a:t>THỰC HÀNH</a:t>
            </a:r>
            <a:endParaRPr lang="zh-CN" altLang="en-US" sz="9600" b="1" dirty="0">
              <a:ln w="0">
                <a:noFill/>
              </a:ln>
              <a:solidFill>
                <a:srgbClr val="96BA27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#9Slide07 IcielLa Chic Pro Shad" panose="02000506090000020004" pitchFamily="2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83838" y="-483254"/>
            <a:ext cx="277191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i="1" dirty="0">
                <a:ln w="0">
                  <a:noFill/>
                </a:ln>
                <a:solidFill>
                  <a:srgbClr val="96BA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4400" i="1" dirty="0">
              <a:ln w="0">
                <a:noFill/>
              </a:ln>
              <a:solidFill>
                <a:srgbClr val="96BA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8418832" y="2434711"/>
            <a:ext cx="1776058" cy="944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椭圆 15">
            <a:extLst>
              <a:ext uri="{FF2B5EF4-FFF2-40B4-BE49-F238E27FC236}">
                <a16:creationId xmlns:a16="http://schemas.microsoft.com/office/drawing/2014/main" id="{8CD1D312-F971-47EF-806F-1B6CF4792CF9}"/>
              </a:ext>
            </a:extLst>
          </p:cNvPr>
          <p:cNvSpPr/>
          <p:nvPr/>
        </p:nvSpPr>
        <p:spPr>
          <a:xfrm>
            <a:off x="-1000078" y="-253602"/>
            <a:ext cx="45719" cy="101992"/>
          </a:xfrm>
          <a:prstGeom prst="ellipse">
            <a:avLst/>
          </a:prstGeom>
          <a:solidFill>
            <a:srgbClr val="97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">
            <a:extLst>
              <a:ext uri="{FF2B5EF4-FFF2-40B4-BE49-F238E27FC236}">
                <a16:creationId xmlns:a16="http://schemas.microsoft.com/office/drawing/2014/main" id="{C243AA28-EA4A-4C92-8854-A7907DB86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7884" y="-73266"/>
            <a:ext cx="457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Nexa Light" panose="02000000000000000000" pitchFamily="50" charset="0"/>
                <a:ea typeface="微软雅黑" panose="020B0503020204020204" charset="-122"/>
              </a:defRPr>
            </a:lvl9pPr>
          </a:lstStyle>
          <a:p>
            <a:pPr>
              <a:defRPr/>
            </a:pPr>
            <a:r>
              <a:rPr lang="en-US" altLang="zh-CN" sz="100" b="1" dirty="0" err="1">
                <a:solidFill>
                  <a:srgbClr val="02453E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rPr>
              <a:t>Phân</a:t>
            </a:r>
            <a:r>
              <a:rPr lang="en-US" altLang="zh-CN" sz="100" b="1" dirty="0">
                <a:solidFill>
                  <a:srgbClr val="02453E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100" b="1" dirty="0" err="1">
                <a:solidFill>
                  <a:srgbClr val="02453E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rPr>
              <a:t>số</a:t>
            </a:r>
            <a:r>
              <a:rPr lang="en-US" altLang="zh-CN" sz="100" b="1" dirty="0">
                <a:solidFill>
                  <a:srgbClr val="02453E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100" b="1" dirty="0" err="1">
                <a:solidFill>
                  <a:srgbClr val="02453E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rPr>
              <a:t>đảo</a:t>
            </a:r>
            <a:r>
              <a:rPr lang="en-US" altLang="zh-CN" sz="100" b="1" dirty="0">
                <a:solidFill>
                  <a:srgbClr val="02453E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en-US" altLang="zh-CN" sz="100" b="1" dirty="0" err="1">
                <a:solidFill>
                  <a:srgbClr val="02453E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rPr>
              <a:t>ngược</a:t>
            </a:r>
            <a:endParaRPr lang="zh-CN" altLang="en-US" sz="100" b="1" dirty="0">
              <a:solidFill>
                <a:srgbClr val="02453E"/>
              </a:solidFill>
              <a:latin typeface="UTM Loko" panose="02040603050506020204" pitchFamily="18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117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2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2" grpId="0"/>
          <p:bldP spid="15" grpId="0"/>
          <p:bldP spid="1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377371" y="1335459"/>
            <a:ext cx="11393715" cy="526345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2736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21508" y="257308"/>
            <a:ext cx="3551555" cy="1078151"/>
            <a:chOff x="2638269" y="2965026"/>
            <a:chExt cx="3551555" cy="1078151"/>
          </a:xfrm>
        </p:grpSpPr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38269" y="2965026"/>
              <a:ext cx="355155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pPr>
                <a:defRPr/>
              </a:pPr>
              <a:r>
                <a:rPr lang="en-US" altLang="zh-CN" sz="4400" b="1" dirty="0" err="1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Thực</a:t>
              </a:r>
              <a:r>
                <a:rPr lang="en-US" altLang="zh-CN" sz="4400" b="1" dirty="0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hành</a:t>
              </a:r>
              <a:endParaRPr lang="zh-CN" altLang="en-US" sz="4400" b="1" dirty="0">
                <a:solidFill>
                  <a:schemeClr val="bg1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38269" y="3073040"/>
              <a:ext cx="2952906" cy="97013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4400" b="1" spc="300" dirty="0">
                <a:solidFill>
                  <a:schemeClr val="bg1"/>
                </a:solidFill>
                <a:latin typeface="UTM Flamenco" panose="02040603050506020204" pitchFamily="18" charset="0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25931" y="181797"/>
            <a:ext cx="910170" cy="910170"/>
          </a:xfrm>
          <a:prstGeom prst="ellipse">
            <a:avLst/>
          </a:prstGeom>
          <a:solidFill>
            <a:srgbClr val="97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5" name="图片 4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4465" y="5163721"/>
            <a:ext cx="3137535" cy="1704340"/>
          </a:xfrm>
          <a:prstGeom prst="rect">
            <a:avLst/>
          </a:prstGeom>
        </p:spPr>
      </p:pic>
      <p:pic>
        <p:nvPicPr>
          <p:cNvPr id="31" name="图片 16">
            <a:extLst>
              <a:ext uri="{FF2B5EF4-FFF2-40B4-BE49-F238E27FC236}">
                <a16:creationId xmlns:a16="http://schemas.microsoft.com/office/drawing/2014/main" id="{400BB031-C04D-4A04-852A-D50D2E4776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r="51909" b="67495"/>
          <a:stretch>
            <a:fillRect/>
          </a:stretch>
        </p:blipFill>
        <p:spPr>
          <a:xfrm>
            <a:off x="655300" y="200603"/>
            <a:ext cx="739695" cy="873291"/>
          </a:xfrm>
          <a:prstGeom prst="rect">
            <a:avLst/>
          </a:prstGeom>
        </p:spPr>
      </p:pic>
      <p:pic>
        <p:nvPicPr>
          <p:cNvPr id="36" name="图片 5">
            <a:extLst>
              <a:ext uri="{FF2B5EF4-FFF2-40B4-BE49-F238E27FC236}">
                <a16:creationId xmlns:a16="http://schemas.microsoft.com/office/drawing/2014/main" id="{67B993B9-698F-4E95-8839-7D2F412B6D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contrast="20000"/>
          </a:blip>
          <a:srcRect t="-1" r="54732" b="80724"/>
          <a:stretch/>
        </p:blipFill>
        <p:spPr>
          <a:xfrm>
            <a:off x="-839446" y="5623693"/>
            <a:ext cx="13031445" cy="12783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55300" y="1754312"/>
            <a:ext cx="10651329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 err="1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altLang="en-US" sz="32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1 (tr.171)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Viết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thích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hợp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chỗ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chấm</a:t>
            </a:r>
            <a:endParaRPr lang="en-US" altLang="en-US" sz="32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981016" y="2758124"/>
            <a:ext cx="1124515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=     …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         1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năm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= ……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tháng</a:t>
            </a:r>
            <a:endParaRPr lang="en-US" altLang="en-US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   …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giây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         1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kỉ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= ……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năm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=     …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giây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         1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năm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nhuận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… 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1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năm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nhuận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…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2655061" y="2769144"/>
            <a:ext cx="685800" cy="519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2655061" y="3432056"/>
            <a:ext cx="685800" cy="519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2461307" y="4062532"/>
            <a:ext cx="1094693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3600</a:t>
            </a: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8202386" y="2716378"/>
            <a:ext cx="723900" cy="519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8084504" y="3397588"/>
            <a:ext cx="908911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</a:t>
            </a: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9517743" y="4061770"/>
            <a:ext cx="976086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365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8295443" y="4658156"/>
            <a:ext cx="914400" cy="519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366</a:t>
            </a:r>
          </a:p>
        </p:txBody>
      </p:sp>
    </p:spTree>
    <p:extLst>
      <p:ext uri="{BB962C8B-B14F-4D97-AF65-F5344CB8AC3E}">
        <p14:creationId xmlns:p14="http://schemas.microsoft.com/office/powerpoint/2010/main" val="21086966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77371" y="812801"/>
            <a:ext cx="11393715" cy="5786118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2736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4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4465" y="5163721"/>
            <a:ext cx="3137535" cy="170434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98295" y="117836"/>
            <a:ext cx="3551555" cy="1078151"/>
            <a:chOff x="2638269" y="2965026"/>
            <a:chExt cx="3551555" cy="1078151"/>
          </a:xfrm>
        </p:grpSpPr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38269" y="2965026"/>
              <a:ext cx="355155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pPr>
                <a:defRPr/>
              </a:pPr>
              <a:r>
                <a:rPr lang="en-US" altLang="zh-CN" sz="4400" b="1" dirty="0" err="1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Thực</a:t>
              </a:r>
              <a:r>
                <a:rPr lang="en-US" altLang="zh-CN" sz="4400" b="1" dirty="0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hành</a:t>
              </a:r>
              <a:endParaRPr lang="zh-CN" altLang="en-US" sz="4400" b="1" dirty="0">
                <a:solidFill>
                  <a:schemeClr val="bg1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38269" y="3073040"/>
              <a:ext cx="2952906" cy="97013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4400" b="1" spc="300" dirty="0">
                <a:solidFill>
                  <a:schemeClr val="bg1"/>
                </a:solidFill>
                <a:latin typeface="UTM Flamenco" panose="02040603050506020204" pitchFamily="18" charset="0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602718" y="42325"/>
            <a:ext cx="910170" cy="910170"/>
          </a:xfrm>
          <a:prstGeom prst="ellipse">
            <a:avLst/>
          </a:prstGeom>
          <a:solidFill>
            <a:srgbClr val="97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31" name="图片 16">
            <a:extLst>
              <a:ext uri="{FF2B5EF4-FFF2-40B4-BE49-F238E27FC236}">
                <a16:creationId xmlns:a16="http://schemas.microsoft.com/office/drawing/2014/main" id="{400BB031-C04D-4A04-852A-D50D2E4776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r="51909" b="67495"/>
          <a:stretch>
            <a:fillRect/>
          </a:stretch>
        </p:blipFill>
        <p:spPr>
          <a:xfrm>
            <a:off x="732087" y="61131"/>
            <a:ext cx="739695" cy="873291"/>
          </a:xfrm>
          <a:prstGeom prst="rect">
            <a:avLst/>
          </a:prstGeom>
        </p:spPr>
      </p:pic>
      <p:pic>
        <p:nvPicPr>
          <p:cNvPr id="36" name="图片 5">
            <a:extLst>
              <a:ext uri="{FF2B5EF4-FFF2-40B4-BE49-F238E27FC236}">
                <a16:creationId xmlns:a16="http://schemas.microsoft.com/office/drawing/2014/main" id="{67B993B9-698F-4E95-8839-7D2F412B6D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contrast="20000"/>
          </a:blip>
          <a:srcRect t="-1" r="54732" b="80724"/>
          <a:stretch/>
        </p:blipFill>
        <p:spPr>
          <a:xfrm>
            <a:off x="-839446" y="5623693"/>
            <a:ext cx="13031445" cy="12783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330213" y="1041807"/>
            <a:ext cx="10651329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 err="1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altLang="en-US" sz="3200" b="1" dirty="0">
                <a:solidFill>
                  <a:schemeClr val="accent1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 (tr.171)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Viết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thích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hợp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chỗ</a:t>
            </a:r>
            <a:r>
              <a:rPr lang="en-US" altLang="en-US" sz="3200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3200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chấm</a:t>
            </a:r>
            <a:endParaRPr lang="en-US" altLang="en-US" sz="32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602719" y="2081217"/>
            <a:ext cx="11168368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a,</a:t>
            </a:r>
            <a:r>
              <a:rPr lang="en-US" altLang="en-US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= …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;           3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15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…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420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giây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…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                         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...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endParaRPr lang="en-US" altLang="en-US" b="1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b, 4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…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giây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;           3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25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giây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= … 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giây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2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= …  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giây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                     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…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giây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c, 5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kỉ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…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năm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                   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kỉ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= …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năm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12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kỉ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 … 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năm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                    2000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năm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= …    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thế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kỉ</a:t>
            </a:r>
            <a:r>
              <a:rPr lang="en-US" altLang="en-US" b="1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7024544" y="2525526"/>
            <a:ext cx="787581" cy="1014816"/>
            <a:chOff x="-522884" y="1988497"/>
            <a:chExt cx="787581" cy="1014816"/>
          </a:xfrm>
        </p:grpSpPr>
        <p:sp>
          <p:nvSpPr>
            <p:cNvPr id="4" name="TextBox 3"/>
            <p:cNvSpPr txBox="1"/>
            <p:nvPr/>
          </p:nvSpPr>
          <p:spPr>
            <a:xfrm>
              <a:off x="-382720" y="1988497"/>
              <a:ext cx="3483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-522884" y="2480093"/>
              <a:ext cx="7875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12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-431801" y="2480093"/>
              <a:ext cx="515258" cy="25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oup 45"/>
          <p:cNvGrpSpPr/>
          <p:nvPr/>
        </p:nvGrpSpPr>
        <p:grpSpPr>
          <a:xfrm>
            <a:off x="6884849" y="3822578"/>
            <a:ext cx="787581" cy="1014816"/>
            <a:chOff x="-522884" y="1988497"/>
            <a:chExt cx="787581" cy="1014816"/>
          </a:xfrm>
        </p:grpSpPr>
        <p:sp>
          <p:nvSpPr>
            <p:cNvPr id="53" name="TextBox 52"/>
            <p:cNvSpPr txBox="1"/>
            <p:nvPr/>
          </p:nvSpPr>
          <p:spPr>
            <a:xfrm>
              <a:off x="-382720" y="1988497"/>
              <a:ext cx="3483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-522884" y="2480093"/>
              <a:ext cx="7875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</a:p>
          </p:txBody>
        </p:sp>
        <p:cxnSp>
          <p:nvCxnSpPr>
            <p:cNvPr id="55" name="Straight Connector 54"/>
            <p:cNvCxnSpPr/>
            <p:nvPr/>
          </p:nvCxnSpPr>
          <p:spPr>
            <a:xfrm flipV="1">
              <a:off x="-431801" y="2480093"/>
              <a:ext cx="515258" cy="25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Group 55"/>
          <p:cNvGrpSpPr/>
          <p:nvPr/>
        </p:nvGrpSpPr>
        <p:grpSpPr>
          <a:xfrm>
            <a:off x="6454734" y="4481559"/>
            <a:ext cx="787581" cy="1014816"/>
            <a:chOff x="-522884" y="1988497"/>
            <a:chExt cx="787581" cy="1014816"/>
          </a:xfrm>
        </p:grpSpPr>
        <p:sp>
          <p:nvSpPr>
            <p:cNvPr id="57" name="TextBox 56"/>
            <p:cNvSpPr txBox="1"/>
            <p:nvPr/>
          </p:nvSpPr>
          <p:spPr>
            <a:xfrm>
              <a:off x="-382720" y="1988497"/>
              <a:ext cx="3483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-522884" y="2480093"/>
              <a:ext cx="7875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</a:p>
          </p:txBody>
        </p:sp>
        <p:cxnSp>
          <p:nvCxnSpPr>
            <p:cNvPr id="59" name="Straight Connector 58"/>
            <p:cNvCxnSpPr/>
            <p:nvPr/>
          </p:nvCxnSpPr>
          <p:spPr>
            <a:xfrm flipV="1">
              <a:off x="-431801" y="2480093"/>
              <a:ext cx="515258" cy="255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2679114" y="2113630"/>
            <a:ext cx="955227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300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2839408" y="2733248"/>
            <a:ext cx="685800" cy="519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2679114" y="3357672"/>
            <a:ext cx="876300" cy="519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240</a:t>
            </a:r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2715014" y="3991746"/>
            <a:ext cx="1185847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7200</a:t>
            </a:r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2753869" y="4644608"/>
            <a:ext cx="880472" cy="519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500</a:t>
            </a:r>
          </a:p>
        </p:txBody>
      </p:sp>
      <p:sp>
        <p:nvSpPr>
          <p:cNvPr id="30" name="Text Box 24"/>
          <p:cNvSpPr txBox="1">
            <a:spLocks noChangeArrowheads="1"/>
          </p:cNvSpPr>
          <p:nvPr/>
        </p:nvSpPr>
        <p:spPr bwMode="auto">
          <a:xfrm>
            <a:off x="2790024" y="5325777"/>
            <a:ext cx="1110838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1200</a:t>
            </a: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8600718" y="2103656"/>
            <a:ext cx="923381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195</a:t>
            </a:r>
          </a:p>
        </p:txBody>
      </p:sp>
      <p:sp>
        <p:nvSpPr>
          <p:cNvPr id="37" name="Text Box 26"/>
          <p:cNvSpPr txBox="1">
            <a:spLocks noChangeArrowheads="1"/>
          </p:cNvSpPr>
          <p:nvPr/>
        </p:nvSpPr>
        <p:spPr bwMode="auto">
          <a:xfrm>
            <a:off x="8841968" y="2739531"/>
            <a:ext cx="533400" cy="519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8841968" y="3357671"/>
            <a:ext cx="914400" cy="519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205</a:t>
            </a:r>
          </a:p>
        </p:txBody>
      </p: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8963855" y="4009217"/>
            <a:ext cx="711413" cy="519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</a:p>
        </p:txBody>
      </p:sp>
      <p:sp>
        <p:nvSpPr>
          <p:cNvPr id="41" name="Text Box 29"/>
          <p:cNvSpPr txBox="1">
            <a:spLocks noChangeArrowheads="1"/>
          </p:cNvSpPr>
          <p:nvPr/>
        </p:nvSpPr>
        <p:spPr bwMode="auto">
          <a:xfrm>
            <a:off x="8971661" y="4672112"/>
            <a:ext cx="614429" cy="519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</a:p>
        </p:txBody>
      </p: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9108668" y="5302999"/>
            <a:ext cx="685800" cy="519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620564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7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11">
            <a:extLst>
              <a:ext uri="{FF2B5EF4-FFF2-40B4-BE49-F238E27FC236}">
                <a16:creationId xmlns:a16="http://schemas.microsoft.com/office/drawing/2014/main" id="{6FE56FE4-6B10-49FC-BE0D-93AFF93E60A4}"/>
              </a:ext>
            </a:extLst>
          </p:cNvPr>
          <p:cNvSpPr/>
          <p:nvPr/>
        </p:nvSpPr>
        <p:spPr>
          <a:xfrm>
            <a:off x="260822" y="1007783"/>
            <a:ext cx="11605235" cy="6724860"/>
          </a:xfrm>
          <a:prstGeom prst="roundRect">
            <a:avLst/>
          </a:prstGeom>
          <a:solidFill>
            <a:schemeClr val="bg1"/>
          </a:solidFill>
          <a:ln w="101600">
            <a:solidFill>
              <a:srgbClr val="02736A"/>
            </a:solidFill>
          </a:ln>
          <a:effectLst>
            <a:outerShdw blurRad="50800" dist="139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1521508" y="257308"/>
            <a:ext cx="3551555" cy="1078151"/>
            <a:chOff x="2638269" y="2965026"/>
            <a:chExt cx="3551555" cy="1078151"/>
          </a:xfrm>
        </p:grpSpPr>
        <p:sp>
          <p:nvSpPr>
            <p:cNvPr id="7" name="文本框 1"/>
            <p:cNvSpPr txBox="1">
              <a:spLocks noChangeArrowheads="1"/>
            </p:cNvSpPr>
            <p:nvPr/>
          </p:nvSpPr>
          <p:spPr bwMode="auto">
            <a:xfrm>
              <a:off x="2638269" y="2965026"/>
              <a:ext cx="3551555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Nexa Light" panose="02000000000000000000" pitchFamily="50" charset="0"/>
                  <a:ea typeface="微软雅黑" panose="020B0503020204020204" charset="-122"/>
                </a:defRPr>
              </a:lvl9pPr>
            </a:lstStyle>
            <a:p>
              <a:pPr>
                <a:defRPr/>
              </a:pPr>
              <a:r>
                <a:rPr lang="en-US" altLang="zh-CN" sz="4400" b="1" dirty="0" err="1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Thực</a:t>
              </a:r>
              <a:r>
                <a:rPr lang="en-US" altLang="zh-CN" sz="4400" b="1" dirty="0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 </a:t>
              </a:r>
              <a:r>
                <a:rPr lang="en-US" altLang="zh-CN" sz="4400" b="1" dirty="0" err="1">
                  <a:solidFill>
                    <a:schemeClr val="bg1"/>
                  </a:solidFill>
                  <a:latin typeface="UTM Loko" panose="02040603050506020204" pitchFamily="18" charset="0"/>
                  <a:ea typeface="微软雅黑" panose="020B0503020204020204" pitchFamily="34" charset="-122"/>
                  <a:cs typeface="+mn-ea"/>
                  <a:sym typeface="+mn-lt"/>
                </a:rPr>
                <a:t>hành</a:t>
              </a:r>
              <a:endParaRPr lang="zh-CN" altLang="en-US" sz="4400" b="1" dirty="0">
                <a:solidFill>
                  <a:schemeClr val="bg1"/>
                </a:solidFill>
                <a:latin typeface="UTM Loko" panose="02040603050506020204" pitchFamily="18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638269" y="3073040"/>
              <a:ext cx="2952906" cy="97013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4400" b="1" spc="300" dirty="0">
                <a:solidFill>
                  <a:schemeClr val="bg1"/>
                </a:solidFill>
                <a:latin typeface="UTM Flamenco" panose="02040603050506020204" pitchFamily="18" charset="0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25931" y="181797"/>
            <a:ext cx="910170" cy="910170"/>
          </a:xfrm>
          <a:prstGeom prst="ellipse">
            <a:avLst/>
          </a:prstGeom>
          <a:solidFill>
            <a:srgbClr val="97F1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5" name="图片 4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4465" y="5163721"/>
            <a:ext cx="3137535" cy="1704340"/>
          </a:xfrm>
          <a:prstGeom prst="rect">
            <a:avLst/>
          </a:prstGeom>
        </p:spPr>
      </p:pic>
      <p:pic>
        <p:nvPicPr>
          <p:cNvPr id="31" name="图片 16">
            <a:extLst>
              <a:ext uri="{FF2B5EF4-FFF2-40B4-BE49-F238E27FC236}">
                <a16:creationId xmlns:a16="http://schemas.microsoft.com/office/drawing/2014/main" id="{400BB031-C04D-4A04-852A-D50D2E47760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6" r="51909" b="67495"/>
          <a:stretch>
            <a:fillRect/>
          </a:stretch>
        </p:blipFill>
        <p:spPr>
          <a:xfrm>
            <a:off x="655300" y="200603"/>
            <a:ext cx="739695" cy="873291"/>
          </a:xfrm>
          <a:prstGeom prst="rect">
            <a:avLst/>
          </a:prstGeom>
        </p:spPr>
      </p:pic>
      <p:pic>
        <p:nvPicPr>
          <p:cNvPr id="36" name="图片 5">
            <a:extLst>
              <a:ext uri="{FF2B5EF4-FFF2-40B4-BE49-F238E27FC236}">
                <a16:creationId xmlns:a16="http://schemas.microsoft.com/office/drawing/2014/main" id="{67B993B9-698F-4E95-8839-7D2F412B6D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contrast="20000"/>
          </a:blip>
          <a:srcRect t="-1" r="54732" b="80724"/>
          <a:stretch/>
        </p:blipFill>
        <p:spPr>
          <a:xfrm>
            <a:off x="-839445" y="5739768"/>
            <a:ext cx="13031445" cy="12783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4" name="Text Box 45"/>
          <p:cNvSpPr txBox="1">
            <a:spLocks noChangeArrowheads="1"/>
          </p:cNvSpPr>
          <p:nvPr/>
        </p:nvSpPr>
        <p:spPr bwMode="auto">
          <a:xfrm>
            <a:off x="655300" y="1113147"/>
            <a:ext cx="1091258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 err="1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altLang="en-US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4/172: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Bảng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dưới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đây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biết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một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mỗi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buổi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sáng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hằng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lang="en-US" alt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en-US" altLang="en-US" sz="32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7" name="Group 70"/>
          <p:cNvGraphicFramePr>
            <a:graphicFrameLocks noGrp="1"/>
          </p:cNvGraphicFramePr>
          <p:nvPr>
            <p:extLst/>
          </p:nvPr>
        </p:nvGraphicFramePr>
        <p:xfrm>
          <a:off x="1607956" y="2123508"/>
          <a:ext cx="8915400" cy="2973799"/>
        </p:xfrm>
        <a:graphic>
          <a:graphicData uri="http://schemas.openxmlformats.org/drawingml/2006/table">
            <a:tbl>
              <a:tblPr/>
              <a:tblGrid>
                <a:gridCol w="5429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6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18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Thời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gian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Hoạt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động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6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Từ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giờ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10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phút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đến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giờ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phút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Vệ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sinh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cá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nhân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1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Từ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6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giờ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đến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giờ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Ăn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sáng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48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Từ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7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giờ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phút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đến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11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giờ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30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phút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Học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và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chơi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ở </a:t>
                      </a:r>
                      <a:r>
                        <a:rPr kumimoji="0" lang="en-US" sz="2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trường</a:t>
                      </a:r>
                      <a:endParaRPr kumimoji="0" 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9" name="Text Box 63"/>
          <p:cNvSpPr txBox="1">
            <a:spLocks noChangeArrowheads="1"/>
          </p:cNvSpPr>
          <p:nvPr/>
        </p:nvSpPr>
        <p:spPr bwMode="auto">
          <a:xfrm>
            <a:off x="1543600" y="5278965"/>
            <a:ext cx="75115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ăn</a:t>
            </a:r>
            <a:r>
              <a:rPr lang="en-US" altLang="en-US" b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sáng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bao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nhiêu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40" name="Text Box 64"/>
          <p:cNvSpPr txBox="1">
            <a:spLocks noChangeArrowheads="1"/>
          </p:cNvSpPr>
          <p:nvPr/>
        </p:nvSpPr>
        <p:spPr bwMode="auto">
          <a:xfrm>
            <a:off x="1543600" y="5847782"/>
            <a:ext cx="88101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lang="en-US" altLang="en-US" b="1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Buổi</a:t>
            </a:r>
            <a:r>
              <a:rPr lang="en-US" altLang="en-US" b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sáng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Hà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ở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trường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bao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b="1" dirty="0" err="1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lâu</a:t>
            </a:r>
            <a:r>
              <a:rPr lang="en-US" altLang="en-US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41" name="Text Box 65"/>
          <p:cNvSpPr txBox="1">
            <a:spLocks noChangeArrowheads="1"/>
          </p:cNvSpPr>
          <p:nvPr/>
        </p:nvSpPr>
        <p:spPr bwMode="auto">
          <a:xfrm>
            <a:off x="8407748" y="5298149"/>
            <a:ext cx="26816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 </a:t>
            </a:r>
            <a:r>
              <a:rPr lang="en-US" altLang="en-US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phút</a:t>
            </a:r>
            <a:endParaRPr lang="en-US" altLang="en-US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Text Box 66"/>
          <p:cNvSpPr txBox="1">
            <a:spLocks noChangeArrowheads="1"/>
          </p:cNvSpPr>
          <p:nvPr/>
        </p:nvSpPr>
        <p:spPr bwMode="auto">
          <a:xfrm>
            <a:off x="9007410" y="5828598"/>
            <a:ext cx="1693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</a:t>
            </a:r>
            <a:r>
              <a:rPr lang="en-US" altLang="en-US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endParaRPr lang="en-US" altLang="en-US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6929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9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lum contrast="20000"/>
          </a:blip>
          <a:srcRect b="83242"/>
          <a:stretch>
            <a:fillRect/>
          </a:stretch>
        </p:blipFill>
        <p:spPr>
          <a:xfrm>
            <a:off x="-330564" y="6468838"/>
            <a:ext cx="12600000" cy="3964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177608" y="-707253"/>
            <a:ext cx="2722500" cy="25537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Freeform 8"/>
          <p:cNvSpPr/>
          <p:nvPr/>
        </p:nvSpPr>
        <p:spPr bwMode="auto">
          <a:xfrm>
            <a:off x="5509846" y="1833390"/>
            <a:ext cx="6435969" cy="3786373"/>
          </a:xfrm>
          <a:custGeom>
            <a:avLst/>
            <a:gdLst>
              <a:gd name="T0" fmla="*/ 2634 w 2634"/>
              <a:gd name="T1" fmla="*/ 1344 h 1701"/>
              <a:gd name="T2" fmla="*/ 2435 w 2634"/>
              <a:gd name="T3" fmla="*/ 1025 h 1701"/>
              <a:gd name="T4" fmla="*/ 2485 w 2634"/>
              <a:gd name="T5" fmla="*/ 885 h 1701"/>
              <a:gd name="T6" fmla="*/ 2260 w 2634"/>
              <a:gd name="T7" fmla="*/ 660 h 1701"/>
              <a:gd name="T8" fmla="*/ 2209 w 2634"/>
              <a:gd name="T9" fmla="*/ 666 h 1701"/>
              <a:gd name="T10" fmla="*/ 2209 w 2634"/>
              <a:gd name="T11" fmla="*/ 659 h 1701"/>
              <a:gd name="T12" fmla="*/ 1932 w 2634"/>
              <a:gd name="T13" fmla="*/ 382 h 1701"/>
              <a:gd name="T14" fmla="*/ 1899 w 2634"/>
              <a:gd name="T15" fmla="*/ 384 h 1701"/>
              <a:gd name="T16" fmla="*/ 1396 w 2634"/>
              <a:gd name="T17" fmla="*/ 0 h 1701"/>
              <a:gd name="T18" fmla="*/ 963 w 2634"/>
              <a:gd name="T19" fmla="*/ 231 h 1701"/>
              <a:gd name="T20" fmla="*/ 789 w 2634"/>
              <a:gd name="T21" fmla="*/ 191 h 1701"/>
              <a:gd name="T22" fmla="*/ 382 w 2634"/>
              <a:gd name="T23" fmla="*/ 598 h 1701"/>
              <a:gd name="T24" fmla="*/ 382 w 2634"/>
              <a:gd name="T25" fmla="*/ 604 h 1701"/>
              <a:gd name="T26" fmla="*/ 0 w 2634"/>
              <a:gd name="T27" fmla="*/ 1137 h 1701"/>
              <a:gd name="T28" fmla="*/ 564 w 2634"/>
              <a:gd name="T29" fmla="*/ 1701 h 1701"/>
              <a:gd name="T30" fmla="*/ 2290 w 2634"/>
              <a:gd name="T31" fmla="*/ 1701 h 1701"/>
              <a:gd name="T32" fmla="*/ 2290 w 2634"/>
              <a:gd name="T33" fmla="*/ 1700 h 1701"/>
              <a:gd name="T34" fmla="*/ 2634 w 2634"/>
              <a:gd name="T35" fmla="*/ 134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34" h="1701">
                <a:moveTo>
                  <a:pt x="2634" y="1344"/>
                </a:moveTo>
                <a:cubicBezTo>
                  <a:pt x="2634" y="1204"/>
                  <a:pt x="2553" y="1084"/>
                  <a:pt x="2435" y="1025"/>
                </a:cubicBezTo>
                <a:cubicBezTo>
                  <a:pt x="2466" y="987"/>
                  <a:pt x="2485" y="938"/>
                  <a:pt x="2485" y="885"/>
                </a:cubicBezTo>
                <a:cubicBezTo>
                  <a:pt x="2485" y="761"/>
                  <a:pt x="2384" y="660"/>
                  <a:pt x="2260" y="660"/>
                </a:cubicBezTo>
                <a:cubicBezTo>
                  <a:pt x="2242" y="660"/>
                  <a:pt x="2225" y="663"/>
                  <a:pt x="2209" y="666"/>
                </a:cubicBezTo>
                <a:cubicBezTo>
                  <a:pt x="2209" y="664"/>
                  <a:pt x="2209" y="662"/>
                  <a:pt x="2209" y="659"/>
                </a:cubicBezTo>
                <a:cubicBezTo>
                  <a:pt x="2209" y="506"/>
                  <a:pt x="2085" y="382"/>
                  <a:pt x="1932" y="382"/>
                </a:cubicBezTo>
                <a:cubicBezTo>
                  <a:pt x="1921" y="382"/>
                  <a:pt x="1910" y="383"/>
                  <a:pt x="1899" y="384"/>
                </a:cubicBezTo>
                <a:cubicBezTo>
                  <a:pt x="1839" y="163"/>
                  <a:pt x="1637" y="0"/>
                  <a:pt x="1396" y="0"/>
                </a:cubicBezTo>
                <a:cubicBezTo>
                  <a:pt x="1216" y="0"/>
                  <a:pt x="1057" y="91"/>
                  <a:pt x="963" y="231"/>
                </a:cubicBezTo>
                <a:cubicBezTo>
                  <a:pt x="910" y="206"/>
                  <a:pt x="851" y="191"/>
                  <a:pt x="789" y="191"/>
                </a:cubicBezTo>
                <a:cubicBezTo>
                  <a:pt x="564" y="191"/>
                  <a:pt x="382" y="373"/>
                  <a:pt x="382" y="598"/>
                </a:cubicBezTo>
                <a:cubicBezTo>
                  <a:pt x="382" y="600"/>
                  <a:pt x="382" y="602"/>
                  <a:pt x="382" y="604"/>
                </a:cubicBezTo>
                <a:cubicBezTo>
                  <a:pt x="160" y="679"/>
                  <a:pt x="0" y="889"/>
                  <a:pt x="0" y="1137"/>
                </a:cubicBezTo>
                <a:cubicBezTo>
                  <a:pt x="0" y="1448"/>
                  <a:pt x="252" y="1701"/>
                  <a:pt x="564" y="1701"/>
                </a:cubicBezTo>
                <a:cubicBezTo>
                  <a:pt x="2290" y="1701"/>
                  <a:pt x="2290" y="1701"/>
                  <a:pt x="2290" y="1701"/>
                </a:cubicBezTo>
                <a:cubicBezTo>
                  <a:pt x="2290" y="1700"/>
                  <a:pt x="2290" y="1700"/>
                  <a:pt x="2290" y="1700"/>
                </a:cubicBezTo>
                <a:cubicBezTo>
                  <a:pt x="2481" y="1693"/>
                  <a:pt x="2634" y="1537"/>
                  <a:pt x="2634" y="134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F141CF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459571" y="4050103"/>
            <a:ext cx="48590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ln w="0">
                  <a:noFill/>
                </a:ln>
                <a:solidFill>
                  <a:srgbClr val="3B217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#9Slide07 IcielLa Chic Pro Shad" panose="02000506090000020004" pitchFamily="2" charset="0"/>
                <a:ea typeface="微软雅黑" panose="020B0503020204020204" pitchFamily="34" charset="-122"/>
              </a:rPr>
              <a:t>VẬN DỤNG</a:t>
            </a:r>
            <a:endParaRPr lang="zh-CN" altLang="en-US" sz="9600" b="1" dirty="0">
              <a:ln w="0">
                <a:noFill/>
              </a:ln>
              <a:solidFill>
                <a:srgbClr val="3B2172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#9Slide07 IcielLa Chic Pro Shad" panose="02000506090000020004" pitchFamily="2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06494" y="-463012"/>
            <a:ext cx="2771913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400" i="1" dirty="0">
                <a:ln w="0">
                  <a:noFill/>
                </a:ln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4400" i="1" dirty="0">
              <a:ln w="0">
                <a:noFill/>
              </a:ln>
              <a:solidFill>
                <a:srgbClr val="8989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lum contrast="20000"/>
          </a:blip>
          <a:stretch>
            <a:fillRect/>
          </a:stretch>
        </p:blipFill>
        <p:spPr>
          <a:xfrm>
            <a:off x="8418832" y="2434711"/>
            <a:ext cx="1776058" cy="9449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4" y="-208449"/>
            <a:ext cx="7188017" cy="758964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56187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/>
          <p:bldP spid="15" grpId="0"/>
          <p:bldP spid="1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411115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</Words>
  <Application>Microsoft Office PowerPoint</Application>
  <PresentationFormat>Widescreen</PresentationFormat>
  <Paragraphs>117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30" baseType="lpstr">
      <vt:lpstr>微软雅黑</vt:lpstr>
      <vt:lpstr>#9Slide07 IcielLa Chic Pro Shad</vt:lpstr>
      <vt:lpstr>Arial</vt:lpstr>
      <vt:lpstr>Calibri</vt:lpstr>
      <vt:lpstr>Calibri Light</vt:lpstr>
      <vt:lpstr>Cambria Math</vt:lpstr>
      <vt:lpstr>Century Gothic</vt:lpstr>
      <vt:lpstr>等线</vt:lpstr>
      <vt:lpstr>Tahoma</vt:lpstr>
      <vt:lpstr>Times New Roman</vt:lpstr>
      <vt:lpstr>UTM Avo</vt:lpstr>
      <vt:lpstr>UTM Azuki</vt:lpstr>
      <vt:lpstr>UTM Flamenco</vt:lpstr>
      <vt:lpstr>UTM Loko</vt:lpstr>
      <vt:lpstr>UTM Showcard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10P200421</dc:creator>
  <cp:lastModifiedBy>10P200421</cp:lastModifiedBy>
  <cp:revision>1</cp:revision>
  <dcterms:created xsi:type="dcterms:W3CDTF">2022-05-15T15:45:41Z</dcterms:created>
  <dcterms:modified xsi:type="dcterms:W3CDTF">2022-05-15T15:46:01Z</dcterms:modified>
</cp:coreProperties>
</file>