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22"/>
  </p:notesMasterIdLst>
  <p:sldIdLst>
    <p:sldId id="475" r:id="rId2"/>
    <p:sldId id="293" r:id="rId3"/>
    <p:sldId id="476" r:id="rId4"/>
    <p:sldId id="277" r:id="rId5"/>
    <p:sldId id="281" r:id="rId6"/>
    <p:sldId id="415" r:id="rId7"/>
    <p:sldId id="283" r:id="rId8"/>
    <p:sldId id="282" r:id="rId9"/>
    <p:sldId id="479" r:id="rId10"/>
    <p:sldId id="468" r:id="rId11"/>
    <p:sldId id="284" r:id="rId12"/>
    <p:sldId id="285" r:id="rId13"/>
    <p:sldId id="276" r:id="rId14"/>
    <p:sldId id="469" r:id="rId15"/>
    <p:sldId id="470" r:id="rId16"/>
    <p:sldId id="471" r:id="rId17"/>
    <p:sldId id="472" r:id="rId18"/>
    <p:sldId id="473" r:id="rId19"/>
    <p:sldId id="477" r:id="rId20"/>
    <p:sldId id="4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FF9900"/>
    <a:srgbClr val="CC66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62" d="100"/>
          <a:sy n="62" d="100"/>
        </p:scale>
        <p:origin x="-1416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1FB7D-739E-4967-B969-45A098496153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EBBB3-A42B-4BCE-A694-1D7BF660F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54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en-US" alt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 defTabSz="990600" eaLnBrk="1" hangingPunct="1">
              <a:spcBef>
                <a:spcPct val="0"/>
              </a:spcBef>
            </a:pPr>
            <a:fld id="{9A0DB2DC-4C9A-4742-B13C-FB6460FD3503}" type="slidenum">
              <a:rPr lang="en-US" altLang="zh-CN" sz="1300" dirty="0">
                <a:latin typeface="Arial" panose="020B0604020202020204" pitchFamily="34" charset="0"/>
                <a:ea typeface="SimSun" panose="02010600030101010101" pitchFamily="2" charset="-122"/>
              </a:rPr>
              <a:t>5</a:t>
            </a:fld>
            <a:endParaRPr lang="en-US" altLang="zh-CN" sz="13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25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8192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2875" y="768350"/>
            <a:ext cx="6818313" cy="3836988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文本占位符 81922"/>
          <p:cNvSpPr>
            <a:spLocks noGrp="1"/>
          </p:cNvSpPr>
          <p:nvPr>
            <p:ph type="body"/>
          </p:nvPr>
        </p:nvSpPr>
        <p:spPr>
          <a:xfrm>
            <a:off x="711200" y="4860925"/>
            <a:ext cx="5683250" cy="4605338"/>
          </a:xfrm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en-US" altLang="en-US" dirty="0"/>
          </a:p>
        </p:txBody>
      </p:sp>
      <p:sp>
        <p:nvSpPr>
          <p:cNvPr id="68612" name="灯片编号占位符 1"/>
          <p:cNvSpPr txBox="1">
            <a:spLocks noGrp="1"/>
          </p:cNvSpPr>
          <p:nvPr/>
        </p:nvSpPr>
        <p:spPr>
          <a:xfrm>
            <a:off x="4024313" y="9721850"/>
            <a:ext cx="3078162" cy="511175"/>
          </a:xfrm>
          <a:prstGeom prst="rect">
            <a:avLst/>
          </a:prstGeom>
          <a:noFill/>
          <a:ln w="9525">
            <a:noFill/>
          </a:ln>
        </p:spPr>
        <p:txBody>
          <a:bodyPr lIns="99075" tIns="49538" rIns="99075" bIns="49538" anchor="b" anchorCtr="0"/>
          <a:lstStyle/>
          <a:p>
            <a:pPr lvl="0" algn="r" defTabSz="990600" eaLnBrk="1" hangingPunct="1">
              <a:spcBef>
                <a:spcPct val="0"/>
              </a:spcBef>
            </a:pPr>
            <a:fld id="{9A0DB2DC-4C9A-4742-B13C-FB6460FD3503}" type="slidenum">
              <a:rPr lang="en-US" altLang="zh-CN" sz="1300" dirty="0">
                <a:latin typeface="Arial" panose="020B0604020202020204" pitchFamily="34" charset="0"/>
                <a:ea typeface="SimSun" panose="02010600030101010101" pitchFamily="2" charset="-122"/>
              </a:rPr>
              <a:t>6</a:t>
            </a:fld>
            <a:endParaRPr lang="en-US" altLang="zh-CN" sz="1300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313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6BBFD17B-D166-40AF-9627-1FB3187FEC8D}"/>
              </a:ext>
            </a:extLst>
          </p:cNvPr>
          <p:cNvSpPr/>
          <p:nvPr userDrawn="1"/>
        </p:nvSpPr>
        <p:spPr>
          <a:xfrm>
            <a:off x="11008796" y="2766"/>
            <a:ext cx="1284651" cy="1387884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7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0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087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4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14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20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074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39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68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24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75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5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29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49;p11">
            <a:extLst>
              <a:ext uri="{FF2B5EF4-FFF2-40B4-BE49-F238E27FC236}">
                <a16:creationId xmlns="" xmlns:a16="http://schemas.microsoft.com/office/drawing/2014/main" id="{883D005B-8B11-4FA0-82A2-9A260DE5898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9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5BCB0343-9CBA-4127-92D1-66C21816CB73}"/>
              </a:ext>
            </a:extLst>
          </p:cNvPr>
          <p:cNvSpPr/>
          <p:nvPr userDrawn="1"/>
        </p:nvSpPr>
        <p:spPr>
          <a:xfrm>
            <a:off x="11008797" y="0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0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5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9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225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14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580"/>
            <a:ext cx="12191999" cy="691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45"/>
            <a:ext cx="1001080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77066" y="237890"/>
            <a:ext cx="5565875" cy="549258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2800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1080" y="1346015"/>
            <a:ext cx="10805148" cy="1357763"/>
          </a:xfrm>
          <a:prstGeom prst="rect">
            <a:avLst/>
          </a:prstGeom>
          <a:noFill/>
        </p:spPr>
        <p:txBody>
          <a:bodyPr wrap="square" lIns="94953" tIns="47476" rIns="94953" bIns="47476">
            <a:spAutoFit/>
          </a:bodyPr>
          <a:lstStyle/>
          <a:p>
            <a:pPr algn="ctr"/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4100" b="1" i="1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4100" b="1" i="1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=""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46241" y="4908300"/>
            <a:ext cx="1049761" cy="7120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856576" y="2703778"/>
            <a:ext cx="9094156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smtClean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32</a:t>
            </a:r>
            <a:endParaRPr lang="en-US" sz="52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104"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Cuộc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không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thành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6733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421F57B-BBCB-4982-BD5C-C94407122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868" y="222586"/>
            <a:ext cx="11298263" cy="663541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73888" y="85652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4668" y="836663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132" y="1389173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7856" y="1310290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4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3887" y="1887306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389" y="2287416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6281" y="286108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7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0023" y="3340238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8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0145" y="3832948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9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156" y="4352088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10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1531" y="4752198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50" y="5314716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82928" y="5256841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0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8EC1A75-0748-469E-A626-2A3418DD6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779" y="463296"/>
            <a:ext cx="10455475" cy="6394704"/>
          </a:xfrm>
          <a:prstGeom prst="rect">
            <a:avLst/>
          </a:prstGeom>
        </p:spPr>
      </p:pic>
      <p:sp>
        <p:nvSpPr>
          <p:cNvPr id="9" name="6-Point Star 1">
            <a:extLst>
              <a:ext uri="{FF2B5EF4-FFF2-40B4-BE49-F238E27FC236}">
                <a16:creationId xmlns="" xmlns:a16="http://schemas.microsoft.com/office/drawing/2014/main" id="{2FCF2ED9-41BB-4955-9711-EC0EE2C3AFF9}"/>
              </a:ext>
            </a:extLst>
          </p:cNvPr>
          <p:cNvSpPr/>
          <p:nvPr/>
        </p:nvSpPr>
        <p:spPr>
          <a:xfrm>
            <a:off x="775504" y="1166386"/>
            <a:ext cx="576835" cy="535091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" name="6-Point Star 5">
            <a:extLst>
              <a:ext uri="{FF2B5EF4-FFF2-40B4-BE49-F238E27FC236}">
                <a16:creationId xmlns="" xmlns:a16="http://schemas.microsoft.com/office/drawing/2014/main" id="{4B64EF9C-EC7B-435C-A5D7-4334E0DD4841}"/>
              </a:ext>
            </a:extLst>
          </p:cNvPr>
          <p:cNvSpPr/>
          <p:nvPr/>
        </p:nvSpPr>
        <p:spPr>
          <a:xfrm>
            <a:off x="775504" y="2459763"/>
            <a:ext cx="576835" cy="630677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6-Point Star 6">
            <a:extLst>
              <a:ext uri="{FF2B5EF4-FFF2-40B4-BE49-F238E27FC236}">
                <a16:creationId xmlns="" xmlns:a16="http://schemas.microsoft.com/office/drawing/2014/main" id="{090A9493-BBA6-4DCC-A50C-00150D71E93D}"/>
              </a:ext>
            </a:extLst>
          </p:cNvPr>
          <p:cNvSpPr/>
          <p:nvPr/>
        </p:nvSpPr>
        <p:spPr>
          <a:xfrm>
            <a:off x="775504" y="4412212"/>
            <a:ext cx="709931" cy="576476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9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AC259A7-AA2A-487E-9AC1-F3C9AAE69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454" y="487680"/>
            <a:ext cx="11267268" cy="63215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4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3732" descr="PPT素材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47693"/>
            <a:ext cx="9144000" cy="582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425687" y="2875002"/>
            <a:ext cx="6106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latin typeface="UTM Avo" panose="02040603050506020204" pitchFamily="18" charset="0"/>
              </a:rPr>
              <a:t>TÌM HIỂU BÀI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0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625033" y="1053295"/>
            <a:ext cx="10695007" cy="163203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Câu</a:t>
            </a:r>
            <a:r>
              <a:rPr lang="en-US" sz="4800" b="1" dirty="0" smtClean="0">
                <a:solidFill>
                  <a:srgbClr val="0000FF"/>
                </a:solidFill>
              </a:rPr>
              <a:t> 1: </a:t>
            </a:r>
            <a:r>
              <a:rPr lang="en-US" sz="4800" b="1" dirty="0" err="1" smtClean="0">
                <a:solidFill>
                  <a:srgbClr val="0000FF"/>
                </a:solidFill>
              </a:rPr>
              <a:t>Tôm</a:t>
            </a:r>
            <a:r>
              <a:rPr lang="en-US" sz="4800" b="1" dirty="0" smtClean="0">
                <a:solidFill>
                  <a:srgbClr val="0000FF"/>
                </a:solidFill>
              </a:rPr>
              <a:t>, </a:t>
            </a:r>
            <a:r>
              <a:rPr lang="en-US" sz="4800" b="1" dirty="0" err="1" smtClean="0">
                <a:solidFill>
                  <a:srgbClr val="0000FF"/>
                </a:solidFill>
              </a:rPr>
              <a:t>cá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và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cua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định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làm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gì</a:t>
            </a:r>
            <a:r>
              <a:rPr lang="en-US" sz="4800" b="1" dirty="0" smtClean="0">
                <a:solidFill>
                  <a:srgbClr val="0000FF"/>
                </a:solidFill>
              </a:rPr>
              <a:t>?</a:t>
            </a:r>
            <a:endParaRPr lang="en-US" sz="4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5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937548" y="648181"/>
            <a:ext cx="10278319" cy="14236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Câu</a:t>
            </a:r>
            <a:r>
              <a:rPr lang="en-US" sz="4800" b="1" dirty="0" smtClean="0">
                <a:solidFill>
                  <a:srgbClr val="0000FF"/>
                </a:solidFill>
              </a:rPr>
              <a:t> 2: </a:t>
            </a:r>
            <a:r>
              <a:rPr lang="en-US" sz="4800" b="1" dirty="0" err="1" smtClean="0">
                <a:solidFill>
                  <a:srgbClr val="0000FF"/>
                </a:solidFill>
              </a:rPr>
              <a:t>Vì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sao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cuộc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thi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của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bạn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không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thành</a:t>
            </a:r>
            <a:r>
              <a:rPr lang="en-US" sz="4800" b="1" dirty="0" smtClean="0">
                <a:solidFill>
                  <a:srgbClr val="0000FF"/>
                </a:solidFill>
              </a:rPr>
              <a:t>? </a:t>
            </a:r>
            <a:r>
              <a:rPr lang="en-US" sz="4800" b="1" dirty="0" err="1" smtClean="0">
                <a:solidFill>
                  <a:srgbClr val="0000FF"/>
                </a:solidFill>
              </a:rPr>
              <a:t>Chọn</a:t>
            </a:r>
            <a:r>
              <a:rPr lang="en-US" sz="4800" b="1" dirty="0" smtClean="0">
                <a:solidFill>
                  <a:srgbClr val="0000FF"/>
                </a:solidFill>
              </a:rPr>
              <a:t> ý </a:t>
            </a:r>
            <a:r>
              <a:rPr lang="en-US" sz="4800" b="1" dirty="0" err="1" smtClean="0">
                <a:solidFill>
                  <a:srgbClr val="0000FF"/>
                </a:solidFill>
              </a:rPr>
              <a:t>đúng</a:t>
            </a:r>
            <a:r>
              <a:rPr lang="en-US" sz="4800" b="1" dirty="0" smtClean="0">
                <a:solidFill>
                  <a:srgbClr val="0000FF"/>
                </a:solidFill>
              </a:rPr>
              <a:t>:</a:t>
            </a:r>
            <a:endParaRPr lang="en-US" sz="4800" b="1" dirty="0">
              <a:solidFill>
                <a:srgbClr val="0000FF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11170" y="2795285"/>
            <a:ext cx="9861630" cy="8970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a)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Vì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mỗi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bạn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“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chạy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”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theo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một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cách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riêng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24359" y="4348222"/>
            <a:ext cx="9948441" cy="12307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b)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Vì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bạn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nào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cũng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đòi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bạn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khác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“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chạy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”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theo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cách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1">
                    <a:lumMod val="50000"/>
                  </a:schemeClr>
                </a:solidFill>
              </a:rPr>
              <a:t>mình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49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1AB295F-2CF9-43EC-8EE5-073D22374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2561"/>
            <a:ext cx="11890210" cy="5595117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5254906" y="3044142"/>
            <a:ext cx="1018572" cy="9722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349432" y="4168815"/>
            <a:ext cx="1018572" cy="9722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5349432" y="2847372"/>
            <a:ext cx="1018572" cy="26506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15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3732" descr="PPT素材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47693"/>
            <a:ext cx="9144000" cy="582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8526" y="3164897"/>
            <a:ext cx="69105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C00000"/>
                </a:solidFill>
                <a:latin typeface="UTM Avo" panose="02040603050506020204" pitchFamily="18" charset="0"/>
              </a:rPr>
              <a:t>LUYỆN ĐỌC LẠI</a:t>
            </a:r>
            <a:endParaRPr lang="en-US" sz="6600" b="1" dirty="0">
              <a:solidFill>
                <a:srgbClr val="C00000"/>
              </a:solidFill>
              <a:latin typeface="UTM Avo" panose="020406030505060202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0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8EC1A75-0748-469E-A626-2A3418DD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5779" y="463296"/>
            <a:ext cx="10455475" cy="639470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49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6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觅元素58b0fbac4bf9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293" y="5588635"/>
            <a:ext cx="5212715" cy="740410"/>
          </a:xfrm>
          <a:prstGeom prst="rect">
            <a:avLst/>
          </a:prstGeom>
        </p:spPr>
      </p:pic>
      <p:pic>
        <p:nvPicPr>
          <p:cNvPr id="4" name="图片 1" descr="fc85f2a324e3c42c2067966f589847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62524" y="4442643"/>
            <a:ext cx="1846580" cy="2137410"/>
          </a:xfrm>
          <a:prstGeom prst="rect">
            <a:avLst/>
          </a:prstGeom>
        </p:spPr>
      </p:pic>
      <p:pic>
        <p:nvPicPr>
          <p:cNvPr id="5" name="图片 3" descr="fc85f2a324e3c42c2067966f589847d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342" y="4313692"/>
            <a:ext cx="3212448" cy="1817688"/>
          </a:xfrm>
          <a:prstGeom prst="rect">
            <a:avLst/>
          </a:prstGeom>
        </p:spPr>
      </p:pic>
      <p:pic>
        <p:nvPicPr>
          <p:cNvPr id="6" name="图片 1" descr="31f7217a017c2d9a8a7bcbd9844c16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4566" y="450986"/>
            <a:ext cx="7432766" cy="39394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7479" y="1358293"/>
            <a:ext cx="74327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KHỞI ĐỘNG 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8" name="图片 8" descr="觅元素58b0fbac4bf9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7605" y="3914457"/>
            <a:ext cx="7131050" cy="74041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14" y="-307818"/>
            <a:ext cx="12285553" cy="716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ột số hình ảnh chủ đề nước và các hiện tượng tự nhiên- P3 | Mầm non Gia  Thượ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0260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9E4F7226-34A8-4838-AB9C-8628F77C6AE7}"/>
              </a:ext>
            </a:extLst>
          </p:cNvPr>
          <p:cNvSpPr/>
          <p:nvPr/>
        </p:nvSpPr>
        <p:spPr>
          <a:xfrm>
            <a:off x="4913795" y="2632589"/>
            <a:ext cx="6049296" cy="79641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điểm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THIÊN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NHIÊN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42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088" y="960438"/>
            <a:ext cx="9924288" cy="522090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7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10D20BB-FFE2-4217-96BE-A9D017768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118" y="356461"/>
            <a:ext cx="11313763" cy="65015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35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10D20BB-FFE2-4217-96BE-A9D017768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09" y="410266"/>
            <a:ext cx="10616339" cy="6484309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ABB290EF-02DE-4747-B195-DF386983C66D}"/>
              </a:ext>
            </a:extLst>
          </p:cNvPr>
          <p:cNvCxnSpPr/>
          <p:nvPr/>
        </p:nvCxnSpPr>
        <p:spPr>
          <a:xfrm>
            <a:off x="5778757" y="1587570"/>
            <a:ext cx="1230596" cy="8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19CF448F-2F85-4B46-990F-938923700A45}"/>
              </a:ext>
            </a:extLst>
          </p:cNvPr>
          <p:cNvCxnSpPr>
            <a:cxnSpLocks/>
          </p:cNvCxnSpPr>
          <p:nvPr/>
        </p:nvCxnSpPr>
        <p:spPr>
          <a:xfrm>
            <a:off x="7924826" y="1570005"/>
            <a:ext cx="13743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DD0F350-3331-4598-8467-E183E994DDAA}"/>
              </a:ext>
            </a:extLst>
          </p:cNvPr>
          <p:cNvCxnSpPr/>
          <p:nvPr/>
        </p:nvCxnSpPr>
        <p:spPr>
          <a:xfrm flipV="1">
            <a:off x="8045844" y="2010396"/>
            <a:ext cx="957178" cy="43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76F0F7E3-6C47-4D7E-A033-B146CD187436}"/>
              </a:ext>
            </a:extLst>
          </p:cNvPr>
          <p:cNvCxnSpPr>
            <a:cxnSpLocks/>
          </p:cNvCxnSpPr>
          <p:nvPr/>
        </p:nvCxnSpPr>
        <p:spPr>
          <a:xfrm>
            <a:off x="2273788" y="3052275"/>
            <a:ext cx="21364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4FA3A1F7-12F7-46E4-99BE-5F058B789689}"/>
              </a:ext>
            </a:extLst>
          </p:cNvPr>
          <p:cNvCxnSpPr/>
          <p:nvPr/>
        </p:nvCxnSpPr>
        <p:spPr>
          <a:xfrm flipV="1">
            <a:off x="2404232" y="3960705"/>
            <a:ext cx="937761" cy="43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75AFA53A-02D0-4633-ABBD-742E1C86A430}"/>
              </a:ext>
            </a:extLst>
          </p:cNvPr>
          <p:cNvCxnSpPr>
            <a:cxnSpLocks/>
          </p:cNvCxnSpPr>
          <p:nvPr/>
        </p:nvCxnSpPr>
        <p:spPr>
          <a:xfrm>
            <a:off x="7932953" y="4900675"/>
            <a:ext cx="12077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EAC86C80-7D0D-4E47-9CCF-F1A17840BC22}"/>
              </a:ext>
            </a:extLst>
          </p:cNvPr>
          <p:cNvCxnSpPr>
            <a:cxnSpLocks/>
          </p:cNvCxnSpPr>
          <p:nvPr/>
        </p:nvCxnSpPr>
        <p:spPr>
          <a:xfrm>
            <a:off x="951152" y="5414677"/>
            <a:ext cx="23908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874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421F57B-BBCB-4982-BD5C-C944071225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6868" y="222586"/>
            <a:ext cx="11298263" cy="663541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73888" y="85652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4668" y="836663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132" y="1389173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7856" y="1310290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4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3887" y="1887306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389" y="2287416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6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6281" y="2861087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7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0023" y="3340238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8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0145" y="3832948"/>
            <a:ext cx="312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9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1156" y="4352088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10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1531" y="4752198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750" y="5314716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82928" y="5256841"/>
            <a:ext cx="48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13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1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3452" y="656276"/>
            <a:ext cx="5489616" cy="830997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UTM Avo" panose="02040603050506020204"/>
              </a:rPr>
              <a:t>LUYỆN ĐỌC CÂU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9721" y="2551348"/>
            <a:ext cx="110125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dirty="0" err="1" smtClean="0">
                <a:latin typeface="UTM Avo" panose="02040603050506020204"/>
              </a:rPr>
              <a:t>Chúng</a:t>
            </a:r>
            <a:r>
              <a:rPr lang="en-US" sz="4400" dirty="0" smtClean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cãi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nhau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vì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tôm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chỉ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quen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bơi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giật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lùi</a:t>
            </a:r>
            <a:r>
              <a:rPr lang="en-US" sz="4400" dirty="0">
                <a:latin typeface="UTM Avo" panose="02040603050506020204"/>
              </a:rPr>
              <a:t>, </a:t>
            </a:r>
            <a:r>
              <a:rPr lang="en-US" sz="4400" dirty="0" err="1">
                <a:latin typeface="UTM Avo" panose="02040603050506020204"/>
              </a:rPr>
              <a:t>cá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chỉ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biết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phóng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thẳng</a:t>
            </a:r>
            <a:r>
              <a:rPr lang="en-US" sz="4400" dirty="0">
                <a:latin typeface="UTM Avo" panose="02040603050506020204"/>
              </a:rPr>
              <a:t>, </a:t>
            </a:r>
            <a:r>
              <a:rPr lang="en-US" sz="4400" dirty="0" err="1">
                <a:latin typeface="UTM Avo" panose="02040603050506020204"/>
              </a:rPr>
              <a:t>cua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chỉ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bò</a:t>
            </a:r>
            <a:r>
              <a:rPr lang="en-US" sz="4400" dirty="0">
                <a:latin typeface="UTM Avo" panose="02040603050506020204"/>
              </a:rPr>
              <a:t> </a:t>
            </a:r>
            <a:r>
              <a:rPr lang="en-US" sz="4400" dirty="0" err="1">
                <a:latin typeface="UTM Avo" panose="02040603050506020204"/>
              </a:rPr>
              <a:t>ngang</a:t>
            </a:r>
            <a:r>
              <a:rPr lang="en-US" sz="4400" dirty="0">
                <a:latin typeface="UTM Avo" panose="02040603050506020204"/>
              </a:rPr>
              <a:t>. 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1175690" y="3352035"/>
            <a:ext cx="257041" cy="634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11116620" y="3337229"/>
            <a:ext cx="257041" cy="634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6555278" y="3337229"/>
            <a:ext cx="257041" cy="634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1473757" y="2640335"/>
            <a:ext cx="257041" cy="634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243179" y="2640335"/>
            <a:ext cx="128521" cy="6342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0" y="0"/>
            <a:ext cx="12192000" cy="4509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9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=""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=""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=""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=""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=""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6353358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=""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=""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=""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72176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0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</TotalTime>
  <Words>155</Words>
  <Application>Microsoft Office PowerPoint</Application>
  <PresentationFormat>Custom</PresentationFormat>
  <Paragraphs>47</Paragraphs>
  <Slides>20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SKY</cp:lastModifiedBy>
  <cp:revision>29</cp:revision>
  <dcterms:created xsi:type="dcterms:W3CDTF">2021-01-19T08:33:08Z</dcterms:created>
  <dcterms:modified xsi:type="dcterms:W3CDTF">2022-05-04T05:35:59Z</dcterms:modified>
</cp:coreProperties>
</file>