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8" r:id="rId2"/>
    <p:sldMasterId id="2147483735" r:id="rId3"/>
    <p:sldMasterId id="2147483761" r:id="rId4"/>
  </p:sldMasterIdLst>
  <p:notesMasterIdLst>
    <p:notesMasterId r:id="rId36"/>
  </p:notesMasterIdLst>
  <p:sldIdLst>
    <p:sldId id="300" r:id="rId5"/>
    <p:sldId id="321" r:id="rId6"/>
    <p:sldId id="1471" r:id="rId7"/>
    <p:sldId id="284" r:id="rId8"/>
    <p:sldId id="577" r:id="rId9"/>
    <p:sldId id="285" r:id="rId10"/>
    <p:sldId id="576" r:id="rId11"/>
    <p:sldId id="395" r:id="rId12"/>
    <p:sldId id="1476" r:id="rId13"/>
    <p:sldId id="401" r:id="rId14"/>
    <p:sldId id="382" r:id="rId15"/>
    <p:sldId id="1455" r:id="rId16"/>
    <p:sldId id="409" r:id="rId17"/>
    <p:sldId id="1475" r:id="rId18"/>
    <p:sldId id="1456" r:id="rId19"/>
    <p:sldId id="1457" r:id="rId20"/>
    <p:sldId id="1461" r:id="rId21"/>
    <p:sldId id="1474" r:id="rId22"/>
    <p:sldId id="1454" r:id="rId23"/>
    <p:sldId id="280" r:id="rId24"/>
    <p:sldId id="398" r:id="rId25"/>
    <p:sldId id="410" r:id="rId26"/>
    <p:sldId id="1451" r:id="rId27"/>
    <p:sldId id="293" r:id="rId28"/>
    <p:sldId id="302" r:id="rId29"/>
    <p:sldId id="1467" r:id="rId30"/>
    <p:sldId id="407" r:id="rId31"/>
    <p:sldId id="1462" r:id="rId32"/>
    <p:sldId id="417" r:id="rId33"/>
    <p:sldId id="1464" r:id="rId34"/>
    <p:sldId id="146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222E"/>
    <a:srgbClr val="FFFBF7"/>
    <a:srgbClr val="FCFCFC"/>
    <a:srgbClr val="4472C4"/>
    <a:srgbClr val="FF7707"/>
    <a:srgbClr val="D1FAFE"/>
    <a:srgbClr val="42D64C"/>
    <a:srgbClr val="29AE9D"/>
    <a:srgbClr val="895527"/>
    <a:srgbClr val="FCB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4" autoAdjust="0"/>
    <p:restoredTop sz="89134" autoAdjust="0"/>
  </p:normalViewPr>
  <p:slideViewPr>
    <p:cSldViewPr snapToGrid="0">
      <p:cViewPr varScale="1">
        <p:scale>
          <a:sx n="70" d="100"/>
          <a:sy n="70" d="100"/>
        </p:scale>
        <p:origin x="1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F7CCC5DA-588C-413F-A877-8DAD1F20E088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UTM Avo" panose="020406030505060202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UTM Avo" panose="02040603050506020204" pitchFamily="18" charset="0"/>
              </a:defRPr>
            </a:lvl1pPr>
          </a:lstStyle>
          <a:p>
            <a:fld id="{074C0D23-9FF9-44D0-8A45-F921EE6DDE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UTM Avo" panose="020406030505060202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>
                <a:latin typeface="UTM Avo" panose="02040603050506020204" pitchFamily="18" charset="0"/>
              </a:rPr>
              <a:t>1</a:t>
            </a:fld>
            <a:endParaRPr lang="zh-CN" altLang="en-US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1B2AA4F-B828-4D7C-AFD3-893933DAFCB4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UTM Avo" panose="02040603050506020204" pitchFamily="18" charset="0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UTM Avo" panose="0204060305050602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6035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E2EB359-58AC-4B8A-BF0F-73FFF7F6DC58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23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33A1B-6072-46F7-A0AB-0D4881646504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68FB3-FE54-42DA-9902-F206C7B692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8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UTM Avo" panose="02040603050506020204" pitchFamily="18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524D9E-D0D7-4EC6-B4E0-0BA34EE22A8B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630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UTM Avo" panose="02040603050506020204" pitchFamily="18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3679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7121" y="4128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02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157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20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 preserve="1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E6FF54-4DE5-4200-AFA4-CACD338C4D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324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>
  <p:cSld name="3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640F03-5B1F-4D75-9934-F13E611D84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654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 preserve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804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5445A4-0EEB-4FAA-A6B9-C5E71FC058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218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9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1E74B-C60B-40D4-B09D-8BA330F93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5CA7F6-0F5F-4B3D-9252-21F1963E02C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223D8-1475-44A2-A7FD-48183B6BD0B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B393A0-BB35-4586-92DA-341CD3F72A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2776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UTM Avo" panose="02040603050506020204" pitchFamily="18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3655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 preserve="1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7912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>
  <p:cSld name="3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0818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 preserve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004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 preserve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43073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1CD53-0665-4135-977E-752191F0D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UTM Avo" panose="0204060305050602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5CBCC-89CA-4AAF-8626-9D02F9141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UTM Avo" panose="020406030505060202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BAA63-A04D-4817-B844-68F366F9D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626C44-C5B0-4C26-A27C-018224218D01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9872E-7FD8-4B2D-80F1-D6913425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19BAA-4E49-41A8-BA26-D25AF230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C43DD-ACF9-4513-8E01-F50442954F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010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7AB2-853A-4D2B-A094-C45051FE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57091-AA31-40B1-9CB5-E01A2753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B5880-677B-46FE-8585-B09C756B0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B6F1EF-68FB-4084-9AC2-F753E99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626C44-C5B0-4C26-A27C-018224218D01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E357A0-1F20-4898-BAF1-933B145A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F4F28-C115-4837-80F7-E56049B7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C43DD-ACF9-4513-8E01-F50442954F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8672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UTM Avo" panose="02040603050506020204" pitchFamily="18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70553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preserve="1" userDrawn="1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7121" y="4128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770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9414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 userDrawn="1">
  <p:cSld name="3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4603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29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E6FF54-4DE5-4200-AFA4-CACD338C4D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90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>
  <p:cSld name="3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640F03-5B1F-4D75-9934-F13E611D84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240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34717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5445A4-0EEB-4FAA-A6B9-C5E71FC058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215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1E74B-C60B-40D4-B09D-8BA330F93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5CA7F6-0F5F-4B3D-9252-21F1963E02C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223D8-1475-44A2-A7FD-48183B6BD0B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B393A0-BB35-4586-92DA-341CD3F72A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407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UTM Avo" panose="02040603050506020204" pitchFamily="18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4985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 preserve="1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320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>
  <p:cSld name="3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buSzTx/>
                <a:defRPr/>
              </a:pPr>
              <a:t>4/21/2022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SzTx/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>
              <a:defRPr/>
            </a:pPr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UTM Avo"/>
                <a:ea typeface="+mn-ea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3452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57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 preserve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420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 preserve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UTM Avo" panose="02040603050506020204" pitchFamily="18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UTM Avo" panose="02040603050506020204" pitchFamily="18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15178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1CD53-0665-4135-977E-752191F0D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UTM Avo" panose="0204060305050602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5CBCC-89CA-4AAF-8626-9D02F9141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UTM Avo" panose="020406030505060202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BAA63-A04D-4817-B844-68F366F9D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626C44-C5B0-4C26-A27C-018224218D01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9872E-7FD8-4B2D-80F1-D6913425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19BAA-4E49-41A8-BA26-D25AF230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C43DD-ACF9-4513-8E01-F50442954F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6860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7AB2-853A-4D2B-A094-C45051FE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57091-AA31-40B1-9CB5-E01A2753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B5880-677B-46FE-8585-B09C756B0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B6F1EF-68FB-4084-9AC2-F753E99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626C44-C5B0-4C26-A27C-018224218D01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E357A0-1F20-4898-BAF1-933B145A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F4F28-C115-4837-80F7-E56049B7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C43DD-ACF9-4513-8E01-F50442954F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583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 preserve="1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3979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703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39902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699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8443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32229" y="-159657"/>
            <a:ext cx="12670972" cy="714102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0539A96-04F5-4E02-8D26-ED9E230D45BD}"/>
              </a:ext>
            </a:extLst>
          </p:cNvPr>
          <p:cNvSpPr/>
          <p:nvPr userDrawn="1"/>
        </p:nvSpPr>
        <p:spPr>
          <a:xfrm>
            <a:off x="10872515" y="105230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3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117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7160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2618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540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6254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536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5646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9357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userDrawn="1">
  <p:cSld name="3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C4CEE7A-CDA2-43A3-8345-F0F170370B1F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88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64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D2C5CFF-FB72-4892-B9F1-D4449E22AFBE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31041"/>
      </p:ext>
    </p:extLst>
  </p:cSld>
  <p:clrMapOvr>
    <a:masterClrMapping/>
  </p:clrMapOvr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542996"/>
      </p:ext>
    </p:extLst>
  </p:cSld>
  <p:clrMapOvr>
    <a:masterClrMapping/>
  </p:clrMapOvr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663122"/>
      </p:ext>
    </p:extLst>
  </p:cSld>
  <p:clrMapOvr>
    <a:masterClrMapping/>
  </p:clrMapOvr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532917"/>
      </p:ext>
    </p:extLst>
  </p:cSld>
  <p:clrMapOvr>
    <a:masterClrMapping/>
  </p:clrMapOvr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901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 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77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61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1530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2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39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41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8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1" r:id="rId3"/>
    <p:sldLayoutId id="2147483672" r:id="rId4"/>
    <p:sldLayoutId id="2147483673" r:id="rId5"/>
    <p:sldLayoutId id="2147483662" r:id="rId6"/>
    <p:sldLayoutId id="2147483663" r:id="rId7"/>
    <p:sldLayoutId id="2147483665" r:id="rId8"/>
    <p:sldLayoutId id="2147483667" r:id="rId9"/>
    <p:sldLayoutId id="2147483771" r:id="rId10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E1C8935-5503-46B3-AA64-FDD06962785D}" type="datetimeFigureOut">
              <a:rPr lang="en-US" smtClean="0"/>
              <a:pPr/>
              <a:t>4/21/2022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306B73E-E889-4101-943F-C932486AC5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3638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  <p:sldLayoutId id="2147483711" r:id="rId23"/>
    <p:sldLayoutId id="2147483712" r:id="rId24"/>
    <p:sldLayoutId id="2147483713" r:id="rId25"/>
    <p:sldLayoutId id="2147483714" r:id="rId26"/>
    <p:sldLayoutId id="2147483715" r:id="rId27"/>
    <p:sldLayoutId id="2147483716" r:id="rId28"/>
    <p:sldLayoutId id="2147483717" r:id="rId29"/>
    <p:sldLayoutId id="2147483718" r:id="rId30"/>
    <p:sldLayoutId id="2147483719" r:id="rId31"/>
    <p:sldLayoutId id="2147483720" r:id="rId32"/>
    <p:sldLayoutId id="2147483721" r:id="rId33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0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6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92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11.jp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8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slide" Target="slide1.xml"/><Relationship Id="rId5" Type="http://schemas.openxmlformats.org/officeDocument/2006/relationships/image" Target="../media/image41.png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jp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62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20.png"/><Relationship Id="rId18" Type="http://schemas.openxmlformats.org/officeDocument/2006/relationships/image" Target="../media/image17.png"/><Relationship Id="rId3" Type="http://schemas.microsoft.com/office/2007/relationships/media" Target="../media/media1.mp3"/><Relationship Id="rId7" Type="http://schemas.microsoft.com/office/2007/relationships/media" Target="../media/media4.mp3"/><Relationship Id="rId12" Type="http://schemas.openxmlformats.org/officeDocument/2006/relationships/image" Target="../media/image19.png"/><Relationship Id="rId17" Type="http://schemas.microsoft.com/office/2007/relationships/hdphoto" Target="../media/hdphoto2.wdp"/><Relationship Id="rId2" Type="http://schemas.openxmlformats.org/officeDocument/2006/relationships/audio" Target="../media/media2.mp3"/><Relationship Id="rId16" Type="http://schemas.openxmlformats.org/officeDocument/2006/relationships/image" Target="../media/image21.png"/><Relationship Id="rId1" Type="http://schemas.microsoft.com/office/2007/relationships/media" Target="../media/media2.mp3"/><Relationship Id="rId6" Type="http://schemas.microsoft.com/office/2007/relationships/media" Target="../media/media3.mp3"/><Relationship Id="rId11" Type="http://schemas.openxmlformats.org/officeDocument/2006/relationships/audio" Target="../media/audio2.wav"/><Relationship Id="rId5" Type="http://schemas.openxmlformats.org/officeDocument/2006/relationships/audio" Target="NULL" TargetMode="External"/><Relationship Id="rId15" Type="http://schemas.openxmlformats.org/officeDocument/2006/relationships/image" Target="../media/image15.jpeg"/><Relationship Id="rId10" Type="http://schemas.openxmlformats.org/officeDocument/2006/relationships/audio" Target="../media/audio1.wav"/><Relationship Id="rId19" Type="http://schemas.microsoft.com/office/2007/relationships/hdphoto" Target="../media/hdphoto1.wdp"/><Relationship Id="rId4" Type="http://schemas.openxmlformats.org/officeDocument/2006/relationships/audio" Target="../media/media1.mp3"/><Relationship Id="rId9" Type="http://schemas.openxmlformats.org/officeDocument/2006/relationships/slideLayout" Target="../slideLayouts/slideLayout62.xml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23.png"/><Relationship Id="rId18" Type="http://schemas.microsoft.com/office/2007/relationships/hdphoto" Target="../media/hdphoto1.wdp"/><Relationship Id="rId3" Type="http://schemas.microsoft.com/office/2007/relationships/media" Target="../media/media1.mp3"/><Relationship Id="rId7" Type="http://schemas.microsoft.com/office/2007/relationships/media" Target="../media/media4.mp3"/><Relationship Id="rId12" Type="http://schemas.openxmlformats.org/officeDocument/2006/relationships/image" Target="../media/image22.png"/><Relationship Id="rId17" Type="http://schemas.openxmlformats.org/officeDocument/2006/relationships/image" Target="../media/image17.png"/><Relationship Id="rId2" Type="http://schemas.openxmlformats.org/officeDocument/2006/relationships/audio" Target="../media/media2.mp3"/><Relationship Id="rId16" Type="http://schemas.openxmlformats.org/officeDocument/2006/relationships/image" Target="../media/image18.png"/><Relationship Id="rId1" Type="http://schemas.microsoft.com/office/2007/relationships/media" Target="../media/media2.mp3"/><Relationship Id="rId6" Type="http://schemas.microsoft.com/office/2007/relationships/media" Target="../media/media3.mp3"/><Relationship Id="rId11" Type="http://schemas.openxmlformats.org/officeDocument/2006/relationships/audio" Target="../media/audio2.wav"/><Relationship Id="rId5" Type="http://schemas.openxmlformats.org/officeDocument/2006/relationships/audio" Target="NULL" TargetMode="External"/><Relationship Id="rId15" Type="http://schemas.openxmlformats.org/officeDocument/2006/relationships/image" Target="../media/image20.png"/><Relationship Id="rId10" Type="http://schemas.openxmlformats.org/officeDocument/2006/relationships/audio" Target="../media/audio1.wav"/><Relationship Id="rId4" Type="http://schemas.openxmlformats.org/officeDocument/2006/relationships/audio" Target="../media/media1.mp3"/><Relationship Id="rId9" Type="http://schemas.openxmlformats.org/officeDocument/2006/relationships/slideLayout" Target="../slideLayouts/slideLayout62.xml"/><Relationship Id="rId1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5.jpeg"/><Relationship Id="rId18" Type="http://schemas.openxmlformats.org/officeDocument/2006/relationships/image" Target="../media/image17.png"/><Relationship Id="rId3" Type="http://schemas.microsoft.com/office/2007/relationships/media" Target="../media/media1.mp3"/><Relationship Id="rId7" Type="http://schemas.microsoft.com/office/2007/relationships/media" Target="../media/media4.mp3"/><Relationship Id="rId12" Type="http://schemas.openxmlformats.org/officeDocument/2006/relationships/image" Target="../media/image24.png"/><Relationship Id="rId17" Type="http://schemas.openxmlformats.org/officeDocument/2006/relationships/image" Target="../media/image18.png"/><Relationship Id="rId2" Type="http://schemas.openxmlformats.org/officeDocument/2006/relationships/audio" Target="../media/media2.mp3"/><Relationship Id="rId16" Type="http://schemas.openxmlformats.org/officeDocument/2006/relationships/image" Target="../media/image20.png"/><Relationship Id="rId1" Type="http://schemas.microsoft.com/office/2007/relationships/media" Target="../media/media2.mp3"/><Relationship Id="rId6" Type="http://schemas.microsoft.com/office/2007/relationships/media" Target="../media/media3.mp3"/><Relationship Id="rId11" Type="http://schemas.openxmlformats.org/officeDocument/2006/relationships/audio" Target="../media/audio2.wav"/><Relationship Id="rId5" Type="http://schemas.openxmlformats.org/officeDocument/2006/relationships/audio" Target="NULL" TargetMode="External"/><Relationship Id="rId15" Type="http://schemas.microsoft.com/office/2007/relationships/hdphoto" Target="../media/hdphoto4.wdp"/><Relationship Id="rId10" Type="http://schemas.openxmlformats.org/officeDocument/2006/relationships/audio" Target="../media/audio1.wav"/><Relationship Id="rId19" Type="http://schemas.microsoft.com/office/2007/relationships/hdphoto" Target="../media/hdphoto1.wdp"/><Relationship Id="rId4" Type="http://schemas.openxmlformats.org/officeDocument/2006/relationships/audio" Target="../media/media1.mp3"/><Relationship Id="rId9" Type="http://schemas.openxmlformats.org/officeDocument/2006/relationships/slideLayout" Target="../slideLayouts/slideLayout62.xml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NULL" TargetMode="External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62.xml"/><Relationship Id="rId10" Type="http://schemas.microsoft.com/office/2007/relationships/hdphoto" Target="../media/hdphoto1.wdp"/><Relationship Id="rId4" Type="http://schemas.microsoft.com/office/2007/relationships/media" Target="../media/media3.mp3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3725837" y="1648606"/>
            <a:ext cx="4740400" cy="23492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5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5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5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endParaRPr lang="en-US" sz="5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9467278" y="99936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1039823" y="684711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403CDA0A-4F11-4757-95BC-5EC3B48DE4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6"/>
          <a:stretch/>
        </p:blipFill>
        <p:spPr>
          <a:xfrm>
            <a:off x="0" y="0"/>
            <a:ext cx="12192000" cy="64385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E8B6A0-311B-4073-9615-112D3FEBD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27" y="374071"/>
            <a:ext cx="9476509" cy="55487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6130D5-BC5E-46ED-8EB2-82B74D7A4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876" y="5985165"/>
            <a:ext cx="1884801" cy="45337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92D5B2-935B-47DA-ADB0-E50083BA0BE1}"/>
              </a:ext>
            </a:extLst>
          </p:cNvPr>
          <p:cNvCxnSpPr>
            <a:cxnSpLocks/>
          </p:cNvCxnSpPr>
          <p:nvPr/>
        </p:nvCxnSpPr>
        <p:spPr>
          <a:xfrm flipH="1">
            <a:off x="4990263" y="1084686"/>
            <a:ext cx="19196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B4066B-15B2-4D57-BB8D-E2EDBB666B2D}"/>
              </a:ext>
            </a:extLst>
          </p:cNvPr>
          <p:cNvCxnSpPr>
            <a:cxnSpLocks/>
          </p:cNvCxnSpPr>
          <p:nvPr/>
        </p:nvCxnSpPr>
        <p:spPr>
          <a:xfrm flipH="1">
            <a:off x="6909955" y="1719939"/>
            <a:ext cx="279515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58EBBA-D4F4-4C00-ADBE-62224ECE871E}"/>
              </a:ext>
            </a:extLst>
          </p:cNvPr>
          <p:cNvCxnSpPr>
            <a:cxnSpLocks/>
          </p:cNvCxnSpPr>
          <p:nvPr/>
        </p:nvCxnSpPr>
        <p:spPr>
          <a:xfrm flipH="1">
            <a:off x="8047167" y="2378482"/>
            <a:ext cx="1969669" cy="163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FD87D56-1B94-47D6-B81E-378F71603279}"/>
              </a:ext>
            </a:extLst>
          </p:cNvPr>
          <p:cNvCxnSpPr>
            <a:cxnSpLocks/>
          </p:cNvCxnSpPr>
          <p:nvPr/>
        </p:nvCxnSpPr>
        <p:spPr>
          <a:xfrm flipH="1">
            <a:off x="5606660" y="2949981"/>
            <a:ext cx="19890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B400A1-2CA5-4DF4-82B4-BC4C577353E9}"/>
              </a:ext>
            </a:extLst>
          </p:cNvPr>
          <p:cNvCxnSpPr>
            <a:cxnSpLocks/>
          </p:cNvCxnSpPr>
          <p:nvPr/>
        </p:nvCxnSpPr>
        <p:spPr>
          <a:xfrm flipH="1">
            <a:off x="5239903" y="2378482"/>
            <a:ext cx="106737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D8FFD15-8241-4462-8B78-B70F9032C939}"/>
              </a:ext>
            </a:extLst>
          </p:cNvPr>
          <p:cNvCxnSpPr>
            <a:cxnSpLocks/>
          </p:cNvCxnSpPr>
          <p:nvPr/>
        </p:nvCxnSpPr>
        <p:spPr>
          <a:xfrm flipH="1">
            <a:off x="5987451" y="3544755"/>
            <a:ext cx="36137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344814-6AC4-4DCA-9059-7368D2AEDC2C}"/>
              </a:ext>
            </a:extLst>
          </p:cNvPr>
          <p:cNvCxnSpPr>
            <a:cxnSpLocks/>
          </p:cNvCxnSpPr>
          <p:nvPr/>
        </p:nvCxnSpPr>
        <p:spPr>
          <a:xfrm flipH="1">
            <a:off x="5928585" y="4120951"/>
            <a:ext cx="283095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32D82F8-0A52-4D39-BD95-9C6E93D6CCF2}"/>
              </a:ext>
            </a:extLst>
          </p:cNvPr>
          <p:cNvCxnSpPr>
            <a:cxnSpLocks/>
          </p:cNvCxnSpPr>
          <p:nvPr/>
        </p:nvCxnSpPr>
        <p:spPr>
          <a:xfrm flipH="1">
            <a:off x="4992710" y="4746636"/>
            <a:ext cx="36137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8588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3A8244C8-90FB-4C5C-B88A-71B891880A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3"/>
          <a:stretch/>
        </p:blipFill>
        <p:spPr>
          <a:xfrm>
            <a:off x="0" y="0"/>
            <a:ext cx="12192000" cy="643812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2FAC3BC-483C-45B8-8596-D54A5A47EEAC}"/>
              </a:ext>
            </a:extLst>
          </p:cNvPr>
          <p:cNvSpPr/>
          <p:nvPr/>
        </p:nvSpPr>
        <p:spPr>
          <a:xfrm>
            <a:off x="651780" y="2728742"/>
            <a:ext cx="8579065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LUYỆN ĐỌC DÒNG THƠ: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C5FBC39-34B2-481E-9E08-241480B37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00" y="3754385"/>
            <a:ext cx="8234796" cy="1381125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283B8F1-0D93-4972-8BC5-2A9A7B54C1B1}"/>
              </a:ext>
            </a:extLst>
          </p:cNvPr>
          <p:cNvCxnSpPr>
            <a:cxnSpLocks/>
          </p:cNvCxnSpPr>
          <p:nvPr/>
        </p:nvCxnSpPr>
        <p:spPr>
          <a:xfrm flipH="1">
            <a:off x="4480956" y="3869433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CF7EDD-EF43-4FEE-A530-3337AFF22330}"/>
              </a:ext>
            </a:extLst>
          </p:cNvPr>
          <p:cNvCxnSpPr>
            <a:cxnSpLocks/>
          </p:cNvCxnSpPr>
          <p:nvPr/>
        </p:nvCxnSpPr>
        <p:spPr>
          <a:xfrm flipH="1">
            <a:off x="8597610" y="3817537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9E7AB8-8CA8-442B-9570-E3FEC925DCD1}"/>
              </a:ext>
            </a:extLst>
          </p:cNvPr>
          <p:cNvCxnSpPr>
            <a:cxnSpLocks/>
          </p:cNvCxnSpPr>
          <p:nvPr/>
        </p:nvCxnSpPr>
        <p:spPr>
          <a:xfrm flipH="1">
            <a:off x="3236973" y="4525560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415FD92-6AEE-437B-BC02-BFB5A97AB9F7}"/>
              </a:ext>
            </a:extLst>
          </p:cNvPr>
          <p:cNvCxnSpPr>
            <a:cxnSpLocks/>
          </p:cNvCxnSpPr>
          <p:nvPr/>
        </p:nvCxnSpPr>
        <p:spPr>
          <a:xfrm flipH="1">
            <a:off x="8833779" y="4614818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0D1103E-69BE-4943-832A-F417EE11ED2C}"/>
              </a:ext>
            </a:extLst>
          </p:cNvPr>
          <p:cNvCxnSpPr>
            <a:cxnSpLocks/>
          </p:cNvCxnSpPr>
          <p:nvPr/>
        </p:nvCxnSpPr>
        <p:spPr>
          <a:xfrm flipH="1">
            <a:off x="8911403" y="4619309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47BECF9-5997-46A1-96D6-76C96B043FCE}"/>
              </a:ext>
            </a:extLst>
          </p:cNvPr>
          <p:cNvCxnSpPr>
            <a:cxnSpLocks/>
          </p:cNvCxnSpPr>
          <p:nvPr/>
        </p:nvCxnSpPr>
        <p:spPr>
          <a:xfrm flipH="1">
            <a:off x="5240538" y="4528076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037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758"/>
            <a:ext cx="12192000" cy="64262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8CAE8F-BB13-4270-85BD-DF3E48CAAABE}"/>
              </a:ext>
            </a:extLst>
          </p:cNvPr>
          <p:cNvSpPr txBox="1"/>
          <p:nvPr/>
        </p:nvSpPr>
        <p:spPr>
          <a:xfrm>
            <a:off x="2831313" y="2079581"/>
            <a:ext cx="7528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kumimoji="0" lang="en-US" sz="6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6411886"/>
      </p:ext>
    </p:extLst>
  </p:cSld>
  <p:clrMapOvr>
    <a:masterClrMapping/>
  </p:clrMapOvr>
  <p:transition spd="slow">
    <p:comb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75AD8714-C71B-4431-AF6E-B57C669F7C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0"/>
          <a:stretch/>
        </p:blipFill>
        <p:spPr>
          <a:xfrm>
            <a:off x="0" y="0"/>
            <a:ext cx="12192000" cy="63800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EEA1D9-4327-4DDA-B47B-DEB3D85678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568" t="4364" r="9418" b="36018"/>
          <a:stretch/>
        </p:blipFill>
        <p:spPr>
          <a:xfrm>
            <a:off x="624349" y="120850"/>
            <a:ext cx="10943302" cy="6259168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B9C07B3-9539-484D-B9C5-89340A1B7A87}"/>
              </a:ext>
            </a:extLst>
          </p:cNvPr>
          <p:cNvCxnSpPr>
            <a:cxnSpLocks/>
          </p:cNvCxnSpPr>
          <p:nvPr/>
        </p:nvCxnSpPr>
        <p:spPr>
          <a:xfrm flipH="1">
            <a:off x="10682657" y="1730476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130C2E1-11E0-42EC-BDAC-1FFCE0C2AD78}"/>
              </a:ext>
            </a:extLst>
          </p:cNvPr>
          <p:cNvCxnSpPr>
            <a:cxnSpLocks/>
          </p:cNvCxnSpPr>
          <p:nvPr/>
        </p:nvCxnSpPr>
        <p:spPr>
          <a:xfrm flipH="1">
            <a:off x="10621350" y="1690648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FF9724A-28AA-43E7-9389-AD5888BE06CF}"/>
              </a:ext>
            </a:extLst>
          </p:cNvPr>
          <p:cNvCxnSpPr>
            <a:cxnSpLocks/>
          </p:cNvCxnSpPr>
          <p:nvPr/>
        </p:nvCxnSpPr>
        <p:spPr>
          <a:xfrm flipH="1">
            <a:off x="10299952" y="3006660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C0A489-DB90-48B3-B155-93DA0CD32CE7}"/>
              </a:ext>
            </a:extLst>
          </p:cNvPr>
          <p:cNvCxnSpPr>
            <a:cxnSpLocks/>
          </p:cNvCxnSpPr>
          <p:nvPr/>
        </p:nvCxnSpPr>
        <p:spPr>
          <a:xfrm flipH="1">
            <a:off x="10153336" y="3006660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5FE59A-161A-4E46-BC1C-2C688FE36FF8}"/>
              </a:ext>
            </a:extLst>
          </p:cNvPr>
          <p:cNvCxnSpPr>
            <a:cxnSpLocks/>
          </p:cNvCxnSpPr>
          <p:nvPr/>
        </p:nvCxnSpPr>
        <p:spPr>
          <a:xfrm flipH="1">
            <a:off x="11561064" y="4397088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29EB77B-F583-4F00-A67D-FAE7AC2A1E39}"/>
              </a:ext>
            </a:extLst>
          </p:cNvPr>
          <p:cNvCxnSpPr>
            <a:cxnSpLocks/>
          </p:cNvCxnSpPr>
          <p:nvPr/>
        </p:nvCxnSpPr>
        <p:spPr>
          <a:xfrm flipH="1">
            <a:off x="11412402" y="4397089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CA14CB-C710-45B5-B843-6678BF55FC43}"/>
              </a:ext>
            </a:extLst>
          </p:cNvPr>
          <p:cNvCxnSpPr>
            <a:cxnSpLocks/>
          </p:cNvCxnSpPr>
          <p:nvPr/>
        </p:nvCxnSpPr>
        <p:spPr>
          <a:xfrm flipH="1">
            <a:off x="9109922" y="5774860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DF0F661-D015-4301-9C2F-FC44386EF2AD}"/>
              </a:ext>
            </a:extLst>
          </p:cNvPr>
          <p:cNvCxnSpPr>
            <a:cxnSpLocks/>
          </p:cNvCxnSpPr>
          <p:nvPr/>
        </p:nvCxnSpPr>
        <p:spPr>
          <a:xfrm flipH="1">
            <a:off x="9015544" y="5657249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2946AE3-A1F1-4C22-B27C-31CFE58590B5}"/>
              </a:ext>
            </a:extLst>
          </p:cNvPr>
          <p:cNvCxnSpPr>
            <a:cxnSpLocks/>
          </p:cNvCxnSpPr>
          <p:nvPr/>
        </p:nvCxnSpPr>
        <p:spPr>
          <a:xfrm flipH="1">
            <a:off x="7933736" y="5046965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E6223BA-4FAB-4957-B573-CC38BBD32BB7}"/>
              </a:ext>
            </a:extLst>
          </p:cNvPr>
          <p:cNvCxnSpPr>
            <a:cxnSpLocks/>
          </p:cNvCxnSpPr>
          <p:nvPr/>
        </p:nvCxnSpPr>
        <p:spPr>
          <a:xfrm flipH="1">
            <a:off x="9781479" y="2339578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A7768C-C460-4E30-A500-52503080EE36}"/>
              </a:ext>
            </a:extLst>
          </p:cNvPr>
          <p:cNvCxnSpPr>
            <a:cxnSpLocks/>
          </p:cNvCxnSpPr>
          <p:nvPr/>
        </p:nvCxnSpPr>
        <p:spPr>
          <a:xfrm flipH="1">
            <a:off x="9093168" y="3680400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455D16-D21C-44C3-A55F-E3D72075E5B8}"/>
              </a:ext>
            </a:extLst>
          </p:cNvPr>
          <p:cNvCxnSpPr>
            <a:cxnSpLocks/>
          </p:cNvCxnSpPr>
          <p:nvPr/>
        </p:nvCxnSpPr>
        <p:spPr>
          <a:xfrm flipH="1">
            <a:off x="10308585" y="991129"/>
            <a:ext cx="155249" cy="48754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7579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4548F4-B8A5-4AF6-8DFC-0312713DA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" b="6438"/>
          <a:stretch/>
        </p:blipFill>
        <p:spPr>
          <a:xfrm>
            <a:off x="0" y="0"/>
            <a:ext cx="12192000" cy="64164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9E5925-5577-4068-AE72-8276131FD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27" y="706581"/>
            <a:ext cx="9247909" cy="527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58FA88-B52F-4940-9BC7-7206C7225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4950" y="5985164"/>
            <a:ext cx="1839334" cy="431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1214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758"/>
            <a:ext cx="12192000" cy="64262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8CAE8F-BB13-4270-85BD-DF3E48CAAABE}"/>
              </a:ext>
            </a:extLst>
          </p:cNvPr>
          <p:cNvSpPr txBox="1"/>
          <p:nvPr/>
        </p:nvSpPr>
        <p:spPr>
          <a:xfrm>
            <a:off x="2831313" y="2079581"/>
            <a:ext cx="7528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>
                <a:solidFill>
                  <a:srgbClr val="FF0000"/>
                </a:solidFill>
                <a:latin typeface="UTM Avo"/>
              </a:rPr>
              <a:t>Luyện đọc nối tiếp dòng thơ</a:t>
            </a:r>
            <a:endParaRPr kumimoji="0" lang="en-US" sz="5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189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75AD8714-C71B-4431-AF6E-B57C669F7C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5"/>
          <a:stretch/>
        </p:blipFill>
        <p:spPr>
          <a:xfrm>
            <a:off x="0" y="0"/>
            <a:ext cx="12192000" cy="64194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EEA1D9-4327-4DDA-B47B-DEB3D85678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27" t="3550" r="9373" b="34654"/>
          <a:stretch/>
        </p:blipFill>
        <p:spPr>
          <a:xfrm>
            <a:off x="157317" y="-7537"/>
            <a:ext cx="10900295" cy="643453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F1756C-5BD9-41B7-9F98-D652E372E2D0}"/>
              </a:ext>
            </a:extLst>
          </p:cNvPr>
          <p:cNvCxnSpPr/>
          <p:nvPr/>
        </p:nvCxnSpPr>
        <p:spPr>
          <a:xfrm flipH="1">
            <a:off x="9577503" y="3009550"/>
            <a:ext cx="159390" cy="4194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6-Point Star 2">
            <a:extLst>
              <a:ext uri="{FF2B5EF4-FFF2-40B4-BE49-F238E27FC236}">
                <a16:creationId xmlns:a16="http://schemas.microsoft.com/office/drawing/2014/main" id="{55B7E188-2A9B-487D-9614-C95B97EB9BDC}"/>
              </a:ext>
            </a:extLst>
          </p:cNvPr>
          <p:cNvSpPr/>
          <p:nvPr/>
        </p:nvSpPr>
        <p:spPr>
          <a:xfrm>
            <a:off x="973394" y="953672"/>
            <a:ext cx="511668" cy="668118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1</a:t>
            </a:r>
          </a:p>
        </p:txBody>
      </p:sp>
      <p:sp>
        <p:nvSpPr>
          <p:cNvPr id="7" name="6-Point Star 8">
            <a:extLst>
              <a:ext uri="{FF2B5EF4-FFF2-40B4-BE49-F238E27FC236}">
                <a16:creationId xmlns:a16="http://schemas.microsoft.com/office/drawing/2014/main" id="{6C25F32F-D0DF-45CE-AEBC-427A4C523179}"/>
              </a:ext>
            </a:extLst>
          </p:cNvPr>
          <p:cNvSpPr/>
          <p:nvPr/>
        </p:nvSpPr>
        <p:spPr>
          <a:xfrm>
            <a:off x="776358" y="3539614"/>
            <a:ext cx="511668" cy="668118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217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f451efd95e75668d7eafc159f661aa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93373"/>
            <a:ext cx="12192001" cy="64646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C6287C-4C67-4A0F-8010-3A9D768B5EC4}"/>
              </a:ext>
            </a:extLst>
          </p:cNvPr>
          <p:cNvSpPr txBox="1"/>
          <p:nvPr/>
        </p:nvSpPr>
        <p:spPr>
          <a:xfrm>
            <a:off x="3593314" y="2644170"/>
            <a:ext cx="63750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9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539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4548F4-B8A5-4AF6-8DFC-0312713DA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" b="6438"/>
          <a:stretch/>
        </p:blipFill>
        <p:spPr>
          <a:xfrm>
            <a:off x="0" y="0"/>
            <a:ext cx="12192000" cy="64164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9E5925-5577-4068-AE72-8276131FD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27" y="706581"/>
            <a:ext cx="9247909" cy="527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58FA88-B52F-4940-9BC7-7206C7225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4950" y="5985164"/>
            <a:ext cx="1839334" cy="431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68066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758"/>
            <a:ext cx="12192000" cy="64262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8CAE8F-BB13-4270-85BD-DF3E48CAAABE}"/>
              </a:ext>
            </a:extLst>
          </p:cNvPr>
          <p:cNvSpPr txBox="1"/>
          <p:nvPr/>
        </p:nvSpPr>
        <p:spPr>
          <a:xfrm>
            <a:off x="2529801" y="2451397"/>
            <a:ext cx="55748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Thư</a:t>
            </a:r>
            <a:r>
              <a:rPr kumimoji="0" lang="en-US" sz="8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giãn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5" name="Picture 6" descr="Sun Smile Sticker by Canticos World for iOS &amp; Android | GIPHY">
            <a:extLst>
              <a:ext uri="{FF2B5EF4-FFF2-40B4-BE49-F238E27FC236}">
                <a16:creationId xmlns:a16="http://schemas.microsoft.com/office/drawing/2014/main" id="{7D3C16AE-C030-4240-A3F3-001BB90817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6573">
            <a:off x="7589370" y="1641624"/>
            <a:ext cx="2744792" cy="286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017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7896" descr="1-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2550">
            <a:off x="9360988" y="5269743"/>
            <a:ext cx="3293866" cy="1940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7893" descr="1-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273" y="4081780"/>
            <a:ext cx="267017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Download Nobi Child Nobita Cartoon Doraemon PNG Download Free HQ PNG Image  | FreePNGIm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5966">
            <a:off x="9248735" y="4579408"/>
            <a:ext cx="2547547" cy="1417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23"/>
          <p:cNvGrpSpPr/>
          <p:nvPr/>
        </p:nvGrpSpPr>
        <p:grpSpPr>
          <a:xfrm>
            <a:off x="3448782" y="1194781"/>
            <a:ext cx="5139353" cy="4523874"/>
            <a:chOff x="6004812" y="3285775"/>
            <a:chExt cx="533400" cy="5334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Oval 24"/>
            <p:cNvSpPr/>
            <p:nvPr/>
          </p:nvSpPr>
          <p:spPr>
            <a:xfrm>
              <a:off x="6004812" y="3285775"/>
              <a:ext cx="533400" cy="533400"/>
            </a:xfrm>
            <a:prstGeom prst="ellipse">
              <a:avLst/>
            </a:prstGeom>
            <a:gradFill>
              <a:gsLst>
                <a:gs pos="35000">
                  <a:srgbClr val="00297A"/>
                </a:gs>
                <a:gs pos="70000">
                  <a:srgbClr val="0070C0"/>
                </a:gs>
                <a:gs pos="100000">
                  <a:srgbClr val="00B0F0"/>
                </a:gs>
              </a:gsLst>
              <a:lin ang="5400000" scaled="1"/>
            </a:gradFill>
            <a:ln w="127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25"/>
            <p:cNvSpPr/>
            <p:nvPr/>
          </p:nvSpPr>
          <p:spPr>
            <a:xfrm>
              <a:off x="6007075" y="3365731"/>
              <a:ext cx="530485" cy="373489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600" b="1" i="0" u="none" kern="0" cap="none" spc="0" normalizeH="0" baseline="0" noProof="0">
                  <a:ln>
                    <a:noFill/>
                  </a:ln>
                  <a:solidFill>
                    <a:srgbClr val="FFC000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UTM Avo" panose="02040603050506020204" pitchFamily="18" charset="0"/>
                </a:rPr>
                <a:t>Khởi động</a:t>
              </a:r>
              <a:endParaRPr kumimoji="0" lang="en-US" sz="9600" b="1" i="0" u="none" kern="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UTM Avo" panose="02040603050506020204" pitchFamily="18" charset="0"/>
              </a:endParaRPr>
            </a:p>
          </p:txBody>
        </p:sp>
      </p:grpSp>
      <p:grpSp>
        <p:nvGrpSpPr>
          <p:cNvPr id="13" name="Group 21"/>
          <p:cNvGrpSpPr>
            <a:grpSpLocks/>
          </p:cNvGrpSpPr>
          <p:nvPr/>
        </p:nvGrpSpPr>
        <p:grpSpPr bwMode="auto">
          <a:xfrm>
            <a:off x="1530029" y="387448"/>
            <a:ext cx="8581635" cy="6444428"/>
            <a:chOff x="2656546" y="2047961"/>
            <a:chExt cx="3866647" cy="3485645"/>
          </a:xfrm>
        </p:grpSpPr>
        <p:sp>
          <p:nvSpPr>
            <p:cNvPr id="14" name="Donut 13"/>
            <p:cNvSpPr/>
            <p:nvPr/>
          </p:nvSpPr>
          <p:spPr>
            <a:xfrm rot="490551">
              <a:off x="4657776" y="2047961"/>
              <a:ext cx="1865417" cy="1605219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15" name="Donut 13"/>
            <p:cNvSpPr/>
            <p:nvPr/>
          </p:nvSpPr>
          <p:spPr>
            <a:xfrm rot="10680000">
              <a:off x="2980271" y="3430367"/>
              <a:ext cx="1903797" cy="2103239"/>
            </a:xfrm>
            <a:custGeom>
              <a:avLst/>
              <a:gdLst/>
              <a:ahLst/>
              <a:cxnLst/>
              <a:rect l="l" t="t" r="r" b="b"/>
              <a:pathLst>
                <a:path w="1903797" h="2103239">
                  <a:moveTo>
                    <a:pt x="1651489" y="1817409"/>
                  </a:moveTo>
                  <a:lnTo>
                    <a:pt x="1408194" y="1573498"/>
                  </a:lnTo>
                  <a:cubicBezTo>
                    <a:pt x="1322635" y="960503"/>
                    <a:pt x="795860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074672" y="0"/>
                    <a:pt x="1826314" y="702176"/>
                    <a:pt x="1903797" y="1597521"/>
                  </a:cubicBezTo>
                  <a:close/>
                  <a:moveTo>
                    <a:pt x="1374645" y="2103239"/>
                  </a:moveTo>
                  <a:lnTo>
                    <a:pt x="1371400" y="2092516"/>
                  </a:lnTo>
                  <a:lnTo>
                    <a:pt x="1375661" y="2074150"/>
                  </a:lnTo>
                  <a:close/>
                </a:path>
              </a:pathLst>
            </a:cu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16" name="Donut 13"/>
            <p:cNvSpPr/>
            <p:nvPr/>
          </p:nvSpPr>
          <p:spPr>
            <a:xfrm rot="14743557">
              <a:off x="3180234" y="1733771"/>
              <a:ext cx="1260828" cy="2308204"/>
            </a:xfrm>
            <a:custGeom>
              <a:avLst/>
              <a:gdLst/>
              <a:ahLst/>
              <a:cxnLst/>
              <a:rect l="l" t="t" r="r" b="b"/>
              <a:pathLst>
                <a:path w="1260828" h="2308204">
                  <a:moveTo>
                    <a:pt x="1146334" y="2234615"/>
                  </a:moveTo>
                  <a:lnTo>
                    <a:pt x="838482" y="2308204"/>
                  </a:lnTo>
                  <a:lnTo>
                    <a:pt x="728791" y="1939226"/>
                  </a:lnTo>
                  <a:cubicBezTo>
                    <a:pt x="757047" y="1836418"/>
                    <a:pt x="771537" y="1728126"/>
                    <a:pt x="771537" y="1616449"/>
                  </a:cubicBezTo>
                  <a:cubicBezTo>
                    <a:pt x="771537" y="1093183"/>
                    <a:pt x="453402" y="644221"/>
                    <a:pt x="0" y="452434"/>
                  </a:cubicBezTo>
                  <a:lnTo>
                    <a:pt x="292806" y="337768"/>
                  </a:lnTo>
                  <a:lnTo>
                    <a:pt x="186110" y="0"/>
                  </a:lnTo>
                  <a:cubicBezTo>
                    <a:pt x="817477" y="264850"/>
                    <a:pt x="1260828" y="888875"/>
                    <a:pt x="1260828" y="1616449"/>
                  </a:cubicBezTo>
                  <a:cubicBezTo>
                    <a:pt x="1260828" y="1834342"/>
                    <a:pt x="1221065" y="2042949"/>
                    <a:pt x="1146334" y="2234615"/>
                  </a:cubicBezTo>
                  <a:close/>
                </a:path>
              </a:pathLst>
            </a:cu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endParaRPr>
            </a:p>
          </p:txBody>
        </p:sp>
        <p:sp>
          <p:nvSpPr>
            <p:cNvPr id="17" name="Donut 13"/>
            <p:cNvSpPr/>
            <p:nvPr/>
          </p:nvSpPr>
          <p:spPr>
            <a:xfrm rot="5460000">
              <a:off x="4704589" y="3725892"/>
              <a:ext cx="1865417" cy="1605219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gradFill rotWithShape="1">
              <a:gsLst>
                <a:gs pos="0">
                  <a:srgbClr val="AD1D19"/>
                </a:gs>
                <a:gs pos="80000">
                  <a:srgbClr val="E22924"/>
                </a:gs>
                <a:gs pos="100000">
                  <a:srgbClr val="DF2B27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101600" dist="38100" dir="2700000" algn="tl" rotWithShape="0">
                    <a:prstClr val="black">
                      <a:alpha val="5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Kozuka Gothic Pr6N B" pitchFamily="34" charset="-128"/>
                <a:cs typeface="+mn-cs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16469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1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f451efd95e75668d7eafc159f661aa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373"/>
            <a:ext cx="12192001" cy="64646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33189" y="2553314"/>
            <a:ext cx="68499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dirty="0" err="1">
                <a:solidFill>
                  <a:srgbClr val="FF0000"/>
                </a:solidFill>
              </a:rPr>
              <a:t>Tìm</a:t>
            </a:r>
            <a:r>
              <a:rPr lang="en-US" sz="8000" b="1" dirty="0">
                <a:solidFill>
                  <a:srgbClr val="FF0000"/>
                </a:solidFill>
              </a:rPr>
              <a:t> </a:t>
            </a:r>
            <a:r>
              <a:rPr lang="en-US" sz="8000" b="1" dirty="0" err="1">
                <a:solidFill>
                  <a:srgbClr val="FF0000"/>
                </a:solidFill>
              </a:rPr>
              <a:t>hiểu</a:t>
            </a:r>
            <a:r>
              <a:rPr lang="en-US" sz="8000" b="1" dirty="0">
                <a:solidFill>
                  <a:srgbClr val="FF0000"/>
                </a:solidFill>
              </a:rPr>
              <a:t> </a:t>
            </a:r>
            <a:r>
              <a:rPr lang="en-US" sz="8000" b="1" dirty="0" err="1">
                <a:solidFill>
                  <a:srgbClr val="FF0000"/>
                </a:solidFill>
              </a:rPr>
              <a:t>bài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2663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ot air balloon in the sky&#10;&#10;Description automatically generated with medium confidence">
            <a:extLst>
              <a:ext uri="{FF2B5EF4-FFF2-40B4-BE49-F238E27FC236}">
                <a16:creationId xmlns:a16="http://schemas.microsoft.com/office/drawing/2014/main" id="{39DD7E64-5C49-42ED-8B79-4B0E5168B1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2"/>
          <a:stretch/>
        </p:blipFill>
        <p:spPr>
          <a:xfrm>
            <a:off x="0" y="-426027"/>
            <a:ext cx="12192000" cy="6874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3A8913-BD0F-443F-843F-AC13AC1C8070}"/>
              </a:ext>
            </a:extLst>
          </p:cNvPr>
          <p:cNvSpPr/>
          <p:nvPr/>
        </p:nvSpPr>
        <p:spPr>
          <a:xfrm>
            <a:off x="3924649" y="567294"/>
            <a:ext cx="735987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540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thơ</a:t>
            </a:r>
            <a: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540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khen</a:t>
            </a:r>
            <a: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540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những</a:t>
            </a:r>
            <a: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b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</a:br>
            <a:r>
              <a:rPr kumimoji="0" lang="en-US" sz="540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540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gì</a:t>
            </a:r>
            <a: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540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ngoan</a:t>
            </a:r>
            <a:r>
              <a:rPr kumimoji="0" lang="en-US" sz="540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001DBC-949C-4DEB-8892-F40C3874F14A}"/>
              </a:ext>
            </a:extLst>
          </p:cNvPr>
          <p:cNvSpPr txBox="1"/>
          <p:nvPr/>
        </p:nvSpPr>
        <p:spPr>
          <a:xfrm>
            <a:off x="3924649" y="2718716"/>
            <a:ext cx="7359878" cy="193899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Trăng</a:t>
            </a: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6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đèn</a:t>
            </a: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6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nước</a:t>
            </a: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6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lửa</a:t>
            </a: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6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trái</a:t>
            </a: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60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gió</a:t>
            </a:r>
            <a:endParaRPr kumimoji="0" lang="en-US" sz="6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Hexagon 5">
            <a:hlinkClick r:id="rId6" action="ppaction://hlinksldjump"/>
            <a:extLst>
              <a:ext uri="{FF2B5EF4-FFF2-40B4-BE49-F238E27FC236}">
                <a16:creationId xmlns:a16="http://schemas.microsoft.com/office/drawing/2014/main" id="{A6B7827A-31FD-4C0A-B3FA-C453192F752B}"/>
              </a:ext>
            </a:extLst>
          </p:cNvPr>
          <p:cNvSpPr/>
          <p:nvPr/>
        </p:nvSpPr>
        <p:spPr>
          <a:xfrm>
            <a:off x="13053593" y="5043744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Quay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Lại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bensound-energy">
            <a:hlinkClick r:id="" action="ppaction://media"/>
            <a:extLst>
              <a:ext uri="{FF2B5EF4-FFF2-40B4-BE49-F238E27FC236}">
                <a16:creationId xmlns:a16="http://schemas.microsoft.com/office/drawing/2014/main" id="{B5A55E74-DD45-45FC-A22F-6DAC1F300D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00115" y="-1638162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13863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5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 with low confidence">
            <a:extLst>
              <a:ext uri="{FF2B5EF4-FFF2-40B4-BE49-F238E27FC236}">
                <a16:creationId xmlns:a16="http://schemas.microsoft.com/office/drawing/2014/main" id="{31DE8857-38D5-486A-9B2D-C6E4BB548E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8"/>
          <a:stretch/>
        </p:blipFill>
        <p:spPr>
          <a:xfrm>
            <a:off x="0" y="0"/>
            <a:ext cx="12192000" cy="64103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F2CB29-172D-4DD4-AEBA-BD3056C5B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3064"/>
            <a:ext cx="12192000" cy="563187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69EAB7-52C2-4779-BD1C-1E75825B4E22}"/>
              </a:ext>
            </a:extLst>
          </p:cNvPr>
          <p:cNvCxnSpPr>
            <a:cxnSpLocks/>
          </p:cNvCxnSpPr>
          <p:nvPr/>
        </p:nvCxnSpPr>
        <p:spPr>
          <a:xfrm>
            <a:off x="2763981" y="1763855"/>
            <a:ext cx="3553692" cy="3608244"/>
          </a:xfrm>
          <a:prstGeom prst="line">
            <a:avLst/>
          </a:prstGeom>
          <a:ln w="76200">
            <a:solidFill>
              <a:schemeClr val="tx1"/>
            </a:solidFill>
          </a:ln>
          <a:scene3d>
            <a:camera prst="isometricOffAxis2Right"/>
            <a:lightRig rig="threePt" dir="t"/>
          </a:scene3d>
          <a:sp3d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B5BC932-0476-45C6-A70D-67F9664EC7B1}"/>
              </a:ext>
            </a:extLst>
          </p:cNvPr>
          <p:cNvCxnSpPr>
            <a:cxnSpLocks/>
          </p:cNvCxnSpPr>
          <p:nvPr/>
        </p:nvCxnSpPr>
        <p:spPr>
          <a:xfrm flipV="1">
            <a:off x="2968336" y="2815936"/>
            <a:ext cx="2902528" cy="939078"/>
          </a:xfrm>
          <a:prstGeom prst="line">
            <a:avLst/>
          </a:prstGeom>
          <a:ln w="76200">
            <a:solidFill>
              <a:schemeClr val="tx1"/>
            </a:solidFill>
          </a:ln>
          <a:scene3d>
            <a:camera prst="isometricOffAxis2Right"/>
            <a:lightRig rig="threePt" dir="t"/>
          </a:scene3d>
          <a:sp3d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DB30410-1A2E-4D23-AEF2-A6FF1DEDEAEE}"/>
              </a:ext>
            </a:extLst>
          </p:cNvPr>
          <p:cNvCxnSpPr>
            <a:cxnSpLocks/>
          </p:cNvCxnSpPr>
          <p:nvPr/>
        </p:nvCxnSpPr>
        <p:spPr>
          <a:xfrm flipV="1">
            <a:off x="3037608" y="4267200"/>
            <a:ext cx="2902528" cy="939078"/>
          </a:xfrm>
          <a:prstGeom prst="line">
            <a:avLst/>
          </a:prstGeom>
          <a:ln w="76200">
            <a:solidFill>
              <a:schemeClr val="tx1"/>
            </a:solidFill>
          </a:ln>
          <a:scene3d>
            <a:camera prst="isometricOffAxis2Right"/>
            <a:lightRig rig="threePt" dir="t"/>
          </a:scene3d>
          <a:sp3d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539668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toy, doll&#10;&#10;Description automatically generated">
            <a:extLst>
              <a:ext uri="{FF2B5EF4-FFF2-40B4-BE49-F238E27FC236}">
                <a16:creationId xmlns:a16="http://schemas.microsoft.com/office/drawing/2014/main" id="{3227569F-895A-4E0F-A81D-5667D6E8E4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7"/>
          <a:stretch/>
        </p:blipFill>
        <p:spPr>
          <a:xfrm>
            <a:off x="0" y="0"/>
            <a:ext cx="12192000" cy="64474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9D16D9A-5F69-4F5F-B3C6-585763A682E2}"/>
              </a:ext>
            </a:extLst>
          </p:cNvPr>
          <p:cNvSpPr/>
          <p:nvPr/>
        </p:nvSpPr>
        <p:spPr>
          <a:xfrm>
            <a:off x="3285555" y="1265492"/>
            <a:ext cx="81323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Thế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nào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là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em</a:t>
            </a:r>
            <a:r>
              <a:rPr lang="en-US" sz="4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bé</a:t>
            </a:r>
            <a:r>
              <a:rPr lang="en-US" sz="4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 ngoan</a:t>
            </a:r>
            <a:r>
              <a:rPr lang="vi-VN" sz="4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?</a:t>
            </a:r>
            <a:endParaRPr lang="en-US" sz="4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3CE39E-2273-4288-807A-E569263CEF7B}"/>
              </a:ext>
            </a:extLst>
          </p:cNvPr>
          <p:cNvSpPr txBox="1"/>
          <p:nvPr/>
        </p:nvSpPr>
        <p:spPr>
          <a:xfrm>
            <a:off x="3607046" y="2765685"/>
            <a:ext cx="7260771" cy="156966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800" dirty="0" err="1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Biết</a:t>
            </a:r>
            <a:r>
              <a:rPr lang="en-US" sz="4800" dirty="0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vâng</a:t>
            </a:r>
            <a:r>
              <a:rPr lang="en-US" sz="4800" dirty="0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lời</a:t>
            </a:r>
            <a:r>
              <a:rPr lang="en-US" sz="4800" dirty="0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mẹ</a:t>
            </a:r>
            <a:r>
              <a:rPr lang="en-US" sz="4800" dirty="0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 cha, </a:t>
            </a:r>
            <a:r>
              <a:rPr lang="en-US" sz="4800" dirty="0" err="1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yêu</a:t>
            </a:r>
            <a:r>
              <a:rPr lang="en-US" sz="4800" dirty="0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cô</a:t>
            </a:r>
            <a:r>
              <a:rPr lang="en-US" sz="4800" dirty="0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4800" err="1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yêu</a:t>
            </a:r>
            <a:r>
              <a:rPr lang="en-US" sz="4800">
                <a:solidFill>
                  <a:schemeClr val="accent1"/>
                </a:solidFill>
                <a:latin typeface="UTM Avo" panose="02040603050506020204" pitchFamily="18" charset="0"/>
                <a:cs typeface="Times New Roman" pitchFamily="18" charset="0"/>
              </a:rPr>
              <a:t> bạn.</a:t>
            </a:r>
            <a:endParaRPr lang="en-US" sz="4800" dirty="0">
              <a:solidFill>
                <a:schemeClr val="accent1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8333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454" y="213626"/>
            <a:ext cx="8868947" cy="6430748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611755" y="1828800"/>
            <a:ext cx="7239000" cy="203073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6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6000" dirty="0" err="1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Bài</a:t>
            </a:r>
            <a:r>
              <a:rPr lang="en-US" sz="6000" dirty="0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thơ</a:t>
            </a:r>
            <a:r>
              <a:rPr lang="en-US" sz="6000" dirty="0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giúp</a:t>
            </a:r>
            <a:r>
              <a:rPr lang="en-US" sz="6000" dirty="0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 con </a:t>
            </a:r>
            <a:r>
              <a:rPr lang="en-US" sz="6000" dirty="0" err="1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hiểu</a:t>
            </a:r>
            <a:r>
              <a:rPr lang="en-US" sz="6000" dirty="0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điều</a:t>
            </a:r>
            <a:r>
              <a:rPr lang="en-US" sz="6000" dirty="0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gì</a:t>
            </a:r>
            <a:r>
              <a:rPr lang="en-US" sz="6000" dirty="0">
                <a:solidFill>
                  <a:srgbClr val="FFFF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404110" y="1447800"/>
            <a:ext cx="7654290" cy="32766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ngoãn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3468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5" b="8235"/>
          <a:stretch/>
        </p:blipFill>
        <p:spPr>
          <a:xfrm>
            <a:off x="1600200" y="304800"/>
            <a:ext cx="8839200" cy="5943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19600" y="2057400"/>
            <a:ext cx="434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85014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8F90F3-D3E8-470D-BDBE-9484B44A3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718" y="-675867"/>
            <a:ext cx="10778837" cy="8605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1B8C0B-6782-4778-B3B9-772DB40C709E}"/>
              </a:ext>
            </a:extLst>
          </p:cNvPr>
          <p:cNvSpPr txBox="1"/>
          <p:nvPr/>
        </p:nvSpPr>
        <p:spPr>
          <a:xfrm>
            <a:off x="2148497" y="2180116"/>
            <a:ext cx="64195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4400" b="1" dirty="0">
                <a:solidFill>
                  <a:prstClr val="white"/>
                </a:solidFill>
                <a:latin typeface="UTM Avo" panose="02040603050506020204" pitchFamily="18" charset="0"/>
              </a:rPr>
              <a:t>HỌC </a:t>
            </a:r>
            <a:r>
              <a:rPr lang="vi-VN" sz="4400" b="1">
                <a:solidFill>
                  <a:prstClr val="white"/>
                </a:solidFill>
                <a:latin typeface="UTM Avo" panose="02040603050506020204" pitchFamily="18" charset="0"/>
              </a:rPr>
              <a:t>THUỘC </a:t>
            </a:r>
            <a:r>
              <a:rPr lang="en-US" sz="4400" b="1">
                <a:solidFill>
                  <a:prstClr val="white"/>
                </a:solidFill>
                <a:latin typeface="UTM Avo" panose="02040603050506020204" pitchFamily="18" charset="0"/>
              </a:rPr>
              <a:t>LÒNG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>
                <a:solidFill>
                  <a:prstClr val="white"/>
                </a:solidFill>
                <a:latin typeface="UTM Avo" panose="02040603050506020204" pitchFamily="18" charset="0"/>
              </a:rPr>
              <a:t>BÀI THƠ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</a:endParaRPr>
          </a:p>
        </p:txBody>
      </p:sp>
      <p:pic>
        <p:nvPicPr>
          <p:cNvPr id="6" name="55">
            <a:extLst>
              <a:ext uri="{FF2B5EF4-FFF2-40B4-BE49-F238E27FC236}">
                <a16:creationId xmlns:a16="http://schemas.microsoft.com/office/drawing/2014/main" id="{4F601782-D998-44CF-A835-31EA193D84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97" y="4213060"/>
            <a:ext cx="1830686" cy="2551437"/>
          </a:xfrm>
          <a:prstGeom prst="rect">
            <a:avLst/>
          </a:prstGeom>
        </p:spPr>
      </p:pic>
      <p:pic>
        <p:nvPicPr>
          <p:cNvPr id="7" name="图片 8" descr="觅元素58b0fbac4bf92">
            <a:extLst>
              <a:ext uri="{FF2B5EF4-FFF2-40B4-BE49-F238E27FC236}">
                <a16:creationId xmlns:a16="http://schemas.microsoft.com/office/drawing/2014/main" id="{A9CA5CE4-422E-4933-B8A6-0E53B6F065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8027" y="6043763"/>
            <a:ext cx="3507218" cy="9401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6954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4548F4-B8A5-4AF6-8DFC-0312713DA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" b="6438"/>
          <a:stretch/>
        </p:blipFill>
        <p:spPr>
          <a:xfrm>
            <a:off x="0" y="0"/>
            <a:ext cx="12192000" cy="64164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9E5925-5577-4068-AE72-8276131FD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27" y="706581"/>
            <a:ext cx="9247909" cy="527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58FA88-B52F-4940-9BC7-7206C7225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4950" y="5985164"/>
            <a:ext cx="1839334" cy="431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334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4548F4-B8A5-4AF6-8DFC-0312713DA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b="6126"/>
          <a:stretch/>
        </p:blipFill>
        <p:spPr>
          <a:xfrm>
            <a:off x="6350" y="0"/>
            <a:ext cx="12185650" cy="64379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9E5925-5577-4068-AE72-8276131FD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27" y="706581"/>
            <a:ext cx="9247909" cy="527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58FA88-B52F-4940-9BC7-7206C7225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2444" y="6006612"/>
            <a:ext cx="1839334" cy="431304"/>
          </a:xfrm>
          <a:prstGeom prst="rect">
            <a:avLst/>
          </a:prstGeom>
        </p:spPr>
      </p:pic>
      <p:sp>
        <p:nvSpPr>
          <p:cNvPr id="6" name="AutoShape 2" descr="Photovoltaic Panel Fire Resistance Testing and Racking System Certification  QAI">
            <a:extLst>
              <a:ext uri="{FF2B5EF4-FFF2-40B4-BE49-F238E27FC236}">
                <a16:creationId xmlns:a16="http://schemas.microsoft.com/office/drawing/2014/main" id="{90C2D631-3C36-47B8-8314-0FC48F99A4B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1663" y="-498765"/>
            <a:ext cx="1438787" cy="83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Photovoltaic Panel Fire Resistance Testing and Racking System Certification  QAI">
            <a:extLst>
              <a:ext uri="{FF2B5EF4-FFF2-40B4-BE49-F238E27FC236}">
                <a16:creationId xmlns:a16="http://schemas.microsoft.com/office/drawing/2014/main" id="{4D1ED87E-339C-405E-8AE9-1D1CC61591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04063" y="-346365"/>
            <a:ext cx="1438787" cy="83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Box 252">
            <a:extLst>
              <a:ext uri="{FF2B5EF4-FFF2-40B4-BE49-F238E27FC236}">
                <a16:creationId xmlns:a16="http://schemas.microsoft.com/office/drawing/2014/main" id="{FEE6D9B0-72DB-48EF-B14F-23851DDBB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3538" y="991383"/>
            <a:ext cx="17263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96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96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097AD64-16B0-4930-82E7-240C3B1B9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4617" y="1603807"/>
            <a:ext cx="414848" cy="3448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20" name="Text Box 252">
            <a:extLst>
              <a:ext uri="{FF2B5EF4-FFF2-40B4-BE49-F238E27FC236}">
                <a16:creationId xmlns:a16="http://schemas.microsoft.com/office/drawing/2014/main" id="{55C640EF-0990-4C4E-B6DC-58F67BD4F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2316" y="1600984"/>
            <a:ext cx="17263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96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96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45BF27E-9499-42DD-A5A0-317A44FE01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3395" y="2213408"/>
            <a:ext cx="414848" cy="3448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22" name="Text Box 252">
            <a:extLst>
              <a:ext uri="{FF2B5EF4-FFF2-40B4-BE49-F238E27FC236}">
                <a16:creationId xmlns:a16="http://schemas.microsoft.com/office/drawing/2014/main" id="{C1992E8E-0408-4B1E-AE69-34A4FA58E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16" y="2120532"/>
            <a:ext cx="17263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96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96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EDF283E-8653-43C4-9B11-C88DE4FACE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4995" y="2732956"/>
            <a:ext cx="414848" cy="3448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24" name="Text Box 252">
            <a:extLst>
              <a:ext uri="{FF2B5EF4-FFF2-40B4-BE49-F238E27FC236}">
                <a16:creationId xmlns:a16="http://schemas.microsoft.com/office/drawing/2014/main" id="{2F0727A1-7406-4E52-95D4-2827B0423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1764" y="2671250"/>
            <a:ext cx="17263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96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96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249556D-87BC-4D9E-B0A4-34B687288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843" y="3283674"/>
            <a:ext cx="414848" cy="3448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26" name="Text Box 252">
            <a:extLst>
              <a:ext uri="{FF2B5EF4-FFF2-40B4-BE49-F238E27FC236}">
                <a16:creationId xmlns:a16="http://schemas.microsoft.com/office/drawing/2014/main" id="{8DA5EB70-995F-4702-AEE4-99F5917F8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3035" y="3273921"/>
            <a:ext cx="17263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96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96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D4E65D5-343A-4754-93D2-7FA707009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4114" y="3886345"/>
            <a:ext cx="414848" cy="3448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28" name="Text Box 252">
            <a:extLst>
              <a:ext uri="{FF2B5EF4-FFF2-40B4-BE49-F238E27FC236}">
                <a16:creationId xmlns:a16="http://schemas.microsoft.com/office/drawing/2014/main" id="{914993F3-3F8D-45D7-BB58-CF575E782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0956" y="3824640"/>
            <a:ext cx="17263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96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96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8FB0599-2DBA-4625-8880-A7487A117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2035" y="4437064"/>
            <a:ext cx="414848" cy="3448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30" name="Text Box 252">
            <a:extLst>
              <a:ext uri="{FF2B5EF4-FFF2-40B4-BE49-F238E27FC236}">
                <a16:creationId xmlns:a16="http://schemas.microsoft.com/office/drawing/2014/main" id="{62EFEB96-003A-411F-96F2-3DB8A5437D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3608" y="4344186"/>
            <a:ext cx="172632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96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96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272BB43-11B0-4667-BB26-94B17344D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4687" y="4956610"/>
            <a:ext cx="414848" cy="34481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32" name="Text Box 252">
            <a:extLst>
              <a:ext uri="{FF2B5EF4-FFF2-40B4-BE49-F238E27FC236}">
                <a16:creationId xmlns:a16="http://schemas.microsoft.com/office/drawing/2014/main" id="{5F31B45B-2BDC-4EA6-86CE-4B1703284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281" y="4819341"/>
            <a:ext cx="172632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Aft>
                <a:spcPts val="0"/>
              </a:spcAft>
            </a:pPr>
            <a:r>
              <a:rPr lang="en-US" sz="12000" kern="1200" dirty="0">
                <a:solidFill>
                  <a:srgbClr val="FF0066"/>
                </a:solidFill>
                <a:effectLst/>
                <a:latin typeface="UTM Avo" panose="02040603050506020204" pitchFamily="18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</a:t>
            </a:r>
            <a:endParaRPr lang="en-US" sz="12000" dirty="0">
              <a:effectLst/>
              <a:latin typeface="UTM Avo" panose="020406030505060202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D8EBC56-1305-4824-ACC1-923C2C722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8" y="5488863"/>
            <a:ext cx="469320" cy="529159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400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874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336148F-B7D9-4978-A106-931AD444FE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3"/>
          <a:stretch/>
        </p:blipFill>
        <p:spPr>
          <a:xfrm>
            <a:off x="0" y="0"/>
            <a:ext cx="12192000" cy="6438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2DBC25-2066-413D-BD35-524A2A3584E0}"/>
              </a:ext>
            </a:extLst>
          </p:cNvPr>
          <p:cNvSpPr txBox="1"/>
          <p:nvPr/>
        </p:nvSpPr>
        <p:spPr>
          <a:xfrm>
            <a:off x="1504596" y="67147"/>
            <a:ext cx="8884227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	          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</a:t>
            </a: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goan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vi-VN" sz="36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	</a:t>
            </a:r>
            <a:r>
              <a:rPr lang="vi-VN" sz="36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Trăng ngoan trăng sáng .......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Đèn</a:t>
            </a:r>
            <a:r>
              <a:rPr kumimoji="0" lang="vi-VN" sz="36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ngoan </a:t>
            </a:r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đèn</a:t>
            </a:r>
            <a:r>
              <a:rPr kumimoji="0" lang="vi-VN" sz="36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........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vi-VN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	N</a:t>
            </a:r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ước</a:t>
            </a:r>
            <a:r>
              <a:rPr lang="vi-VN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vi-VN" sz="36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ngoan ........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Lửa</a:t>
            </a:r>
            <a:r>
              <a:rPr lang="vi-VN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vi-VN" sz="36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ngoan .........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Tr</a:t>
            </a:r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ái</a:t>
            </a:r>
            <a:r>
              <a:rPr kumimoji="0" lang="vi-VN" sz="36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.........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Gió</a:t>
            </a:r>
            <a:r>
              <a:rPr lang="vi-VN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</a:t>
            </a:r>
            <a:r>
              <a:rPr lang="vi-VN" sz="36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.........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Biết ........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vi-VN" sz="36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Yêu ........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vi-VN" sz="36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				</a:t>
            </a:r>
            <a:r>
              <a:rPr lang="vi-VN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	</a:t>
            </a:r>
            <a:r>
              <a:rPr lang="en-US" sz="3600">
                <a:solidFill>
                  <a:schemeClr val="accent1"/>
                </a:solidFill>
                <a:latin typeface="+mj-lt"/>
                <a:cs typeface="Times New Roman" pitchFamily="18" charset="0"/>
              </a:rPr>
              <a:t>         </a:t>
            </a:r>
            <a:r>
              <a:rPr lang="vi-VN" sz="3600">
                <a:solidFill>
                  <a:prstClr val="black"/>
                </a:solidFill>
                <a:latin typeface="+mj-lt"/>
                <a:cs typeface="Times New Roman" pitchFamily="18" charset="0"/>
              </a:rPr>
              <a:t>Quang Huy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471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932"/>
            <a:ext cx="12192000" cy="3327400"/>
          </a:xfrm>
          <a:prstGeom prst="rect">
            <a:avLst/>
          </a:prstGeo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4" r="-2133" b="21481"/>
          <a:stretch>
            <a:fillRect/>
          </a:stretch>
        </p:blipFill>
        <p:spPr bwMode="auto">
          <a:xfrm>
            <a:off x="0" y="432079"/>
            <a:ext cx="12453257" cy="4224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>
            <a:fillRect/>
          </a:stretch>
        </p:blipFill>
        <p:spPr bwMode="auto">
          <a:xfrm>
            <a:off x="3549741" y="2171684"/>
            <a:ext cx="5849583" cy="468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797645" y="432079"/>
            <a:ext cx="5353774" cy="838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charset="0"/>
                <a:cs typeface="Arial-Rounded" panose="020B0500000000000000" charset="0"/>
                <a:sym typeface="Arial"/>
              </a:rPr>
              <a:t>Xe </a:t>
            </a:r>
            <a:r>
              <a:rPr kumimoji="0" lang="en-US" sz="3600" b="1" i="0" u="none" strike="noStrike" kern="0" cap="none" spc="0" normalizeH="0" baseline="0" noProof="0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charset="0"/>
                <a:cs typeface="Arial-Rounded" panose="020B0500000000000000" charset="0"/>
                <a:sym typeface="Arial"/>
              </a:rPr>
              <a:t>buýt</a:t>
            </a:r>
            <a:r>
              <a:rPr kumimoji="0" lang="en-US" sz="3600" b="1" i="0" u="none" strike="noStrike" kern="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charset="0"/>
                <a:cs typeface="Arial-Rounded" panose="020B0500000000000000" charset="0"/>
                <a:sym typeface="Arial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charset="0"/>
                <a:cs typeface="Arial-Rounded" panose="020B0500000000000000" charset="0"/>
                <a:sym typeface="Arial"/>
              </a:rPr>
              <a:t>yêu</a:t>
            </a:r>
            <a:r>
              <a:rPr kumimoji="0" lang="en-US" sz="3600" b="1" i="0" u="none" strike="noStrike" kern="0" cap="none" spc="0" normalizeH="0" baseline="0" noProof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charset="0"/>
                <a:cs typeface="Arial-Rounded" panose="020B0500000000000000" charset="0"/>
                <a:sym typeface="Arial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UTM Avo" panose="02040603050506020204" pitchFamily="18" charset="0"/>
                <a:ea typeface="Arial-Rounded" panose="020B0500000000000000" charset="0"/>
                <a:cs typeface="Arial-Rounded" panose="020B0500000000000000" charset="0"/>
                <a:sym typeface="Arial"/>
              </a:rPr>
              <a:t>thương</a:t>
            </a:r>
            <a:endParaRPr kumimoji="0" lang="en-US" sz="3600" b="1" i="0" u="none" strike="noStrike" kern="0" cap="none" spc="0" normalizeH="0" baseline="0" noProof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UTM Avo" panose="02040603050506020204" pitchFamily="18" charset="0"/>
              <a:ea typeface="Arial-Rounded" panose="020B0500000000000000" charset="0"/>
              <a:cs typeface="Arial-Rounded" panose="020B0500000000000000" charset="0"/>
              <a:sym typeface="Arial"/>
            </a:endParaRPr>
          </a:p>
        </p:txBody>
      </p:sp>
      <p:pic>
        <p:nvPicPr>
          <p:cNvPr id="6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B1CF4947-33FF-4E94-8CD0-63500371B9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53793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3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336148F-B7D9-4978-A106-931AD444FE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3"/>
          <a:stretch/>
        </p:blipFill>
        <p:spPr>
          <a:xfrm>
            <a:off x="0" y="0"/>
            <a:ext cx="12192000" cy="64484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2DBC25-2066-413D-BD35-524A2A3584E0}"/>
              </a:ext>
            </a:extLst>
          </p:cNvPr>
          <p:cNvSpPr txBox="1"/>
          <p:nvPr/>
        </p:nvSpPr>
        <p:spPr>
          <a:xfrm>
            <a:off x="2576945" y="551289"/>
            <a:ext cx="6863051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		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</a:t>
            </a:r>
            <a:r>
              <a:rPr kumimoji="0" lang="vi-VN" sz="4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goan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Trăng .......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.......</a:t>
            </a:r>
            <a:endParaRPr lang="vi-VN" sz="36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.......</a:t>
            </a:r>
            <a:endParaRPr lang="vi-VN" sz="36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.......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.......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3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	</a:t>
            </a:r>
            <a:r>
              <a:rPr lang="vi-VN" sz="3600">
                <a:solidFill>
                  <a:prstClr val="black"/>
                </a:solidFill>
                <a:latin typeface="+mj-lt"/>
                <a:cs typeface="Times New Roman" pitchFamily="18" charset="0"/>
              </a:rPr>
              <a:t>	</a:t>
            </a:r>
            <a:r>
              <a:rPr lang="en-US" sz="3600">
                <a:solidFill>
                  <a:prstClr val="black"/>
                </a:solidFill>
                <a:latin typeface="+mj-lt"/>
                <a:cs typeface="Times New Roman" pitchFamily="18" charset="0"/>
              </a:rPr>
              <a:t>                 </a:t>
            </a:r>
            <a:r>
              <a:rPr lang="vi-VN" sz="3600">
                <a:solidFill>
                  <a:prstClr val="black"/>
                </a:solidFill>
                <a:latin typeface="+mj-lt"/>
                <a:cs typeface="Times New Roman" pitchFamily="18" charset="0"/>
              </a:rPr>
              <a:t>Quang </a:t>
            </a:r>
            <a:r>
              <a:rPr lang="vi-VN" sz="3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Huy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itchFamily="18" charset="0"/>
              </a:rPr>
              <a:t>	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7482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DD1FCBDE-E235-4A83-BB21-57F52B5B9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0"/>
          <a:stretch/>
        </p:blipFill>
        <p:spPr>
          <a:xfrm>
            <a:off x="0" y="-71120"/>
            <a:ext cx="12192000" cy="64252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3F3411-765C-4E58-89B7-AB009C306255}"/>
              </a:ext>
            </a:extLst>
          </p:cNvPr>
          <p:cNvSpPr txBox="1"/>
          <p:nvPr/>
        </p:nvSpPr>
        <p:spPr>
          <a:xfrm>
            <a:off x="2578218" y="2739288"/>
            <a:ext cx="6863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</a:t>
            </a: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goan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.............................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838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355" b="25080"/>
          <a:stretch>
            <a:fillRect/>
          </a:stretch>
        </p:blipFill>
        <p:spPr bwMode="auto">
          <a:xfrm>
            <a:off x="0" y="410609"/>
            <a:ext cx="12649200" cy="4099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2102578" y="262693"/>
            <a:ext cx="7949184" cy="1413897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r>
              <a:rPr lang="en-US" sz="4000">
                <a:solidFill>
                  <a:schemeClr val="accent1"/>
                </a:solidFill>
                <a:cs typeface="UTM Avo" panose="02040603050506020204" charset="0"/>
              </a:rPr>
              <a:t>Trời rét, hai chú chim nhỏ nằm như thế nào?</a:t>
            </a:r>
            <a:endParaRPr lang="en-US" sz="4000" dirty="0">
              <a:solidFill>
                <a:schemeClr val="accent1"/>
              </a:solidFill>
              <a:cs typeface="UTM Avo" panose="02040603050506020204" charset="0"/>
            </a:endParaRPr>
          </a:p>
        </p:txBody>
      </p:sp>
      <p:pic>
        <p:nvPicPr>
          <p:cNvPr id="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2514600" y="114300"/>
            <a:ext cx="609600" cy="609600"/>
          </a:xfrm>
          <a:prstGeom prst="rect">
            <a:avLst/>
          </a:prstGeom>
        </p:spPr>
      </p:pic>
      <p:pic>
        <p:nvPicPr>
          <p:cNvPr id="1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2324100" y="1485900"/>
            <a:ext cx="609600" cy="609600"/>
          </a:xfrm>
          <a:prstGeom prst="rect">
            <a:avLst/>
          </a:prstGeom>
        </p:spPr>
      </p:pic>
      <p:pic>
        <p:nvPicPr>
          <p:cNvPr id="16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978475" y="2209800"/>
            <a:ext cx="609600" cy="609600"/>
          </a:xfrm>
          <a:prstGeom prst="rect">
            <a:avLst/>
          </a:prstGeom>
        </p:spPr>
      </p:pic>
      <p:pic>
        <p:nvPicPr>
          <p:cNvPr id="18" name="Bus Sound Effects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40" end="1567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061934" y="1237288"/>
            <a:ext cx="609600" cy="609600"/>
          </a:xfrm>
          <a:prstGeom prst="rect">
            <a:avLst/>
          </a:prstGeom>
        </p:spPr>
      </p:pic>
      <p:pic>
        <p:nvPicPr>
          <p:cNvPr id="8" name="Am-thanh-tra-loi-dung-www_yeualo_com_cut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4953000" y="2819400"/>
            <a:ext cx="609600" cy="609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1"/>
            <a:ext cx="12191999" cy="2285999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6267" r="942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05"/>
          <a:stretch>
            <a:fillRect/>
          </a:stretch>
        </p:blipFill>
        <p:spPr bwMode="auto">
          <a:xfrm>
            <a:off x="1949464" y="2764949"/>
            <a:ext cx="1830153" cy="248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25299" r="-2198" b="26071"/>
          <a:stretch/>
        </p:blipFill>
        <p:spPr bwMode="auto">
          <a:xfrm>
            <a:off x="3277275" y="2819400"/>
            <a:ext cx="5943599" cy="391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6C266087-F6DC-424A-8F2B-52303F73757C}"/>
              </a:ext>
            </a:extLst>
          </p:cNvPr>
          <p:cNvSpPr/>
          <p:nvPr/>
        </p:nvSpPr>
        <p:spPr>
          <a:xfrm>
            <a:off x="8422428" y="1825556"/>
            <a:ext cx="2447106" cy="8803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3600" noProof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c</a:t>
            </a:r>
            <a:r>
              <a:rPr lang="en-US" sz="36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o </a:t>
            </a:r>
            <a:r>
              <a:rPr lang="en-US" sz="360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ro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9" name="C">
            <a:extLst>
              <a:ext uri="{FF2B5EF4-FFF2-40B4-BE49-F238E27FC236}">
                <a16:creationId xmlns:a16="http://schemas.microsoft.com/office/drawing/2014/main" id="{D482BA8B-EFE1-4539-9A2E-8420A4050127}"/>
              </a:ext>
            </a:extLst>
          </p:cNvPr>
          <p:cNvSpPr/>
          <p:nvPr/>
        </p:nvSpPr>
        <p:spPr>
          <a:xfrm>
            <a:off x="5015335" y="1845945"/>
            <a:ext cx="2447107" cy="8803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B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. </a:t>
            </a:r>
            <a:r>
              <a:rPr lang="en-US" sz="3600" noProof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ủ rũ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1" name="D">
            <a:extLst>
              <a:ext uri="{FF2B5EF4-FFF2-40B4-BE49-F238E27FC236}">
                <a16:creationId xmlns:a16="http://schemas.microsoft.com/office/drawing/2014/main" id="{E30E5191-B80A-42AB-9B55-E962E167C089}"/>
              </a:ext>
            </a:extLst>
          </p:cNvPr>
          <p:cNvSpPr/>
          <p:nvPr/>
        </p:nvSpPr>
        <p:spPr>
          <a:xfrm>
            <a:off x="1322466" y="1836401"/>
            <a:ext cx="2796057" cy="848949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36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t</a:t>
            </a:r>
            <a:r>
              <a:rPr lang="en-US" sz="3600" noProof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hu </a:t>
            </a:r>
            <a:r>
              <a:rPr lang="en-US" sz="3600" noProof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lu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25325 0.0629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013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animBg="1"/>
      <p:bldP spid="15" grpId="1" animBg="1"/>
      <p:bldP spid="19" grpId="0" animBg="1"/>
      <p:bldP spid="19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72"/>
          <a:stretch>
            <a:fillRect/>
          </a:stretch>
        </p:blipFill>
        <p:spPr bwMode="auto">
          <a:xfrm>
            <a:off x="0" y="426720"/>
            <a:ext cx="12192000" cy="643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395" l="6550" r="92652">
                        <a14:foregroundMark x1="30192" y1="95130" x2="43291" y2="87542"/>
                        <a14:foregroundMark x1="37220" y1="86070" x2="26198" y2="93318"/>
                        <a14:foregroundMark x1="61182" y1="86636" x2="73003" y2="94224"/>
                        <a14:foregroundMark x1="57987" y1="89921" x2="61661" y2="92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33600" y="3352800"/>
            <a:ext cx="2003681" cy="229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472539" y="387242"/>
            <a:ext cx="8759952" cy="1650159"/>
          </a:xfrm>
          <a:prstGeom prst="roundRect">
            <a:avLst/>
          </a:prstGeom>
          <a:solidFill>
            <a:srgbClr val="FFCC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r>
              <a:rPr lang="en-US" sz="4000">
                <a:solidFill>
                  <a:schemeClr val="accent1"/>
                </a:solidFill>
                <a:latin typeface="UTM Avo" panose="02040603050506020204" pitchFamily="18" charset="0"/>
              </a:rPr>
              <a:t>Thấy các </a:t>
            </a:r>
            <a:r>
              <a:rPr lang="en-US" sz="4000" dirty="0">
                <a:solidFill>
                  <a:schemeClr val="accent1"/>
                </a:solidFill>
                <a:latin typeface="UTM Avo" panose="02040603050506020204" pitchFamily="18" charset="0"/>
              </a:rPr>
              <a:t>con </a:t>
            </a:r>
            <a:r>
              <a:rPr lang="en-US" sz="4000" dirty="0" err="1">
                <a:solidFill>
                  <a:schemeClr val="accent1"/>
                </a:solidFill>
                <a:latin typeface="UTM Avo" panose="02040603050506020204" pitchFamily="18" charset="0"/>
              </a:rPr>
              <a:t>thương</a:t>
            </a:r>
            <a:r>
              <a:rPr lang="en-US" sz="40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1"/>
                </a:solidFill>
                <a:latin typeface="UTM Avo" panose="02040603050506020204" pitchFamily="18" charset="0"/>
              </a:rPr>
              <a:t>yêu</a:t>
            </a:r>
            <a:r>
              <a:rPr lang="en-US" sz="40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1"/>
                </a:solidFill>
                <a:latin typeface="UTM Avo" panose="02040603050506020204" pitchFamily="18" charset="0"/>
              </a:rPr>
              <a:t>nhau</a:t>
            </a:r>
            <a:r>
              <a:rPr lang="en-US" sz="4000">
                <a:solidFill>
                  <a:schemeClr val="accent1"/>
                </a:solidFill>
                <a:latin typeface="UTM Avo" panose="02040603050506020204" pitchFamily="18" charset="0"/>
              </a:rPr>
              <a:t>, sẻ mẹ </a:t>
            </a:r>
            <a:r>
              <a:rPr lang="en-US" sz="4000" dirty="0" err="1">
                <a:solidFill>
                  <a:schemeClr val="accent1"/>
                </a:solidFill>
                <a:latin typeface="UTM Avo" panose="02040603050506020204" pitchFamily="18" charset="0"/>
              </a:rPr>
              <a:t>như</a:t>
            </a:r>
            <a:r>
              <a:rPr lang="en-US" sz="40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1"/>
                </a:solidFill>
                <a:latin typeface="UTM Avo" panose="02040603050506020204" pitchFamily="18" charset="0"/>
              </a:rPr>
              <a:t>thê</a:t>
            </a:r>
            <a:r>
              <a:rPr lang="en-US" sz="4000" dirty="0">
                <a:solidFill>
                  <a:schemeClr val="accent1"/>
                </a:solidFill>
                <a:latin typeface="UTM Avo" panose="02040603050506020204" pitchFamily="18" charset="0"/>
              </a:rPr>
              <a:t>́ </a:t>
            </a:r>
            <a:r>
              <a:rPr lang="en-US" sz="4000" dirty="0" err="1">
                <a:solidFill>
                  <a:schemeClr val="accent1"/>
                </a:solidFill>
                <a:latin typeface="UTM Avo" panose="02040603050506020204" pitchFamily="18" charset="0"/>
              </a:rPr>
              <a:t>nào</a:t>
            </a:r>
            <a:r>
              <a:rPr lang="en-US" sz="4000" dirty="0">
                <a:solidFill>
                  <a:schemeClr val="accent1"/>
                </a:solidFill>
                <a:latin typeface="UTM Avo" panose="02040603050506020204" pitchFamily="18" charset="0"/>
              </a:rPr>
              <a:t>?</a:t>
            </a:r>
          </a:p>
        </p:txBody>
      </p:sp>
      <p:pic>
        <p:nvPicPr>
          <p:cNvPr id="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2514600" y="114300"/>
            <a:ext cx="609600" cy="609600"/>
          </a:xfrm>
          <a:prstGeom prst="rect">
            <a:avLst/>
          </a:prstGeom>
        </p:spPr>
      </p:pic>
      <p:pic>
        <p:nvPicPr>
          <p:cNvPr id="1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2324100" y="1485900"/>
            <a:ext cx="609600" cy="609600"/>
          </a:xfrm>
          <a:prstGeom prst="rect">
            <a:avLst/>
          </a:prstGeom>
        </p:spPr>
      </p:pic>
      <p:pic>
        <p:nvPicPr>
          <p:cNvPr id="16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53793" y="6553200"/>
            <a:ext cx="609600" cy="609600"/>
          </a:xfrm>
          <a:prstGeom prst="rect">
            <a:avLst/>
          </a:prstGeom>
        </p:spPr>
      </p:pic>
      <p:pic>
        <p:nvPicPr>
          <p:cNvPr id="18" name="Bus Sound Effects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40" end="1567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83364" y="1299286"/>
            <a:ext cx="609600" cy="609600"/>
          </a:xfrm>
          <a:prstGeom prst="rect">
            <a:avLst/>
          </a:prstGeom>
        </p:spPr>
      </p:pic>
      <p:pic>
        <p:nvPicPr>
          <p:cNvPr id="8" name="Am-thanh-tra-loi-dung-www_yeualo_com_cut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4953000" y="2819400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41098A78-9080-4748-87B5-FCC3AB979164}"/>
              </a:ext>
            </a:extLst>
          </p:cNvPr>
          <p:cNvSpPr/>
          <p:nvPr/>
        </p:nvSpPr>
        <p:spPr>
          <a:xfrm>
            <a:off x="525926" y="2118460"/>
            <a:ext cx="3369185" cy="8803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A.</a:t>
            </a:r>
            <a:r>
              <a:rPr lang="en-US" sz="280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Quên</a:t>
            </a:r>
            <a:r>
              <a:rPr lang="en-US" sz="280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 cả mệt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Roboto Medium" panose="02000000000000000000" pitchFamily="2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7" name="C">
            <a:extLst>
              <a:ext uri="{FF2B5EF4-FFF2-40B4-BE49-F238E27FC236}">
                <a16:creationId xmlns:a16="http://schemas.microsoft.com/office/drawing/2014/main" id="{29DD6DD1-2C35-49DC-A385-386B9BA71873}"/>
              </a:ext>
            </a:extLst>
          </p:cNvPr>
          <p:cNvSpPr/>
          <p:nvPr/>
        </p:nvSpPr>
        <p:spPr>
          <a:xfrm>
            <a:off x="4286474" y="2086227"/>
            <a:ext cx="3369184" cy="8803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80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Quên</a:t>
            </a:r>
            <a:r>
              <a:rPr lang="en-US" sz="280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 cả đói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9" name="D">
            <a:extLst>
              <a:ext uri="{FF2B5EF4-FFF2-40B4-BE49-F238E27FC236}">
                <a16:creationId xmlns:a16="http://schemas.microsoft.com/office/drawing/2014/main" id="{10929CD9-09B9-4BBB-887F-DA34EC2D6FF3}"/>
              </a:ext>
            </a:extLst>
          </p:cNvPr>
          <p:cNvSpPr/>
          <p:nvPr/>
        </p:nvSpPr>
        <p:spPr>
          <a:xfrm>
            <a:off x="8007963" y="2106347"/>
            <a:ext cx="3486170" cy="848949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C. </a:t>
            </a:r>
            <a:r>
              <a:rPr lang="en-US" sz="280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Quên</a:t>
            </a:r>
            <a:r>
              <a:rPr lang="en-US" sz="280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 cả khát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0" name="Picture 4">
            <a:extLst>
              <a:ext uri="{FF2B5EF4-FFF2-40B4-BE49-F238E27FC236}">
                <a16:creationId xmlns:a16="http://schemas.microsoft.com/office/drawing/2014/main" id="{6817AB3B-8B73-4F26-9238-92E9C89D9F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>
            <a:fillRect/>
          </a:stretch>
        </p:blipFill>
        <p:spPr bwMode="auto">
          <a:xfrm>
            <a:off x="3934169" y="2737487"/>
            <a:ext cx="5317533" cy="4260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95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25 1.48148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013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animBg="1"/>
      <p:bldP spid="15" grpId="1" animBg="1"/>
      <p:bldP spid="17" grpId="0" animBg="1"/>
      <p:bldP spid="17" grpId="1" animBg="1"/>
      <p:bldP spid="19" grpId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0C38E3C-AB2F-4A49-A719-CAB02444809D}"/>
              </a:ext>
            </a:extLst>
          </p:cNvPr>
          <p:cNvGrpSpPr/>
          <p:nvPr/>
        </p:nvGrpSpPr>
        <p:grpSpPr>
          <a:xfrm>
            <a:off x="12032" y="414528"/>
            <a:ext cx="12167936" cy="6419408"/>
            <a:chOff x="12032" y="13533"/>
            <a:chExt cx="12167936" cy="6820403"/>
          </a:xfrm>
        </p:grpSpPr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E9B5EC46-D73B-4854-AAD4-00E037B84A8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8" b="10145"/>
            <a:stretch>
              <a:fillRect/>
            </a:stretch>
          </p:blipFill>
          <p:spPr bwMode="auto">
            <a:xfrm>
              <a:off x="16637" y="13533"/>
              <a:ext cx="12163331" cy="472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B50BF8-0F0A-4D52-A28D-C490B9599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32" y="4700336"/>
              <a:ext cx="12163331" cy="2133600"/>
            </a:xfrm>
            <a:prstGeom prst="rect">
              <a:avLst/>
            </a:prstGeom>
          </p:spPr>
        </p:pic>
      </p:grpSp>
      <p:pic>
        <p:nvPicPr>
          <p:cNvPr id="23" name="Picture 3">
            <a:extLst>
              <a:ext uri="{FF2B5EF4-FFF2-40B4-BE49-F238E27FC236}">
                <a16:creationId xmlns:a16="http://schemas.microsoft.com/office/drawing/2014/main" id="{59D7857F-7B48-4D30-AF7C-54D17FFCB5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19" b="92037" l="9787" r="93191">
                        <a14:foregroundMark x1="43688" y1="28519" x2="51915" y2="34444"/>
                        <a14:foregroundMark x1="57730" y1="28519" x2="57730" y2="35463"/>
                        <a14:foregroundMark x1="31773" y1="15556" x2="29220" y2="19352"/>
                        <a14:foregroundMark x1="49078" y1="69907" x2="49078" y2="71852"/>
                        <a14:foregroundMark x1="46950" y1="75833" x2="44539" y2="85000"/>
                        <a14:foregroundMark x1="43262" y1="84167" x2="36738" y2="89907"/>
                        <a14:foregroundMark x1="69645" y1="76944" x2="74610" y2="88796"/>
                        <a14:foregroundMark x1="74184" y1="84167" x2="77872" y2="86667"/>
                        <a14:foregroundMark x1="36738" y1="85278" x2="36738" y2="86389"/>
                        <a14:foregroundMark x1="43948" y1="74574" x2="40968" y2="80049"/>
                        <a14:foregroundMark x1="51769" y1="22141" x2="45810" y2="36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7" b="7407"/>
          <a:stretch>
            <a:fillRect/>
          </a:stretch>
        </p:blipFill>
        <p:spPr bwMode="auto">
          <a:xfrm flipH="1">
            <a:off x="2645227" y="2393118"/>
            <a:ext cx="1589315" cy="195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3086759" y="450436"/>
            <a:ext cx="5779869" cy="1072435"/>
          </a:xfrm>
          <a:prstGeom prst="roundRect">
            <a:avLst/>
          </a:prstGeom>
          <a:solidFill>
            <a:srgbClr val="FFCCFF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r>
              <a:rPr lang="en-US" sz="4000">
                <a:solidFill>
                  <a:schemeClr val="accent1"/>
                </a:solidFill>
                <a:latin typeface="UTM Avo" panose="02040603050506020204" pitchFamily="18" charset="0"/>
              </a:rPr>
              <a:t>Trong vườn có gì?</a:t>
            </a:r>
            <a:endParaRPr lang="en-US" sz="40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pic>
        <p:nvPicPr>
          <p:cNvPr id="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2514600" y="114300"/>
            <a:ext cx="609600" cy="609600"/>
          </a:xfrm>
          <a:prstGeom prst="rect">
            <a:avLst/>
          </a:prstGeom>
        </p:spPr>
      </p:pic>
      <p:pic>
        <p:nvPicPr>
          <p:cNvPr id="14" name="Am-thanh-tra-loi-sai-www_yeualo_com (3)_cu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2324100" y="1485900"/>
            <a:ext cx="609600" cy="609600"/>
          </a:xfrm>
          <a:prstGeom prst="rect">
            <a:avLst/>
          </a:prstGeom>
        </p:spPr>
      </p:pic>
      <p:pic>
        <p:nvPicPr>
          <p:cNvPr id="16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871378" y="7010400"/>
            <a:ext cx="609600" cy="609600"/>
          </a:xfrm>
          <a:prstGeom prst="rect">
            <a:avLst/>
          </a:prstGeom>
        </p:spPr>
      </p:pic>
      <p:pic>
        <p:nvPicPr>
          <p:cNvPr id="18" name="Bus Sound Effects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852328" y="1237288"/>
            <a:ext cx="609600" cy="609600"/>
          </a:xfrm>
          <a:prstGeom prst="rect">
            <a:avLst/>
          </a:prstGeom>
        </p:spPr>
      </p:pic>
      <p:pic>
        <p:nvPicPr>
          <p:cNvPr id="8" name="Am-thanh-tra-loi-dung-www_yeualo_com_cut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4953000" y="2819400"/>
            <a:ext cx="609600" cy="609600"/>
          </a:xfrm>
          <a:prstGeom prst="rect">
            <a:avLst/>
          </a:prstGeom>
        </p:spPr>
      </p:pic>
      <p:sp>
        <p:nvSpPr>
          <p:cNvPr id="15" name="A">
            <a:extLst>
              <a:ext uri="{FF2B5EF4-FFF2-40B4-BE49-F238E27FC236}">
                <a16:creationId xmlns:a16="http://schemas.microsoft.com/office/drawing/2014/main" id="{41098A78-9080-4748-87B5-FCC3AB979164}"/>
              </a:ext>
            </a:extLst>
          </p:cNvPr>
          <p:cNvSpPr/>
          <p:nvPr/>
        </p:nvSpPr>
        <p:spPr>
          <a:xfrm>
            <a:off x="4112931" y="1571980"/>
            <a:ext cx="3961532" cy="8803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B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. </a:t>
            </a:r>
            <a:r>
              <a:rPr lang="en-US" sz="320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Một tổ chim sẻ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Roboto Medium" panose="02000000000000000000" pitchFamily="2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7" name="C">
            <a:extLst>
              <a:ext uri="{FF2B5EF4-FFF2-40B4-BE49-F238E27FC236}">
                <a16:creationId xmlns:a16="http://schemas.microsoft.com/office/drawing/2014/main" id="{29DD6DD1-2C35-49DC-A385-386B9BA71873}"/>
              </a:ext>
            </a:extLst>
          </p:cNvPr>
          <p:cNvSpPr/>
          <p:nvPr/>
        </p:nvSpPr>
        <p:spPr>
          <a:xfrm>
            <a:off x="359063" y="1628919"/>
            <a:ext cx="3614928" cy="8803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A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. </a:t>
            </a:r>
            <a:r>
              <a:rPr lang="en-US" sz="320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Đàn gà </a:t>
            </a:r>
            <a:r>
              <a:rPr lang="en-US" sz="3200" noProof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con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9" name="D">
            <a:extLst>
              <a:ext uri="{FF2B5EF4-FFF2-40B4-BE49-F238E27FC236}">
                <a16:creationId xmlns:a16="http://schemas.microsoft.com/office/drawing/2014/main" id="{10929CD9-09B9-4BBB-887F-DA34EC2D6FF3}"/>
              </a:ext>
            </a:extLst>
          </p:cNvPr>
          <p:cNvSpPr/>
          <p:nvPr/>
        </p:nvSpPr>
        <p:spPr>
          <a:xfrm>
            <a:off x="8169692" y="1558779"/>
            <a:ext cx="3961532" cy="848949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C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  <a:sym typeface="Arial"/>
              </a:rPr>
              <a:t>. </a:t>
            </a:r>
            <a:r>
              <a:rPr lang="en-US" sz="3200">
                <a:solidFill>
                  <a:srgbClr val="002060"/>
                </a:solidFill>
                <a:latin typeface="+mj-lt"/>
                <a:cs typeface="Times New Roman" panose="02020603050405020304" pitchFamily="18" charset="0"/>
                <a:sym typeface="Arial"/>
              </a:rPr>
              <a:t>Một con mèo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0" name="Picture 4">
            <a:extLst>
              <a:ext uri="{FF2B5EF4-FFF2-40B4-BE49-F238E27FC236}">
                <a16:creationId xmlns:a16="http://schemas.microsoft.com/office/drawing/2014/main" id="{6817AB3B-8B73-4F26-9238-92E9C89D9F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>
            <a:fillRect/>
          </a:stretch>
        </p:blipFill>
        <p:spPr bwMode="auto">
          <a:xfrm>
            <a:off x="3922930" y="2679115"/>
            <a:ext cx="5317533" cy="4260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0.25899 0.108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43" y="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013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animBg="1"/>
      <p:bldP spid="15" grpId="1" animBg="1"/>
      <p:bldP spid="17" grpId="0" animBg="1"/>
      <p:bldP spid="17" grpId="1" animBg="1"/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5200"/>
            <a:ext cx="12192000" cy="3327400"/>
          </a:xfrm>
          <a:prstGeom prst="rect">
            <a:avLst/>
          </a:prstGeom>
        </p:spPr>
      </p:pic>
      <p:pic>
        <p:nvPicPr>
          <p:cNvPr id="10" name="Bus Horn sound effec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871378" y="7010400"/>
            <a:ext cx="609600" cy="609600"/>
          </a:xfrm>
          <a:prstGeom prst="rect">
            <a:avLst/>
          </a:prstGeom>
        </p:spPr>
      </p:pic>
      <p:pic>
        <p:nvPicPr>
          <p:cNvPr id="11" name="Bus Sound Effects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440" end="1567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852328" y="1237288"/>
            <a:ext cx="609600" cy="609600"/>
          </a:xfrm>
          <a:prstGeom prst="rect">
            <a:avLst/>
          </a:prstGeo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4" r="-2133" b="21481"/>
          <a:stretch>
            <a:fillRect/>
          </a:stretch>
        </p:blipFill>
        <p:spPr bwMode="auto">
          <a:xfrm>
            <a:off x="0" y="411982"/>
            <a:ext cx="12496800" cy="4147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84066" l="0" r="100000">
                        <a14:foregroundMark x1="17692" y1="60989" x2="20110" y2="70000"/>
                        <a14:foregroundMark x1="77692" y1="60110" x2="81209" y2="695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901" r="-2198" b="21978"/>
          <a:stretch>
            <a:fillRect/>
          </a:stretch>
        </p:blipFill>
        <p:spPr bwMode="auto">
          <a:xfrm>
            <a:off x="467939" y="2485929"/>
            <a:ext cx="5486400" cy="4395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3C0F9246-EFE9-478C-891D-46D30137F21C}"/>
              </a:ext>
            </a:extLst>
          </p:cNvPr>
          <p:cNvSpPr/>
          <p:nvPr/>
        </p:nvSpPr>
        <p:spPr>
          <a:xfrm>
            <a:off x="5552468" y="481301"/>
            <a:ext cx="6505575" cy="3476625"/>
          </a:xfrm>
          <a:prstGeom prst="cloudCallout">
            <a:avLst>
              <a:gd name="adj1" fmla="val -40599"/>
              <a:gd name="adj2" fmla="val 561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D63640-55AE-4E02-BC0E-1C8CA51D094E}"/>
              </a:ext>
            </a:extLst>
          </p:cNvPr>
          <p:cNvSpPr txBox="1"/>
          <p:nvPr/>
        </p:nvSpPr>
        <p:spPr>
          <a:xfrm>
            <a:off x="6508003" y="1711781"/>
            <a:ext cx="7528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Chúc</a:t>
            </a:r>
            <a:r>
              <a:rPr kumimoji="0" lang="en-US" sz="6000" b="1" i="0" u="none" strike="noStrike" kern="1200" cap="none" spc="0" normalizeH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mừng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1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8012861F-C45F-4152-B9AE-E7CC76F1CA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3"/>
          <a:stretch/>
        </p:blipFill>
        <p:spPr>
          <a:xfrm>
            <a:off x="0" y="0"/>
            <a:ext cx="12192000" cy="64381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3621D5-1CDB-4C78-86BF-12C3A8E74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268" y="768927"/>
            <a:ext cx="4889323" cy="5361710"/>
          </a:xfrm>
          <a:prstGeom prst="rect">
            <a:avLst/>
          </a:prstGeom>
        </p:spPr>
      </p:pic>
      <p:pic>
        <p:nvPicPr>
          <p:cNvPr id="5" name="Picture 2" descr="Hội thi vẽ tranh theo chủ đề “Vui trung thu” 2017&quot; - Tranh vẽ số">
            <a:extLst>
              <a:ext uri="{FF2B5EF4-FFF2-40B4-BE49-F238E27FC236}">
                <a16:creationId xmlns:a16="http://schemas.microsoft.com/office/drawing/2014/main" id="{72A9E876-4D62-476A-9210-B8ED52BC3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145" y="768928"/>
            <a:ext cx="4435587" cy="258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FB7C5E-F3A3-4A03-BF19-626AA9BD83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3144" y="3356264"/>
            <a:ext cx="4435588" cy="277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4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F4548F4-B8A5-4AF6-8DFC-0312713DA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" b="6438"/>
          <a:stretch/>
        </p:blipFill>
        <p:spPr>
          <a:xfrm>
            <a:off x="0" y="0"/>
            <a:ext cx="12192000" cy="641646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9E5925-5577-4068-AE72-8276131FDE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727" y="706581"/>
            <a:ext cx="9247909" cy="5278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58FA88-B52F-4940-9BC7-7206C7225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4950" y="5985164"/>
            <a:ext cx="1839334" cy="431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87103" cy="88710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2279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HOC10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2631</TotalTime>
  <Words>212</Words>
  <Application>Microsoft Office PowerPoint</Application>
  <PresentationFormat>Widescreen</PresentationFormat>
  <Paragraphs>70</Paragraphs>
  <Slides>31</Slides>
  <Notes>2</Notes>
  <HiddenSlides>0</HiddenSlides>
  <MMClips>19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5" baseType="lpstr">
      <vt:lpstr>宋体</vt:lpstr>
      <vt:lpstr>#9Slide03 Quicksand Medium</vt:lpstr>
      <vt:lpstr>Arial</vt:lpstr>
      <vt:lpstr>Arial-Rounded</vt:lpstr>
      <vt:lpstr>Calibri</vt:lpstr>
      <vt:lpstr>Kozuka Gothic Pr6N B</vt:lpstr>
      <vt:lpstr>Roboto Medium</vt:lpstr>
      <vt:lpstr>Times New Roman</vt:lpstr>
      <vt:lpstr>UTM Avo</vt:lpstr>
      <vt:lpstr>Wingdings</vt:lpstr>
      <vt:lpstr>1_Office Theme</vt:lpstr>
      <vt:lpstr>HOC10 TEMPLATE</vt:lpstr>
      <vt:lpstr>2_Office Theme</vt:lpstr>
      <vt:lpstr>1_HOC10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Windows User</cp:lastModifiedBy>
  <cp:revision>152</cp:revision>
  <dcterms:created xsi:type="dcterms:W3CDTF">2021-10-30T04:56:06Z</dcterms:created>
  <dcterms:modified xsi:type="dcterms:W3CDTF">2022-04-21T16:22:47Z</dcterms:modified>
</cp:coreProperties>
</file>