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63" r:id="rId3"/>
    <p:sldId id="265" r:id="rId4"/>
    <p:sldId id="428" r:id="rId5"/>
    <p:sldId id="266" r:id="rId6"/>
    <p:sldId id="1442" r:id="rId7"/>
    <p:sldId id="281" r:id="rId8"/>
    <p:sldId id="282" r:id="rId9"/>
    <p:sldId id="267" r:id="rId10"/>
    <p:sldId id="430" r:id="rId11"/>
    <p:sldId id="432" r:id="rId12"/>
    <p:sldId id="1444" r:id="rId13"/>
    <p:sldId id="272" r:id="rId14"/>
    <p:sldId id="1445" r:id="rId15"/>
    <p:sldId id="274" r:id="rId16"/>
    <p:sldId id="1437" r:id="rId17"/>
    <p:sldId id="1431" r:id="rId18"/>
    <p:sldId id="1441" r:id="rId19"/>
    <p:sldId id="28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58520D-FB9D-4443-80DC-91B98894D90C}" type="datetimeFigureOut">
              <a:rPr lang="en-US" smtClean="0"/>
              <a:t>29/03/2022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A1600C-93DA-4DFC-AB0E-7C9CC16C4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430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dirty="0"/>
          </a:p>
        </p:txBody>
      </p:sp>
      <p:sp>
        <p:nvSpPr>
          <p:cNvPr id="4100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sz="1200" dirty="0">
                <a:latin typeface="Calibri" panose="020F0502020204030204" charset="0"/>
              </a:rPr>
              <a:t>1</a:t>
            </a:fld>
            <a:endParaRPr lang="en-US" sz="1200" dirty="0">
              <a:latin typeface="Calibri" panose="020F050202020403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556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8192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1288" y="768350"/>
            <a:ext cx="6821487" cy="3836988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147" name="文本占位符 81922"/>
          <p:cNvSpPr>
            <a:spLocks noGrp="1"/>
          </p:cNvSpPr>
          <p:nvPr>
            <p:ph type="body" idx="1"/>
          </p:nvPr>
        </p:nvSpPr>
        <p:spPr>
          <a:xfrm>
            <a:off x="711200" y="4860925"/>
            <a:ext cx="5683250" cy="4605338"/>
          </a:xfrm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/>
            <a:endParaRPr dirty="0">
              <a:ea typeface="等线" charset="-122"/>
            </a:endParaRPr>
          </a:p>
        </p:txBody>
      </p:sp>
      <p:sp>
        <p:nvSpPr>
          <p:cNvPr id="6148" name="灯片编号占位符 1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lvl="0" algn="r" defTabSz="990600" eaLnBrk="1" hangingPunct="1"/>
            <a:fld id="{9A0DB2DC-4C9A-4742-B13C-FB6460FD3503}" type="slidenum">
              <a:rPr lang="en-US" altLang="zh-CN" sz="1300" dirty="0">
                <a:solidFill>
                  <a:srgbClr val="000000"/>
                </a:solidFill>
                <a:ea typeface="SimSun" panose="02010600030101010101" pitchFamily="2" charset="-122"/>
              </a:rPr>
              <a:t>2</a:t>
            </a:fld>
            <a:endParaRPr lang="en-US" altLang="zh-CN" sz="13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3820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80647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12438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4C0D23-9FF9-44D0-8A45-F921EE6DDE0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8211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91785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9754-ED86-480B-ADAC-1C82E61BFF1B}" type="datetimeFigureOut">
              <a:rPr lang="en-US" smtClean="0"/>
              <a:t>29/03/2022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99F1-696A-47E3-8CA3-486BFC3E2D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23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9754-ED86-480B-ADAC-1C82E61BFF1B}" type="datetimeFigureOut">
              <a:rPr lang="en-US" smtClean="0"/>
              <a:t>29/03/2022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99F1-696A-47E3-8CA3-486BFC3E2D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308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9754-ED86-480B-ADAC-1C82E61BFF1B}" type="datetimeFigureOut">
              <a:rPr lang="en-US" smtClean="0"/>
              <a:t>29/03/2022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99F1-696A-47E3-8CA3-486BFC3E2D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777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29/03/2022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908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9754-ED86-480B-ADAC-1C82E61BFF1B}" type="datetimeFigureOut">
              <a:rPr lang="en-US" smtClean="0"/>
              <a:t>29/03/2022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99F1-696A-47E3-8CA3-486BFC3E2D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973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9754-ED86-480B-ADAC-1C82E61BFF1B}" type="datetimeFigureOut">
              <a:rPr lang="en-US" smtClean="0"/>
              <a:t>29/03/2022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99F1-696A-47E3-8CA3-486BFC3E2D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760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9754-ED86-480B-ADAC-1C82E61BFF1B}" type="datetimeFigureOut">
              <a:rPr lang="en-US" smtClean="0"/>
              <a:t>29/03/2022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99F1-696A-47E3-8CA3-486BFC3E2D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309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9754-ED86-480B-ADAC-1C82E61BFF1B}" type="datetimeFigureOut">
              <a:rPr lang="en-US" smtClean="0"/>
              <a:t>29/03/2022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99F1-696A-47E3-8CA3-486BFC3E2D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083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9754-ED86-480B-ADAC-1C82E61BFF1B}" type="datetimeFigureOut">
              <a:rPr lang="en-US" smtClean="0"/>
              <a:t>29/03/2022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99F1-696A-47E3-8CA3-486BFC3E2D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90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9754-ED86-480B-ADAC-1C82E61BFF1B}" type="datetimeFigureOut">
              <a:rPr lang="en-US" smtClean="0"/>
              <a:t>29/03/2022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99F1-696A-47E3-8CA3-486BFC3E2D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304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9754-ED86-480B-ADAC-1C82E61BFF1B}" type="datetimeFigureOut">
              <a:rPr lang="en-US" smtClean="0"/>
              <a:t>29/03/2022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99F1-696A-47E3-8CA3-486BFC3E2D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82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9754-ED86-480B-ADAC-1C82E61BFF1B}" type="datetimeFigureOut">
              <a:rPr lang="en-US" smtClean="0"/>
              <a:t>29/03/2022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899F1-696A-47E3-8CA3-486BFC3E2D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162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89754-ED86-480B-ADAC-1C82E61BFF1B}" type="datetimeFigureOut">
              <a:rPr lang="en-US" smtClean="0"/>
              <a:t>29/03/2022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899F1-696A-47E3-8CA3-486BFC3E2D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43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openxmlformats.org/officeDocument/2006/relationships/image" Target="../media/image6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 idx="4294967295"/>
          </p:nvPr>
        </p:nvSpPr>
        <p:spPr>
          <a:xfrm>
            <a:off x="2209800" y="2131486"/>
            <a:ext cx="7772400" cy="1468967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vert="horz" lIns="121908" tIns="60954" rIns="121908" bIns="60954" rtlCol="0" anchor="ctr" anchorCtr="0">
            <a:normAutofit/>
          </a:bodyPr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 bwMode="auto">
          <a:xfrm>
            <a:off x="2895600" y="3886200"/>
            <a:ext cx="6400800" cy="17526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miter lim="800000"/>
          </a:ln>
        </p:spPr>
        <p:txBody>
          <a:bodyPr vert="horz" lIns="121908" tIns="60954" rIns="121908" bIns="60954" rtlCol="0">
            <a:normAutofit/>
          </a:bodyPr>
          <a:lstStyle>
            <a:lvl1pPr marL="0" lvl="0" indent="0" algn="ctr">
              <a:buClrTx/>
              <a:buSzTx/>
              <a:buFont typeface="Arial" panose="020B0604020202020204" pitchFamily="34" charset="0"/>
              <a:buNone/>
              <a:defRPr/>
            </a:lvl1pPr>
            <a:lvl2pPr marL="457200" lvl="1" indent="0" algn="ctr">
              <a:buClrTx/>
              <a:buSzTx/>
              <a:buFont typeface="Arial" panose="020B0604020202020204" pitchFamily="34" charset="0"/>
              <a:buNone/>
              <a:defRPr/>
            </a:lvl2pPr>
            <a:lvl3pPr marL="914400" lvl="2" indent="0" algn="ctr">
              <a:buClrTx/>
              <a:buSzTx/>
              <a:buFont typeface="Arial" panose="020B0604020202020204" pitchFamily="34" charset="0"/>
              <a:buNone/>
              <a:defRPr/>
            </a:lvl3pPr>
            <a:lvl4pPr marL="1371600" lvl="3" indent="0" algn="ctr">
              <a:buClrTx/>
              <a:buSzTx/>
              <a:buFont typeface="Arial" panose="020B0604020202020204" pitchFamily="34" charset="0"/>
              <a:buNone/>
              <a:defRPr/>
            </a:lvl4pPr>
            <a:lvl5pPr marL="1828800" lvl="4" indent="0" algn="ctr">
              <a:buClrTx/>
              <a:buSzTx/>
              <a:buFont typeface="Arial" panose="020B0604020202020204" pitchFamily="34" charset="0"/>
              <a:buNone/>
              <a:defRPr/>
            </a:lvl5pPr>
          </a:lstStyle>
          <a:p>
            <a:pPr defTabSz="913130"/>
            <a:endParaRPr dirty="0">
              <a:solidFill>
                <a:srgbClr val="898989"/>
              </a:solidFill>
            </a:endParaRPr>
          </a:p>
        </p:txBody>
      </p:sp>
      <p:pic>
        <p:nvPicPr>
          <p:cNvPr id="3076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Box 5"/>
          <p:cNvSpPr txBox="1"/>
          <p:nvPr/>
        </p:nvSpPr>
        <p:spPr>
          <a:xfrm>
            <a:off x="1464641" y="912286"/>
            <a:ext cx="9067800" cy="1600434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lstStyle/>
          <a:p>
            <a:pPr algn="ctr" defTabSz="913130"/>
            <a:r>
              <a:rPr sz="4800" b="1" dirty="0">
                <a:solidFill>
                  <a:srgbClr val="FF0000"/>
                </a:solidFill>
                <a:latin typeface="UTM Avo" panose="02040603050506020204"/>
              </a:rPr>
              <a:t>Chào mừng các con đến với tiết 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/>
              </a:rPr>
              <a:t>tập đọc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7B257C-C4A9-4BD2-BD07-327CC20480B5}"/>
              </a:ext>
            </a:extLst>
          </p:cNvPr>
          <p:cNvSpPr txBox="1"/>
          <p:nvPr/>
        </p:nvSpPr>
        <p:spPr>
          <a:xfrm>
            <a:off x="1345372" y="2609619"/>
            <a:ext cx="9067800" cy="861770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lstStyle/>
          <a:p>
            <a:pPr algn="ctr" defTabSz="913130"/>
            <a:r>
              <a:rPr lang="en-US" sz="4800" b="1" dirty="0" err="1">
                <a:solidFill>
                  <a:srgbClr val="FF0000"/>
                </a:solidFill>
                <a:latin typeface="UTM Avo" panose="02040603050506020204"/>
              </a:rPr>
              <a:t>Tuần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/>
              </a:rPr>
              <a:t> 28: </a:t>
            </a:r>
            <a:r>
              <a:rPr lang="en-US" sz="4800" b="1" dirty="0" err="1">
                <a:solidFill>
                  <a:srgbClr val="FF0000"/>
                </a:solidFill>
                <a:latin typeface="UTM Avo" panose="02040603050506020204"/>
              </a:rPr>
              <a:t>Kiến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UTM Avo" panose="02040603050506020204"/>
              </a:rPr>
              <a:t>em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UTM Avo" panose="02040603050506020204"/>
              </a:rPr>
              <a:t>đi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UTM Avo" panose="02040603050506020204"/>
              </a:rPr>
              <a:t>học</a:t>
            </a:r>
            <a:endParaRPr lang="en-US" sz="4800" b="1" dirty="0">
              <a:solidFill>
                <a:srgbClr val="FF0000"/>
              </a:solidFill>
              <a:latin typeface="UTM Avo" panose="02040603050506020204"/>
            </a:endParaRPr>
          </a:p>
        </p:txBody>
      </p:sp>
    </p:spTree>
    <p:extLst>
      <p:ext uri="{BB962C8B-B14F-4D97-AF65-F5344CB8AC3E}">
        <p14:creationId xmlns:p14="http://schemas.microsoft.com/office/powerpoint/2010/main" val="1072521809"/>
      </p:ext>
    </p:extLst>
  </p:cSld>
  <p:clrMapOvr>
    <a:masterClrMapping/>
  </p:clrMapOvr>
  <p:transition>
    <p:sndAc>
      <p:stSnd>
        <p:snd r:embed="rId3" name="applause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8">
            <a:extLst>
              <a:ext uri="{FF2B5EF4-FFF2-40B4-BE49-F238E27FC236}">
                <a16:creationId xmlns:a16="http://schemas.microsoft.com/office/drawing/2014/main" id="{40C981F9-5714-4FF2-B826-464BBC6388F4}"/>
              </a:ext>
            </a:extLst>
          </p:cNvPr>
          <p:cNvGrpSpPr/>
          <p:nvPr/>
        </p:nvGrpSpPr>
        <p:grpSpPr>
          <a:xfrm>
            <a:off x="7862712" y="5128477"/>
            <a:ext cx="1718993" cy="1313980"/>
            <a:chOff x="1631991" y="5087828"/>
            <a:chExt cx="1718993" cy="1313980"/>
          </a:xfrm>
        </p:grpSpPr>
        <p:pic>
          <p:nvPicPr>
            <p:cNvPr id="17" name="图片 75">
              <a:extLst>
                <a:ext uri="{FF2B5EF4-FFF2-40B4-BE49-F238E27FC236}">
                  <a16:creationId xmlns:a16="http://schemas.microsoft.com/office/drawing/2014/main" id="{867EC96D-BF93-4BC1-9BB0-D520C40ECE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18" name="图片 76">
              <a:extLst>
                <a:ext uri="{FF2B5EF4-FFF2-40B4-BE49-F238E27FC236}">
                  <a16:creationId xmlns:a16="http://schemas.microsoft.com/office/drawing/2014/main" id="{5C9D158F-BCAB-41E6-B7A7-D5A27A7D5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pic>
        <p:nvPicPr>
          <p:cNvPr id="7" name="图片 36">
            <a:extLst>
              <a:ext uri="{FF2B5EF4-FFF2-40B4-BE49-F238E27FC236}">
                <a16:creationId xmlns:a16="http://schemas.microsoft.com/office/drawing/2014/main" id="{0A315ADB-E054-4907-B661-65864B42E0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308336" y="714132"/>
            <a:ext cx="2883664" cy="5722838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:a16="http://schemas.microsoft.com/office/drawing/2014/main" id="{1062021C-F415-4AA0-976C-9B0F62D2BA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7" b="1639"/>
          <a:stretch/>
        </p:blipFill>
        <p:spPr>
          <a:xfrm>
            <a:off x="6353358" y="4458241"/>
            <a:ext cx="7085352" cy="2067434"/>
          </a:xfrm>
          <a:prstGeom prst="rect">
            <a:avLst/>
          </a:prstGeom>
        </p:spPr>
      </p:pic>
      <p:pic>
        <p:nvPicPr>
          <p:cNvPr id="12" name="图片 22">
            <a:extLst>
              <a:ext uri="{FF2B5EF4-FFF2-40B4-BE49-F238E27FC236}">
                <a16:creationId xmlns:a16="http://schemas.microsoft.com/office/drawing/2014/main" id="{9D981C0A-E4B8-46FA-AE2F-DB589C189C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31" y="1207153"/>
            <a:ext cx="775680" cy="718456"/>
          </a:xfrm>
          <a:prstGeom prst="rect">
            <a:avLst/>
          </a:prstGeom>
        </p:spPr>
      </p:pic>
      <p:pic>
        <p:nvPicPr>
          <p:cNvPr id="13" name="图片 23">
            <a:extLst>
              <a:ext uri="{FF2B5EF4-FFF2-40B4-BE49-F238E27FC236}">
                <a16:creationId xmlns:a16="http://schemas.microsoft.com/office/drawing/2014/main" id="{4A4694C3-7393-4A28-AC43-803705FB30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309561" y="431342"/>
            <a:ext cx="544288" cy="406840"/>
          </a:xfrm>
          <a:prstGeom prst="rect">
            <a:avLst/>
          </a:prstGeom>
        </p:spPr>
      </p:pic>
      <p:pic>
        <p:nvPicPr>
          <p:cNvPr id="14" name="PA_库_图片 6">
            <a:extLst>
              <a:ext uri="{FF2B5EF4-FFF2-40B4-BE49-F238E27FC236}">
                <a16:creationId xmlns:a16="http://schemas.microsoft.com/office/drawing/2014/main" id="{5D15C3DE-44B9-4F6D-853F-F62DDE7873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395" y="415543"/>
            <a:ext cx="5568097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17116A6-DC4B-4A55-A9AD-8986E1FC76A5}"/>
              </a:ext>
            </a:extLst>
          </p:cNvPr>
          <p:cNvSpPr txBox="1"/>
          <p:nvPr/>
        </p:nvSpPr>
        <p:spPr>
          <a:xfrm flipH="1">
            <a:off x="3610985" y="2005659"/>
            <a:ext cx="3808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rgbClr val="60380F"/>
                </a:solidFill>
                <a:latin typeface="UTM Avo" panose="02040603050506020204" pitchFamily="18" charset="0"/>
              </a:rPr>
              <a:t>THƯ GIÃN</a:t>
            </a:r>
            <a:endParaRPr lang="en-US" sz="4800" b="1" dirty="0">
              <a:solidFill>
                <a:srgbClr val="60380F"/>
              </a:solidFill>
              <a:latin typeface="UTM Avo" panose="020406030505060202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62475" y="3864134"/>
          <a:ext cx="3067050" cy="274320"/>
        </p:xfrm>
        <a:graphic>
          <a:graphicData uri="http://schemas.openxmlformats.org/drawingml/2006/table">
            <a:tbl>
              <a:tblPr/>
              <a:tblGrid>
                <a:gridCol w="428625">
                  <a:extLst>
                    <a:ext uri="{9D8B030D-6E8A-4147-A177-3AD203B41FA5}">
                      <a16:colId xmlns:a16="http://schemas.microsoft.com/office/drawing/2014/main" val="207798090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35452540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28852326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rtl="0" fontAlgn="b"/>
                      <a:endParaRPr lang="en-US">
                        <a:effectLst/>
                      </a:endParaRP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>
                        <a:effectLst/>
                      </a:endParaRP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>
                        <a:effectLst/>
                      </a:endParaRP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0754209"/>
                  </a:ext>
                </a:extLst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0" y="6362168"/>
            <a:ext cx="12192000" cy="5143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256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52344 0.00139 " pathEditMode="relative" rAng="0" ptsTypes="AA" p14:bounceEnd="15000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7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52344 0.00139 " pathEditMode="relative" rAng="0" ptsTypes="AA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7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ui Đến Trường - Nhóm Hoa Tay - Nhạc Thiếu Nhi Sôi Động Remix">
            <a:hlinkClick r:id="" action="ppaction://media"/>
            <a:extLst>
              <a:ext uri="{FF2B5EF4-FFF2-40B4-BE49-F238E27FC236}">
                <a16:creationId xmlns:a16="http://schemas.microsoft.com/office/drawing/2014/main" id="{CF145719-85FA-4507-AFDA-0DF6496A390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42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721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1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733800" y="170330"/>
            <a:ext cx="464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em đi học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399" y="970332"/>
            <a:ext cx="10842171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    Kiến em muốn đi học. Bố mẹ mua cho nó nào cặp, nào vở, nào bảng, nào bút,… Nhưng từ trường về nhà, kiến em có vẻ buồn lắm.</a:t>
            </a:r>
          </a:p>
          <a:p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Thấy vậy, kiến anh hỏi:</a:t>
            </a:r>
          </a:p>
          <a:p>
            <a:pPr marL="457200" indent="-457200">
              <a:buFontTx/>
              <a:buChar char="-"/>
            </a:pPr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Em không làm được bài à?</a:t>
            </a:r>
          </a:p>
          <a:p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Kiến anh vừa hỏi, kiến em đã òa lên, nức nở:</a:t>
            </a:r>
          </a:p>
          <a:p>
            <a:pPr marL="457200" indent="-457200">
              <a:buFontTx/>
              <a:buChar char="-"/>
            </a:pPr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Em không biết ạ. Thầy chê chữ em nhỏ quá. Thầy nằm sát đất, giương kính lên cũng không đọc được.</a:t>
            </a:r>
          </a:p>
          <a:p>
            <a:pPr marL="457200" indent="-457200">
              <a:buFontTx/>
              <a:buChar char="-"/>
            </a:pPr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Thế thầy giáo em là ai?</a:t>
            </a:r>
          </a:p>
          <a:p>
            <a:pPr marL="457200" indent="-457200">
              <a:buFontTx/>
              <a:buChar char="-"/>
            </a:pPr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Là thầy voi ạ.</a:t>
            </a:r>
          </a:p>
          <a:p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6-Point Star 4"/>
          <p:cNvSpPr/>
          <p:nvPr/>
        </p:nvSpPr>
        <p:spPr>
          <a:xfrm>
            <a:off x="336175" y="1041826"/>
            <a:ext cx="685800" cy="601196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" name="6-Point Star 5"/>
          <p:cNvSpPr/>
          <p:nvPr/>
        </p:nvSpPr>
        <p:spPr>
          <a:xfrm>
            <a:off x="228599" y="3566717"/>
            <a:ext cx="685800" cy="642212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35743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94"/>
            <a:ext cx="12180627" cy="67818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457200" y="228600"/>
            <a:ext cx="4161714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bài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1670" y="1945841"/>
            <a:ext cx="11241741" cy="8309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1. Vì sao từ trường trở về, kiến em rất buồn?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39024" y="3888965"/>
            <a:ext cx="9158963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chê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Down Arrow 6"/>
          <p:cNvSpPr/>
          <p:nvPr/>
        </p:nvSpPr>
        <p:spPr>
          <a:xfrm rot="16200000">
            <a:off x="881997" y="4048162"/>
            <a:ext cx="338798" cy="47052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02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733800" y="170330"/>
            <a:ext cx="464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em đi học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399" y="970332"/>
            <a:ext cx="10842171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    Kiến em muốn đi học. Bố mẹ mua cho nó nào cặp, nào vở, nào bảng, nào bút,… Nhưng từ trường về nhà, kiến em có vẻ buồn lắm.</a:t>
            </a:r>
          </a:p>
          <a:p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Thấy vậy, kiến anh hỏi:</a:t>
            </a:r>
          </a:p>
          <a:p>
            <a:pPr marL="457200" indent="-457200">
              <a:buFontTx/>
              <a:buChar char="-"/>
            </a:pPr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Em không làm được bài à?</a:t>
            </a:r>
          </a:p>
          <a:p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Kiến anh vừa hỏi, kiến em đã òa lên, nức nở:</a:t>
            </a:r>
          </a:p>
          <a:p>
            <a:pPr marL="457200" indent="-457200">
              <a:buFontTx/>
              <a:buChar char="-"/>
            </a:pPr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Em không biết ạ. Thầy chê chữ em nhỏ quá. Thầy nằm sát đất, giương kính lên cũng không đọc được.</a:t>
            </a:r>
          </a:p>
          <a:p>
            <a:pPr marL="457200" indent="-457200">
              <a:buFontTx/>
              <a:buChar char="-"/>
            </a:pPr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Thế thầy giáo em là ai?</a:t>
            </a:r>
          </a:p>
          <a:p>
            <a:pPr marL="457200" indent="-457200">
              <a:buFontTx/>
              <a:buChar char="-"/>
            </a:pPr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Là thầy voi ạ.</a:t>
            </a:r>
          </a:p>
          <a:p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6-Point Star 4"/>
          <p:cNvSpPr/>
          <p:nvPr/>
        </p:nvSpPr>
        <p:spPr>
          <a:xfrm>
            <a:off x="336175" y="1041826"/>
            <a:ext cx="685800" cy="601196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" name="6-Point Star 5"/>
          <p:cNvSpPr/>
          <p:nvPr/>
        </p:nvSpPr>
        <p:spPr>
          <a:xfrm>
            <a:off x="228599" y="3566717"/>
            <a:ext cx="685800" cy="642212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00605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3" y="0"/>
            <a:ext cx="12180627" cy="67818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457200" y="228600"/>
            <a:ext cx="4161714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bài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2033" y="1382059"/>
            <a:ext cx="11734799" cy="6617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gì?Chọn</a:t>
            </a:r>
            <a:r>
              <a:rPr lang="en-US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3921" y="2659790"/>
            <a:ext cx="11295529" cy="6617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700">
                <a:latin typeface="Times New Roman" panose="02020603050405020304" pitchFamily="18" charset="0"/>
                <a:cs typeface="Times New Roman" panose="02020603050405020304" pitchFamily="18" charset="0"/>
              </a:rPr>
              <a:t>a) Nói với mẹ xin chuyển kiến em sang lớp của thầy kiến.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3921" y="3937521"/>
            <a:ext cx="11551025" cy="6617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700">
                <a:latin typeface="Times New Roman" panose="02020603050405020304" pitchFamily="18" charset="0"/>
                <a:cs typeface="Times New Roman" panose="02020603050405020304" pitchFamily="18" charset="0"/>
              </a:rPr>
              <a:t>b) Khuyên em đừng buồn vì thầy là voi thì không đọc được.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3921" y="5340973"/>
            <a:ext cx="4400467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c) Ý kiến khác.</a:t>
            </a:r>
          </a:p>
        </p:txBody>
      </p:sp>
    </p:spTree>
    <p:extLst>
      <p:ext uri="{BB962C8B-B14F-4D97-AF65-F5344CB8AC3E}">
        <p14:creationId xmlns:p14="http://schemas.microsoft.com/office/powerpoint/2010/main" val="324917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EFE7D56F-CFBE-4A05-AD47-030C636DE9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7" t="7604" r="10823" b="51106"/>
          <a:stretch/>
        </p:blipFill>
        <p:spPr>
          <a:xfrm>
            <a:off x="251643" y="0"/>
            <a:ext cx="11688713" cy="1008518"/>
          </a:xfrm>
          <a:prstGeom prst="rect">
            <a:avLst/>
          </a:prstGeom>
        </p:spPr>
      </p:pic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1F17B99F-8070-4081-A731-ACEAA870A2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0" t="54026" r="18237" b="11081"/>
          <a:stretch/>
        </p:blipFill>
        <p:spPr>
          <a:xfrm>
            <a:off x="1103670" y="1522975"/>
            <a:ext cx="9984659" cy="489052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EA7B5B-30E2-4455-A166-B7B21F315E03}"/>
              </a:ext>
            </a:extLst>
          </p:cNvPr>
          <p:cNvSpPr/>
          <p:nvPr/>
        </p:nvSpPr>
        <p:spPr>
          <a:xfrm>
            <a:off x="793956" y="1484031"/>
            <a:ext cx="4719666" cy="536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6C651B1-06FE-445E-ACA1-1FEC4F553A0D}"/>
              </a:ext>
            </a:extLst>
          </p:cNvPr>
          <p:cNvSpPr/>
          <p:nvPr/>
        </p:nvSpPr>
        <p:spPr>
          <a:xfrm>
            <a:off x="956188" y="2055915"/>
            <a:ext cx="3457723" cy="536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6362168"/>
            <a:ext cx="12192000" cy="5143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557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microphone&#10;&#10;Description automatically generated with low confidence">
            <a:extLst>
              <a:ext uri="{FF2B5EF4-FFF2-40B4-BE49-F238E27FC236}">
                <a16:creationId xmlns:a16="http://schemas.microsoft.com/office/drawing/2014/main" id="{CC16E987-2D1D-4B08-AFE2-D9DCBD0DF7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49" y="1247351"/>
            <a:ext cx="3146114" cy="3146114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06D8F59-78AA-4F9F-9CC3-E2F07F2FCF9D}"/>
              </a:ext>
            </a:extLst>
          </p:cNvPr>
          <p:cNvSpPr/>
          <p:nvPr/>
        </p:nvSpPr>
        <p:spPr>
          <a:xfrm>
            <a:off x="232197" y="4761492"/>
            <a:ext cx="3673054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UTM Avo" panose="02040603050506020204" pitchFamily="18" charset="0"/>
              </a:rPr>
              <a:t>người</a:t>
            </a:r>
            <a:r>
              <a:rPr lang="en-US" sz="28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UTM Avo" panose="02040603050506020204" pitchFamily="18" charset="0"/>
              </a:rPr>
              <a:t>dẫn</a:t>
            </a:r>
            <a:r>
              <a:rPr lang="en-US" sz="28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UTM Avo" panose="02040603050506020204" pitchFamily="18" charset="0"/>
              </a:rPr>
              <a:t>chuyện</a:t>
            </a:r>
            <a:endParaRPr lang="en-US" sz="2800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C4E5A9-5ED2-4139-B16E-B9A8467B97D3}"/>
              </a:ext>
            </a:extLst>
          </p:cNvPr>
          <p:cNvSpPr/>
          <p:nvPr/>
        </p:nvSpPr>
        <p:spPr>
          <a:xfrm>
            <a:off x="4641697" y="4761492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UTM Avo" panose="02040603050506020204" pitchFamily="18" charset="0"/>
              </a:rPr>
              <a:t>kiến</a:t>
            </a:r>
            <a:r>
              <a:rPr lang="en-US" sz="32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UTM Avo" panose="02040603050506020204" pitchFamily="18" charset="0"/>
              </a:rPr>
              <a:t>anh</a:t>
            </a:r>
            <a:endParaRPr lang="en-US" sz="3200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D046373-3AEE-4B43-B0BE-B32D00E4095C}"/>
              </a:ext>
            </a:extLst>
          </p:cNvPr>
          <p:cNvSpPr/>
          <p:nvPr/>
        </p:nvSpPr>
        <p:spPr>
          <a:xfrm>
            <a:off x="8618038" y="4761492"/>
            <a:ext cx="2203935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UTM Avo" panose="02040603050506020204" pitchFamily="18" charset="0"/>
              </a:rPr>
              <a:t>kiến</a:t>
            </a:r>
            <a:r>
              <a:rPr lang="en-US" sz="3200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UTM Avo" panose="02040603050506020204" pitchFamily="18" charset="0"/>
              </a:rPr>
              <a:t>em</a:t>
            </a:r>
            <a:endParaRPr lang="en-US" sz="3200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  <p:grpSp>
        <p:nvGrpSpPr>
          <p:cNvPr id="9" name="PA_库_组合 5">
            <a:extLst>
              <a:ext uri="{FF2B5EF4-FFF2-40B4-BE49-F238E27FC236}">
                <a16:creationId xmlns:a16="http://schemas.microsoft.com/office/drawing/2014/main" id="{53ED8EF1-99C9-4D7C-B5A1-5DB25F468CC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536963" y="192299"/>
            <a:ext cx="5850029" cy="724487"/>
            <a:chOff x="1874329" y="2417937"/>
            <a:chExt cx="1534600" cy="734123"/>
          </a:xfrm>
        </p:grpSpPr>
        <p:sp>
          <p:nvSpPr>
            <p:cNvPr id="10" name="任意多边形 10">
              <a:extLst>
                <a:ext uri="{FF2B5EF4-FFF2-40B4-BE49-F238E27FC236}">
                  <a16:creationId xmlns:a16="http://schemas.microsoft.com/office/drawing/2014/main" id="{4E141870-B8A0-47BE-9E34-3782C7500B41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1">
              <a:extLst>
                <a:ext uri="{FF2B5EF4-FFF2-40B4-BE49-F238E27FC236}">
                  <a16:creationId xmlns:a16="http://schemas.microsoft.com/office/drawing/2014/main" id="{BAC4F55A-B1EB-4406-8CB7-DE8B1087329D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id="{52BC1375-C509-42E7-8433-48E54AB3D055}"/>
                </a:ext>
              </a:extLst>
            </p:cNvPr>
            <p:cNvSpPr txBox="1"/>
            <p:nvPr/>
          </p:nvSpPr>
          <p:spPr>
            <a:xfrm>
              <a:off x="1945538" y="2417937"/>
              <a:ext cx="1314030" cy="651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3200" b="1" dirty="0" err="1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Đọc</a:t>
              </a:r>
              <a:r>
                <a:rPr lang="en-US" altLang="zh-CN" sz="32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 </a:t>
              </a:r>
              <a:r>
                <a:rPr lang="en-US" altLang="zh-CN" sz="3200" b="1" dirty="0" err="1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theo</a:t>
              </a:r>
              <a:r>
                <a:rPr lang="en-US" altLang="zh-CN" sz="32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 </a:t>
              </a:r>
              <a:r>
                <a:rPr lang="en-US" altLang="zh-CN" sz="3200" b="1" dirty="0" err="1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vai</a:t>
              </a:r>
              <a:endParaRPr lang="en-US" altLang="zh-CN" sz="32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EEC8BC20-C9B4-4C23-A0FA-7114D0F961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1" t="70873" r="65805" b="13638"/>
          <a:stretch/>
        </p:blipFill>
        <p:spPr>
          <a:xfrm>
            <a:off x="5032117" y="2198355"/>
            <a:ext cx="1619734" cy="2563137"/>
          </a:xfrm>
          <a:prstGeom prst="rect">
            <a:avLst/>
          </a:prstGeom>
        </p:spPr>
      </p:pic>
      <p:pic>
        <p:nvPicPr>
          <p:cNvPr id="16" name="Picture 15" descr="Text&#10;&#10;Description automatically generated">
            <a:extLst>
              <a:ext uri="{FF2B5EF4-FFF2-40B4-BE49-F238E27FC236}">
                <a16:creationId xmlns:a16="http://schemas.microsoft.com/office/drawing/2014/main" id="{89E4E183-5C7D-447F-8536-44405118BAE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32" t="74522" r="57254" b="13638"/>
          <a:stretch/>
        </p:blipFill>
        <p:spPr>
          <a:xfrm>
            <a:off x="8915960" y="2802194"/>
            <a:ext cx="1619734" cy="1959298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6362168"/>
            <a:ext cx="12192000" cy="5143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745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41B6DE9B-FD7F-4BE4-94DC-3F4A0C4FE0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2" t="3554" r="9601" b="37787"/>
          <a:stretch/>
        </p:blipFill>
        <p:spPr>
          <a:xfrm>
            <a:off x="1447799" y="-104931"/>
            <a:ext cx="9689893" cy="598813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F09BFFE-6549-4F26-B74B-F462E06AE580}"/>
              </a:ext>
            </a:extLst>
          </p:cNvPr>
          <p:cNvSpPr/>
          <p:nvPr/>
        </p:nvSpPr>
        <p:spPr>
          <a:xfrm>
            <a:off x="5228304" y="5417433"/>
            <a:ext cx="5515897" cy="663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9997D21-172E-4A9C-AC25-9EFC5CA8FE16}"/>
              </a:ext>
            </a:extLst>
          </p:cNvPr>
          <p:cNvSpPr/>
          <p:nvPr/>
        </p:nvSpPr>
        <p:spPr>
          <a:xfrm>
            <a:off x="6676103" y="5085594"/>
            <a:ext cx="5515897" cy="663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D56AD3F4-A6F4-466D-868D-E83B8FCA59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14" t="89504" r="10656" b="6310"/>
          <a:stretch/>
        </p:blipFill>
        <p:spPr>
          <a:xfrm>
            <a:off x="5228304" y="5935864"/>
            <a:ext cx="6673763" cy="477086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EEC8BC20-C9B4-4C23-A0FA-7114D0F961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1" t="70873" r="65805" b="13638"/>
          <a:stretch/>
        </p:blipFill>
        <p:spPr>
          <a:xfrm>
            <a:off x="1661174" y="2743994"/>
            <a:ext cx="468797" cy="741845"/>
          </a:xfrm>
          <a:prstGeom prst="rect">
            <a:avLst/>
          </a:prstGeom>
        </p:spPr>
      </p:pic>
      <p:pic>
        <p:nvPicPr>
          <p:cNvPr id="9" name="Picture 8" descr="A person holding a microphone&#10;&#10;Description automatically generated with low confidence">
            <a:extLst>
              <a:ext uri="{FF2B5EF4-FFF2-40B4-BE49-F238E27FC236}">
                <a16:creationId xmlns:a16="http://schemas.microsoft.com/office/drawing/2014/main" id="{CC16E987-2D1D-4B08-AFE2-D9DCBD0DF7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441" y="885371"/>
            <a:ext cx="764734" cy="561693"/>
          </a:xfrm>
          <a:prstGeom prst="rect">
            <a:avLst/>
          </a:prstGeom>
        </p:spPr>
      </p:pic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89E4E183-5C7D-447F-8536-44405118BA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32" t="74522" r="57254" b="13638"/>
          <a:stretch/>
        </p:blipFill>
        <p:spPr>
          <a:xfrm>
            <a:off x="1637264" y="3802743"/>
            <a:ext cx="600607" cy="726520"/>
          </a:xfrm>
          <a:prstGeom prst="rect">
            <a:avLst/>
          </a:prstGeom>
        </p:spPr>
      </p:pic>
      <p:pic>
        <p:nvPicPr>
          <p:cNvPr id="12" name="Picture 11" descr="Text&#10;&#10;Description automatically generated">
            <a:extLst>
              <a:ext uri="{FF2B5EF4-FFF2-40B4-BE49-F238E27FC236}">
                <a16:creationId xmlns:a16="http://schemas.microsoft.com/office/drawing/2014/main" id="{EEC8BC20-C9B4-4C23-A0FA-7114D0F9618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1" t="70873" r="65805" b="13638"/>
          <a:stretch/>
        </p:blipFill>
        <p:spPr>
          <a:xfrm>
            <a:off x="1607222" y="4782769"/>
            <a:ext cx="576699" cy="584794"/>
          </a:xfrm>
          <a:prstGeom prst="rect">
            <a:avLst/>
          </a:prstGeom>
        </p:spPr>
      </p:pic>
      <p:pic>
        <p:nvPicPr>
          <p:cNvPr id="13" name="Picture 12" descr="Text&#10;&#10;Description automatically generated">
            <a:extLst>
              <a:ext uri="{FF2B5EF4-FFF2-40B4-BE49-F238E27FC236}">
                <a16:creationId xmlns:a16="http://schemas.microsoft.com/office/drawing/2014/main" id="{89E4E183-5C7D-447F-8536-44405118BA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32" t="74522" r="57254" b="13638"/>
          <a:stretch/>
        </p:blipFill>
        <p:spPr>
          <a:xfrm>
            <a:off x="1570072" y="5315137"/>
            <a:ext cx="600607" cy="726520"/>
          </a:xfrm>
          <a:prstGeom prst="rect">
            <a:avLst/>
          </a:prstGeom>
        </p:spPr>
      </p:pic>
      <p:pic>
        <p:nvPicPr>
          <p:cNvPr id="14" name="Picture 13" descr="A person holding a microphone&#10;&#10;Description automatically generated with low confidence">
            <a:extLst>
              <a:ext uri="{FF2B5EF4-FFF2-40B4-BE49-F238E27FC236}">
                <a16:creationId xmlns:a16="http://schemas.microsoft.com/office/drawing/2014/main" id="{CC16E987-2D1D-4B08-AFE2-D9DCBD0DF79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799" y="3380211"/>
            <a:ext cx="575269" cy="42253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6362168"/>
            <a:ext cx="12192000" cy="5143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010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082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038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3" name="图片 73732" descr="PPT素材-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" y="0"/>
            <a:ext cx="11303000" cy="720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5" name="图片 73734" descr="PPT素材-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1850" y="3817938"/>
            <a:ext cx="3740150" cy="320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2743200" y="2921000"/>
            <a:ext cx="6604000" cy="1107992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lstStyle/>
          <a:p>
            <a:pPr algn="ctr" defTabSz="1219200" eaLnBrk="1" hangingPunct="1">
              <a:spcBef>
                <a:spcPct val="50000"/>
              </a:spcBef>
            </a:pPr>
            <a:r>
              <a:rPr sz="6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</a:t>
            </a:r>
            <a:r>
              <a:rPr lang="en-US" sz="6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Ở</a:t>
            </a:r>
            <a:r>
              <a:rPr sz="6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6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ĐỘ</a:t>
            </a:r>
            <a:r>
              <a:rPr sz="6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</a:t>
            </a:r>
          </a:p>
        </p:txBody>
      </p:sp>
    </p:spTree>
    <p:extLst>
      <p:ext uri="{BB962C8B-B14F-4D97-AF65-F5344CB8AC3E}">
        <p14:creationId xmlns:p14="http://schemas.microsoft.com/office/powerpoint/2010/main" val="2776732157"/>
      </p:ext>
    </p:extLst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2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41372" y="248816"/>
            <a:ext cx="3670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 giáo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0777" y="956702"/>
            <a:ext cx="1173044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Ngay từ buổi học đầu tiên, chúng tôi đã rất thích thầy giáo </a:t>
            </a:r>
          </a:p>
          <a:p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của mình.</a:t>
            </a:r>
          </a:p>
          <a:p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      Giờ chính tả, thầy vừa đọc vừa đi giữa các dãy bàn.Thấy một bạn mặt đỏ ửng, thầy ngừng đọc, sờ trán xem bạn có sốt không.</a:t>
            </a:r>
          </a:p>
          <a:p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      Giữa lúc đó, một bạn ở sau lưng thầy đứng lên ghế, múa may. Thầy quay lại, bạn ấy vội ngồi xuống, cúi gằm mặt. Thầy nhẹ nhàng: “Đừng làm thế nữa nhé!”.</a:t>
            </a:r>
          </a:p>
          <a:p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       Chuông báo hết giờ. Chúng tôi ra về. Bạn lúc nãy bước lại gần thầy, rụt rè: “Em xin lỗi thầy”. Thầy giáo mỉm cười: “Em biết lỗi là tốt rồi. Em về đi”. </a:t>
            </a:r>
          </a:p>
        </p:txBody>
      </p:sp>
      <p:sp>
        <p:nvSpPr>
          <p:cNvPr id="6" name="6-Point Star 5"/>
          <p:cNvSpPr/>
          <p:nvPr/>
        </p:nvSpPr>
        <p:spPr>
          <a:xfrm>
            <a:off x="195496" y="983596"/>
            <a:ext cx="685800" cy="601196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7" name="6-Point Star 6"/>
          <p:cNvSpPr/>
          <p:nvPr/>
        </p:nvSpPr>
        <p:spPr>
          <a:xfrm>
            <a:off x="195496" y="3031220"/>
            <a:ext cx="685800" cy="601196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8" name="6-Point Star 7"/>
          <p:cNvSpPr/>
          <p:nvPr/>
        </p:nvSpPr>
        <p:spPr>
          <a:xfrm>
            <a:off x="195496" y="4645798"/>
            <a:ext cx="685800" cy="601196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06652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66F9297-6D24-4BD6-9FE5-89C1B12F54E1}"/>
              </a:ext>
            </a:extLst>
          </p:cNvPr>
          <p:cNvSpPr/>
          <p:nvPr/>
        </p:nvSpPr>
        <p:spPr>
          <a:xfrm>
            <a:off x="1371600" y="147484"/>
            <a:ext cx="7123471" cy="1135626"/>
          </a:xfrm>
          <a:prstGeom prst="rect">
            <a:avLst/>
          </a:prstGeom>
          <a:solidFill>
            <a:srgbClr val="FFF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8BAA7A7B-E3E4-4652-91C7-05BF75F4A8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0" t="54026" r="18237" b="11081"/>
          <a:stretch/>
        </p:blipFill>
        <p:spPr>
          <a:xfrm>
            <a:off x="147483" y="542003"/>
            <a:ext cx="11669120" cy="577399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5663F3A-F003-451C-AC8D-506D797D19E3}"/>
              </a:ext>
            </a:extLst>
          </p:cNvPr>
          <p:cNvSpPr/>
          <p:nvPr/>
        </p:nvSpPr>
        <p:spPr>
          <a:xfrm>
            <a:off x="0" y="512501"/>
            <a:ext cx="5515897" cy="663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EF79F9-5459-4ABA-852A-323FC499A020}"/>
              </a:ext>
            </a:extLst>
          </p:cNvPr>
          <p:cNvSpPr/>
          <p:nvPr/>
        </p:nvSpPr>
        <p:spPr>
          <a:xfrm>
            <a:off x="1" y="1161435"/>
            <a:ext cx="4041058" cy="663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6315997"/>
            <a:ext cx="12192000" cy="5143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2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733800" y="76201"/>
            <a:ext cx="464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em đi học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399" y="768627"/>
            <a:ext cx="10842171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cặp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à?</a:t>
            </a:r>
          </a:p>
          <a:p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òa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nức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ạ.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chê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giương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Tx/>
              <a:buChar char="-"/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ai?</a:t>
            </a:r>
          </a:p>
          <a:p>
            <a:pPr marL="457200" indent="-457200">
              <a:buFontTx/>
              <a:buChar char="-"/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voi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ạ.</a:t>
            </a:r>
          </a:p>
          <a:p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Straight Connector 17"/>
          <p:cNvCxnSpPr>
            <a:cxnSpLocks/>
          </p:cNvCxnSpPr>
          <p:nvPr/>
        </p:nvCxnSpPr>
        <p:spPr>
          <a:xfrm flipV="1">
            <a:off x="1015829" y="2342191"/>
            <a:ext cx="1621354" cy="2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7478680" y="3888374"/>
            <a:ext cx="113523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1123406" y="4901423"/>
            <a:ext cx="1213949" cy="2685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</p:cNvCxnSpPr>
          <p:nvPr/>
        </p:nvCxnSpPr>
        <p:spPr>
          <a:xfrm flipV="1">
            <a:off x="2503715" y="4914852"/>
            <a:ext cx="2691137" cy="210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309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2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733800" y="76201"/>
            <a:ext cx="464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em đi học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399" y="768627"/>
            <a:ext cx="10842171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cặp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à?</a:t>
            </a:r>
          </a:p>
          <a:p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òa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nức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ạ.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chê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giương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Tx/>
              <a:buChar char="-"/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457200" indent="-457200">
              <a:buFontTx/>
              <a:buChar char="-"/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voi</a:t>
            </a:r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 ạ.</a:t>
            </a:r>
          </a:p>
          <a:p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3406" y="584032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90160" y="606714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45726" y="1141621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8862" y="2248280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90898" y="2730131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9343" y="3202316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73480" y="3793158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30189" y="3762962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941527" y="3732260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4399" y="4791642"/>
            <a:ext cx="6749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398" y="5297380"/>
            <a:ext cx="6749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20263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399" y="970332"/>
            <a:ext cx="1084217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giương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6335484" y="1146219"/>
            <a:ext cx="297816" cy="6681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11010515" y="1146218"/>
            <a:ext cx="297816" cy="6681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7121095" y="1906071"/>
            <a:ext cx="297816" cy="6681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7263443" y="1890162"/>
            <a:ext cx="297816" cy="6681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725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2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733800" y="76201"/>
            <a:ext cx="464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em đi học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399" y="768627"/>
            <a:ext cx="10842171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cặp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à?</a:t>
            </a:r>
          </a:p>
          <a:p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òa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nức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ạ.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chê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giương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Tx/>
              <a:buChar char="-"/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457200" indent="-457200">
              <a:buFontTx/>
              <a:buChar char="-"/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voi</a:t>
            </a:r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 ạ.</a:t>
            </a:r>
          </a:p>
          <a:p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3406" y="584032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90160" y="606714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45726" y="1141621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8862" y="2248280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90898" y="2730131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9343" y="3202316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73480" y="3793158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30189" y="3762962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941527" y="3732260"/>
            <a:ext cx="43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4399" y="4791642"/>
            <a:ext cx="6749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398" y="5297380"/>
            <a:ext cx="6749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47627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733800" y="170330"/>
            <a:ext cx="464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em đi học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399" y="970332"/>
            <a:ext cx="10842171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    Kiến em muốn đi học. Bố mẹ mua cho nó nào cặp, nào vở, nào bảng, nào bút,… Nhưng từ trường về nhà, kiến em có vẻ buồn lắm.</a:t>
            </a:r>
          </a:p>
          <a:p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Thấy vậy, kiến anh hỏi:</a:t>
            </a:r>
          </a:p>
          <a:p>
            <a:pPr marL="457200" indent="-457200">
              <a:buFontTx/>
              <a:buChar char="-"/>
            </a:pPr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Em không làm được bài à?</a:t>
            </a:r>
          </a:p>
          <a:p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Kiến anh vừa hỏi, kiến em đã òa lên, nức nở:</a:t>
            </a:r>
          </a:p>
          <a:p>
            <a:pPr marL="457200" indent="-457200">
              <a:buFontTx/>
              <a:buChar char="-"/>
            </a:pPr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Em không biết ạ. Thầy chê chữ em nhỏ quá. Thầy nằm sát đất, giương kính lên cũng không đọc được.</a:t>
            </a:r>
          </a:p>
          <a:p>
            <a:pPr marL="457200" indent="-457200">
              <a:buFontTx/>
              <a:buChar char="-"/>
            </a:pPr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Thế thầy giáo em là ai?</a:t>
            </a:r>
          </a:p>
          <a:p>
            <a:pPr marL="457200" indent="-457200">
              <a:buFontTx/>
              <a:buChar char="-"/>
            </a:pPr>
            <a:r>
              <a:rPr lang="en-US" sz="3400">
                <a:latin typeface="Times New Roman" panose="02020603050405020304" pitchFamily="18" charset="0"/>
                <a:cs typeface="Times New Roman" panose="02020603050405020304" pitchFamily="18" charset="0"/>
              </a:rPr>
              <a:t>Là thầy voi ạ.</a:t>
            </a:r>
          </a:p>
          <a:p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6-Point Star 4"/>
          <p:cNvSpPr/>
          <p:nvPr/>
        </p:nvSpPr>
        <p:spPr>
          <a:xfrm>
            <a:off x="336175" y="1041826"/>
            <a:ext cx="685800" cy="601196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" name="6-Point Star 5"/>
          <p:cNvSpPr/>
          <p:nvPr/>
        </p:nvSpPr>
        <p:spPr>
          <a:xfrm>
            <a:off x="228599" y="3566717"/>
            <a:ext cx="685800" cy="642212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6566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947</Words>
  <Application>Microsoft Office PowerPoint</Application>
  <PresentationFormat>Widescreen</PresentationFormat>
  <Paragraphs>108</Paragraphs>
  <Slides>19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UTM Avo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84969615018</cp:lastModifiedBy>
  <cp:revision>16</cp:revision>
  <dcterms:created xsi:type="dcterms:W3CDTF">2021-03-27T09:27:52Z</dcterms:created>
  <dcterms:modified xsi:type="dcterms:W3CDTF">2022-03-29T13:31:07Z</dcterms:modified>
</cp:coreProperties>
</file>