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0" r:id="rId3"/>
    <p:sldId id="262" r:id="rId4"/>
    <p:sldId id="263" r:id="rId5"/>
    <p:sldId id="264" r:id="rId6"/>
    <p:sldId id="267" r:id="rId7"/>
    <p:sldId id="268" r:id="rId8"/>
    <p:sldId id="269" r:id="rId9"/>
    <p:sldId id="271" r:id="rId10"/>
    <p:sldId id="275" r:id="rId11"/>
    <p:sldId id="272" r:id="rId12"/>
    <p:sldId id="276" r:id="rId13"/>
    <p:sldId id="277" r:id="rId14"/>
    <p:sldId id="278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418C6-C1F5-4A2B-9482-9895408FB437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C3B966-0398-408A-B589-915611253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3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20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00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3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45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3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15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4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8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7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3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36925-6E92-4A9E-A802-461F17FDC8C1}" type="datetimeFigureOut">
              <a:rPr lang="en-US" smtClean="0"/>
              <a:t>27/03/2022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0E4AC-5C1B-4D47-9759-9B2C939B7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17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 idx="4294967295"/>
          </p:nvPr>
        </p:nvSpPr>
        <p:spPr>
          <a:xfrm>
            <a:off x="1192213" y="3236913"/>
            <a:ext cx="9144000" cy="2387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lIns="75365" tIns="37682" rIns="75365" bIns="37682" anchor="b" anchorCtr="0"/>
          <a:lstStyle>
            <a:lvl1pPr lvl="0">
              <a:buClrTx/>
              <a:buSzTx/>
              <a:buFontTx/>
              <a:defRPr/>
            </a:lvl1pPr>
          </a:lstStyle>
          <a:p>
            <a:pPr lvl="0" eaLnBrk="1" hangingPunct="1"/>
            <a:endParaRPr sz="6000" dirty="0"/>
          </a:p>
        </p:txBody>
      </p:sp>
      <p:pic>
        <p:nvPicPr>
          <p:cNvPr id="4099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70373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0" name="Subtitle 2"/>
          <p:cNvSpPr>
            <a:spLocks noGrp="1"/>
          </p:cNvSpPr>
          <p:nvPr>
            <p:ph type="subTitle" idx="4294967295"/>
          </p:nvPr>
        </p:nvSpPr>
        <p:spPr>
          <a:xfrm>
            <a:off x="1855303" y="1951797"/>
            <a:ext cx="9647583" cy="1090613"/>
          </a:xfrm>
          <a:prstGeom prst="rect">
            <a:avLst/>
          </a:prstGeom>
          <a:noFill/>
          <a:ln w="9525">
            <a:noFill/>
          </a:ln>
        </p:spPr>
        <p:txBody>
          <a:bodyPr lIns="75365" tIns="37682" rIns="75365" bIns="37682">
            <a:normAutofit fontScale="85000" lnSpcReduction="20000"/>
          </a:bodyPr>
          <a:lstStyle>
            <a:lvl1pPr marL="0" lvl="0" indent="0" algn="ctr">
              <a:buClrTx/>
              <a:buSzTx/>
              <a:buFont typeface="Arial" panose="020B0604020202020204" pitchFamily="34" charset="0"/>
              <a:buNone/>
              <a:defRPr/>
            </a:lvl1pPr>
            <a:lvl2pPr marL="457200" lvl="1" indent="0" algn="ctr">
              <a:buClrTx/>
              <a:buSzTx/>
              <a:buFont typeface="Arial" panose="020B0604020202020204" pitchFamily="34" charset="0"/>
              <a:buNone/>
              <a:defRPr/>
            </a:lvl2pPr>
            <a:lvl3pPr marL="914400" lvl="2" indent="0" algn="ctr">
              <a:buClrTx/>
              <a:buSzTx/>
              <a:buFont typeface="Arial" panose="020B0604020202020204" pitchFamily="34" charset="0"/>
              <a:buNone/>
              <a:defRPr/>
            </a:lvl3pPr>
            <a:lvl4pPr marL="1371600" lvl="3" indent="0" algn="ctr">
              <a:buClrTx/>
              <a:buSzTx/>
              <a:buFont typeface="Arial" panose="020B0604020202020204" pitchFamily="34" charset="0"/>
              <a:buNone/>
              <a:defRPr/>
            </a:lvl4pPr>
            <a:lvl5pPr marL="1828800" lvl="4" indent="0" algn="ctr">
              <a:buClrTx/>
              <a:buSzTx/>
              <a:buFont typeface="Arial" panose="020B0604020202020204" pitchFamily="34" charset="0"/>
              <a:buNone/>
              <a:defRPr/>
            </a:lvl5pPr>
          </a:lstStyle>
          <a:p>
            <a:pPr lvl="0" eaLnBrk="1" hangingPunct="1"/>
            <a:r>
              <a:rPr sz="4400" b="1" dirty="0">
                <a:solidFill>
                  <a:srgbClr val="FF0000"/>
                </a:solidFill>
                <a:latin typeface="UTM Avo" panose="02040603050506020204"/>
              </a:rPr>
              <a:t>Chào mừng các con đến với </a:t>
            </a:r>
            <a:r>
              <a:rPr sz="4400" b="1" dirty="0" err="1">
                <a:solidFill>
                  <a:srgbClr val="FF0000"/>
                </a:solidFill>
                <a:latin typeface="UTM Avo" panose="02040603050506020204"/>
              </a:rPr>
              <a:t>tiết</a:t>
            </a:r>
            <a:r>
              <a:rPr sz="4400" b="1" dirty="0">
                <a:solidFill>
                  <a:srgbClr val="FF0000"/>
                </a:solidFill>
                <a:latin typeface="UTM Avo" panose="02040603050506020204"/>
              </a:rPr>
              <a:t> </a:t>
            </a:r>
            <a:endParaRPr lang="en-US" sz="4400" b="1" dirty="0">
              <a:solidFill>
                <a:srgbClr val="FF0000"/>
              </a:solidFill>
              <a:latin typeface="UTM Avo" panose="02040603050506020204"/>
            </a:endParaRPr>
          </a:p>
          <a:p>
            <a:pPr lvl="0" eaLnBrk="1" hangingPunct="1"/>
            <a:r>
              <a:rPr lang="en-US" sz="4400" b="1" dirty="0" err="1">
                <a:solidFill>
                  <a:srgbClr val="FF0000"/>
                </a:solidFill>
                <a:latin typeface="UTM Avo" panose="02040603050506020204"/>
              </a:rPr>
              <a:t>tập</a:t>
            </a:r>
            <a:r>
              <a:rPr lang="en-US" sz="4400" b="1" dirty="0">
                <a:solidFill>
                  <a:srgbClr val="FF0000"/>
                </a:solidFill>
                <a:latin typeface="UTM Avo" panose="02040603050506020204"/>
              </a:rPr>
              <a:t> đọc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9FDBFA5-3ECD-4EA9-B6AF-72ED8236C27D}"/>
              </a:ext>
            </a:extLst>
          </p:cNvPr>
          <p:cNvSpPr txBox="1">
            <a:spLocks/>
          </p:cNvSpPr>
          <p:nvPr/>
        </p:nvSpPr>
        <p:spPr>
          <a:xfrm>
            <a:off x="3092449" y="3518694"/>
            <a:ext cx="7907338" cy="1090613"/>
          </a:xfrm>
          <a:prstGeom prst="rect">
            <a:avLst/>
          </a:prstGeom>
          <a:noFill/>
          <a:ln w="9525">
            <a:noFill/>
          </a:ln>
        </p:spPr>
        <p:txBody>
          <a:bodyPr vert="horz" lIns="75365" tIns="37682" rIns="75365" bIns="37682" rtlCol="0">
            <a:normAutofit/>
          </a:bodyPr>
          <a:lstStyle>
            <a:lvl1pPr marL="0" lv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Tx/>
              <a:buSzTx/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Tx/>
              <a:buSzTx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Tx/>
              <a:buSzTx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Tx/>
              <a:buSzTx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err="1">
                <a:solidFill>
                  <a:srgbClr val="FF0000"/>
                </a:solidFill>
                <a:latin typeface="UTM Avo" panose="02040603050506020204"/>
              </a:rPr>
              <a:t>Tuần</a:t>
            </a:r>
            <a:r>
              <a:rPr lang="en-US" sz="4400" b="1" dirty="0">
                <a:solidFill>
                  <a:srgbClr val="FF0000"/>
                </a:solidFill>
                <a:latin typeface="UTM Avo" panose="02040603050506020204"/>
              </a:rPr>
              <a:t> 27: </a:t>
            </a:r>
            <a:r>
              <a:rPr lang="en-US" sz="4400" b="1" dirty="0" err="1">
                <a:solidFill>
                  <a:srgbClr val="FF0000"/>
                </a:solidFill>
                <a:latin typeface="UTM Avo" panose="02040603050506020204"/>
              </a:rPr>
              <a:t>Nắng</a:t>
            </a:r>
            <a:endParaRPr lang="en-US" sz="4400" b="1" dirty="0">
              <a:solidFill>
                <a:srgbClr val="FF0000"/>
              </a:solidFill>
              <a:latin typeface="UTM Avo" panose="02040603050506020204"/>
            </a:endParaRPr>
          </a:p>
        </p:txBody>
      </p:sp>
    </p:spTree>
    <p:extLst>
      <p:ext uri="{BB962C8B-B14F-4D97-AF65-F5344CB8AC3E}">
        <p14:creationId xmlns:p14="http://schemas.microsoft.com/office/powerpoint/2010/main" val="4147099183"/>
      </p:ext>
    </p:extLst>
  </p:cSld>
  <p:clrMapOvr>
    <a:masterClrMapping/>
  </p:clrMapOvr>
  <p:transition>
    <p:sndAc>
      <p:stSnd>
        <p:snd r:embed="rId2" name="applause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34" y="0"/>
            <a:ext cx="11852366" cy="6858000"/>
          </a:xfrm>
          <a:prstGeom prst="rect">
            <a:avLst/>
          </a:prstGeom>
        </p:spPr>
      </p:pic>
      <p:sp>
        <p:nvSpPr>
          <p:cNvPr id="3" name="Explosion 1 2"/>
          <p:cNvSpPr/>
          <p:nvPr/>
        </p:nvSpPr>
        <p:spPr>
          <a:xfrm>
            <a:off x="1075764" y="632012"/>
            <a:ext cx="672354" cy="75303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Explosion 1 3"/>
          <p:cNvSpPr/>
          <p:nvPr/>
        </p:nvSpPr>
        <p:spPr>
          <a:xfrm>
            <a:off x="1075764" y="2380129"/>
            <a:ext cx="672353" cy="74407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7592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84741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6176" y="382112"/>
            <a:ext cx="554018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lòng 6 dòng thơ cuối: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78621" y="1180691"/>
            <a:ext cx="5486403" cy="50783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đuổi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nhặt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078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84741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6176" y="382112"/>
            <a:ext cx="554018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lòng 6 dòng thơ cuối: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78621" y="1180691"/>
            <a:ext cx="5486403" cy="50783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đuổi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</a:t>
            </a: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2615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84741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6176" y="382112"/>
            <a:ext cx="554018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lòng 6 dòng thơ cuối: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78621" y="1180691"/>
            <a:ext cx="5486403" cy="50783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</a:t>
            </a: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nhặt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806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84741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6176" y="382112"/>
            <a:ext cx="554018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lòng 6 dòng thơ cuối: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78621" y="1180691"/>
            <a:ext cx="5486403" cy="49787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đuổi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nhặt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586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05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800" y="76201"/>
            <a:ext cx="464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399" y="768627"/>
            <a:ext cx="1084217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ngạc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à.</a:t>
            </a: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rỗng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ạ.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4" name="6-Point Star 3"/>
          <p:cNvSpPr/>
          <p:nvPr/>
        </p:nvSpPr>
        <p:spPr>
          <a:xfrm>
            <a:off x="300445" y="845642"/>
            <a:ext cx="609600" cy="678359"/>
          </a:xfrm>
          <a:prstGeom prst="star6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" name="6-Point Star 4"/>
          <p:cNvSpPr/>
          <p:nvPr/>
        </p:nvSpPr>
        <p:spPr>
          <a:xfrm>
            <a:off x="304799" y="2802384"/>
            <a:ext cx="609600" cy="678359"/>
          </a:xfrm>
          <a:prstGeom prst="star6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4753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199" y="106017"/>
            <a:ext cx="10447636" cy="6858000"/>
          </a:xfrm>
          <a:prstGeom prst="rect">
            <a:avLst/>
          </a:prstGeom>
        </p:spPr>
      </p:pic>
      <p:cxnSp>
        <p:nvCxnSpPr>
          <p:cNvPr id="4" name="Straight Connector 3"/>
          <p:cNvCxnSpPr>
            <a:cxnSpLocks/>
          </p:cNvCxnSpPr>
          <p:nvPr/>
        </p:nvCxnSpPr>
        <p:spPr>
          <a:xfrm flipV="1">
            <a:off x="2170706" y="1298245"/>
            <a:ext cx="956807" cy="1306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cxnSpLocks/>
          </p:cNvCxnSpPr>
          <p:nvPr/>
        </p:nvCxnSpPr>
        <p:spPr>
          <a:xfrm flipV="1">
            <a:off x="4040588" y="1694575"/>
            <a:ext cx="2492734" cy="87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 flipV="1">
            <a:off x="2700319" y="2119028"/>
            <a:ext cx="1447611" cy="66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 flipV="1">
            <a:off x="2183958" y="2541395"/>
            <a:ext cx="1725433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 flipV="1">
            <a:off x="3841568" y="3355739"/>
            <a:ext cx="1167754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cxnSpLocks/>
          </p:cNvCxnSpPr>
          <p:nvPr/>
        </p:nvCxnSpPr>
        <p:spPr>
          <a:xfrm>
            <a:off x="2163109" y="3771482"/>
            <a:ext cx="9644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2700319" y="4585825"/>
            <a:ext cx="172512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</p:cNvCxnSpPr>
          <p:nvPr/>
        </p:nvCxnSpPr>
        <p:spPr>
          <a:xfrm flipV="1">
            <a:off x="4621838" y="5008194"/>
            <a:ext cx="1142858" cy="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69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181" y="0"/>
            <a:ext cx="1028159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73306" y="779929"/>
            <a:ext cx="363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95717" y="1201288"/>
            <a:ext cx="363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68823" y="2012592"/>
            <a:ext cx="363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68823" y="1653996"/>
            <a:ext cx="363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80028" y="2823900"/>
            <a:ext cx="271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6922" y="2416023"/>
            <a:ext cx="286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68823" y="3659771"/>
            <a:ext cx="282388" cy="475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5374" y="3236215"/>
            <a:ext cx="363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62098" y="4067648"/>
            <a:ext cx="363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98494" y="4510362"/>
            <a:ext cx="544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89298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34" y="0"/>
            <a:ext cx="10977723" cy="6858000"/>
          </a:xfrm>
          <a:prstGeom prst="rect">
            <a:avLst/>
          </a:prstGeom>
        </p:spPr>
      </p:pic>
      <p:sp>
        <p:nvSpPr>
          <p:cNvPr id="3" name="Explosion 1 2"/>
          <p:cNvSpPr/>
          <p:nvPr/>
        </p:nvSpPr>
        <p:spPr>
          <a:xfrm>
            <a:off x="1075764" y="632012"/>
            <a:ext cx="672354" cy="75303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Explosion 1 3"/>
          <p:cNvSpPr/>
          <p:nvPr/>
        </p:nvSpPr>
        <p:spPr>
          <a:xfrm>
            <a:off x="1075764" y="2380129"/>
            <a:ext cx="672353" cy="74407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9774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92766"/>
            <a:ext cx="111848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368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49" y="76200"/>
            <a:ext cx="12180627" cy="67818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228600"/>
            <a:ext cx="4161714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0611" y="1236390"/>
            <a:ext cx="9251577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1. Nắng giúp ai làm gì? Em hãy nói tiếp: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5098" y="2293190"/>
            <a:ext cx="5772225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Nắng giúp bố xây nhà.</a:t>
            </a:r>
          </a:p>
        </p:txBody>
      </p:sp>
      <p:sp>
        <p:nvSpPr>
          <p:cNvPr id="6" name="Oval 5"/>
          <p:cNvSpPr/>
          <p:nvPr/>
        </p:nvSpPr>
        <p:spPr>
          <a:xfrm>
            <a:off x="1855694" y="2243791"/>
            <a:ext cx="682363" cy="63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0611" y="3298442"/>
            <a:ext cx="8569738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a) Nắng giúp mẹ...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0611" y="4355242"/>
            <a:ext cx="8569738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b) Nắng giúp ông...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0611" y="5506272"/>
            <a:ext cx="8569738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c) Nắng giúp bà...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77871" y="3266420"/>
            <a:ext cx="2716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hong  thóc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18914" y="4293068"/>
            <a:ext cx="2716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nhặt cỏ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77871" y="5444098"/>
            <a:ext cx="2716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xâu kim</a:t>
            </a:r>
          </a:p>
        </p:txBody>
      </p:sp>
    </p:spTree>
    <p:extLst>
      <p:ext uri="{BB962C8B-B14F-4D97-AF65-F5344CB8AC3E}">
        <p14:creationId xmlns:p14="http://schemas.microsoft.com/office/powerpoint/2010/main" val="411890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49" y="76200"/>
            <a:ext cx="12180627" cy="67818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228600"/>
            <a:ext cx="4161714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0611" y="1236390"/>
            <a:ext cx="10744201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2. Tìm những câu cho thấy nắng rất nhanh nhẹn.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35074" y="2595678"/>
            <a:ext cx="5638279" cy="25545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Nắng chạy nhanh lắm nhé</a:t>
            </a:r>
          </a:p>
          <a:p>
            <a:r>
              <a:rPr 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Chẳng ai đuổi kịp đâu</a:t>
            </a:r>
          </a:p>
          <a:p>
            <a:r>
              <a:rPr 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Thoắt đã về vườn rau</a:t>
            </a:r>
          </a:p>
          <a:p>
            <a:r>
              <a:rPr 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Soi cho ông nhặt cỏ</a:t>
            </a:r>
          </a:p>
        </p:txBody>
      </p:sp>
    </p:spTree>
    <p:extLst>
      <p:ext uri="{BB962C8B-B14F-4D97-AF65-F5344CB8AC3E}">
        <p14:creationId xmlns:p14="http://schemas.microsoft.com/office/powerpoint/2010/main" val="386790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49" y="76200"/>
            <a:ext cx="12180627" cy="67818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228600"/>
            <a:ext cx="4161714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4024" y="1975978"/>
            <a:ext cx="5809130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3. Em thấy nắng giống ai?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4024" y="3467100"/>
            <a:ext cx="7597588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Nắng giống một bạn nhỏ chăm chỉ.</a:t>
            </a:r>
          </a:p>
        </p:txBody>
      </p:sp>
    </p:spTree>
    <p:extLst>
      <p:ext uri="{BB962C8B-B14F-4D97-AF65-F5344CB8AC3E}">
        <p14:creationId xmlns:p14="http://schemas.microsoft.com/office/powerpoint/2010/main" val="312779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341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84969615018</cp:lastModifiedBy>
  <cp:revision>17</cp:revision>
  <dcterms:created xsi:type="dcterms:W3CDTF">2021-03-23T14:03:03Z</dcterms:created>
  <dcterms:modified xsi:type="dcterms:W3CDTF">2022-03-27T13:15:15Z</dcterms:modified>
</cp:coreProperties>
</file>