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0" r:id="rId1"/>
  </p:sldMasterIdLst>
  <p:notesMasterIdLst>
    <p:notesMasterId r:id="rId17"/>
  </p:notesMasterIdLst>
  <p:handoutMasterIdLst>
    <p:handoutMasterId r:id="rId18"/>
  </p:handoutMasterIdLst>
  <p:sldIdLst>
    <p:sldId id="478" r:id="rId2"/>
    <p:sldId id="258" r:id="rId3"/>
    <p:sldId id="426" r:id="rId4"/>
    <p:sldId id="491" r:id="rId5"/>
    <p:sldId id="447" r:id="rId6"/>
    <p:sldId id="492" r:id="rId7"/>
    <p:sldId id="448" r:id="rId8"/>
    <p:sldId id="427" r:id="rId9"/>
    <p:sldId id="493" r:id="rId10"/>
    <p:sldId id="430" r:id="rId11"/>
    <p:sldId id="449" r:id="rId12"/>
    <p:sldId id="494" r:id="rId13"/>
    <p:sldId id="367" r:id="rId14"/>
    <p:sldId id="382" r:id="rId15"/>
    <p:sldId id="474" r:id="rId16"/>
  </p:sldIdLst>
  <p:sldSz cx="109728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99FF"/>
    <a:srgbClr val="0066FF"/>
    <a:srgbClr val="B584FC"/>
    <a:srgbClr val="FFFFFF"/>
    <a:srgbClr val="FF99FF"/>
    <a:srgbClr val="FF3300"/>
    <a:srgbClr val="CC3300"/>
    <a:srgbClr val="66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5" autoAdjust="0"/>
    <p:restoredTop sz="94679" autoAdjust="0"/>
  </p:normalViewPr>
  <p:slideViewPr>
    <p:cSldViewPr>
      <p:cViewPr varScale="1">
        <p:scale>
          <a:sx n="68" d="100"/>
          <a:sy n="68" d="100"/>
        </p:scale>
        <p:origin x="1038" y="60"/>
      </p:cViewPr>
      <p:guideLst>
        <p:guide orient="horz" pos="2160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968"/>
    </p:cViewPr>
  </p:sorter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F7A8D-8E5D-4424-9A9C-AEBAB75803E4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4F12E-2E5A-4F2F-AC55-E181B1393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857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2640F219-A2CE-4C46-8D42-E641F93A1D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5701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8"/>
            <a:ext cx="8229600" cy="1655762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1AA5-959B-4B90-BA64-428718AB07A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095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9CF0-36F5-4BCF-9F71-9267ACB8646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444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0" y="365125"/>
            <a:ext cx="236601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365125"/>
            <a:ext cx="696087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07A5-CDA1-4842-8EDE-3D579F63D3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341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0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9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1DEC7B-A530-41F7-9F5A-DBCA64146B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884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C53C68-F92A-41D3-94C3-E3DFA23835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476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D35D-8357-4459-972B-182FD596312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28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5" y="1709739"/>
            <a:ext cx="946404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5" y="4589464"/>
            <a:ext cx="9464040" cy="1500187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414C-DBCC-404A-A114-E6104CD20A8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87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4E65-7634-4937-BF0F-8673EE62DE7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614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365126"/>
            <a:ext cx="946404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1681163"/>
            <a:ext cx="4642008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2505075"/>
            <a:ext cx="46420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4869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486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9994-A9D3-4D8F-8BBD-824754D02EB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463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0935-2C58-4F2A-96FD-20634ADF023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82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9AB22-C4AD-4ECB-9653-2E56A78DB9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20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987426"/>
            <a:ext cx="5554980" cy="487362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2056-9484-4F22-B5FA-FE67561C890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0512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4869" y="987426"/>
            <a:ext cx="5554980" cy="4873625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CD7B-2363-4AA9-9FD9-AEE82D347D2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89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365126"/>
            <a:ext cx="94640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1825625"/>
            <a:ext cx="94640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E79FC-520D-4AC7-8ABC-AAA10D2E5BD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338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sldNum="0" hdr="0" ftr="0" dt="0"/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2" descr="Bemu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25" y="5562600"/>
            <a:ext cx="23780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" descr="Bemu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5562600"/>
            <a:ext cx="23764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" descr="Bemu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5638800"/>
            <a:ext cx="22860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WordArt 21"/>
          <p:cNvSpPr>
            <a:spLocks noChangeArrowheads="1" noChangeShapeType="1" noTextEdit="1"/>
          </p:cNvSpPr>
          <p:nvPr/>
        </p:nvSpPr>
        <p:spPr bwMode="auto">
          <a:xfrm>
            <a:off x="2393230" y="2188552"/>
            <a:ext cx="8305800" cy="1445418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n-US" sz="7200" b="1" kern="1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+mj-lt"/>
                <a:cs typeface="Times New Roman"/>
              </a:rPr>
              <a:t>TOÁN</a:t>
            </a:r>
          </a:p>
          <a:p>
            <a:pPr algn="ctr">
              <a:defRPr/>
            </a:pPr>
            <a:r>
              <a:rPr lang="en-US" sz="7200" b="1" kern="1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j-lt"/>
                <a:cs typeface="Times New Roman"/>
              </a:rPr>
              <a:t>Luyện</a:t>
            </a:r>
            <a:r>
              <a:rPr lang="en-US" sz="7200" b="1" kern="1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j-lt"/>
                <a:cs typeface="Times New Roman"/>
              </a:rPr>
              <a:t> </a:t>
            </a:r>
            <a:r>
              <a:rPr lang="en-US" sz="7200" b="1" kern="1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j-lt"/>
                <a:cs typeface="Times New Roman"/>
              </a:rPr>
              <a:t>tập</a:t>
            </a:r>
            <a:r>
              <a:rPr lang="en-US" sz="7200" b="1" kern="1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j-lt"/>
                <a:cs typeface="Times New Roman"/>
              </a:rPr>
              <a:t> (T.127)</a:t>
            </a:r>
          </a:p>
        </p:txBody>
      </p:sp>
    </p:spTree>
  </p:cSld>
  <p:clrMapOvr>
    <a:masterClrMapping/>
  </p:clrMapOvr>
  <p:transition>
    <p:cover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ded Corner 2"/>
          <p:cNvSpPr/>
          <p:nvPr/>
        </p:nvSpPr>
        <p:spPr>
          <a:xfrm>
            <a:off x="1219200" y="609600"/>
            <a:ext cx="9144000" cy="4267200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muộn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ubPieSlice">
            <a:extLst>
              <a:ext uri="{FF2B5EF4-FFF2-40B4-BE49-F238E27FC236}">
                <a16:creationId xmlns:a16="http://schemas.microsoft.com/office/drawing/2014/main" id="{672E7901-377E-4A51-8448-13B1C8A6ACF0}"/>
              </a:ext>
            </a:extLst>
          </p:cNvPr>
          <p:cNvSpPr>
            <a:spLocks noEditPoints="1" noChangeArrowheads="1"/>
          </p:cNvSpPr>
          <p:nvPr/>
        </p:nvSpPr>
        <p:spPr bwMode="auto">
          <a:xfrm rot="16200000">
            <a:off x="3297160" y="477760"/>
            <a:ext cx="3616480" cy="3505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10800" y="21600"/>
                </a:moveTo>
                <a:cubicBezTo>
                  <a:pt x="16764" y="21599"/>
                  <a:pt x="21600" y="16764"/>
                  <a:pt x="21600" y="10800"/>
                </a:cubicBezTo>
                <a:lnTo>
                  <a:pt x="10800" y="10800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/>
              <p:cNvSpPr/>
              <p:nvPr/>
            </p:nvSpPr>
            <p:spPr>
              <a:xfrm>
                <a:off x="389542" y="4495800"/>
                <a:ext cx="10066844" cy="14217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0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Kim </a:t>
                </a:r>
                <a:r>
                  <a:rPr lang="en-US" sz="3000" b="1" dirty="0" err="1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phút</a:t>
                </a:r>
                <a:r>
                  <a:rPr lang="en-US" sz="30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quay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0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dirty="0" err="1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vòng</a:t>
                </a:r>
                <a:r>
                  <a:rPr lang="en-US" sz="30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dirty="0" err="1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30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3000" b="1" dirty="0" err="1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30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dirty="0" err="1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0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12 </a:t>
                </a:r>
                <a:r>
                  <a:rPr lang="en-US" sz="3000" b="1" dirty="0" err="1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30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dirty="0" err="1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0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3) </a:t>
                </a:r>
                <a:r>
                  <a:rPr lang="en-US" sz="3000" b="1" dirty="0" err="1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30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15 </a:t>
                </a:r>
                <a:r>
                  <a:rPr lang="en-US" sz="3000" b="1" dirty="0" err="1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phút</a:t>
                </a:r>
                <a:endParaRPr lang="en-US" sz="3000" b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3000" b="1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000" b="1" i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000" b="1" i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i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giờ</a:t>
                </a:r>
                <a:r>
                  <a:rPr lang="en-US" sz="3000" b="1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i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000" b="1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15 </a:t>
                </a:r>
                <a:r>
                  <a:rPr lang="en-US" sz="3000" b="1" i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phút</a:t>
                </a:r>
                <a:endParaRPr lang="en-US" sz="3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6" name="Rectangle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42" y="4495800"/>
                <a:ext cx="10066844" cy="1421799"/>
              </a:xfrm>
              <a:prstGeom prst="rect">
                <a:avLst/>
              </a:prstGeom>
              <a:blipFill rotWithShape="1">
                <a:blip r:embed="rId2"/>
                <a:stretch>
                  <a:fillRect l="-1454" b="-5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Oval 117"/>
          <p:cNvSpPr/>
          <p:nvPr/>
        </p:nvSpPr>
        <p:spPr>
          <a:xfrm>
            <a:off x="3200401" y="422120"/>
            <a:ext cx="3657599" cy="36164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4737164" y="304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12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3962400" y="5582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11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3352800" y="1143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10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6400800" y="1937972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3048000" y="1937972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9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4710947" y="35300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6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3886200" y="33014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7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5486400" y="33014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6096000" y="2743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3276600" y="2743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8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5486400" y="5334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6057900" y="1143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2</a:t>
            </a:r>
          </a:p>
        </p:txBody>
      </p:sp>
      <p:grpSp>
        <p:nvGrpSpPr>
          <p:cNvPr id="149" name="Group 148"/>
          <p:cNvGrpSpPr/>
          <p:nvPr/>
        </p:nvGrpSpPr>
        <p:grpSpPr>
          <a:xfrm>
            <a:off x="5074920" y="961893"/>
            <a:ext cx="9144" cy="2771907"/>
            <a:chOff x="5029200" y="838200"/>
            <a:chExt cx="9144" cy="2771907"/>
          </a:xfrm>
        </p:grpSpPr>
        <p:cxnSp>
          <p:nvCxnSpPr>
            <p:cNvPr id="145" name="Straight Connector 144"/>
            <p:cNvCxnSpPr/>
            <p:nvPr/>
          </p:nvCxnSpPr>
          <p:spPr>
            <a:xfrm>
              <a:off x="5038344" y="2230359"/>
              <a:ext cx="0" cy="137974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>
            <a:xfrm flipV="1">
              <a:off x="5029200" y="838200"/>
              <a:ext cx="0" cy="136345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4614672" y="1594851"/>
            <a:ext cx="807720" cy="1294295"/>
            <a:chOff x="4648200" y="1601305"/>
            <a:chExt cx="807720" cy="1294295"/>
          </a:xfrm>
        </p:grpSpPr>
        <p:cxnSp>
          <p:nvCxnSpPr>
            <p:cNvPr id="152" name="Straight Arrow Connector 151"/>
            <p:cNvCxnSpPr/>
            <p:nvPr/>
          </p:nvCxnSpPr>
          <p:spPr>
            <a:xfrm flipH="1">
              <a:off x="4648200" y="2230359"/>
              <a:ext cx="426720" cy="66524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/>
            <p:nvPr/>
          </p:nvCxnSpPr>
          <p:spPr>
            <a:xfrm flipH="1">
              <a:off x="5029200" y="1601305"/>
              <a:ext cx="426720" cy="665241"/>
            </a:xfrm>
            <a:prstGeom prst="straightConnector1">
              <a:avLst/>
            </a:prstGeom>
            <a:ln w="571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7" name="Oval 156"/>
          <p:cNvSpPr/>
          <p:nvPr/>
        </p:nvSpPr>
        <p:spPr>
          <a:xfrm>
            <a:off x="4959375" y="2133600"/>
            <a:ext cx="191745" cy="19174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8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4294632" y="1747472"/>
            <a:ext cx="1442918" cy="965775"/>
            <a:chOff x="1447800" y="3301425"/>
            <a:chExt cx="1442918" cy="965775"/>
          </a:xfrm>
        </p:grpSpPr>
        <p:cxnSp>
          <p:nvCxnSpPr>
            <p:cNvPr id="152" name="Straight Arrow Connector 151"/>
            <p:cNvCxnSpPr/>
            <p:nvPr/>
          </p:nvCxnSpPr>
          <p:spPr>
            <a:xfrm flipH="1">
              <a:off x="1447800" y="3771900"/>
              <a:ext cx="752547" cy="4953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2166819" y="3301425"/>
              <a:ext cx="723899" cy="49530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PubPieSlice">
            <a:extLst>
              <a:ext uri="{FF2B5EF4-FFF2-40B4-BE49-F238E27FC236}">
                <a16:creationId xmlns:a16="http://schemas.microsoft.com/office/drawing/2014/main" id="{5ED27C63-8483-4FC8-B53C-304F7DB6E171}"/>
              </a:ext>
            </a:extLst>
          </p:cNvPr>
          <p:cNvSpPr>
            <a:spLocks noEditPoints="1" noChangeArrowheads="1"/>
          </p:cNvSpPr>
          <p:nvPr/>
        </p:nvSpPr>
        <p:spPr bwMode="auto">
          <a:xfrm rot="18175400">
            <a:off x="3244279" y="486128"/>
            <a:ext cx="3619134" cy="3523544"/>
          </a:xfrm>
          <a:custGeom>
            <a:avLst/>
            <a:gdLst>
              <a:gd name="T0" fmla="*/ 8 w 21600"/>
              <a:gd name="T1" fmla="*/ 79 h 21600"/>
              <a:gd name="T2" fmla="*/ 51 w 21600"/>
              <a:gd name="T3" fmla="*/ 51 h 21600"/>
              <a:gd name="T4" fmla="*/ 94 w 21600"/>
              <a:gd name="T5" fmla="*/ 23 h 21600"/>
              <a:gd name="T6" fmla="*/ 0 60000 65536"/>
              <a:gd name="T7" fmla="*/ 0 60000 65536"/>
              <a:gd name="T8" fmla="*/ 0 60000 65536"/>
              <a:gd name="T9" fmla="*/ 3165 w 21600"/>
              <a:gd name="T10" fmla="*/ 3167 h 21600"/>
              <a:gd name="T11" fmla="*/ 18435 w 21600"/>
              <a:gd name="T12" fmla="*/ 18433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1764" y="16715"/>
                </a:moveTo>
                <a:cubicBezTo>
                  <a:pt x="3759" y="19763"/>
                  <a:pt x="7157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8718"/>
                  <a:pt x="20998" y="6681"/>
                  <a:pt x="19868" y="4933"/>
                </a:cubicBezTo>
                <a:lnTo>
                  <a:pt x="10800" y="10800"/>
                </a:lnTo>
                <a:lnTo>
                  <a:pt x="1764" y="16715"/>
                </a:lnTo>
                <a:close/>
              </a:path>
            </a:pathLst>
          </a:custGeom>
          <a:solidFill>
            <a:srgbClr val="3399FF"/>
          </a:solidFill>
          <a:ln w="28575">
            <a:solidFill>
              <a:srgbClr val="3399FF"/>
            </a:solidFill>
            <a:miter lim="800000"/>
            <a:headEnd/>
            <a:tailEnd/>
          </a:ln>
          <a:effectLst>
            <a:outerShdw dist="107763" dir="18900000" algn="ctr" rotWithShape="0">
              <a:srgbClr val="FDD3C7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/>
              <p:cNvSpPr/>
              <p:nvPr/>
            </p:nvSpPr>
            <p:spPr>
              <a:xfrm>
                <a:off x="362110" y="4102608"/>
                <a:ext cx="10066844" cy="29361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0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30 </a:t>
                </a:r>
                <a:r>
                  <a:rPr lang="en-US" sz="3000" b="1" dirty="0" err="1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phút</a:t>
                </a:r>
                <a:r>
                  <a:rPr lang="en-US" sz="30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dirty="0" err="1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0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dirty="0" err="1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30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dirty="0" err="1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30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dirty="0" err="1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mấy</a:t>
                </a:r>
                <a:r>
                  <a:rPr lang="en-US" sz="30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dirty="0" err="1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0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1 </a:t>
                </a:r>
                <a:r>
                  <a:rPr lang="en-US" sz="3000" b="1" dirty="0" err="1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giờ</a:t>
                </a:r>
                <a:r>
                  <a:rPr lang="en-US" sz="30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?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=&gt; 30 </a:t>
                </a:r>
                <a:r>
                  <a:rPr lang="en-US" sz="3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phút</a:t>
                </a:r>
                <a:r>
                  <a:rPr lang="en-US" sz="3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3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3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1 </a:t>
                </a:r>
                <a:r>
                  <a:rPr lang="en-US" sz="3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giờ</a:t>
                </a:r>
                <a:r>
                  <a:rPr lang="en-US" sz="3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000" b="1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000" b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000" b="1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i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giờ</a:t>
                </a:r>
                <a:r>
                  <a:rPr lang="en-US" sz="3000" b="1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i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000" b="1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30 </a:t>
                </a:r>
                <a:r>
                  <a:rPr lang="en-US" sz="3000" b="1" i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phút</a:t>
                </a:r>
                <a:endParaRPr lang="en-US" sz="3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sz="3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6" name="Rectangle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10" y="4102608"/>
                <a:ext cx="10066844" cy="293612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Oval 117"/>
          <p:cNvSpPr/>
          <p:nvPr/>
        </p:nvSpPr>
        <p:spPr>
          <a:xfrm>
            <a:off x="3200401" y="422120"/>
            <a:ext cx="3657599" cy="36164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4737164" y="304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12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3962400" y="5582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11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3352800" y="1143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10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6400800" y="1937972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3048000" y="1937972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9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4710947" y="36062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6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3886200" y="33014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7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5486400" y="33014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6096000" y="2743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3276600" y="2743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8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5486400" y="5334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6057900" y="1143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57" name="Oval 156"/>
          <p:cNvSpPr/>
          <p:nvPr/>
        </p:nvSpPr>
        <p:spPr>
          <a:xfrm>
            <a:off x="4899126" y="2172864"/>
            <a:ext cx="191745" cy="19174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5002983" y="1017150"/>
            <a:ext cx="26217" cy="2716650"/>
            <a:chOff x="4594252" y="889575"/>
            <a:chExt cx="26217" cy="271665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594252" y="889575"/>
              <a:ext cx="26217" cy="135832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594252" y="2247900"/>
              <a:ext cx="0" cy="1358325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66547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1295400" y="457200"/>
            <a:ext cx="9144000" cy="5232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(T.127):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1143000" y="1434405"/>
            <a:ext cx="9144000" cy="34163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defRPr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…</a:t>
            </a:r>
          </a:p>
          <a:p>
            <a:pPr algn="just">
              <a:lnSpc>
                <a:spcPct val="200000"/>
              </a:lnSpc>
              <a:defRPr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Nam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…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  <a:defRPr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 …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162800" y="1752600"/>
            <a:ext cx="1066800" cy="64633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7696200" y="2895600"/>
            <a:ext cx="1371600" cy="64633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7086600" y="4001869"/>
            <a:ext cx="1371600" cy="64633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457200" y="2209800"/>
            <a:ext cx="10140696" cy="206210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just">
              <a:lnSpc>
                <a:spcPct val="20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371600" y="1066800"/>
            <a:ext cx="3041904" cy="127727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zV025-1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1148" y="304800"/>
            <a:ext cx="327660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/>
                <a:latin typeface="+mj-lt"/>
              </a:rPr>
              <a:t>Dặn</a:t>
            </a:r>
            <a:r>
              <a:rPr lang="en-US" sz="4400" b="1" dirty="0">
                <a:effectLst/>
                <a:latin typeface="+mj-lt"/>
              </a:rPr>
              <a:t> </a:t>
            </a:r>
            <a:r>
              <a:rPr lang="en-US" sz="4400" b="1" dirty="0" err="1">
                <a:effectLst/>
                <a:latin typeface="+mj-lt"/>
              </a:rPr>
              <a:t>dò</a:t>
            </a:r>
            <a:endParaRPr lang="en-US" sz="4400" b="1" dirty="0"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1280160" y="152401"/>
            <a:ext cx="2987040" cy="60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KHỞI ĐỘNG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600200" y="990600"/>
            <a:ext cx="8534400" cy="72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9 </a:t>
            </a:r>
            <a:r>
              <a:rPr lang="en-US" altLang="en-US" sz="3600" b="1" i="1" dirty="0" err="1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giờ</a:t>
            </a:r>
            <a:r>
              <a:rPr lang="en-US" altLang="en-US" sz="3600" b="1" i="1" dirty="0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15 </a:t>
            </a:r>
            <a:r>
              <a:rPr lang="en-US" altLang="en-US" sz="3600" b="1" i="1" dirty="0" err="1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phút</a:t>
            </a:r>
            <a:r>
              <a:rPr lang="en-US" altLang="en-US" sz="3600" b="1" i="1" dirty="0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thì</a:t>
            </a:r>
            <a:r>
              <a:rPr lang="en-US" altLang="en-US" sz="3600" b="1" i="1" dirty="0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kim</a:t>
            </a:r>
            <a:r>
              <a:rPr lang="en-US" altLang="en-US" sz="3600" b="1" i="1" dirty="0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phút</a:t>
            </a:r>
            <a:r>
              <a:rPr lang="en-US" altLang="en-US" sz="3600" b="1" i="1" dirty="0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chỉ</a:t>
            </a:r>
            <a:r>
              <a:rPr lang="en-US" altLang="en-US" sz="3600" b="1" i="1" dirty="0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vào</a:t>
            </a:r>
            <a:r>
              <a:rPr lang="en-US" altLang="en-US" sz="3600" b="1" i="1" dirty="0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số</a:t>
            </a:r>
            <a:r>
              <a:rPr lang="en-US" altLang="en-US" sz="3600" b="1" i="1" dirty="0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mấy</a:t>
            </a:r>
            <a:r>
              <a:rPr lang="en-US" altLang="en-US" sz="3600" b="1" i="1" dirty="0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?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1676400" y="2057400"/>
            <a:ext cx="1981200" cy="60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A. 3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209800" y="2841447"/>
            <a:ext cx="1219200" cy="65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C. 5</a:t>
            </a: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7162800" y="2863505"/>
            <a:ext cx="1981200" cy="60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D. 6</a:t>
            </a: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7086600" y="1979072"/>
            <a:ext cx="1981200" cy="60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B. 4</a:t>
            </a:r>
          </a:p>
        </p:txBody>
      </p:sp>
      <p:pic>
        <p:nvPicPr>
          <p:cNvPr id="20" name="Picture 6" descr="https://quizizz.com/media/resource/gs/quizizz-media/quizzes/6876c7c6-1f11-439f-897d-cfdcf4fe4187?w=200&amp;amp;h=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76600"/>
            <a:ext cx="3505200" cy="331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2036064" y="2075688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1752600" y="228600"/>
            <a:ext cx="7696200" cy="117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vi-VN" altLang="en-US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Hoa đi ngủ lúc 22 giờ 15 phút. </a:t>
            </a:r>
            <a:endParaRPr lang="en-US" altLang="en-US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HP001 5Ha" panose="020B0603050302020204" pitchFamily="34" charset="-127"/>
              <a:cs typeface="Times New Roman" pitchFamily="18" charset="0"/>
            </a:endParaRPr>
          </a:p>
          <a:p>
            <a:pPr algn="ctr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vi-VN" altLang="en-US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Đồng hồ nào chỉ giờ Hoa đi ngủ?</a:t>
            </a:r>
            <a:endParaRPr lang="en-US" altLang="en-US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HP001 5Ha" panose="020B0603050302020204" pitchFamily="34" charset="-127"/>
              <a:cs typeface="Times New Roman" pitchFamily="18" charset="0"/>
            </a:endParaRPr>
          </a:p>
        </p:txBody>
      </p:sp>
      <p:pic>
        <p:nvPicPr>
          <p:cNvPr id="16390" name="Picture 6" descr="https://quizizz.com/media/resource/gs/quizizz-media/quizzes/6876c7c6-1f11-439f-897d-cfdcf4fe4187?w=200&amp;amp;h=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65448"/>
            <a:ext cx="2133600" cy="201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s://quizizz.com/media/resource/gs/quizizz-media/quizzes/634ae348-8cfe-425a-a7ee-0b3c95dff75b?w=200&amp;amp;h=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70019"/>
            <a:ext cx="2133600" cy="197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https://quizizz.com/media/resource/gs/quizizz-media/quizzes/d84cc48b-9c8b-4af8-b83a-365c5e36a0e6?w=200&amp;amp;h=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1524000"/>
            <a:ext cx="2071551" cy="181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https://quizizz.com/media/resource/gs/quizizz-media/quizzes/7eb50bd9-4bb5-40b2-9829-7040df2fc557?w=200&amp;amp;h=2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17344"/>
            <a:ext cx="190500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4"/>
          <p:cNvSpPr txBox="1">
            <a:spLocks noChangeArrowheads="1"/>
          </p:cNvSpPr>
          <p:nvPr/>
        </p:nvSpPr>
        <p:spPr bwMode="auto">
          <a:xfrm>
            <a:off x="3086100" y="3388995"/>
            <a:ext cx="609600" cy="65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A</a:t>
            </a:r>
          </a:p>
        </p:txBody>
      </p:sp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7086600" y="5943600"/>
            <a:ext cx="609600" cy="65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D</a:t>
            </a:r>
          </a:p>
        </p:txBody>
      </p:sp>
      <p:sp>
        <p:nvSpPr>
          <p:cNvPr id="32" name="TextBox 4"/>
          <p:cNvSpPr txBox="1">
            <a:spLocks noChangeArrowheads="1"/>
          </p:cNvSpPr>
          <p:nvPr/>
        </p:nvSpPr>
        <p:spPr bwMode="auto">
          <a:xfrm>
            <a:off x="7010400" y="3352810"/>
            <a:ext cx="609600" cy="65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B</a:t>
            </a:r>
          </a:p>
        </p:txBody>
      </p:sp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3086100" y="5960364"/>
            <a:ext cx="609600" cy="65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C</a:t>
            </a:r>
          </a:p>
        </p:txBody>
      </p:sp>
      <p:sp>
        <p:nvSpPr>
          <p:cNvPr id="4" name="Oval 3"/>
          <p:cNvSpPr/>
          <p:nvPr/>
        </p:nvSpPr>
        <p:spPr>
          <a:xfrm>
            <a:off x="7010400" y="5943600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752600" y="228600"/>
            <a:ext cx="7696200" cy="121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vi-VN" altLang="en-US" b="1" i="1" dirty="0">
                <a:solidFill>
                  <a:schemeClr val="accent4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Đồng hồ </a:t>
            </a:r>
            <a:r>
              <a:rPr lang="en-US" altLang="en-US" b="1" i="1" dirty="0" err="1">
                <a:solidFill>
                  <a:schemeClr val="accent4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sau</a:t>
            </a:r>
            <a:r>
              <a:rPr lang="vi-VN" altLang="en-US" b="1" i="1" dirty="0">
                <a:solidFill>
                  <a:schemeClr val="accent4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chỉ giờ Lan tan học.</a:t>
            </a:r>
            <a:endParaRPr lang="en-US" altLang="en-US" b="1" i="1" dirty="0">
              <a:solidFill>
                <a:schemeClr val="accent4"/>
              </a:solidFill>
              <a:latin typeface="Times New Roman" pitchFamily="18" charset="0"/>
              <a:ea typeface="HP001 5Ha" panose="020B0603050302020204" pitchFamily="34" charset="-127"/>
              <a:cs typeface="Times New Roman" pitchFamily="18" charset="0"/>
            </a:endParaRPr>
          </a:p>
          <a:p>
            <a:pPr algn="ctr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vi-VN" altLang="en-US" b="1" i="1" dirty="0">
                <a:solidFill>
                  <a:schemeClr val="accent4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Vậy Lan tan học lúc mấy giờ</a:t>
            </a:r>
            <a:r>
              <a:rPr lang="en-US" altLang="en-US" b="1" i="1" dirty="0">
                <a:solidFill>
                  <a:schemeClr val="accent4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vi-VN" altLang="en-US" b="1" i="1" dirty="0">
                <a:solidFill>
                  <a:schemeClr val="accent4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?</a:t>
            </a:r>
            <a:endParaRPr lang="en-US" altLang="en-US" b="1" i="1" dirty="0">
              <a:solidFill>
                <a:schemeClr val="accent4"/>
              </a:solidFill>
              <a:latin typeface="Times New Roman" pitchFamily="18" charset="0"/>
              <a:ea typeface="HP001 5Ha" panose="020B0603050302020204" pitchFamily="34" charset="-127"/>
              <a:cs typeface="Times New Roman" pitchFamily="18" charset="0"/>
            </a:endParaRPr>
          </a:p>
        </p:txBody>
      </p:sp>
      <p:pic>
        <p:nvPicPr>
          <p:cNvPr id="18434" name="Picture 2" descr="https://quizizz.com/media/resource/gs/quizizz-media/quizzes/77d0cacb-be98-4c92-bbb6-53cf2402854f?w=400&amp;amp;h=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0"/>
            <a:ext cx="3078342" cy="32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600200" y="4726528"/>
            <a:ext cx="1981200" cy="65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A. 11 </a:t>
            </a:r>
            <a:r>
              <a:rPr lang="en-US" altLang="en-US" b="1" dirty="0" err="1"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giờ</a:t>
            </a:r>
            <a:endParaRPr lang="en-US" altLang="en-US" b="1" dirty="0">
              <a:latin typeface="Times New Roman" pitchFamily="18" charset="0"/>
              <a:ea typeface="HP001 5Ha" panose="020B0603050302020204" pitchFamily="34" charset="-127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00200" y="5532633"/>
            <a:ext cx="3200400" cy="60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C. 11 </a:t>
            </a:r>
            <a:r>
              <a:rPr lang="en-US" altLang="en-US" b="1" dirty="0" err="1"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giờ</a:t>
            </a:r>
            <a:r>
              <a:rPr lang="en-US" altLang="en-US" b="1" dirty="0"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30 </a:t>
            </a:r>
            <a:r>
              <a:rPr lang="en-US" altLang="en-US" b="1" dirty="0" err="1"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phút</a:t>
            </a:r>
            <a:endParaRPr lang="en-US" altLang="en-US" b="1" dirty="0">
              <a:latin typeface="Times New Roman" pitchFamily="18" charset="0"/>
              <a:ea typeface="HP001 5Ha" panose="020B0603050302020204" pitchFamily="34" charset="-127"/>
              <a:cs typeface="Times New Roman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010400" y="5532633"/>
            <a:ext cx="1981200" cy="60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D. 13 </a:t>
            </a:r>
            <a:r>
              <a:rPr lang="en-US" altLang="en-US" b="1" dirty="0" err="1"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giờ</a:t>
            </a:r>
            <a:endParaRPr lang="en-US" altLang="en-US" b="1" dirty="0">
              <a:latin typeface="Times New Roman" pitchFamily="18" charset="0"/>
              <a:ea typeface="HP001 5Ha" panose="020B0603050302020204" pitchFamily="34" charset="-127"/>
              <a:cs typeface="Times New Roman" pitchFamily="18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934200" y="4648200"/>
            <a:ext cx="1981200" cy="60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B. 12 </a:t>
            </a:r>
            <a:r>
              <a:rPr lang="en-US" altLang="en-US" b="1" dirty="0" err="1"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giờ</a:t>
            </a:r>
            <a:endParaRPr lang="en-US" altLang="en-US" b="1" dirty="0">
              <a:latin typeface="Times New Roman" pitchFamily="18" charset="0"/>
              <a:ea typeface="HP001 5Ha" panose="020B0603050302020204" pitchFamily="34" charset="-127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00200" y="4725476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1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143000" y="215900"/>
            <a:ext cx="2416176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LUYỆN TẬP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165133" y="0"/>
            <a:ext cx="8519160" cy="5847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(T.127):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8" descr="Bài 1, 2, 3 trang 127 SGK Toán 2 | Toán lớp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77366"/>
          <a:stretch/>
        </p:blipFill>
        <p:spPr bwMode="auto">
          <a:xfrm>
            <a:off x="1050842" y="797627"/>
            <a:ext cx="4601202" cy="195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 descr="Bài 1, 2, 3 trang 127 SGK Toán 2 | Toán lớp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35" r="50000"/>
          <a:stretch/>
        </p:blipFill>
        <p:spPr bwMode="auto">
          <a:xfrm>
            <a:off x="3352800" y="4800600"/>
            <a:ext cx="4517884" cy="19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Bài 1, 2, 3 trang 127 SGK Toán 2 | Toán lớp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3928" b="76113"/>
          <a:stretch/>
        </p:blipFill>
        <p:spPr bwMode="auto">
          <a:xfrm>
            <a:off x="5867400" y="429328"/>
            <a:ext cx="4461740" cy="23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Bài 1, 2, 3 trang 127 SGK Toán 2 | Toán lớp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2" t="36250" b="38716"/>
          <a:stretch/>
        </p:blipFill>
        <p:spPr bwMode="auto">
          <a:xfrm>
            <a:off x="6067510" y="2931228"/>
            <a:ext cx="4219490" cy="206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2" name="Picture 16" descr="Bài 1, 2, 3 trang 127 SGK Toán 2 | Toán lớp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9" r="52151" b="39605"/>
          <a:stretch/>
        </p:blipFill>
        <p:spPr bwMode="auto">
          <a:xfrm>
            <a:off x="1070461" y="3001438"/>
            <a:ext cx="4275645" cy="19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Bài 1, 2, 3 trang 127 SGK Toán 2 | Toán lớp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77366"/>
          <a:stretch/>
        </p:blipFill>
        <p:spPr bwMode="auto">
          <a:xfrm>
            <a:off x="2362200" y="381000"/>
            <a:ext cx="7010400" cy="298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295400" y="3657600"/>
            <a:ext cx="9067800" cy="5847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Nam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3352800" y="4393011"/>
            <a:ext cx="2514600" cy="5847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6" descr="Bài 1, 2, 3 trang 127 SGK Toán 2 | Toán lớp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3928" b="76113"/>
          <a:stretch/>
        </p:blipFill>
        <p:spPr bwMode="auto">
          <a:xfrm>
            <a:off x="2209799" y="0"/>
            <a:ext cx="670663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1307592" y="3792295"/>
            <a:ext cx="9067800" cy="5847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Nam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chuồng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3739896" y="4419600"/>
            <a:ext cx="2514600" cy="5847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6" descr="Bài 1, 2, 3 trang 127 SGK Toán 2 | Toán lớp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9" r="52151" b="39605"/>
          <a:stretch/>
        </p:blipFill>
        <p:spPr bwMode="auto">
          <a:xfrm>
            <a:off x="2365248" y="457200"/>
            <a:ext cx="6778752" cy="305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647700" y="3733800"/>
            <a:ext cx="9067800" cy="5847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Nam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chuồng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3240024" y="4419599"/>
            <a:ext cx="2514600" cy="5847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12" descr="Bài 1, 2, 3 trang 127 SGK Toán 2 | Toán lớp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2" t="36250" b="38716"/>
          <a:stretch/>
        </p:blipFill>
        <p:spPr bwMode="auto">
          <a:xfrm>
            <a:off x="2362200" y="457199"/>
            <a:ext cx="6324600" cy="309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1143000" y="3733800"/>
            <a:ext cx="9067800" cy="5847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d) Nam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3392424" y="4572000"/>
            <a:ext cx="3008376" cy="5847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14" descr="Bài 1, 2, 3 trang 127 SGK Toán 2 | Toán lớp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35" r="50000"/>
          <a:stretch/>
        </p:blipFill>
        <p:spPr bwMode="auto">
          <a:xfrm>
            <a:off x="2514600" y="609600"/>
            <a:ext cx="6407532" cy="275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1245108" y="3834825"/>
            <a:ext cx="9067800" cy="5847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e) Nam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3392424" y="4572000"/>
            <a:ext cx="3008376" cy="5847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18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4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22" grpId="0" animBg="1"/>
      <p:bldP spid="22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Bài 1, 2, 3 trang 127 SGK Toán 2 | Toán lớp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3928" b="76113"/>
          <a:stretch/>
        </p:blipFill>
        <p:spPr bwMode="auto">
          <a:xfrm>
            <a:off x="1143000" y="685800"/>
            <a:ext cx="4461740" cy="23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Bài 1, 2, 3 trang 127 SGK Toán 2 | Toán lớp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9" r="52151" b="39605"/>
          <a:stretch/>
        </p:blipFill>
        <p:spPr bwMode="auto">
          <a:xfrm>
            <a:off x="6019800" y="990600"/>
            <a:ext cx="4275645" cy="19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1485900" y="3029904"/>
            <a:ext cx="7696200" cy="117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vi-VN" altLang="en-US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Nam và các bạn đi từ chuồng voi đến chuồng hổ trong bao lâu?</a:t>
            </a:r>
            <a:endParaRPr lang="en-US" altLang="en-US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HP001 5Ha" panose="020B0603050302020204" pitchFamily="34" charset="-127"/>
              <a:cs typeface="Times New Roman" pitchFamily="18" charset="0"/>
            </a:endParaRPr>
          </a:p>
        </p:txBody>
      </p:sp>
      <p:pic>
        <p:nvPicPr>
          <p:cNvPr id="15" name="Picture 8" descr="Bài 1, 2, 3 trang 127 SGK Toán 2 | Toán lớp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77366"/>
          <a:stretch/>
        </p:blipFill>
        <p:spPr bwMode="auto">
          <a:xfrm>
            <a:off x="1418598" y="1060810"/>
            <a:ext cx="4601202" cy="195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Bài 1, 2, 3 trang 127 SGK Toán 2 | Toán lớp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35" r="50000"/>
          <a:stretch/>
        </p:blipFill>
        <p:spPr bwMode="auto">
          <a:xfrm>
            <a:off x="6019800" y="979250"/>
            <a:ext cx="4517884" cy="19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-76200" y="3200400"/>
            <a:ext cx="11049000" cy="57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vi-VN" altLang="en-US" sz="3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Nam cùng các bạn đã chơi ở vườn thú </a:t>
            </a:r>
            <a:r>
              <a:rPr lang="en-US" altLang="en-US" sz="30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từ</a:t>
            </a:r>
            <a:r>
              <a:rPr lang="en-US" altLang="en-US" sz="3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mấy</a:t>
            </a:r>
            <a:r>
              <a:rPr lang="en-US" altLang="en-US" sz="3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giờ</a:t>
            </a:r>
            <a:r>
              <a:rPr lang="en-US" altLang="en-US" sz="3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đến</a:t>
            </a:r>
            <a:r>
              <a:rPr lang="en-US" altLang="en-US" sz="3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mấy</a:t>
            </a:r>
            <a:r>
              <a:rPr lang="en-US" altLang="en-US" sz="3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giờ</a:t>
            </a:r>
            <a:r>
              <a:rPr lang="vi-VN" altLang="en-US" sz="3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?</a:t>
            </a:r>
            <a:endParaRPr lang="en-US" altLang="en-US" sz="30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HP001 5Ha" panose="020B0603050302020204" pitchFamily="34" charset="-127"/>
              <a:cs typeface="Times New Roman" pitchFamily="18" charset="0"/>
            </a:endParaRP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1485900" y="4114810"/>
            <a:ext cx="7696200" cy="60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15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phút</a:t>
            </a:r>
            <a:endParaRPr lang="en-US" altLang="en-US" b="1" dirty="0">
              <a:solidFill>
                <a:schemeClr val="accent2"/>
              </a:solidFill>
              <a:latin typeface="Times New Roman" pitchFamily="18" charset="0"/>
              <a:ea typeface="HP001 5Ha" panose="020B0603050302020204" pitchFamily="34" charset="-127"/>
              <a:cs typeface="Times New Roman" pitchFamily="18" charset="0"/>
            </a:endParaRP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1600200" y="3755608"/>
            <a:ext cx="7696200" cy="60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chemeClr val="accent2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Từ</a:t>
            </a:r>
            <a:r>
              <a:rPr lang="en-US" altLang="en-US" b="1" dirty="0">
                <a:solidFill>
                  <a:schemeClr val="accent2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8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giờ</a:t>
            </a:r>
            <a:r>
              <a:rPr lang="en-US" altLang="en-US" b="1" dirty="0">
                <a:solidFill>
                  <a:schemeClr val="accent2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30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phút</a:t>
            </a:r>
            <a:r>
              <a:rPr lang="en-US" altLang="en-US" b="1" dirty="0">
                <a:solidFill>
                  <a:schemeClr val="accent2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đến</a:t>
            </a:r>
            <a:r>
              <a:rPr lang="en-US" altLang="en-US" b="1" dirty="0">
                <a:solidFill>
                  <a:schemeClr val="accent2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11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giờ</a:t>
            </a:r>
            <a:endParaRPr lang="en-US" altLang="en-US" b="1" dirty="0">
              <a:solidFill>
                <a:schemeClr val="accent2"/>
              </a:solidFill>
              <a:latin typeface="Times New Roman" pitchFamily="18" charset="0"/>
              <a:ea typeface="HP001 5Ha" panose="020B0603050302020204" pitchFamily="34" charset="-127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4956" y="4724400"/>
            <a:ext cx="96096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8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9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7" grpId="0"/>
      <p:bldP spid="18" grpId="0"/>
      <p:bldP spid="18" grpId="1"/>
      <p:bldP spid="19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1834896" y="261024"/>
            <a:ext cx="3102067" cy="5847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(T.127):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7" t="16713" r="70452" b="24398"/>
          <a:stretch/>
        </p:blipFill>
        <p:spPr bwMode="auto">
          <a:xfrm>
            <a:off x="1600200" y="1615440"/>
            <a:ext cx="1904999" cy="351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3" t="13884" r="47733" b="24398"/>
          <a:stretch/>
        </p:blipFill>
        <p:spPr bwMode="auto">
          <a:xfrm>
            <a:off x="7315200" y="1615440"/>
            <a:ext cx="2161362" cy="3322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762000" y="896070"/>
            <a:ext cx="4800600" cy="60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Hà</a:t>
            </a:r>
            <a:r>
              <a:rPr lang="en-US" altLang="en-US" b="1" dirty="0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đến</a:t>
            </a:r>
            <a:r>
              <a:rPr lang="en-US" altLang="en-US" b="1" dirty="0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trường</a:t>
            </a:r>
            <a:r>
              <a:rPr lang="en-US" altLang="en-US" b="1" dirty="0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lúc</a:t>
            </a:r>
            <a:r>
              <a:rPr lang="en-US" altLang="en-US" b="1" dirty="0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7 </a:t>
            </a:r>
            <a:r>
              <a:rPr lang="en-US" altLang="en-US" b="1" dirty="0" err="1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giờ</a:t>
            </a:r>
            <a:endParaRPr lang="en-US" altLang="en-US" b="1" dirty="0">
              <a:solidFill>
                <a:schemeClr val="accent6"/>
              </a:solidFill>
              <a:latin typeface="Times New Roman" pitchFamily="18" charset="0"/>
              <a:ea typeface="HP001 5Ha" panose="020B0603050302020204" pitchFamily="34" charset="-127"/>
              <a:cs typeface="Times New Roman" pitchFamily="18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5248656" y="914400"/>
            <a:ext cx="5724144" cy="57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Toàn</a:t>
            </a:r>
            <a:r>
              <a:rPr lang="en-US" altLang="en-US" sz="3000" b="1" dirty="0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đến</a:t>
            </a:r>
            <a:r>
              <a:rPr lang="en-US" altLang="en-US" sz="3000" b="1" dirty="0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trường</a:t>
            </a:r>
            <a:r>
              <a:rPr lang="en-US" altLang="en-US" sz="3000" b="1" dirty="0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lúc</a:t>
            </a:r>
            <a:r>
              <a:rPr lang="en-US" altLang="en-US" sz="3000" b="1" dirty="0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7 </a:t>
            </a:r>
            <a:r>
              <a:rPr lang="en-US" altLang="en-US" sz="3000" b="1" dirty="0" err="1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giờ</a:t>
            </a:r>
            <a:r>
              <a:rPr lang="en-US" altLang="en-US" sz="3000" b="1" dirty="0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15 </a:t>
            </a:r>
            <a:r>
              <a:rPr lang="en-US" altLang="en-US" sz="3000" b="1" dirty="0" err="1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phút</a:t>
            </a:r>
            <a:endParaRPr lang="en-US" altLang="en-US" sz="3000" b="1" dirty="0">
              <a:solidFill>
                <a:schemeClr val="accent6"/>
              </a:solidFill>
              <a:latin typeface="Times New Roman" pitchFamily="18" charset="0"/>
              <a:ea typeface="HP001 5Ha" panose="020B0603050302020204" pitchFamily="34" charset="-127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105400" y="990600"/>
            <a:ext cx="0" cy="414013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3048000" y="5257800"/>
            <a:ext cx="4495800" cy="6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en-US" altLang="en-US" sz="3000" b="1" i="1" dirty="0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Ai </a:t>
            </a:r>
            <a:r>
              <a:rPr lang="en-US" altLang="en-US" sz="3000" b="1" i="1" dirty="0" err="1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đến</a:t>
            </a:r>
            <a:r>
              <a:rPr lang="en-US" altLang="en-US" sz="3000" b="1" i="1" dirty="0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trường</a:t>
            </a:r>
            <a:r>
              <a:rPr lang="en-US" altLang="en-US" sz="3000" b="1" i="1" dirty="0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sớm</a:t>
            </a:r>
            <a:r>
              <a:rPr lang="en-US" altLang="en-US" sz="3000" b="1" i="1" dirty="0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hơn</a:t>
            </a:r>
            <a:r>
              <a:rPr lang="en-US" altLang="en-US" sz="3000" b="1" i="1" dirty="0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?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1834895" y="5257800"/>
            <a:ext cx="7918703" cy="6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en-US" altLang="en-US" sz="3000" b="1" i="1" dirty="0" err="1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Hà</a:t>
            </a:r>
            <a:r>
              <a:rPr lang="en-US" altLang="en-US" sz="3000" b="1" i="1" dirty="0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đến</a:t>
            </a:r>
            <a:r>
              <a:rPr lang="en-US" altLang="en-US" sz="3000" b="1" i="1" dirty="0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trường</a:t>
            </a:r>
            <a:r>
              <a:rPr lang="en-US" altLang="en-US" sz="3000" b="1" i="1" dirty="0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sớm</a:t>
            </a:r>
            <a:r>
              <a:rPr lang="en-US" altLang="en-US" sz="3000" b="1" i="1" dirty="0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hơn</a:t>
            </a:r>
            <a:r>
              <a:rPr lang="en-US" altLang="en-US" sz="3000" b="1" i="1" dirty="0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Toàn</a:t>
            </a:r>
            <a:r>
              <a:rPr lang="en-US" altLang="en-US" sz="3000" b="1" i="1" dirty="0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bao</a:t>
            </a:r>
            <a:r>
              <a:rPr lang="en-US" altLang="en-US" sz="3000" b="1" i="1" dirty="0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nhiêu</a:t>
            </a:r>
            <a:r>
              <a:rPr lang="en-US" altLang="en-US" sz="3000" b="1" i="1" dirty="0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phút</a:t>
            </a:r>
            <a:r>
              <a:rPr lang="en-US" altLang="en-US" sz="3000" b="1" i="1" dirty="0">
                <a:solidFill>
                  <a:schemeClr val="accent6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?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257300" y="5876431"/>
            <a:ext cx="7696200" cy="65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chemeClr val="accent2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Hà</a:t>
            </a:r>
            <a:r>
              <a:rPr lang="en-US" altLang="en-US" b="1" dirty="0">
                <a:solidFill>
                  <a:schemeClr val="accent2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đến</a:t>
            </a:r>
            <a:r>
              <a:rPr lang="en-US" altLang="en-US" b="1" dirty="0">
                <a:solidFill>
                  <a:schemeClr val="accent2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trường</a:t>
            </a:r>
            <a:r>
              <a:rPr lang="en-US" altLang="en-US" b="1" dirty="0">
                <a:solidFill>
                  <a:schemeClr val="accent2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sớm</a:t>
            </a:r>
            <a:r>
              <a:rPr lang="en-US" altLang="en-US" b="1" dirty="0">
                <a:solidFill>
                  <a:schemeClr val="accent2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hơn</a:t>
            </a:r>
            <a:r>
              <a:rPr lang="en-US" altLang="en-US" b="1" dirty="0">
                <a:solidFill>
                  <a:schemeClr val="accent2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Toàn</a:t>
            </a:r>
            <a:r>
              <a:rPr lang="en-US" altLang="en-US" b="1" dirty="0">
                <a:solidFill>
                  <a:schemeClr val="accent2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15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phút</a:t>
            </a:r>
            <a:endParaRPr lang="en-US" altLang="en-US" b="1" dirty="0">
              <a:solidFill>
                <a:schemeClr val="accent2"/>
              </a:solidFill>
              <a:latin typeface="Times New Roman" pitchFamily="18" charset="0"/>
              <a:ea typeface="HP001 5Ha" panose="020B06030503020202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4" grpId="1"/>
      <p:bldP spid="12" grpId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1341120" y="123864"/>
            <a:ext cx="3102067" cy="5847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(T.127):</a:t>
            </a: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1066800" y="533400"/>
            <a:ext cx="4800600" cy="60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Ngọc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đi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ngủ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lúc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21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giờ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HP001 5Ha" panose="020B0603050302020204" pitchFamily="34" charset="-127"/>
              <a:cs typeface="Times New Roman" pitchFamily="18" charset="0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5477256" y="551730"/>
            <a:ext cx="5724144" cy="57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Quyên</a:t>
            </a:r>
            <a:r>
              <a:rPr lang="en-US" altLang="en-US" sz="3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đi</a:t>
            </a:r>
            <a:r>
              <a:rPr lang="en-US" altLang="en-US" sz="3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ngủ</a:t>
            </a:r>
            <a:r>
              <a:rPr lang="en-US" altLang="en-US" sz="3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lúc</a:t>
            </a:r>
            <a:r>
              <a:rPr lang="en-US" altLang="en-US" sz="3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21 </a:t>
            </a:r>
            <a:r>
              <a:rPr lang="en-US" alt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giờ</a:t>
            </a:r>
            <a:r>
              <a:rPr lang="en-US" altLang="en-US" sz="3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30 </a:t>
            </a:r>
            <a:r>
              <a:rPr lang="en-US" alt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phút</a:t>
            </a:r>
            <a:endParaRPr lang="en-US" altLang="en-US" sz="3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HP001 5Ha" panose="020B0603050302020204" pitchFamily="34" charset="-127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334000" y="609600"/>
            <a:ext cx="0" cy="414013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 descr="phim hoạt hình vẽ tay ngủ trẻ em Hình ảnh | Định dạng hình ảnh PS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24" y="1142990"/>
            <a:ext cx="3379598" cy="337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Cô Bé đang Ngủ Chăn Màu Xanh Ngày Ngủ Thế Giới Cô Bé Xinh Xắn, Vẽ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Cô Bé đang Ngủ Chăn Màu Xanh Ngày Ngủ Thế Giới Cô Bé Xinh Xắn, Vẽ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128939"/>
            <a:ext cx="3352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3505200" y="4800600"/>
            <a:ext cx="4495800" cy="57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en-US" altLang="en-US" sz="3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Ai </a:t>
            </a:r>
            <a:r>
              <a:rPr lang="en-US" altLang="en-US" sz="30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đi</a:t>
            </a:r>
            <a:r>
              <a:rPr lang="en-US" altLang="en-US" sz="3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ngủ</a:t>
            </a:r>
            <a:r>
              <a:rPr lang="en-US" altLang="en-US" sz="3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muộn</a:t>
            </a:r>
            <a:r>
              <a:rPr lang="en-US" altLang="en-US" sz="3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hơn</a:t>
            </a:r>
            <a:r>
              <a:rPr lang="en-US" altLang="en-US" sz="3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?</a:t>
            </a: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1904999" y="4876800"/>
            <a:ext cx="7924799" cy="6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Quyên</a:t>
            </a:r>
            <a:r>
              <a:rPr lang="en-US" altLang="en-US" sz="3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đi</a:t>
            </a:r>
            <a:r>
              <a:rPr lang="en-US" altLang="en-US" sz="3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ngủ</a:t>
            </a:r>
            <a:r>
              <a:rPr lang="en-US" altLang="en-US" sz="3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muộn</a:t>
            </a:r>
            <a:r>
              <a:rPr lang="en-US" altLang="en-US" sz="3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hơn</a:t>
            </a:r>
            <a:r>
              <a:rPr lang="en-US" altLang="en-US" sz="3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Ngọc</a:t>
            </a:r>
            <a:r>
              <a:rPr lang="en-US" altLang="en-US" sz="3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bao</a:t>
            </a:r>
            <a:r>
              <a:rPr lang="en-US" altLang="en-US" sz="3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nhiêu</a:t>
            </a:r>
            <a:r>
              <a:rPr lang="en-US" altLang="en-US" sz="3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phút</a:t>
            </a:r>
            <a:r>
              <a:rPr lang="en-US" altLang="en-US" sz="3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?</a:t>
            </a: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2039111" y="5495431"/>
            <a:ext cx="7924799" cy="57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solidFill>
                  <a:srgbClr val="B584FC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Quyên</a:t>
            </a:r>
            <a:r>
              <a:rPr lang="en-US" altLang="en-US" sz="3000" b="1" dirty="0">
                <a:solidFill>
                  <a:srgbClr val="B584FC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B584FC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đi</a:t>
            </a:r>
            <a:r>
              <a:rPr lang="en-US" altLang="en-US" sz="3000" b="1" dirty="0">
                <a:solidFill>
                  <a:srgbClr val="B584FC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B584FC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ngủ</a:t>
            </a:r>
            <a:r>
              <a:rPr lang="en-US" altLang="en-US" sz="3000" b="1" dirty="0">
                <a:solidFill>
                  <a:srgbClr val="B584FC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B584FC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muộn</a:t>
            </a:r>
            <a:r>
              <a:rPr lang="en-US" altLang="en-US" sz="3000" b="1" dirty="0">
                <a:solidFill>
                  <a:srgbClr val="B584FC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B584FC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hơn</a:t>
            </a:r>
            <a:r>
              <a:rPr lang="en-US" altLang="en-US" sz="3000" b="1" dirty="0">
                <a:solidFill>
                  <a:srgbClr val="B584FC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B584FC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Ngọc</a:t>
            </a:r>
            <a:r>
              <a:rPr lang="en-US" altLang="en-US" sz="3000" b="1" dirty="0">
                <a:solidFill>
                  <a:srgbClr val="B584FC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30 </a:t>
            </a:r>
            <a:r>
              <a:rPr lang="en-US" altLang="en-US" sz="3000" b="1" dirty="0" err="1">
                <a:solidFill>
                  <a:srgbClr val="B584FC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phút</a:t>
            </a:r>
            <a:endParaRPr lang="en-US" altLang="en-US" sz="3000" b="1" dirty="0">
              <a:solidFill>
                <a:srgbClr val="B584FC"/>
              </a:solidFill>
              <a:latin typeface="Times New Roman" pitchFamily="18" charset="0"/>
              <a:ea typeface="HP001 5Ha" panose="020B0603050302020204" pitchFamily="34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742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163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8" grpId="1"/>
      <p:bldP spid="19" grpId="0"/>
      <p:bldP spid="20" grpId="0"/>
    </p:bldLst>
  </p:timing>
</p:sld>
</file>

<file path=ppt/theme/theme1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54FC1628-3A91-419A-87B0-0EFFD1EB9001}" vid="{9B1FA9EB-1339-49B3-8DF8-3DE5E7B8B66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3482</TotalTime>
  <Words>551</Words>
  <Application>Microsoft Office PowerPoint</Application>
  <PresentationFormat>Custom</PresentationFormat>
  <Paragraphs>91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Cambria</vt:lpstr>
      <vt:lpstr>Cambria Math</vt:lpstr>
      <vt:lpstr>Times New Roman</vt:lpstr>
      <vt:lpstr>Theme2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Tieu hoc Vinh tuy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Hoc sinh</dc:creator>
  <cp:lastModifiedBy>Admin</cp:lastModifiedBy>
  <cp:revision>324</cp:revision>
  <dcterms:created xsi:type="dcterms:W3CDTF">2004-02-07T04:16:18Z</dcterms:created>
  <dcterms:modified xsi:type="dcterms:W3CDTF">2021-02-22T05:02:48Z</dcterms:modified>
</cp:coreProperties>
</file>