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77" r:id="rId4"/>
    <p:sldId id="278" r:id="rId5"/>
    <p:sldId id="283" r:id="rId6"/>
    <p:sldId id="279" r:id="rId7"/>
    <p:sldId id="280" r:id="rId8"/>
    <p:sldId id="281" r:id="rId9"/>
    <p:sldId id="282" r:id="rId10"/>
    <p:sldId id="265" r:id="rId11"/>
    <p:sldId id="284" r:id="rId12"/>
    <p:sldId id="260" r:id="rId13"/>
    <p:sldId id="27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等线 Light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CFE"/>
    <a:srgbClr val="AFDBFD"/>
    <a:srgbClr val="6B4195"/>
    <a:srgbClr val="E61017"/>
    <a:srgbClr val="EE3708"/>
    <a:srgbClr val="BC2201"/>
    <a:srgbClr val="E2EFDA"/>
    <a:srgbClr val="FE4309"/>
    <a:srgbClr val="EC401A"/>
    <a:srgbClr val="FE4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76726" autoAdjust="0"/>
  </p:normalViewPr>
  <p:slideViewPr>
    <p:cSldViewPr snapToGrid="0">
      <p:cViewPr varScale="1">
        <p:scale>
          <a:sx n="80" d="100"/>
          <a:sy n="80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4BB540-2F48-42D5-97B8-4433A7E04D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F612B-DD7A-4241-986E-47472E1AEA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A59E4-CF9C-4131-8F2C-0DE3133B07B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13C46C-077D-419B-B911-430FE5FBA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5A6971-0B31-47A9-B520-8B9C9E2A6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98E63-0260-4246-8C4A-C1868F976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76A2C-0D96-4E21-AFEC-FE0C40902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6D017-4F3E-4126-ADCA-D1D3A97243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bóng để dẫn đến câu hỏi t</a:t>
            </a:r>
            <a:r>
              <a:rPr lang="vi-VN"/>
              <a:t>ư</a:t>
            </a:r>
            <a:r>
              <a:rPr lang="en-US"/>
              <a:t>ơng ứng</a:t>
            </a:r>
          </a:p>
          <a:p>
            <a:r>
              <a:rPr lang="en-US"/>
              <a:t>Bấm vào mũi tên để sang bài tập 2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9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quay về chọn bóng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DFCC3E-6AED-461C-AA27-3D037A8B1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4380EF-B081-483A-860E-09FDE4C0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7CC33D-4EA7-4DBF-BE84-E4CBDED3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1F6BC-C03D-4E6C-BE86-7A0073C5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F9F5F-A40F-46E1-902C-3899E4D7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A646F-0F87-48F2-9CB7-28F3BABE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99B661-9AC4-4807-AA2F-4D64705E8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ED3CF2-A7DD-49E2-BB56-B4DEBBBE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66CD7-1BBB-4421-A5C8-9B981CCC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3FFCE5-AE3B-402D-AE23-984D782B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F61389-9E40-43EE-B9C8-7731BDF1D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A59770-7F3A-4F3C-9D63-23D83F651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4896E9-5DB7-4075-B9CD-833FA3DE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A873EC-7EA5-4D2F-B4D0-F772091C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90269F-CE4C-4CEA-B6E2-7A364DEF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8275C-CE0D-462A-9750-4D2736FE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D67A58-2C81-4EB5-86D9-49FADB4D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2B0E2-6990-4C21-A28E-7E80E3DE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8953B-A191-4159-96E0-4F4B86B7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97E244-5EE9-48C6-8516-0F993C46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6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062C0-340C-4668-B891-0F455218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5FF023-CD49-4CBA-B1BE-382182F9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449EA-B337-44C6-8717-61F3948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A5C01E-3FF8-4243-A3FB-6E333994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6D1D8-8C9C-40C6-A9E4-A3C64D8C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E0E53-1F51-4462-AB01-AF6266F2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863600-3E4F-4FF3-8C12-C18E2685E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BF2EE4-F7A8-4C8A-9059-F2714D10E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88C24-7604-4C05-9656-4A551ECB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F96CCC-4774-446A-AFA2-7744AE3E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AFCDBC-F546-4550-A965-6B5AF5D7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6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FB89AA-D45D-4AE4-B777-530B08E7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596E54-236E-48D2-9199-AF0ECEF9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A38813-9266-43C9-A7E3-9982D8A32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6E74BA-1037-416F-AC81-58C1BC4EE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111BB9-192B-44CC-A68E-F17C28B64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86F5A7C-3AB2-4ADD-80D2-501507B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4983FC-97DA-4608-869D-AC370B82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971E72-6C8E-4F66-B7BC-77D3D397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D5019-8488-4C21-89ED-DFD24ED0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D0D9E1-7326-4BE4-9ED3-864EE847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0AB8F3-A2CF-4050-8417-1FE1B756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0F13E2-9EFD-4D29-800B-5BBA8AB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95B7AE6-C791-4F65-AE3F-65D85698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FE312A-88B0-48C3-B8A9-E92D4C7C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1C626A-ACCE-4FC5-9513-E17D1B5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E29C1-965C-44D7-83CD-89D02F14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82B4F-570F-4D77-94F4-93F8081E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1F9CCA-A59B-4853-A5D3-64FB1C8CB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7EF682-537F-4A89-99EB-4C15D7FE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913E7E-912A-4EBD-BBFB-6D1D1C5E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227C7-DB40-4C58-B901-55A8093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7B8F7-290D-4ECD-9680-8D04DB13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30C828-F6D9-464B-9884-7CB7451C4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B6803D-25D1-45D2-9DEC-A3823DAC3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F7C703-E0B9-4829-9395-7924AF52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5BB54E-4586-4D35-901A-AA3B85FD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5CD00F-74C2-4992-98D7-6C50EB95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14C6E6-5906-466E-961B-6A940A1C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0825A-83C0-4401-ACA3-ECB3FD15F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68DB79-7536-4353-B8A4-634166399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8D9C-D926-4C91-BF0C-E2858F711A89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F7A25-D525-4ED0-B351-B71CF3B27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90DEDA-DF0A-497D-AF71-007ABD0B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1AD12C-5AF0-4741-9C58-E58B5F0678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-3280653"/>
            <a:ext cx="1169630" cy="935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9996C-2D69-4683-B1C5-3A1F5F498F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-3748483"/>
            <a:ext cx="1169630" cy="935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4059F1-4173-4E34-929E-C46DD07B2E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9461954"/>
            <a:ext cx="1169630" cy="935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5D57D7-9AF9-4732-B524-B1837B731B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8994124"/>
            <a:ext cx="1169630" cy="9356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B7A682-E416-45E5-BC22-E18AF244024C}"/>
              </a:ext>
            </a:extLst>
          </p:cNvPr>
          <p:cNvSpPr/>
          <p:nvPr userDrawn="1"/>
        </p:nvSpPr>
        <p:spPr>
          <a:xfrm rot="16200000">
            <a:off x="-386131" y="386131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AFDB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970CE-44EE-4543-AD8F-D7EF6CFC76D5}"/>
              </a:ext>
            </a:extLst>
          </p:cNvPr>
          <p:cNvSpPr/>
          <p:nvPr userDrawn="1"/>
        </p:nvSpPr>
        <p:spPr>
          <a:xfrm rot="16200000">
            <a:off x="11482018" y="5996790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EAC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734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EEDDBE-9854-4019-A0F6-3DFB201D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F0023E-20C2-4163-99FB-275D2FEFE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" y="-1"/>
            <a:ext cx="12192000" cy="68579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2E7D49-444C-4FBC-8AF1-9B297F81D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7612797" y="-937763"/>
            <a:ext cx="2757163" cy="409446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45EAAFD-31E5-459F-9867-CC4F5889C875}"/>
              </a:ext>
            </a:extLst>
          </p:cNvPr>
          <p:cNvGrpSpPr/>
          <p:nvPr/>
        </p:nvGrpSpPr>
        <p:grpSpPr>
          <a:xfrm>
            <a:off x="545491" y="780848"/>
            <a:ext cx="10444899" cy="5527159"/>
            <a:chOff x="910441" y="1121844"/>
            <a:chExt cx="9182352" cy="485905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46DF4-B68C-4C43-B715-3895E1873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03" r="74444" b="57884"/>
            <a:stretch/>
          </p:blipFill>
          <p:spPr>
            <a:xfrm>
              <a:off x="2486753" y="1121844"/>
              <a:ext cx="2084612" cy="336645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7CCEDE8-B247-4083-B778-864DA846D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 flipH="1">
              <a:off x="910441" y="2506787"/>
              <a:ext cx="2258708" cy="257235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21FDEC5-7642-40CD-86F0-16352681F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11" t="66297" b="17628"/>
            <a:stretch/>
          </p:blipFill>
          <p:spPr>
            <a:xfrm>
              <a:off x="8150430" y="4101383"/>
              <a:ext cx="1389818" cy="140285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07288C9-2BA3-4E1A-801E-FB67C1D7A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3" t="57702" r="60991" b="22137"/>
            <a:stretch/>
          </p:blipFill>
          <p:spPr>
            <a:xfrm>
              <a:off x="5796782" y="4006643"/>
              <a:ext cx="1580267" cy="197425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2E60CF7-00BB-4E81-B164-C94C1D116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9" t="57674" r="36945" b="23138"/>
            <a:stretch/>
          </p:blipFill>
          <p:spPr>
            <a:xfrm>
              <a:off x="8810069" y="3602607"/>
              <a:ext cx="1282724" cy="1315910"/>
            </a:xfrm>
            <a:prstGeom prst="rect">
              <a:avLst/>
            </a:prstGeom>
          </p:spPr>
        </p:pic>
      </p:grpSp>
      <p:pic>
        <p:nvPicPr>
          <p:cNvPr id="46" name="图片 9">
            <a:extLst>
              <a:ext uri="{FF2B5EF4-FFF2-40B4-BE49-F238E27FC236}">
                <a16:creationId xmlns:a16="http://schemas.microsoft.com/office/drawing/2014/main" id="{24C086D0-8347-473F-BD6E-E07118871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59" y="1383030"/>
            <a:ext cx="3733668" cy="5597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6EC82-E912-4BA9-A3C6-9692184312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" y="83195"/>
            <a:ext cx="11897586" cy="6691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57283-4A5A-433B-A7A9-B8ED784AAEF8}"/>
              </a:ext>
            </a:extLst>
          </p:cNvPr>
          <p:cNvSpPr/>
          <p:nvPr/>
        </p:nvSpPr>
        <p:spPr>
          <a:xfrm>
            <a:off x="3999089" y="865314"/>
            <a:ext cx="3547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loop 1" panose="02040603050506020204" pitchFamily="18" charset="0"/>
              </a:rPr>
              <a:t>Tiếng Việt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962C8-4A66-4932-B925-3B96E5975DD5}"/>
              </a:ext>
            </a:extLst>
          </p:cNvPr>
          <p:cNvSpPr/>
          <p:nvPr/>
        </p:nvSpPr>
        <p:spPr>
          <a:xfrm>
            <a:off x="3317933" y="2188755"/>
            <a:ext cx="561884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4F20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ÔN TẬP</a:t>
            </a:r>
          </a:p>
          <a:p>
            <a:pPr algn="ctr"/>
            <a:r>
              <a:rPr lang="en-US" sz="11500" b="0" cap="none" spc="0">
                <a:ln w="0"/>
                <a:solidFill>
                  <a:srgbClr val="2FA7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6895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lang="en-US" altLang="zh-CN" sz="3200" b="1" dirty="0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 2</a:t>
              </a:r>
              <a:endParaRPr lang="zh-CN" altLang="en-US" sz="32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6773" y="4429304"/>
            <a:ext cx="3035227" cy="24286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616656" y="1218074"/>
            <a:ext cx="10958688" cy="12997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8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r>
              <a:rPr lang="vi-VN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8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800" dirty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05560"/>
              </p:ext>
            </p:extLst>
          </p:nvPr>
        </p:nvGraphicFramePr>
        <p:xfrm>
          <a:off x="800359" y="2943420"/>
          <a:ext cx="10774986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48C02347-D151-4301-A217-1EF47DB8D2A6}"/>
              </a:ext>
            </a:extLst>
          </p:cNvPr>
          <p:cNvSpPr/>
          <p:nvPr/>
        </p:nvSpPr>
        <p:spPr>
          <a:xfrm>
            <a:off x="9701828" y="1212608"/>
            <a:ext cx="1974144" cy="65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4E1313-C059-4E06-B8DA-4B5E702E27D0}"/>
              </a:ext>
            </a:extLst>
          </p:cNvPr>
          <p:cNvCxnSpPr/>
          <p:nvPr/>
        </p:nvCxnSpPr>
        <p:spPr>
          <a:xfrm flipV="1">
            <a:off x="3149600" y="47371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6B9901-60DC-4094-976B-3A99187B163C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45AF3B-03AE-4CD1-AF02-82DCA9EFB054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320800" cy="711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D7F6627-ED27-43CC-88F3-C598B9E0109B}"/>
              </a:ext>
            </a:extLst>
          </p:cNvPr>
          <p:cNvSpPr/>
          <p:nvPr/>
        </p:nvSpPr>
        <p:spPr>
          <a:xfrm>
            <a:off x="4597400" y="4111908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  có cốt truyện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4789B7-1532-4E14-9160-DDEDD625B75F}"/>
              </a:ext>
            </a:extLst>
          </p:cNvPr>
          <p:cNvSpPr/>
          <p:nvPr/>
        </p:nvSpPr>
        <p:spPr>
          <a:xfrm>
            <a:off x="4765997" y="4907881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nhân vật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544CE0-CF9E-4E35-8823-AD6057FC1A7A}"/>
              </a:ext>
            </a:extLst>
          </p:cNvPr>
          <p:cNvSpPr/>
          <p:nvPr/>
        </p:nvSpPr>
        <p:spPr>
          <a:xfrm>
            <a:off x="4681698" y="5703855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ý nghĩa</a:t>
            </a:r>
          </a:p>
        </p:txBody>
      </p:sp>
    </p:spTree>
    <p:extLst>
      <p:ext uri="{BB962C8B-B14F-4D97-AF65-F5344CB8AC3E}">
        <p14:creationId xmlns:p14="http://schemas.microsoft.com/office/powerpoint/2010/main" val="365408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4.44444E-6 L -0.70833 0.5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28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84" y="5681718"/>
            <a:ext cx="1206245" cy="965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2631233" y="332119"/>
            <a:ext cx="8944111" cy="11272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b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52327"/>
              </p:ext>
            </p:extLst>
          </p:nvPr>
        </p:nvGraphicFramePr>
        <p:xfrm>
          <a:off x="616656" y="1618732"/>
          <a:ext cx="10774986" cy="45353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63021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 sz="24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UTM Avo" panose="02040603050506020204" pitchFamily="18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68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84D65E1-8678-4820-8B2C-833355999361}"/>
              </a:ext>
            </a:extLst>
          </p:cNvPr>
          <p:cNvSpPr/>
          <p:nvPr/>
        </p:nvSpPr>
        <p:spPr>
          <a:xfrm>
            <a:off x="754742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BC2201"/>
                </a:solidFill>
                <a:latin typeface="UTM Avo" panose="02040603050506020204" pitchFamily="18" charset="0"/>
              </a:rPr>
              <a:t>Bốn anh tài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370A2-3D43-4E6F-ACE2-C5E209499E0E}"/>
              </a:ext>
            </a:extLst>
          </p:cNvPr>
          <p:cNvSpPr/>
          <p:nvPr/>
        </p:nvSpPr>
        <p:spPr>
          <a:xfrm>
            <a:off x="4325258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Ca ngợi sức khỏe, tài năng, nhiệt thành làm việc nghĩa : trừ ác, cứu dân lành của bốn anh em cẩu Khây.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92287-1C89-4BE7-ADC1-6DC4BA7D0302}"/>
              </a:ext>
            </a:extLst>
          </p:cNvPr>
          <p:cNvSpPr/>
          <p:nvPr/>
        </p:nvSpPr>
        <p:spPr>
          <a:xfrm>
            <a:off x="7858450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>
                <a:solidFill>
                  <a:srgbClr val="BC2201"/>
                </a:solidFill>
                <a:latin typeface="UTM Avo" panose="02040603050506020204" pitchFamily="18" charset="0"/>
              </a:rPr>
              <a:t>Cẩu Khây, Nắm Tay Đóng Cọc, Lấy Tai Tát Nước, Móng Tay Đục Máng, yêu tinh, bà lão chăn bò</a:t>
            </a:r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.</a:t>
            </a:r>
            <a:endParaRPr lang="vi-VN" sz="2000">
              <a:solidFill>
                <a:srgbClr val="BC220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A2800C-1C4D-4F02-ABD7-00FD86FE3A51}"/>
              </a:ext>
            </a:extLst>
          </p:cNvPr>
          <p:cNvSpPr/>
          <p:nvPr/>
        </p:nvSpPr>
        <p:spPr>
          <a:xfrm>
            <a:off x="732447" y="4252410"/>
            <a:ext cx="3425372" cy="1839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Anh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Lao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Trần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4BBD92-B4DC-4722-A1F0-EB5A024BF5E2}"/>
              </a:ext>
            </a:extLst>
          </p:cNvPr>
          <p:cNvSpPr/>
          <p:nvPr/>
        </p:nvSpPr>
        <p:spPr>
          <a:xfrm>
            <a:off x="4311493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UTM Avo" panose="02040603050506020204" pitchFamily="18" charset="0"/>
              </a:rPr>
              <a:t>Ca ngợi Anh hùng Lao động Trần Đại Nghĩa, người đã có nhiều cống hiến to lớn cho sự nghiệp quốc phòng và xây dựng nền khoa học của đất nước.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D57FB2-1693-471D-80DD-52B7467FA2BC}"/>
              </a:ext>
            </a:extLst>
          </p:cNvPr>
          <p:cNvSpPr/>
          <p:nvPr/>
        </p:nvSpPr>
        <p:spPr>
          <a:xfrm>
            <a:off x="7890539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</p:spTree>
    <p:extLst>
      <p:ext uri="{BB962C8B-B14F-4D97-AF65-F5344CB8AC3E}">
        <p14:creationId xmlns:p14="http://schemas.microsoft.com/office/powerpoint/2010/main" val="50527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9" grpId="0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6BB91-D8FE-4A4D-8886-8BDF639A3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56" y="31812"/>
            <a:ext cx="6587061" cy="658706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4189023" cy="1052817"/>
            <a:chOff x="616656" y="421603"/>
            <a:chExt cx="4189023" cy="10528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34629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solidFill>
                    <a:srgbClr val="EE3708"/>
                  </a:solidFill>
                  <a:latin typeface="UTM Deutsch Gothic" panose="02040603050506020204" pitchFamily="18" charset="0"/>
                  <a:ea typeface="字魂59号-创粗黑" panose="00000500000000000000" pitchFamily="2" charset="-122"/>
                </a:rPr>
                <a:t>DẶN DÒ</a:t>
              </a:r>
              <a:endParaRPr lang="en-US" altLang="zh-CN" sz="6000" dirty="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7284E85-F307-4BFA-BA0B-48D0D0107FC8}"/>
              </a:ext>
            </a:extLst>
          </p:cNvPr>
          <p:cNvGrpSpPr/>
          <p:nvPr/>
        </p:nvGrpSpPr>
        <p:grpSpPr>
          <a:xfrm>
            <a:off x="3074187" y="2060792"/>
            <a:ext cx="4593740" cy="1565750"/>
            <a:chOff x="1708933" y="1945217"/>
            <a:chExt cx="4593740" cy="156575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27D844-07EA-4007-87A0-8A0C2A858DE9}"/>
                </a:ext>
              </a:extLst>
            </p:cNvPr>
            <p:cNvSpPr txBox="1"/>
            <p:nvPr/>
          </p:nvSpPr>
          <p:spPr>
            <a:xfrm>
              <a:off x="3566218" y="2168276"/>
              <a:ext cx="27364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Xem lại bài.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76BD04A-CF52-4FBA-8926-57D5F1142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DB9142B-963D-47F4-906E-4B2F3970285A}"/>
              </a:ext>
            </a:extLst>
          </p:cNvPr>
          <p:cNvGrpSpPr/>
          <p:nvPr/>
        </p:nvGrpSpPr>
        <p:grpSpPr>
          <a:xfrm>
            <a:off x="3175787" y="4282032"/>
            <a:ext cx="8444345" cy="1565750"/>
            <a:chOff x="1708933" y="1945217"/>
            <a:chExt cx="8444345" cy="156575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922B088-8ED1-4D50-BEE7-DFE2E194969C}"/>
                </a:ext>
              </a:extLst>
            </p:cNvPr>
            <p:cNvSpPr txBox="1"/>
            <p:nvPr/>
          </p:nvSpPr>
          <p:spPr>
            <a:xfrm>
              <a:off x="3566218" y="2168276"/>
              <a:ext cx="658706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Chuẩn bị bài sau;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6B4195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Tích c</a:t>
              </a: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ực ôn tập giữa học kỳ II.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579E00-9499-4626-A1BD-DCA439A3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CAFD74C-B21B-4325-8517-3A617CB4DD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4"/>
          <a:stretch/>
        </p:blipFill>
        <p:spPr>
          <a:xfrm>
            <a:off x="9707531" y="927300"/>
            <a:ext cx="2208594" cy="27142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24ECD2A-5155-475A-BBD9-8783924A2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" y="4212914"/>
            <a:ext cx="3409610" cy="24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0D87E43-9F25-4F25-822C-3B8B157CC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5" y="702733"/>
            <a:ext cx="5058609" cy="6069474"/>
          </a:xfrm>
          <a:prstGeom prst="rect">
            <a:avLst/>
          </a:prstGeom>
        </p:spPr>
      </p:pic>
      <p:sp>
        <p:nvSpPr>
          <p:cNvPr id="20" name="文本框 5">
            <a:extLst>
              <a:ext uri="{FF2B5EF4-FFF2-40B4-BE49-F238E27FC236}">
                <a16:creationId xmlns:a16="http://schemas.microsoft.com/office/drawing/2014/main" id="{D01EA09B-478D-4919-B789-28F268299830}"/>
              </a:ext>
            </a:extLst>
          </p:cNvPr>
          <p:cNvSpPr txBox="1"/>
          <p:nvPr/>
        </p:nvSpPr>
        <p:spPr>
          <a:xfrm>
            <a:off x="2513242" y="312771"/>
            <a:ext cx="5058609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rPr>
              <a:t>TẠM BIỆT!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A650D-CAF1-435A-A852-5B9F8969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9" y="1489529"/>
            <a:ext cx="3482273" cy="348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E7276-676D-4D77-883D-43C90C5A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85" y="2277423"/>
            <a:ext cx="4200909" cy="42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CFC2DF-181E-451F-855B-B3C8E45B7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" y="-1407574"/>
            <a:ext cx="7778501" cy="777850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4CB7067-5E33-461F-820B-63BC77E57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30388" r="29600" b="42223"/>
          <a:stretch/>
        </p:blipFill>
        <p:spPr>
          <a:xfrm>
            <a:off x="6582092" y="2130827"/>
            <a:ext cx="2757163" cy="314002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F98BF6C-FDD8-4D79-A1D2-A15A0292DFB2}"/>
              </a:ext>
            </a:extLst>
          </p:cNvPr>
          <p:cNvSpPr/>
          <p:nvPr/>
        </p:nvSpPr>
        <p:spPr>
          <a:xfrm>
            <a:off x="985466" y="5393449"/>
            <a:ext cx="10221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rgbClr val="BC22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eutsch Gothic" panose="02040603050506020204" pitchFamily="18" charset="0"/>
              </a:rPr>
              <a:t>QUẢ BÓNG DIỆU KÌ</a:t>
            </a:r>
            <a:endParaRPr lang="en-US" sz="8800" b="0" cap="none" spc="0">
              <a:ln w="0"/>
              <a:solidFill>
                <a:srgbClr val="BC220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Deutsch Gothic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F462FE8-BE1E-4BD8-80FA-8F42498D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06" y="-619043"/>
            <a:ext cx="6433630" cy="643363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73BE4D-D728-4EFA-AA36-014BFCA7E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89" y="359030"/>
            <a:ext cx="7778501" cy="77785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C84D29-9232-4A8E-907E-F44FB1E8D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0" y="-1032856"/>
            <a:ext cx="6433630" cy="64336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D220B01-A014-4577-9DED-DCA0617FBDD9}"/>
              </a:ext>
            </a:extLst>
          </p:cNvPr>
          <p:cNvSpPr/>
          <p:nvPr/>
        </p:nvSpPr>
        <p:spPr>
          <a:xfrm>
            <a:off x="10791781" y="1756870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FFB3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0F9312D1-3DC8-437B-9CB1-E7FD25253A27}"/>
              </a:ext>
            </a:extLst>
          </p:cNvPr>
          <p:cNvSpPr/>
          <p:nvPr/>
        </p:nvSpPr>
        <p:spPr>
          <a:xfrm>
            <a:off x="494354" y="5949454"/>
            <a:ext cx="1127009" cy="9085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EC401A"/>
                </a:solidFill>
                <a:latin typeface="UTM Avo" panose="02040603050506020204" pitchFamily="18" charset="0"/>
              </a:rPr>
              <a:t>Bài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6E0C5A-A233-4653-8DDB-EBFD46721CC0}"/>
              </a:ext>
            </a:extLst>
          </p:cNvPr>
          <p:cNvGrpSpPr/>
          <p:nvPr/>
        </p:nvGrpSpPr>
        <p:grpSpPr>
          <a:xfrm>
            <a:off x="150941" y="129704"/>
            <a:ext cx="2603870" cy="6108864"/>
            <a:chOff x="748628" y="221837"/>
            <a:chExt cx="2603870" cy="6108864"/>
          </a:xfrm>
        </p:grpSpPr>
        <p:pic>
          <p:nvPicPr>
            <p:cNvPr id="6" name="Picture 5">
              <a:hlinkClick r:id="rId9" action="ppaction://hlinksldjump"/>
              <a:extLst>
                <a:ext uri="{FF2B5EF4-FFF2-40B4-BE49-F238E27FC236}">
                  <a16:creationId xmlns:a16="http://schemas.microsoft.com/office/drawing/2014/main" id="{332F1DFA-FEC1-43D7-81AC-A5579F33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5A93B2-9053-48BB-AFB8-2B59862CCEF6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645BC-8735-4104-84C6-69009D843C58}"/>
              </a:ext>
            </a:extLst>
          </p:cNvPr>
          <p:cNvGrpSpPr/>
          <p:nvPr/>
        </p:nvGrpSpPr>
        <p:grpSpPr>
          <a:xfrm>
            <a:off x="2923626" y="1043413"/>
            <a:ext cx="2603870" cy="6108864"/>
            <a:chOff x="748628" y="221837"/>
            <a:chExt cx="2603870" cy="6108864"/>
          </a:xfrm>
        </p:grpSpPr>
        <p:pic>
          <p:nvPicPr>
            <p:cNvPr id="48" name="Picture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5BEA32-4C43-4AB2-B04E-0CCF50E91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A7D3C52-54E5-4152-99E3-9ECF3F1B40F9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FE12CE-86DE-4CFA-AE42-81200ABD34E1}"/>
              </a:ext>
            </a:extLst>
          </p:cNvPr>
          <p:cNvGrpSpPr/>
          <p:nvPr/>
        </p:nvGrpSpPr>
        <p:grpSpPr>
          <a:xfrm>
            <a:off x="6516623" y="2705373"/>
            <a:ext cx="2603870" cy="6108864"/>
            <a:chOff x="748628" y="221837"/>
            <a:chExt cx="2603870" cy="6108864"/>
          </a:xfrm>
        </p:grpSpPr>
        <p:pic>
          <p:nvPicPr>
            <p:cNvPr id="51" name="Picture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4E4150F-10C1-4C4E-883C-5D6BC6E84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55B3A0-4CF3-4B65-8780-393EDE25920B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32F4D6A-ACF4-4AE1-9FE9-0A792681DF91}"/>
              </a:ext>
            </a:extLst>
          </p:cNvPr>
          <p:cNvGrpSpPr/>
          <p:nvPr/>
        </p:nvGrpSpPr>
        <p:grpSpPr>
          <a:xfrm>
            <a:off x="8394690" y="129704"/>
            <a:ext cx="2603870" cy="6108864"/>
            <a:chOff x="748628" y="221837"/>
            <a:chExt cx="2603870" cy="6108864"/>
          </a:xfrm>
        </p:grpSpPr>
        <p:pic>
          <p:nvPicPr>
            <p:cNvPr id="54" name="Picture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F42CE6-FD56-4370-92CC-81B0C5F54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98636F-286D-4CD2-A44D-8BC0D9905D7C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DF8748-E653-466D-BAA9-D8AC6637FB8B}"/>
              </a:ext>
            </a:extLst>
          </p:cNvPr>
          <p:cNvGrpSpPr/>
          <p:nvPr/>
        </p:nvGrpSpPr>
        <p:grpSpPr>
          <a:xfrm>
            <a:off x="10084060" y="3158625"/>
            <a:ext cx="2603870" cy="6108864"/>
            <a:chOff x="748628" y="221837"/>
            <a:chExt cx="2603870" cy="6108864"/>
          </a:xfrm>
        </p:grpSpPr>
        <p:pic>
          <p:nvPicPr>
            <p:cNvPr id="57" name="Picture 56">
              <a:hlinkClick r:id="rId14" action="ppaction://hlinksldjump"/>
              <a:extLst>
                <a:ext uri="{FF2B5EF4-FFF2-40B4-BE49-F238E27FC236}">
                  <a16:creationId xmlns:a16="http://schemas.microsoft.com/office/drawing/2014/main" id="{42ABD613-C07A-415D-AC15-CA5F6BF2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743E15-25B8-434B-8880-B7AA967576D4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5E493F-0526-4D29-BE52-CE8F242A1CDD}"/>
              </a:ext>
            </a:extLst>
          </p:cNvPr>
          <p:cNvGrpSpPr/>
          <p:nvPr/>
        </p:nvGrpSpPr>
        <p:grpSpPr>
          <a:xfrm>
            <a:off x="4980960" y="-73744"/>
            <a:ext cx="2603870" cy="6108864"/>
            <a:chOff x="748628" y="221837"/>
            <a:chExt cx="2603870" cy="6108864"/>
          </a:xfrm>
        </p:grpSpPr>
        <p:pic>
          <p:nvPicPr>
            <p:cNvPr id="60" name="Pictur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1DB065FD-F295-4F19-B3AB-FF33CBF5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FA3A043-B439-44F9-9BEE-80FA255C7B7A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1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30434F2C-F122-4A98-BB21-50D2D543BE1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66C341-E36C-47EA-9E87-CEE6456A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4717"/>
          <a:stretch/>
        </p:blipFill>
        <p:spPr>
          <a:xfrm>
            <a:off x="1590601" y="586749"/>
            <a:ext cx="5681093" cy="38762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551940" y="1029210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Chuyện cổ tích về loài người</a:t>
            </a:r>
            <a:endParaRPr lang="en-US" sz="4000" b="1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DE483F8E-A49C-484E-83D9-AC7C085971F1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8F31-F9F2-4BCC-A918-C7ADF309C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(tt)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E4693A4A-EFE0-4DC5-B0CF-DCFD16118C53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44A4E-62B3-4E28-B384-B31CE324E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3678"/>
          <a:stretch/>
        </p:blipFill>
        <p:spPr>
          <a:xfrm>
            <a:off x="798927" y="865276"/>
            <a:ext cx="6961926" cy="3371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Trống đồng Đông Sơn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C07849C7-90AD-493B-9864-FA03F079220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F8E6B-5C11-44E0-B11A-252B87C3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62" y="747712"/>
            <a:ext cx="6242276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641685" y="588476"/>
            <a:ext cx="4054021" cy="3654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Ai được chụp ảnh cùng Bác Hồ trong bức ảnh bên?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249102" y="4462999"/>
            <a:ext cx="11693797" cy="1465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32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Anh hùng lao động Trần Đại Nghĩa </a:t>
            </a: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32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32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E4B26C8-D751-4F46-817D-801DDB4C807F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6DEB8-E5F2-44FA-8A0D-B5711757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1" y="747712"/>
            <a:ext cx="6168838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thơ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Bè xuôi sông La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10B198B-5073-459E-B4EC-DB28ECFCE10A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29192-A83A-4F79-AAB6-0D31F8A85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223</TotalTime>
  <Words>460</Words>
  <Application>Microsoft Office PowerPoint</Application>
  <PresentationFormat>Widescreen</PresentationFormat>
  <Paragraphs>67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UTM Avo</vt:lpstr>
      <vt:lpstr>等线</vt:lpstr>
      <vt:lpstr>等线 Light</vt:lpstr>
      <vt:lpstr>UTM Sloop 1</vt:lpstr>
      <vt:lpstr>UTM Karate</vt:lpstr>
      <vt:lpstr>UTM A&amp;S Graceland</vt:lpstr>
      <vt:lpstr>Arial</vt:lpstr>
      <vt:lpstr>UTM Deutsch Gothic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Laptop88</cp:lastModifiedBy>
  <cp:revision>2</cp:revision>
  <dcterms:created xsi:type="dcterms:W3CDTF">2022-03-01T07:03:22Z</dcterms:created>
  <dcterms:modified xsi:type="dcterms:W3CDTF">2022-04-11T12:04:08Z</dcterms:modified>
  <cp:version>D03</cp:version>
</cp:coreProperties>
</file>