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3"/>
  </p:notesMasterIdLst>
  <p:sldIdLst>
    <p:sldId id="256" r:id="rId2"/>
    <p:sldId id="316" r:id="rId3"/>
    <p:sldId id="610" r:id="rId4"/>
    <p:sldId id="395" r:id="rId5"/>
    <p:sldId id="319" r:id="rId6"/>
    <p:sldId id="396" r:id="rId7"/>
    <p:sldId id="611" r:id="rId8"/>
    <p:sldId id="612" r:id="rId9"/>
    <p:sldId id="614" r:id="rId10"/>
    <p:sldId id="616" r:id="rId11"/>
    <p:sldId id="297" r:id="rId12"/>
    <p:sldId id="615" r:id="rId13"/>
    <p:sldId id="618" r:id="rId14"/>
    <p:sldId id="626" r:id="rId15"/>
    <p:sldId id="276" r:id="rId16"/>
    <p:sldId id="622" r:id="rId17"/>
    <p:sldId id="623" r:id="rId18"/>
    <p:sldId id="299" r:id="rId19"/>
    <p:sldId id="324" r:id="rId20"/>
    <p:sldId id="619" r:id="rId21"/>
    <p:sldId id="621" r:id="rId22"/>
  </p:sldIdLst>
  <p:sldSz cx="9144000" cy="5143500" type="screen16x9"/>
  <p:notesSz cx="6858000" cy="9144000"/>
  <p:embeddedFontLs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Kalam" panose="020B0604020202020204" charset="0"/>
      <p:regular r:id="rId28"/>
      <p:bold r:id="rId29"/>
    </p:embeddedFont>
    <p:embeddedFont>
      <p:font typeface="Arial-Rounded" panose="020B0500000000000000" pitchFamily="3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UTM Cookies" panose="02040603050506020204" pitchFamily="18" charset="0"/>
      <p:regular r:id="rId35"/>
    </p:embeddedFont>
    <p:embeddedFont>
      <p:font typeface="UTM Avo" panose="02040603050506020204" pitchFamily="18" charset="0"/>
      <p:regular r:id="rId36"/>
      <p:bold r:id="rId37"/>
      <p:italic r:id="rId38"/>
      <p:boldItalic r:id="rId39"/>
    </p:embeddedFont>
    <p:embeddedFont>
      <p:font typeface="宋体" panose="02010600030101010101" pitchFamily="2" charset="-122"/>
      <p:regular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800000"/>
    <a:srgbClr val="0F03A9"/>
    <a:srgbClr val="000000"/>
    <a:srgbClr val="965600"/>
    <a:srgbClr val="207103"/>
    <a:srgbClr val="401B5B"/>
    <a:srgbClr val="704000"/>
    <a:srgbClr val="00823B"/>
    <a:srgbClr val="CC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115" d="100"/>
          <a:sy n="115" d="100"/>
        </p:scale>
        <p:origin x="403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5163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458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092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185309" y="215311"/>
            <a:ext cx="8773385" cy="4825797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1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8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32" y="293876"/>
            <a:ext cx="1212959" cy="1212959"/>
          </a:xfrm>
          <a:prstGeom prst="rect">
            <a:avLst/>
          </a:prstGeom>
        </p:spPr>
      </p:pic>
      <p:sp>
        <p:nvSpPr>
          <p:cNvPr id="20" name="Text Box 191"/>
          <p:cNvSpPr txBox="1">
            <a:spLocks noChangeArrowheads="1"/>
          </p:cNvSpPr>
          <p:nvPr/>
        </p:nvSpPr>
        <p:spPr bwMode="auto">
          <a:xfrm>
            <a:off x="-944405" y="492015"/>
            <a:ext cx="11363847" cy="67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</a:rPr>
              <a:t>TRƯỜNG TIỂU HỌC ĐOÀN KẾT</a:t>
            </a:r>
          </a:p>
        </p:txBody>
      </p:sp>
      <p:sp>
        <p:nvSpPr>
          <p:cNvPr id="21" name="Text Box 194"/>
          <p:cNvSpPr txBox="1">
            <a:spLocks noChangeArrowheads="1"/>
          </p:cNvSpPr>
          <p:nvPr/>
        </p:nvSpPr>
        <p:spPr bwMode="auto">
          <a:xfrm>
            <a:off x="-1535856" y="1704974"/>
            <a:ext cx="12164640" cy="73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94"/>
          <p:cNvSpPr txBox="1">
            <a:spLocks noChangeArrowheads="1"/>
          </p:cNvSpPr>
          <p:nvPr/>
        </p:nvSpPr>
        <p:spPr bwMode="auto">
          <a:xfrm>
            <a:off x="-1424476" y="2354954"/>
            <a:ext cx="12164640" cy="72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 GỬI BỐ NGOÀI ĐẢO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95"/>
          <p:cNvSpPr txBox="1">
            <a:spLocks noChangeArrowheads="1"/>
          </p:cNvSpPr>
          <p:nvPr/>
        </p:nvSpPr>
        <p:spPr bwMode="auto">
          <a:xfrm>
            <a:off x="3341821" y="4232149"/>
            <a:ext cx="5276193" cy="4924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Nguyễn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Nhung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" y="3089767"/>
            <a:ext cx="3242521" cy="17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227589" y="813625"/>
            <a:ext cx="35196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400" b="1" dirty="0">
              <a:solidFill>
                <a:srgbClr val="2071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2400" b="1" dirty="0">
              <a:solidFill>
                <a:srgbClr val="2071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2400" b="1" dirty="0">
              <a:solidFill>
                <a:srgbClr val="2071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584113" y="203086"/>
            <a:ext cx="404020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62730" y="694867"/>
            <a:ext cx="3300570" cy="439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  <a:p>
            <a:pPr>
              <a:lnSpc>
                <a:spcPct val="110000"/>
              </a:lnSpc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2400" b="1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2400" b="1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400" b="1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DFC0AE-27E3-446E-B41A-2CBDDA974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7" y="818373"/>
            <a:ext cx="280664" cy="265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EC9FC8-FD23-4752-94E4-228EBF518E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4" y="3489010"/>
            <a:ext cx="300056" cy="3000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47A8CA-3D5A-4459-BDF4-6C4D67741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17" y="971303"/>
            <a:ext cx="293384" cy="29338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A46F694-AD2F-47CD-A5B3-D5BA73A58A87}"/>
              </a:ext>
            </a:extLst>
          </p:cNvPr>
          <p:cNvGrpSpPr/>
          <p:nvPr/>
        </p:nvGrpSpPr>
        <p:grpSpPr>
          <a:xfrm>
            <a:off x="4848723" y="2742387"/>
            <a:ext cx="340675" cy="461665"/>
            <a:chOff x="3437978" y="3001334"/>
            <a:chExt cx="286595" cy="40631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F13767-7D4C-4F1D-AB82-5AC1EDA0DEF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8B60C9-5B7F-481C-ACA1-64A09E99F729}"/>
                </a:ext>
              </a:extLst>
            </p:cNvPr>
            <p:cNvSpPr/>
            <p:nvPr/>
          </p:nvSpPr>
          <p:spPr>
            <a:xfrm rot="21163024">
              <a:off x="3437978" y="3001334"/>
              <a:ext cx="284811" cy="406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400" b="1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22065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228125"/>
            <a:ext cx="5321948" cy="4686167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731" y="228124"/>
            <a:ext cx="1727002" cy="1668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3312" y="2571208"/>
            <a:ext cx="4312925" cy="942952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615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452703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90849_wm_shs-tieng-viet-2-tap-1">
            <a:extLst>
              <a:ext uri="{FF2B5EF4-FFF2-40B4-BE49-F238E27FC236}">
                <a16:creationId xmlns:a16="http://schemas.microsoft.com/office/drawing/2014/main" id="{13376860-B96C-4822-A0BF-71887FA38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5" t="20433" r="84827" b="75049"/>
          <a:stretch/>
        </p:blipFill>
        <p:spPr bwMode="auto">
          <a:xfrm>
            <a:off x="340470" y="356104"/>
            <a:ext cx="574100" cy="559472"/>
          </a:xfrm>
          <a:prstGeom prst="roundRect">
            <a:avLst>
              <a:gd name="adj" fmla="val 3300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70C46E-3930-4168-BFDA-CAC636110AB5}"/>
              </a:ext>
            </a:extLst>
          </p:cNvPr>
          <p:cNvSpPr txBox="1"/>
          <p:nvPr/>
        </p:nvSpPr>
        <p:spPr>
          <a:xfrm>
            <a:off x="1034663" y="162329"/>
            <a:ext cx="6717417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772643-D409-4080-A7D3-6442DEE8DEEC}"/>
              </a:ext>
            </a:extLst>
          </p:cNvPr>
          <p:cNvGrpSpPr/>
          <p:nvPr/>
        </p:nvGrpSpPr>
        <p:grpSpPr>
          <a:xfrm>
            <a:off x="1972038" y="1053129"/>
            <a:ext cx="5199923" cy="3037242"/>
            <a:chOff x="1891757" y="777733"/>
            <a:chExt cx="5199923" cy="30372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B4F6E7-66C5-457D-A71A-8A74396346CA}"/>
                </a:ext>
              </a:extLst>
            </p:cNvPr>
            <p:cNvSpPr txBox="1"/>
            <p:nvPr/>
          </p:nvSpPr>
          <p:spPr>
            <a:xfrm>
              <a:off x="2283530" y="777733"/>
              <a:ext cx="4808150" cy="3037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Bây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(…)</a:t>
              </a:r>
            </a:p>
            <a:p>
              <a:pPr>
                <a:lnSpc>
                  <a:spcPct val="110000"/>
                </a:lnSpc>
              </a:pPr>
              <a:endPara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hòm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solidFill>
                  <a:srgbClr val="704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DC6FA2-D22C-4E15-BF60-2D48D2FF9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757" y="950229"/>
              <a:ext cx="280664" cy="265220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BBE553-69B8-44D4-9CAE-39B06181DF1D}"/>
              </a:ext>
            </a:extLst>
          </p:cNvPr>
          <p:cNvCxnSpPr>
            <a:cxnSpLocks/>
          </p:cNvCxnSpPr>
          <p:nvPr/>
        </p:nvCxnSpPr>
        <p:spPr>
          <a:xfrm>
            <a:off x="3728936" y="1490845"/>
            <a:ext cx="10570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3811"/>
          <a:stretch/>
        </p:blipFill>
        <p:spPr>
          <a:xfrm>
            <a:off x="6169160" y="1885950"/>
            <a:ext cx="2650990" cy="30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0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11571E-5BA4-4AB2-98D9-562F3F7ED3A2}"/>
              </a:ext>
            </a:extLst>
          </p:cNvPr>
          <p:cNvSpPr txBox="1"/>
          <p:nvPr/>
        </p:nvSpPr>
        <p:spPr>
          <a:xfrm>
            <a:off x="628263" y="488908"/>
            <a:ext cx="8149977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6680"/>
          <a:stretch/>
        </p:blipFill>
        <p:spPr>
          <a:xfrm>
            <a:off x="5123555" y="1156727"/>
            <a:ext cx="3654685" cy="353829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B7B6948-0A5B-4E0D-A2DF-7BD305F5A40A}"/>
              </a:ext>
            </a:extLst>
          </p:cNvPr>
          <p:cNvGrpSpPr/>
          <p:nvPr/>
        </p:nvGrpSpPr>
        <p:grpSpPr>
          <a:xfrm>
            <a:off x="628263" y="1499037"/>
            <a:ext cx="5019549" cy="2259978"/>
            <a:chOff x="2412882" y="510384"/>
            <a:chExt cx="5019549" cy="225997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BE38E5-C99E-4E48-AE6E-8B25AEAA43A3}"/>
                </a:ext>
              </a:extLst>
            </p:cNvPr>
            <p:cNvSpPr txBox="1"/>
            <p:nvPr/>
          </p:nvSpPr>
          <p:spPr>
            <a:xfrm>
              <a:off x="2812173" y="510384"/>
              <a:ext cx="4620258" cy="225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3000" b="1" dirty="0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000" b="1" dirty="0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000" b="1" dirty="0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rào</a:t>
              </a:r>
              <a:r>
                <a:rPr lang="en-US" sz="3000" b="1" dirty="0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endParaRPr lang="en-US" sz="3000" b="1" dirty="0">
                <a:solidFill>
                  <a:srgbClr val="965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000" b="1" dirty="0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đấy</a:t>
              </a:r>
              <a:r>
                <a:rPr lang="en-US" sz="3000" b="1" dirty="0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000" b="1" dirty="0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ơi</a:t>
              </a:r>
              <a:endParaRPr lang="en-US" sz="3000" b="1" dirty="0">
                <a:solidFill>
                  <a:srgbClr val="965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000" b="1" dirty="0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b="1" dirty="0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3000" b="1" dirty="0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000" b="1" dirty="0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sz="3000" b="1" dirty="0">
                <a:solidFill>
                  <a:srgbClr val="965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000" b="1" dirty="0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3000" b="1" dirty="0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000" b="1" dirty="0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000" b="1" dirty="0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3000" b="1" dirty="0">
                  <a:solidFill>
                    <a:srgbClr val="965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407FB3B-540C-4E6B-9E99-9012B24DFF16}"/>
                </a:ext>
              </a:extLst>
            </p:cNvPr>
            <p:cNvGrpSpPr/>
            <p:nvPr/>
          </p:nvGrpSpPr>
          <p:grpSpPr>
            <a:xfrm>
              <a:off x="2412882" y="573617"/>
              <a:ext cx="375844" cy="461665"/>
              <a:chOff x="3408392" y="3001334"/>
              <a:chExt cx="316181" cy="406318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7E9833B-AA37-4E33-AD64-6FADAC27A006}"/>
                  </a:ext>
                </a:extLst>
              </p:cNvPr>
              <p:cNvSpPr/>
              <p:nvPr/>
            </p:nvSpPr>
            <p:spPr>
              <a:xfrm>
                <a:off x="3445637" y="3100794"/>
                <a:ext cx="278936" cy="278936"/>
              </a:xfrm>
              <a:prstGeom prst="ellipse">
                <a:avLst/>
              </a:prstGeom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x-none" sz="2400" b="1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EF89837-92B8-4CCE-ADAF-B0081A061803}"/>
                  </a:ext>
                </a:extLst>
              </p:cNvPr>
              <p:cNvSpPr/>
              <p:nvPr/>
            </p:nvSpPr>
            <p:spPr>
              <a:xfrm rot="21163024">
                <a:off x="3408392" y="3001334"/>
                <a:ext cx="284812" cy="406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400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C1A14D-8E41-48E2-B6CB-1B774D6E54DC}"/>
              </a:ext>
            </a:extLst>
          </p:cNvPr>
          <p:cNvCxnSpPr>
            <a:cxnSpLocks/>
          </p:cNvCxnSpPr>
          <p:nvPr/>
        </p:nvCxnSpPr>
        <p:spPr>
          <a:xfrm>
            <a:off x="1254177" y="3629938"/>
            <a:ext cx="29905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010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11571E-5BA4-4AB2-98D9-562F3F7ED3A2}"/>
              </a:ext>
            </a:extLst>
          </p:cNvPr>
          <p:cNvSpPr txBox="1"/>
          <p:nvPr/>
        </p:nvSpPr>
        <p:spPr>
          <a:xfrm>
            <a:off x="628263" y="488908"/>
            <a:ext cx="81499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bánh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b.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c.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636A76-3F12-4513-AFDA-53AF7FC2B3A7}"/>
              </a:ext>
            </a:extLst>
          </p:cNvPr>
          <p:cNvSpPr/>
          <p:nvPr/>
        </p:nvSpPr>
        <p:spPr>
          <a:xfrm>
            <a:off x="6547919" y="1422400"/>
            <a:ext cx="439479" cy="450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071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21"/>
          <p:cNvSpPr/>
          <p:nvPr/>
        </p:nvSpPr>
        <p:spPr>
          <a:xfrm>
            <a:off x="4874445" y="890727"/>
            <a:ext cx="3646704" cy="1888723"/>
          </a:xfrm>
          <a:prstGeom prst="rect">
            <a:avLst/>
          </a:prstGeom>
          <a:solidFill>
            <a:schemeClr val="accent2">
              <a:lumMod val="95000"/>
            </a:schemeClr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21"/>
          <p:cNvSpPr txBox="1"/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</a:t>
            </a:r>
            <a:r>
              <a:rPr lang="en-US" sz="2800" b="1" i="0" u="none" strike="noStrike" cap="none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1" i="0" u="none" strike="noStrike" cap="none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khổ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cuối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3" name="Google Shape;1653;p21"/>
          <p:cNvCxnSpPr>
            <a:cxnSpLocks/>
          </p:cNvCxnSpPr>
          <p:nvPr/>
        </p:nvCxnSpPr>
        <p:spPr>
          <a:xfrm>
            <a:off x="2150460" y="525463"/>
            <a:ext cx="446024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4" name="Google Shape;1654;p21"/>
          <p:cNvSpPr/>
          <p:nvPr/>
        </p:nvSpPr>
        <p:spPr>
          <a:xfrm>
            <a:off x="559922" y="918170"/>
            <a:ext cx="3164756" cy="6499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thầm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khổ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655" name="Google Shape;1655;p21"/>
          <p:cNvSpPr/>
          <p:nvPr/>
        </p:nvSpPr>
        <p:spPr>
          <a:xfrm rot="16200000">
            <a:off x="4345011" y="1051207"/>
            <a:ext cx="227474" cy="44081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21"/>
          <p:cNvSpPr txBox="1"/>
          <p:nvPr/>
        </p:nvSpPr>
        <p:spPr>
          <a:xfrm>
            <a:off x="5033889" y="890727"/>
            <a:ext cx="3519653" cy="186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rào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biển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đấy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ơi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 dirty="0"/>
          </a:p>
        </p:txBody>
      </p:sp>
      <p:sp>
        <p:nvSpPr>
          <p:cNvPr id="1659" name="Google Shape;1659;p21"/>
          <p:cNvSpPr txBox="1"/>
          <p:nvPr/>
        </p:nvSpPr>
        <p:spPr>
          <a:xfrm>
            <a:off x="516242" y="3011588"/>
            <a:ext cx="796513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eriod"/>
            </a:pP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vệ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vùng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biển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vùng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quê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hương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xây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rào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rào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chắn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sóng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chắn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gió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0" name="Google Shape;1660;p21"/>
          <p:cNvSpPr/>
          <p:nvPr/>
        </p:nvSpPr>
        <p:spPr>
          <a:xfrm>
            <a:off x="484294" y="3195824"/>
            <a:ext cx="365259" cy="37724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1" name="Google Shape;1661;p21" descr="Thi 'Biển, đảo Tổ quốc và chiến sỹ Hải quân' được ra thăm Trường S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4509" y="650866"/>
            <a:ext cx="3915543" cy="247396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900"/>
                                        <p:tgtEl>
                                          <p:spTgt spid="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" grpId="0" animBg="1"/>
      <p:bldP spid="16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3294A48-5128-4508-BFB7-94AD3F5984A4}"/>
              </a:ext>
            </a:extLst>
          </p:cNvPr>
          <p:cNvSpPr txBox="1"/>
          <p:nvPr/>
        </p:nvSpPr>
        <p:spPr>
          <a:xfrm>
            <a:off x="1653792" y="427693"/>
            <a:ext cx="60579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700" b="1" dirty="0" smtClean="0"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2700" b="1" dirty="0">
                <a:latin typeface="Times New Roman" pitchFamily="18" charset="0"/>
                <a:cs typeface="Times New Roman" pitchFamily="18" charset="0"/>
              </a:rPr>
              <a:t>thơ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700" b="1" dirty="0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27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460403" y="1241273"/>
            <a:ext cx="8060634" cy="1325124"/>
          </a:xfrm>
          <a:prstGeom prst="rect">
            <a:avLst/>
          </a:prstGeom>
          <a:solidFill>
            <a:srgbClr val="FFCCCC"/>
          </a:solidFill>
        </p:spPr>
        <p:txBody>
          <a:bodyPr wrap="square" lIns="108857" tIns="54428" rIns="108857" bIns="544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2800" b="1" dirty="0">
                <a:latin typeface="Times New Roman"/>
                <a:ea typeface="Times New Roman"/>
                <a:cs typeface="Times New Roman"/>
                <a:sym typeface="Times New Roman"/>
              </a:rPr>
              <a:t>Bài thơ nói về tình cảm của một bạn nhỏ dành cho bố là bộ đội hải quân đang canh giữ nơi đảo xa.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3563C-5E26-448F-A7FC-5D6DDDEC298A}"/>
              </a:ext>
            </a:extLst>
          </p:cNvPr>
          <p:cNvSpPr txBox="1"/>
          <p:nvPr/>
        </p:nvSpPr>
        <p:spPr>
          <a:xfrm>
            <a:off x="2478680" y="427692"/>
            <a:ext cx="24291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03177" y="2818502"/>
            <a:ext cx="2078190" cy="4570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193" y="3439199"/>
            <a:ext cx="66761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38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227589" y="813625"/>
            <a:ext cx="3519653" cy="412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400" b="1" dirty="0">
              <a:solidFill>
                <a:srgbClr val="2071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2400" b="1" dirty="0">
              <a:solidFill>
                <a:srgbClr val="2071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2400" b="1" dirty="0">
              <a:solidFill>
                <a:srgbClr val="2071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584113" y="203086"/>
            <a:ext cx="404020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62730" y="694867"/>
            <a:ext cx="3300570" cy="439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  <a:p>
            <a:pPr>
              <a:lnSpc>
                <a:spcPct val="110000"/>
              </a:lnSpc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2400" b="1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2400" b="1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400" b="1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DFC0AE-27E3-446E-B41A-2CBDDA974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7" y="818373"/>
            <a:ext cx="280664" cy="265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EC9FC8-FD23-4752-94E4-228EBF518E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4" y="3489010"/>
            <a:ext cx="300056" cy="3000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47A8CA-3D5A-4459-BDF4-6C4D67741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17" y="971303"/>
            <a:ext cx="293384" cy="29338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A46F694-AD2F-47CD-A5B3-D5BA73A58A87}"/>
              </a:ext>
            </a:extLst>
          </p:cNvPr>
          <p:cNvGrpSpPr/>
          <p:nvPr/>
        </p:nvGrpSpPr>
        <p:grpSpPr>
          <a:xfrm>
            <a:off x="4848723" y="2742387"/>
            <a:ext cx="340675" cy="461665"/>
            <a:chOff x="3437978" y="3001334"/>
            <a:chExt cx="286595" cy="40631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F13767-7D4C-4F1D-AB82-5AC1EDA0DEF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8B60C9-5B7F-481C-ACA1-64A09E99F729}"/>
                </a:ext>
              </a:extLst>
            </p:cNvPr>
            <p:cNvSpPr/>
            <p:nvPr/>
          </p:nvSpPr>
          <p:spPr>
            <a:xfrm rot="21163024">
              <a:off x="3437978" y="3001334"/>
              <a:ext cx="284811" cy="406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400" b="1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0437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228125"/>
            <a:ext cx="5321948" cy="4686167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731" y="228124"/>
            <a:ext cx="1727002" cy="1668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3312" y="2571208"/>
            <a:ext cx="4312925" cy="942952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615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15157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9" t="35990" r="85076" b="58298"/>
          <a:stretch/>
        </p:blipFill>
        <p:spPr bwMode="auto">
          <a:xfrm>
            <a:off x="295979" y="735689"/>
            <a:ext cx="400132" cy="474937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5054" y="606024"/>
            <a:ext cx="8102164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5DD3F4-27E8-4A06-8505-002996736AF1}"/>
              </a:ext>
            </a:extLst>
          </p:cNvPr>
          <p:cNvGrpSpPr/>
          <p:nvPr/>
        </p:nvGrpSpPr>
        <p:grpSpPr>
          <a:xfrm>
            <a:off x="1932098" y="2079020"/>
            <a:ext cx="5500942" cy="1674209"/>
            <a:chOff x="1282843" y="2048222"/>
            <a:chExt cx="4125706" cy="12556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9DF010-8657-4BDB-9FA5-C49EFFC86EE5}"/>
                </a:ext>
              </a:extLst>
            </p:cNvPr>
            <p:cNvGrpSpPr/>
            <p:nvPr/>
          </p:nvGrpSpPr>
          <p:grpSpPr>
            <a:xfrm>
              <a:off x="2962973" y="2048222"/>
              <a:ext cx="770796" cy="422206"/>
              <a:chOff x="2422730" y="2381605"/>
              <a:chExt cx="770796" cy="42220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9CAF4EE-8531-46A6-91D6-B07A16050743}"/>
                  </a:ext>
                </a:extLst>
              </p:cNvPr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F5C474-8DD4-483C-BBCE-6F999D02A82D}"/>
                  </a:ext>
                </a:extLst>
              </p:cNvPr>
              <p:cNvSpPr txBox="1"/>
              <p:nvPr/>
            </p:nvSpPr>
            <p:spPr>
              <a:xfrm>
                <a:off x="2596412" y="2405768"/>
                <a:ext cx="423434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DD50BE8-1BB5-4FEE-8AF7-CCF10F6CD70C}"/>
                </a:ext>
              </a:extLst>
            </p:cNvPr>
            <p:cNvGrpSpPr/>
            <p:nvPr/>
          </p:nvGrpSpPr>
          <p:grpSpPr>
            <a:xfrm>
              <a:off x="2962973" y="2865310"/>
              <a:ext cx="770796" cy="422206"/>
              <a:chOff x="2422730" y="2381605"/>
              <a:chExt cx="770796" cy="422206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D5B424-B5DF-46F6-8B42-6702B9006264}"/>
                  </a:ext>
                </a:extLst>
              </p:cNvPr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E2F8F1D-7C94-4D04-AC80-A18FAF085365}"/>
                  </a:ext>
                </a:extLst>
              </p:cNvPr>
              <p:cNvSpPr txBox="1"/>
              <p:nvPr/>
            </p:nvSpPr>
            <p:spPr>
              <a:xfrm>
                <a:off x="2536901" y="2405768"/>
                <a:ext cx="542456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D0EED38-6F07-4D69-984A-836DC3A93D84}"/>
                </a:ext>
              </a:extLst>
            </p:cNvPr>
            <p:cNvGrpSpPr/>
            <p:nvPr/>
          </p:nvGrpSpPr>
          <p:grpSpPr>
            <a:xfrm>
              <a:off x="1282843" y="2080114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465F855-C7D7-4551-AC91-E12C66220512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25A9E0F-43E3-443E-9C0B-E30A9E841CC0}"/>
                  </a:ext>
                </a:extLst>
              </p:cNvPr>
              <p:cNvSpPr txBox="1"/>
              <p:nvPr/>
            </p:nvSpPr>
            <p:spPr>
              <a:xfrm>
                <a:off x="681044" y="2087781"/>
                <a:ext cx="995706" cy="3924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A42CAE4-1D86-4BAB-9E2A-1DA3A968A980}"/>
                </a:ext>
              </a:extLst>
            </p:cNvPr>
            <p:cNvGrpSpPr/>
            <p:nvPr/>
          </p:nvGrpSpPr>
          <p:grpSpPr>
            <a:xfrm>
              <a:off x="1282843" y="2874901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5ACBE7A-3011-4E90-9D2B-4BB3E5DAA67F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8F04C37-464F-4387-A3CA-EACB925AF556}"/>
                  </a:ext>
                </a:extLst>
              </p:cNvPr>
              <p:cNvSpPr txBox="1"/>
              <p:nvPr/>
            </p:nvSpPr>
            <p:spPr>
              <a:xfrm>
                <a:off x="666014" y="2087781"/>
                <a:ext cx="1025761" cy="3924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C0FACCF-297F-43FA-AF1E-C26E744F62EC}"/>
                </a:ext>
              </a:extLst>
            </p:cNvPr>
            <p:cNvGrpSpPr/>
            <p:nvPr/>
          </p:nvGrpSpPr>
          <p:grpSpPr>
            <a:xfrm>
              <a:off x="4289718" y="2072385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E800B365-23A5-4AB7-8CAF-69E1D1E3C24F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1CC06BE-02EB-405C-BE18-50EBA9EC7960}"/>
                  </a:ext>
                </a:extLst>
              </p:cNvPr>
              <p:cNvSpPr txBox="1"/>
              <p:nvPr/>
            </p:nvSpPr>
            <p:spPr>
              <a:xfrm>
                <a:off x="690061" y="2087781"/>
                <a:ext cx="977671" cy="3924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A0DFFAA-81ED-40F9-BFBE-896AF6076451}"/>
                </a:ext>
              </a:extLst>
            </p:cNvPr>
            <p:cNvGrpSpPr/>
            <p:nvPr/>
          </p:nvGrpSpPr>
          <p:grpSpPr>
            <a:xfrm>
              <a:off x="4289716" y="2873117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41A40A9B-3947-4AF2-B0F2-9189218F1641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74C3A19-6CEA-403B-BE7D-CF43448EDAB2}"/>
                  </a:ext>
                </a:extLst>
              </p:cNvPr>
              <p:cNvSpPr txBox="1"/>
              <p:nvPr/>
            </p:nvSpPr>
            <p:spPr>
              <a:xfrm>
                <a:off x="674431" y="2087781"/>
                <a:ext cx="1008930" cy="3924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7ECEA62-4995-4B89-B86A-44B65B4BCD86}"/>
              </a:ext>
            </a:extLst>
          </p:cNvPr>
          <p:cNvCxnSpPr>
            <a:stCxn id="30" idx="2"/>
            <a:endCxn id="36" idx="3"/>
          </p:cNvCxnSpPr>
          <p:nvPr/>
        </p:nvCxnSpPr>
        <p:spPr>
          <a:xfrm flipH="1">
            <a:off x="3423873" y="2360492"/>
            <a:ext cx="748399" cy="470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11F87F-FF29-49D5-8AA9-E493E6C4D377}"/>
              </a:ext>
            </a:extLst>
          </p:cNvPr>
          <p:cNvCxnSpPr>
            <a:cxnSpLocks/>
            <a:stCxn id="30" idx="6"/>
            <a:endCxn id="56" idx="1"/>
          </p:cNvCxnSpPr>
          <p:nvPr/>
        </p:nvCxnSpPr>
        <p:spPr>
          <a:xfrm>
            <a:off x="5199999" y="2360492"/>
            <a:ext cx="741263" cy="1104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0E1D30-1B0A-47DA-96F8-8C0D725F9E53}"/>
              </a:ext>
            </a:extLst>
          </p:cNvPr>
          <p:cNvCxnSpPr/>
          <p:nvPr/>
        </p:nvCxnSpPr>
        <p:spPr>
          <a:xfrm flipH="1">
            <a:off x="3416737" y="3486322"/>
            <a:ext cx="748399" cy="470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890DD03-2E4B-4F32-B626-7A538A421A12}"/>
              </a:ext>
            </a:extLst>
          </p:cNvPr>
          <p:cNvCxnSpPr>
            <a:cxnSpLocks/>
            <a:stCxn id="34" idx="6"/>
            <a:endCxn id="43" idx="1"/>
          </p:cNvCxnSpPr>
          <p:nvPr/>
        </p:nvCxnSpPr>
        <p:spPr>
          <a:xfrm flipV="1">
            <a:off x="5200000" y="2397224"/>
            <a:ext cx="741265" cy="105271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B46C738-95AD-4ADE-BA03-84D0892ACA66}"/>
              </a:ext>
            </a:extLst>
          </p:cNvPr>
          <p:cNvCxnSpPr>
            <a:cxnSpLocks/>
          </p:cNvCxnSpPr>
          <p:nvPr/>
        </p:nvCxnSpPr>
        <p:spPr>
          <a:xfrm>
            <a:off x="3009089" y="1037617"/>
            <a:ext cx="3145131" cy="149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6E6D3BF-D6A1-49D2-AA08-613CFB168EB0}"/>
              </a:ext>
            </a:extLst>
          </p:cNvPr>
          <p:cNvCxnSpPr>
            <a:cxnSpLocks/>
          </p:cNvCxnSpPr>
          <p:nvPr/>
        </p:nvCxnSpPr>
        <p:spPr>
          <a:xfrm>
            <a:off x="758757" y="1556426"/>
            <a:ext cx="3406379" cy="32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538761" y="301315"/>
            <a:ext cx="2575206" cy="646332"/>
            <a:chOff x="411636" y="1036174"/>
            <a:chExt cx="1931405" cy="48474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411636" y="1036174"/>
              <a:ext cx="1931405" cy="4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411636" y="1036174"/>
              <a:ext cx="1677443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97414" y="294373"/>
            <a:ext cx="652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08594" y="1249399"/>
            <a:ext cx="7874599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087" y="1224678"/>
            <a:ext cx="640507" cy="488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4828" y="1991561"/>
            <a:ext cx="5395521" cy="27852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970ED3-7A61-4647-B5EB-CB3DC5F956AA}"/>
              </a:ext>
            </a:extLst>
          </p:cNvPr>
          <p:cNvSpPr txBox="1"/>
          <p:nvPr/>
        </p:nvSpPr>
        <p:spPr>
          <a:xfrm>
            <a:off x="428287" y="453847"/>
            <a:ext cx="810216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1115B-9213-43F0-B1B7-7E9C05699049}"/>
              </a:ext>
            </a:extLst>
          </p:cNvPr>
          <p:cNvSpPr txBox="1"/>
          <p:nvPr/>
        </p:nvSpPr>
        <p:spPr>
          <a:xfrm>
            <a:off x="529887" y="1673047"/>
            <a:ext cx="5254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344F-8F9D-4F16-8054-82A5C7A082F6}"/>
              </a:ext>
            </a:extLst>
          </p:cNvPr>
          <p:cNvSpPr txBox="1"/>
          <p:nvPr/>
        </p:nvSpPr>
        <p:spPr>
          <a:xfrm>
            <a:off x="529887" y="2319377"/>
            <a:ext cx="6907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b="1" dirty="0" smtClean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vi-VN" sz="2800" b="1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125BE-EF20-4B4C-AEC6-DF9FAEAB0E52}"/>
              </a:ext>
            </a:extLst>
          </p:cNvPr>
          <p:cNvSpPr/>
          <p:nvPr/>
        </p:nvSpPr>
        <p:spPr>
          <a:xfrm>
            <a:off x="537905" y="3030234"/>
            <a:ext cx="775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Con </a:t>
            </a:r>
            <a:r>
              <a:rPr lang="en-US" sz="2800" b="1" dirty="0" err="1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2800" b="1" dirty="0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800" b="1" dirty="0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2800" b="1" dirty="0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en-US" sz="2800" b="1" dirty="0" err="1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800" b="1" dirty="0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nhớ</a:t>
            </a:r>
            <a:r>
              <a:rPr lang="en-US" sz="2800" b="1" dirty="0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2800" b="1" dirty="0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gìn</a:t>
            </a:r>
            <a:r>
              <a:rPr lang="en-US" sz="2800" b="1" dirty="0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sức</a:t>
            </a:r>
            <a:r>
              <a:rPr lang="en-US" sz="2800" b="1" dirty="0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khỏe</a:t>
            </a:r>
            <a:r>
              <a:rPr lang="en-US" sz="2800" b="1" dirty="0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nhé</a:t>
            </a:r>
            <a:r>
              <a:rPr lang="en-US" sz="2800" b="1" dirty="0">
                <a:solidFill>
                  <a:srgbClr val="0F03A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953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729053" y="88980"/>
            <a:ext cx="4340692" cy="662746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700" b="1" kern="0" dirty="0">
                <a:ln w="6350">
                  <a:noFill/>
                </a:ln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700" b="1" kern="0" dirty="0">
              <a:ln w="6350">
                <a:noFill/>
              </a:ln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623015" y="1998050"/>
            <a:ext cx="41179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743201" y="1177415"/>
            <a:ext cx="656155" cy="43017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b="1" dirty="0">
              <a:solidFill>
                <a:srgbClr val="000000"/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3462783" y="930091"/>
            <a:ext cx="3703330" cy="87932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1500" b="1" dirty="0">
              <a:solidFill>
                <a:srgbClr val="00000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623015" y="2545928"/>
            <a:ext cx="635804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b="1" dirty="0">
              <a:solidFill>
                <a:srgbClr val="000000"/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302052" y="2222238"/>
            <a:ext cx="3795468" cy="1214770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1500" b="1" dirty="0">
              <a:solidFill>
                <a:srgbClr val="00000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57701" y="4059629"/>
            <a:ext cx="656564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b="1" dirty="0">
              <a:solidFill>
                <a:srgbClr val="000000"/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148146" y="3865318"/>
            <a:ext cx="3151028" cy="931445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15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zh-CN" altLang="en-US" sz="1500" b="1" dirty="0">
              <a:solidFill>
                <a:srgbClr val="00000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816534" y="3518576"/>
            <a:ext cx="41179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760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3327384" y="88980"/>
            <a:ext cx="4340692" cy="662746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200" b="1" kern="0" dirty="0">
                <a:ln w="6350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zh-CN" altLang="en-US" sz="3200" b="1" kern="0" dirty="0">
              <a:ln w="6350">
                <a:noFill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623015" y="1998050"/>
            <a:ext cx="41179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743201" y="1177415"/>
            <a:ext cx="656155" cy="43017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01 </a:t>
            </a:r>
            <a:endParaRPr lang="zh-CN" altLang="en-US" sz="2400" b="1" dirty="0">
              <a:solidFill>
                <a:srgbClr val="000000"/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3462782" y="930091"/>
            <a:ext cx="4471745" cy="87932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rõ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ràng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hơi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phù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nhịp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623015" y="2545928"/>
            <a:ext cx="635804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2400" b="1" dirty="0">
              <a:solidFill>
                <a:srgbClr val="000000"/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302052" y="2222238"/>
            <a:ext cx="4499048" cy="1214770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liên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57701" y="4059629"/>
            <a:ext cx="656564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sz="2400" b="1" dirty="0">
              <a:solidFill>
                <a:srgbClr val="000000"/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148146" y="3865318"/>
            <a:ext cx="3652954" cy="931445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endParaRPr lang="zh-CN" altLang="en-US" sz="24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1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816534" y="3518576"/>
            <a:ext cx="41179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6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227589" y="813625"/>
            <a:ext cx="3519653" cy="412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584113" y="203086"/>
            <a:ext cx="404020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62730" y="694867"/>
            <a:ext cx="3300570" cy="439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  <a:p>
            <a:pPr>
              <a:lnSpc>
                <a:spcPct val="110000"/>
              </a:lnSpc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DE0AA-232A-453D-8B52-1D919FC3B5DA}"/>
              </a:ext>
            </a:extLst>
          </p:cNvPr>
          <p:cNvSpPr txBox="1"/>
          <p:nvPr/>
        </p:nvSpPr>
        <p:spPr>
          <a:xfrm>
            <a:off x="4171608" y="542083"/>
            <a:ext cx="1055981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0521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227589" y="813625"/>
            <a:ext cx="3519653" cy="412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400" b="1" dirty="0">
              <a:solidFill>
                <a:srgbClr val="2071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2400" b="1" dirty="0">
              <a:solidFill>
                <a:srgbClr val="2071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2400" b="1" dirty="0">
              <a:solidFill>
                <a:srgbClr val="2071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584113" y="203086"/>
            <a:ext cx="404020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62730" y="694867"/>
            <a:ext cx="3300570" cy="439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  <a:p>
            <a:pPr>
              <a:lnSpc>
                <a:spcPct val="110000"/>
              </a:lnSpc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2400" b="1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2400" b="1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400" b="1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DFC0AE-27E3-446E-B41A-2CBDDA974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7" y="818373"/>
            <a:ext cx="280664" cy="265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EC9FC8-FD23-4752-94E4-228EBF518E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4" y="3489010"/>
            <a:ext cx="300056" cy="3000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47A8CA-3D5A-4459-BDF4-6C4D67741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17" y="971303"/>
            <a:ext cx="293384" cy="29338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A46F694-AD2F-47CD-A5B3-D5BA73A58A87}"/>
              </a:ext>
            </a:extLst>
          </p:cNvPr>
          <p:cNvGrpSpPr/>
          <p:nvPr/>
        </p:nvGrpSpPr>
        <p:grpSpPr>
          <a:xfrm>
            <a:off x="4848723" y="2742387"/>
            <a:ext cx="340675" cy="461665"/>
            <a:chOff x="3437978" y="3001334"/>
            <a:chExt cx="286595" cy="40631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F13767-7D4C-4F1D-AB82-5AC1EDA0DEF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8B60C9-5B7F-481C-ACA1-64A09E99F729}"/>
                </a:ext>
              </a:extLst>
            </p:cNvPr>
            <p:cNvSpPr/>
            <p:nvPr/>
          </p:nvSpPr>
          <p:spPr>
            <a:xfrm rot="21163024">
              <a:off x="3437978" y="3001334"/>
              <a:ext cx="284811" cy="406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400" b="1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47641B0-C564-46D8-A05E-074AF83AA9EA}"/>
              </a:ext>
            </a:extLst>
          </p:cNvPr>
          <p:cNvSpPr txBox="1"/>
          <p:nvPr/>
        </p:nvSpPr>
        <p:spPr>
          <a:xfrm>
            <a:off x="3968999" y="542083"/>
            <a:ext cx="1055981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5816E6-58B3-4457-8D26-27C36359A375}"/>
              </a:ext>
            </a:extLst>
          </p:cNvPr>
          <p:cNvSpPr txBox="1"/>
          <p:nvPr/>
        </p:nvSpPr>
        <p:spPr>
          <a:xfrm>
            <a:off x="2032089" y="213476"/>
            <a:ext cx="5230664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EA9DBA-3065-49E9-A668-6E0187DBF34C}"/>
              </a:ext>
            </a:extLst>
          </p:cNvPr>
          <p:cNvGrpSpPr/>
          <p:nvPr/>
        </p:nvGrpSpPr>
        <p:grpSpPr>
          <a:xfrm>
            <a:off x="1801614" y="952629"/>
            <a:ext cx="5199923" cy="3037242"/>
            <a:chOff x="1891757" y="777733"/>
            <a:chExt cx="5199923" cy="30372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C0AE567-1184-4F3D-BD90-FE92C8057ECF}"/>
                </a:ext>
              </a:extLst>
            </p:cNvPr>
            <p:cNvSpPr txBox="1"/>
            <p:nvPr/>
          </p:nvSpPr>
          <p:spPr>
            <a:xfrm>
              <a:off x="2283530" y="777733"/>
              <a:ext cx="4808150" cy="3037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Bây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(…)</a:t>
              </a:r>
            </a:p>
            <a:p>
              <a:pPr>
                <a:lnSpc>
                  <a:spcPct val="110000"/>
                </a:lnSpc>
              </a:pPr>
              <a:endPara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hòm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solidFill>
                  <a:srgbClr val="704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6592E5-3275-4FA9-AF95-88339587D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757" y="950229"/>
              <a:ext cx="280664" cy="265220"/>
            </a:xfrm>
            <a:prstGeom prst="rect">
              <a:avLst/>
            </a:prstGeom>
          </p:spPr>
        </p:pic>
      </p:grpSp>
      <p:pic>
        <p:nvPicPr>
          <p:cNvPr id="8" name="Picture 4" descr="Khu đô thị, dân cư phải lắp thùng thư công cộng | Đô thị | PLO">
            <a:extLst>
              <a:ext uri="{FF2B5EF4-FFF2-40B4-BE49-F238E27FC236}">
                <a16:creationId xmlns:a16="http://schemas.microsoft.com/office/drawing/2014/main" id="{505CBA00-33A3-43DC-A87A-7795AF93A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265" y="2995919"/>
            <a:ext cx="2120800" cy="1872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11B426-975E-4E52-9DE9-CC1AD95F8ABD}"/>
              </a:ext>
            </a:extLst>
          </p:cNvPr>
          <p:cNvSpPr/>
          <p:nvPr/>
        </p:nvSpPr>
        <p:spPr>
          <a:xfrm>
            <a:off x="1413809" y="4164767"/>
            <a:ext cx="4655562" cy="66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F03A9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b="1" dirty="0">
                <a:solidFill>
                  <a:srgbClr val="0F03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F03A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F03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F03A9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0F03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F03A9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0F03A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F03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85F8D0-88BC-488D-AB68-044AD25B32AC}"/>
              </a:ext>
            </a:extLst>
          </p:cNvPr>
          <p:cNvCxnSpPr>
            <a:cxnSpLocks/>
          </p:cNvCxnSpPr>
          <p:nvPr/>
        </p:nvCxnSpPr>
        <p:spPr>
          <a:xfrm>
            <a:off x="2919058" y="3849923"/>
            <a:ext cx="11768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B0F2AC-A014-4764-8DF1-AB3E393A9142}"/>
              </a:ext>
            </a:extLst>
          </p:cNvPr>
          <p:cNvGrpSpPr/>
          <p:nvPr/>
        </p:nvGrpSpPr>
        <p:grpSpPr>
          <a:xfrm>
            <a:off x="5970859" y="1560194"/>
            <a:ext cx="114402" cy="384000"/>
            <a:chOff x="6737315" y="2079162"/>
            <a:chExt cx="114402" cy="384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09F422D-775E-4882-B6DC-3B7EC952EB3E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48E1257-F4E2-425F-A3CB-C15BB9CA2EF7}"/>
                </a:ext>
              </a:extLst>
            </p:cNvPr>
            <p:cNvCxnSpPr/>
            <p:nvPr/>
          </p:nvCxnSpPr>
          <p:spPr>
            <a:xfrm flipH="1">
              <a:off x="6775517" y="2079162"/>
              <a:ext cx="76200" cy="38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965704-BFDD-4353-98B2-0188DAFE5539}"/>
              </a:ext>
            </a:extLst>
          </p:cNvPr>
          <p:cNvCxnSpPr>
            <a:cxnSpLocks/>
          </p:cNvCxnSpPr>
          <p:nvPr/>
        </p:nvCxnSpPr>
        <p:spPr>
          <a:xfrm flipH="1">
            <a:off x="5439342" y="2139721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95D1A9-03B1-47C4-A57B-2A7CDD1AC0A3}"/>
              </a:ext>
            </a:extLst>
          </p:cNvPr>
          <p:cNvCxnSpPr>
            <a:cxnSpLocks/>
          </p:cNvCxnSpPr>
          <p:nvPr/>
        </p:nvCxnSpPr>
        <p:spPr>
          <a:xfrm flipH="1">
            <a:off x="5904780" y="2606324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F8EA64-A5DD-4324-A862-FFCA44E238E3}"/>
              </a:ext>
            </a:extLst>
          </p:cNvPr>
          <p:cNvCxnSpPr>
            <a:cxnSpLocks/>
          </p:cNvCxnSpPr>
          <p:nvPr/>
        </p:nvCxnSpPr>
        <p:spPr>
          <a:xfrm flipH="1">
            <a:off x="5756586" y="3126041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AD31AA-E21C-4A96-AC4B-FFBF6CE66A5A}"/>
              </a:ext>
            </a:extLst>
          </p:cNvPr>
          <p:cNvGrpSpPr/>
          <p:nvPr/>
        </p:nvGrpSpPr>
        <p:grpSpPr>
          <a:xfrm>
            <a:off x="5604084" y="3465923"/>
            <a:ext cx="114402" cy="384000"/>
            <a:chOff x="6737315" y="2079162"/>
            <a:chExt cx="114402" cy="3840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F54E760-C19F-4284-9B66-23790DE4D63B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D20408-D533-45D2-A6C7-24B7CF983A20}"/>
                </a:ext>
              </a:extLst>
            </p:cNvPr>
            <p:cNvCxnSpPr/>
            <p:nvPr/>
          </p:nvCxnSpPr>
          <p:spPr>
            <a:xfrm flipH="1">
              <a:off x="6775517" y="2079162"/>
              <a:ext cx="76200" cy="38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D27C7E-9A78-40B0-AAC1-AD8E7D5AC7C0}"/>
              </a:ext>
            </a:extLst>
          </p:cNvPr>
          <p:cNvCxnSpPr>
            <a:cxnSpLocks/>
          </p:cNvCxnSpPr>
          <p:nvPr/>
        </p:nvCxnSpPr>
        <p:spPr>
          <a:xfrm flipH="1">
            <a:off x="5227687" y="1033909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378531-3FA9-4098-AAB8-07953ED8B007}"/>
              </a:ext>
            </a:extLst>
          </p:cNvPr>
          <p:cNvCxnSpPr>
            <a:cxnSpLocks/>
          </p:cNvCxnSpPr>
          <p:nvPr/>
        </p:nvCxnSpPr>
        <p:spPr>
          <a:xfrm flipH="1">
            <a:off x="2822575" y="2139721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103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900CCF-B4BF-4738-98A4-EF8A94CA0C01}"/>
              </a:ext>
            </a:extLst>
          </p:cNvPr>
          <p:cNvSpPr txBox="1"/>
          <p:nvPr/>
        </p:nvSpPr>
        <p:spPr>
          <a:xfrm>
            <a:off x="2138944" y="431946"/>
            <a:ext cx="4660441" cy="208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000" b="1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0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000" b="1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000" b="1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0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000" b="1" dirty="0">
                <a:solidFill>
                  <a:srgbClr val="0F03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0F03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0A060-D693-47A6-9527-8C76FD17DC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88" y="534795"/>
            <a:ext cx="300056" cy="30005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055B22-BB1E-4AA8-82CB-297849E7265E}"/>
              </a:ext>
            </a:extLst>
          </p:cNvPr>
          <p:cNvCxnSpPr>
            <a:cxnSpLocks/>
          </p:cNvCxnSpPr>
          <p:nvPr/>
        </p:nvCxnSpPr>
        <p:spPr>
          <a:xfrm>
            <a:off x="4026135" y="1376351"/>
            <a:ext cx="4430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DA99292-D007-46BC-ADC5-72834B43B6EC}"/>
              </a:ext>
            </a:extLst>
          </p:cNvPr>
          <p:cNvSpPr/>
          <p:nvPr/>
        </p:nvSpPr>
        <p:spPr>
          <a:xfrm>
            <a:off x="415394" y="3699594"/>
            <a:ext cx="5333536" cy="10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 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được bao quanh hoàn toàn bởi nước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Quần đảo Hoàng Sa, Trường Sa và vị trí chiến lược quan trọng về kinh tế |  Thời Đại">
            <a:extLst>
              <a:ext uri="{FF2B5EF4-FFF2-40B4-BE49-F238E27FC236}">
                <a16:creationId xmlns:a16="http://schemas.microsoft.com/office/drawing/2014/main" id="{9BECB4AA-15EE-41A6-B79B-FB59D3C42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66" y="2786387"/>
            <a:ext cx="2791693" cy="208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6CA292-F606-4AF9-A6DC-1253EDBDF6EC}"/>
              </a:ext>
            </a:extLst>
          </p:cNvPr>
          <p:cNvCxnSpPr>
            <a:cxnSpLocks/>
          </p:cNvCxnSpPr>
          <p:nvPr/>
        </p:nvCxnSpPr>
        <p:spPr>
          <a:xfrm flipH="1">
            <a:off x="5191065" y="609823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5710A6-5480-42CA-A794-4E138993AC04}"/>
              </a:ext>
            </a:extLst>
          </p:cNvPr>
          <p:cNvCxnSpPr>
            <a:cxnSpLocks/>
          </p:cNvCxnSpPr>
          <p:nvPr/>
        </p:nvCxnSpPr>
        <p:spPr>
          <a:xfrm flipH="1">
            <a:off x="5559148" y="1089814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22A550-8E9F-468C-9B5F-00A471AB0874}"/>
              </a:ext>
            </a:extLst>
          </p:cNvPr>
          <p:cNvCxnSpPr>
            <a:cxnSpLocks/>
          </p:cNvCxnSpPr>
          <p:nvPr/>
        </p:nvCxnSpPr>
        <p:spPr>
          <a:xfrm flipH="1">
            <a:off x="5551988" y="1612741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3AB2DC-0F31-4B66-B254-A6EF46E75C1C}"/>
              </a:ext>
            </a:extLst>
          </p:cNvPr>
          <p:cNvGrpSpPr/>
          <p:nvPr/>
        </p:nvGrpSpPr>
        <p:grpSpPr>
          <a:xfrm>
            <a:off x="5922166" y="2065952"/>
            <a:ext cx="114402" cy="384000"/>
            <a:chOff x="6737315" y="2079162"/>
            <a:chExt cx="114402" cy="384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24A7E8-1ED5-4E14-90BF-87C9FFE64201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0176B2-9BD6-4B4B-A9B1-CDC197F5D9E2}"/>
                </a:ext>
              </a:extLst>
            </p:cNvPr>
            <p:cNvCxnSpPr/>
            <p:nvPr/>
          </p:nvCxnSpPr>
          <p:spPr>
            <a:xfrm flipH="1">
              <a:off x="6775517" y="2079162"/>
              <a:ext cx="76200" cy="38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B5F2CC-46D3-4644-9B8D-EAE675FDA729}"/>
              </a:ext>
            </a:extLst>
          </p:cNvPr>
          <p:cNvCxnSpPr>
            <a:cxnSpLocks/>
          </p:cNvCxnSpPr>
          <p:nvPr/>
        </p:nvCxnSpPr>
        <p:spPr>
          <a:xfrm flipH="1">
            <a:off x="3570436" y="552276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CFAFD8-F22A-4013-9BCB-63332B383041}"/>
              </a:ext>
            </a:extLst>
          </p:cNvPr>
          <p:cNvCxnSpPr>
            <a:cxnSpLocks/>
          </p:cNvCxnSpPr>
          <p:nvPr/>
        </p:nvCxnSpPr>
        <p:spPr>
          <a:xfrm flipH="1">
            <a:off x="2958211" y="2076184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366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181039-218C-4E31-877E-6F51CBFA2016}"/>
              </a:ext>
            </a:extLst>
          </p:cNvPr>
          <p:cNvGrpSpPr/>
          <p:nvPr/>
        </p:nvGrpSpPr>
        <p:grpSpPr>
          <a:xfrm>
            <a:off x="1777679" y="1141860"/>
            <a:ext cx="5215819" cy="2259978"/>
            <a:chOff x="1777679" y="311772"/>
            <a:chExt cx="5215819" cy="22599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40B2937-57AA-460C-81FD-A6D0EAC90167}"/>
                </a:ext>
              </a:extLst>
            </p:cNvPr>
            <p:cNvSpPr txBox="1"/>
            <p:nvPr/>
          </p:nvSpPr>
          <p:spPr>
            <a:xfrm>
              <a:off x="2150502" y="311772"/>
              <a:ext cx="4842996" cy="225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3000" b="1" dirty="0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ấy</a:t>
              </a:r>
              <a:r>
                <a:rPr lang="en-US" sz="3000" b="1" dirty="0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chắc</a:t>
              </a:r>
              <a:r>
                <a:rPr lang="en-US" sz="3000" b="1" dirty="0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000" b="1" dirty="0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endParaRPr lang="en-US" sz="30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3000" b="1" dirty="0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000" b="1" dirty="0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000" b="1" dirty="0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</a:t>
              </a:r>
              <a:endParaRPr lang="en-US" sz="30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3000" b="1" dirty="0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ấy</a:t>
              </a:r>
              <a:r>
                <a:rPr lang="en-US" sz="3000" b="1" dirty="0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chắc</a:t>
              </a:r>
              <a:r>
                <a:rPr lang="en-US" sz="3000" b="1" dirty="0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000" b="1" dirty="0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sóng</a:t>
              </a:r>
              <a:endParaRPr lang="en-US" sz="3000" b="1" dirty="0">
                <a:solidFill>
                  <a:srgbClr val="20710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000" b="1" dirty="0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3000" b="1" dirty="0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000" b="1" dirty="0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3000" b="1" dirty="0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000" b="1" dirty="0">
                  <a:solidFill>
                    <a:srgbClr val="207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F97F92-20F5-41A8-91A2-383A92D03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679" y="486938"/>
              <a:ext cx="293384" cy="293384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8BA655-5062-4B4D-B193-04DC5AA480D3}"/>
              </a:ext>
            </a:extLst>
          </p:cNvPr>
          <p:cNvCxnSpPr>
            <a:cxnSpLocks/>
          </p:cNvCxnSpPr>
          <p:nvPr/>
        </p:nvCxnSpPr>
        <p:spPr>
          <a:xfrm flipH="1">
            <a:off x="3700077" y="1296156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CB97FB-7EA2-46CB-90F2-90F2E8F7B2BB}"/>
              </a:ext>
            </a:extLst>
          </p:cNvPr>
          <p:cNvCxnSpPr>
            <a:cxnSpLocks/>
          </p:cNvCxnSpPr>
          <p:nvPr/>
        </p:nvCxnSpPr>
        <p:spPr>
          <a:xfrm flipH="1">
            <a:off x="3669447" y="2432195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12C247C-4C8A-4F32-83B3-BA34EBE22856}"/>
              </a:ext>
            </a:extLst>
          </p:cNvPr>
          <p:cNvGrpSpPr/>
          <p:nvPr/>
        </p:nvGrpSpPr>
        <p:grpSpPr>
          <a:xfrm>
            <a:off x="5821279" y="2952526"/>
            <a:ext cx="124414" cy="332643"/>
            <a:chOff x="6737315" y="2079162"/>
            <a:chExt cx="114402" cy="384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F9FF5D9-71D6-4E1D-A15B-F80E0AF056E1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5F8F05F-D9C8-420D-A239-58C5FF19573F}"/>
                </a:ext>
              </a:extLst>
            </p:cNvPr>
            <p:cNvCxnSpPr/>
            <p:nvPr/>
          </p:nvCxnSpPr>
          <p:spPr>
            <a:xfrm flipH="1">
              <a:off x="6775517" y="2079162"/>
              <a:ext cx="76200" cy="38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C4F279-34CD-49B1-8993-7A61653CFB37}"/>
              </a:ext>
            </a:extLst>
          </p:cNvPr>
          <p:cNvCxnSpPr>
            <a:cxnSpLocks/>
          </p:cNvCxnSpPr>
          <p:nvPr/>
        </p:nvCxnSpPr>
        <p:spPr>
          <a:xfrm flipH="1">
            <a:off x="6146675" y="1319549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87B514-866C-476D-8A71-756DB732A883}"/>
              </a:ext>
            </a:extLst>
          </p:cNvPr>
          <p:cNvCxnSpPr>
            <a:cxnSpLocks/>
          </p:cNvCxnSpPr>
          <p:nvPr/>
        </p:nvCxnSpPr>
        <p:spPr>
          <a:xfrm flipH="1">
            <a:off x="6382596" y="2432195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F217DC-2614-4E7B-A8FC-1D9A34E73A07}"/>
              </a:ext>
            </a:extLst>
          </p:cNvPr>
          <p:cNvCxnSpPr>
            <a:cxnSpLocks/>
          </p:cNvCxnSpPr>
          <p:nvPr/>
        </p:nvCxnSpPr>
        <p:spPr>
          <a:xfrm flipH="1">
            <a:off x="5507653" y="1872254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35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2B5A21-3161-46A2-90BF-6915D7C9DD95}"/>
              </a:ext>
            </a:extLst>
          </p:cNvPr>
          <p:cNvGrpSpPr/>
          <p:nvPr/>
        </p:nvGrpSpPr>
        <p:grpSpPr>
          <a:xfrm>
            <a:off x="1762642" y="378304"/>
            <a:ext cx="5019549" cy="2308324"/>
            <a:chOff x="2412882" y="510384"/>
            <a:chExt cx="5019549" cy="230832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40B2937-57AA-460C-81FD-A6D0EAC90167}"/>
                </a:ext>
              </a:extLst>
            </p:cNvPr>
            <p:cNvSpPr txBox="1"/>
            <p:nvPr/>
          </p:nvSpPr>
          <p:spPr>
            <a:xfrm>
              <a:off x="2812173" y="510384"/>
              <a:ext cx="462025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30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0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0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rào</a:t>
              </a:r>
              <a:r>
                <a:rPr lang="en-US" sz="30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endParaRPr lang="en-US" sz="3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0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đấy</a:t>
              </a:r>
              <a:r>
                <a:rPr lang="en-US" sz="30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0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ơi</a:t>
              </a:r>
              <a:endParaRPr lang="en-US" sz="3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0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30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0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sz="3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0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30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0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0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30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6950424-D2A8-4E2E-B9F4-3B51611BB9AE}"/>
                </a:ext>
              </a:extLst>
            </p:cNvPr>
            <p:cNvGrpSpPr/>
            <p:nvPr/>
          </p:nvGrpSpPr>
          <p:grpSpPr>
            <a:xfrm>
              <a:off x="2412882" y="573617"/>
              <a:ext cx="375844" cy="461665"/>
              <a:chOff x="3408392" y="3001334"/>
              <a:chExt cx="316181" cy="40631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E4BA980-79C9-46B6-AF33-D9D99645752B}"/>
                  </a:ext>
                </a:extLst>
              </p:cNvPr>
              <p:cNvSpPr/>
              <p:nvPr/>
            </p:nvSpPr>
            <p:spPr>
              <a:xfrm>
                <a:off x="3445637" y="3100794"/>
                <a:ext cx="278936" cy="278936"/>
              </a:xfrm>
              <a:prstGeom prst="ellipse">
                <a:avLst/>
              </a:prstGeom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x-none" sz="24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C1606C-5704-4835-B3F5-31697C99BF0D}"/>
                  </a:ext>
                </a:extLst>
              </p:cNvPr>
              <p:cNvSpPr/>
              <p:nvPr/>
            </p:nvSpPr>
            <p:spPr>
              <a:xfrm rot="21163024">
                <a:off x="3408392" y="3001334"/>
                <a:ext cx="284812" cy="406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400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7ABD94-7399-432A-8A70-539381A0479B}"/>
              </a:ext>
            </a:extLst>
          </p:cNvPr>
          <p:cNvCxnSpPr>
            <a:cxnSpLocks/>
          </p:cNvCxnSpPr>
          <p:nvPr/>
        </p:nvCxnSpPr>
        <p:spPr>
          <a:xfrm flipH="1">
            <a:off x="4011521" y="1122071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BA76AC-BF3E-45BD-9B61-2F2C6569B7F7}"/>
              </a:ext>
            </a:extLst>
          </p:cNvPr>
          <p:cNvCxnSpPr>
            <a:cxnSpLocks/>
          </p:cNvCxnSpPr>
          <p:nvPr/>
        </p:nvCxnSpPr>
        <p:spPr>
          <a:xfrm flipH="1">
            <a:off x="5670972" y="1681530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932057-60DB-4748-A022-D78377FF00D2}"/>
              </a:ext>
            </a:extLst>
          </p:cNvPr>
          <p:cNvGrpSpPr/>
          <p:nvPr/>
        </p:nvGrpSpPr>
        <p:grpSpPr>
          <a:xfrm>
            <a:off x="5457940" y="2171160"/>
            <a:ext cx="114402" cy="384000"/>
            <a:chOff x="6737315" y="2079162"/>
            <a:chExt cx="114402" cy="384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025182A-4161-44A3-8720-47B690145318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3FBE76E-A549-4ACF-8C99-E134CC69FE22}"/>
                </a:ext>
              </a:extLst>
            </p:cNvPr>
            <p:cNvCxnSpPr/>
            <p:nvPr/>
          </p:nvCxnSpPr>
          <p:spPr>
            <a:xfrm flipH="1">
              <a:off x="6775517" y="2079162"/>
              <a:ext cx="76200" cy="38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985980-2918-4918-9269-F0DF0E4EECD8}"/>
              </a:ext>
            </a:extLst>
          </p:cNvPr>
          <p:cNvCxnSpPr>
            <a:cxnSpLocks/>
          </p:cNvCxnSpPr>
          <p:nvPr/>
        </p:nvCxnSpPr>
        <p:spPr>
          <a:xfrm flipH="1">
            <a:off x="5843668" y="549387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43A655-0EDB-4B08-B5B1-71BEF61FD0F9}"/>
              </a:ext>
            </a:extLst>
          </p:cNvPr>
          <p:cNvCxnSpPr>
            <a:cxnSpLocks/>
          </p:cNvCxnSpPr>
          <p:nvPr/>
        </p:nvCxnSpPr>
        <p:spPr>
          <a:xfrm flipH="1">
            <a:off x="4892289" y="1122071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57E3DE-FA4D-40A9-B820-6D6A00E9E8A6}"/>
              </a:ext>
            </a:extLst>
          </p:cNvPr>
          <p:cNvCxnSpPr>
            <a:cxnSpLocks/>
          </p:cNvCxnSpPr>
          <p:nvPr/>
        </p:nvCxnSpPr>
        <p:spPr>
          <a:xfrm flipH="1">
            <a:off x="3572838" y="2208535"/>
            <a:ext cx="61261" cy="327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ED97A4-6D5A-4259-9FEA-A4BB53CF1D2C}"/>
              </a:ext>
            </a:extLst>
          </p:cNvPr>
          <p:cNvCxnSpPr>
            <a:cxnSpLocks/>
          </p:cNvCxnSpPr>
          <p:nvPr/>
        </p:nvCxnSpPr>
        <p:spPr>
          <a:xfrm>
            <a:off x="3651887" y="856138"/>
            <a:ext cx="14434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542;p14">
            <a:extLst>
              <a:ext uri="{FF2B5EF4-FFF2-40B4-BE49-F238E27FC236}">
                <a16:creationId xmlns:a16="http://schemas.microsoft.com/office/drawing/2014/main" id="{7740A5E1-D33D-4F97-A4A6-B5CB23401B32}"/>
              </a:ext>
            </a:extLst>
          </p:cNvPr>
          <p:cNvSpPr/>
          <p:nvPr/>
        </p:nvSpPr>
        <p:spPr>
          <a:xfrm>
            <a:off x="328787" y="3290726"/>
            <a:ext cx="462025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lang="en-US" sz="240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rào</a:t>
            </a:r>
            <a:r>
              <a:rPr lang="en-US" sz="240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i="0" u="none" strike="noStrike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0" u="none" strike="noStrike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0" u="none" strike="noStrike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0" u="none" strike="noStrike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thanh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0" u="none" strike="noStrike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sắt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i="0" u="none" strike="noStrike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tre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… </a:t>
            </a:r>
            <a:r>
              <a:rPr lang="en-US" sz="2400" i="0" u="none" strike="noStrike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0" u="none" strike="noStrike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trồng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0" u="none" strike="noStrike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0" u="none" strike="noStrike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u="none" strike="noStrike" cap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bao</a:t>
            </a:r>
            <a:r>
              <a:rPr lang="en-US" sz="240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quanh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che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chắn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vệ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vực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sz="240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Google Shape;1540;p14" descr="Hàng rào kiểu mới | Vật liệu">
            <a:extLst>
              <a:ext uri="{FF2B5EF4-FFF2-40B4-BE49-F238E27FC236}">
                <a16:creationId xmlns:a16="http://schemas.microsoft.com/office/drawing/2014/main" id="{4ED1EBE9-679F-43C2-80A7-BDBB86F8A28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95380" y="2834139"/>
            <a:ext cx="38100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541;p14">
            <a:extLst>
              <a:ext uri="{FF2B5EF4-FFF2-40B4-BE49-F238E27FC236}">
                <a16:creationId xmlns:a16="http://schemas.microsoft.com/office/drawing/2014/main" id="{00B8716E-FE8B-4CF0-86CC-F962B582EF0F}"/>
              </a:ext>
            </a:extLst>
          </p:cNvPr>
          <p:cNvSpPr/>
          <p:nvPr/>
        </p:nvSpPr>
        <p:spPr>
          <a:xfrm rot="7777701">
            <a:off x="6593123" y="3571619"/>
            <a:ext cx="893979" cy="3499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932057-60DB-4748-A022-D78377FF00D2}"/>
              </a:ext>
            </a:extLst>
          </p:cNvPr>
          <p:cNvGrpSpPr/>
          <p:nvPr/>
        </p:nvGrpSpPr>
        <p:grpSpPr>
          <a:xfrm>
            <a:off x="3489066" y="513396"/>
            <a:ext cx="114402" cy="384000"/>
            <a:chOff x="6737315" y="2079162"/>
            <a:chExt cx="114402" cy="384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025182A-4161-44A3-8720-47B690145318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3FBE76E-A549-4ACF-8C99-E134CC69FE22}"/>
                </a:ext>
              </a:extLst>
            </p:cNvPr>
            <p:cNvCxnSpPr/>
            <p:nvPr/>
          </p:nvCxnSpPr>
          <p:spPr>
            <a:xfrm flipH="1">
              <a:off x="6775517" y="2079162"/>
              <a:ext cx="76200" cy="38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3215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1057</Words>
  <Application>Microsoft Office PowerPoint</Application>
  <PresentationFormat>On-screen Show (16:9)</PresentationFormat>
  <Paragraphs>192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Montserrat</vt:lpstr>
      <vt:lpstr>Kalam</vt:lpstr>
      <vt:lpstr>Arial-Rounded</vt:lpstr>
      <vt:lpstr>仓耳玄三M W05</vt:lpstr>
      <vt:lpstr>Times New Roman</vt:lpstr>
      <vt:lpstr>Calibri</vt:lpstr>
      <vt:lpstr>Arial</vt:lpstr>
      <vt:lpstr>UTM Cookies</vt:lpstr>
      <vt:lpstr>UTM Avo</vt:lpstr>
      <vt:lpstr>宋体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199</cp:revision>
  <dcterms:modified xsi:type="dcterms:W3CDTF">2022-04-20T14:22:19Z</dcterms:modified>
</cp:coreProperties>
</file>