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9.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0.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3.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4.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5.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5" r:id="rId3"/>
    <p:sldMasterId id="2147483683" r:id="rId4"/>
    <p:sldMasterId id="2147483699" r:id="rId5"/>
    <p:sldMasterId id="2147483706" r:id="rId6"/>
    <p:sldMasterId id="2147483730" r:id="rId7"/>
    <p:sldMasterId id="2147483737" r:id="rId8"/>
    <p:sldMasterId id="2147483749" r:id="rId9"/>
    <p:sldMasterId id="2147483763" r:id="rId10"/>
    <p:sldMasterId id="2147483777" r:id="rId11"/>
    <p:sldMasterId id="2147483791" r:id="rId12"/>
    <p:sldMasterId id="2147483804" r:id="rId13"/>
    <p:sldMasterId id="2147483817" r:id="rId14"/>
    <p:sldMasterId id="2147483831" r:id="rId15"/>
    <p:sldMasterId id="2147483845" r:id="rId16"/>
  </p:sldMasterIdLst>
  <p:notesMasterIdLst>
    <p:notesMasterId r:id="rId69"/>
  </p:notesMasterIdLst>
  <p:sldIdLst>
    <p:sldId id="414" r:id="rId17"/>
    <p:sldId id="418" r:id="rId18"/>
    <p:sldId id="345" r:id="rId19"/>
    <p:sldId id="365" r:id="rId20"/>
    <p:sldId id="257" r:id="rId21"/>
    <p:sldId id="419" r:id="rId22"/>
    <p:sldId id="256" r:id="rId23"/>
    <p:sldId id="315" r:id="rId24"/>
    <p:sldId id="322" r:id="rId25"/>
    <p:sldId id="367" r:id="rId26"/>
    <p:sldId id="278" r:id="rId27"/>
    <p:sldId id="411" r:id="rId28"/>
    <p:sldId id="383" r:id="rId29"/>
    <p:sldId id="385" r:id="rId30"/>
    <p:sldId id="387" r:id="rId31"/>
    <p:sldId id="390" r:id="rId32"/>
    <p:sldId id="407" r:id="rId33"/>
    <p:sldId id="408" r:id="rId34"/>
    <p:sldId id="409" r:id="rId35"/>
    <p:sldId id="410" r:id="rId36"/>
    <p:sldId id="358" r:id="rId37"/>
    <p:sldId id="321" r:id="rId38"/>
    <p:sldId id="352" r:id="rId39"/>
    <p:sldId id="317" r:id="rId40"/>
    <p:sldId id="343" r:id="rId41"/>
    <p:sldId id="347" r:id="rId42"/>
    <p:sldId id="349" r:id="rId43"/>
    <p:sldId id="381" r:id="rId44"/>
    <p:sldId id="348" r:id="rId45"/>
    <p:sldId id="350" r:id="rId46"/>
    <p:sldId id="360" r:id="rId47"/>
    <p:sldId id="305" r:id="rId48"/>
    <p:sldId id="400" r:id="rId49"/>
    <p:sldId id="284" r:id="rId50"/>
    <p:sldId id="406" r:id="rId51"/>
    <p:sldId id="353" r:id="rId52"/>
    <p:sldId id="283" r:id="rId53"/>
    <p:sldId id="354" r:id="rId54"/>
    <p:sldId id="295" r:id="rId55"/>
    <p:sldId id="369" r:id="rId56"/>
    <p:sldId id="370" r:id="rId57"/>
    <p:sldId id="371" r:id="rId58"/>
    <p:sldId id="372" r:id="rId59"/>
    <p:sldId id="373" r:id="rId60"/>
    <p:sldId id="403" r:id="rId61"/>
    <p:sldId id="375" r:id="rId62"/>
    <p:sldId id="376" r:id="rId63"/>
    <p:sldId id="377" r:id="rId64"/>
    <p:sldId id="380" r:id="rId65"/>
    <p:sldId id="379" r:id="rId66"/>
    <p:sldId id="378" r:id="rId67"/>
    <p:sldId id="361" r:id="rId68"/>
  </p:sldIdLst>
  <p:sldSz cx="9144000" cy="5143500" type="screen16x9"/>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1B1D"/>
    <a:srgbClr val="E4CA06"/>
    <a:srgbClr val="1C6E24"/>
    <a:srgbClr val="258F2E"/>
    <a:srgbClr val="181819"/>
    <a:srgbClr val="000000"/>
    <a:srgbClr val="5B8B7B"/>
    <a:srgbClr val="70A191"/>
    <a:srgbClr val="FFFF4F"/>
    <a:srgbClr val="705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19" autoAdjust="0"/>
    <p:restoredTop sz="94216" autoAdjust="0"/>
  </p:normalViewPr>
  <p:slideViewPr>
    <p:cSldViewPr>
      <p:cViewPr varScale="1">
        <p:scale>
          <a:sx n="84" d="100"/>
          <a:sy n="84" d="100"/>
        </p:scale>
        <p:origin x="704" y="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slide" Target="slides/slide42.xml"/><Relationship Id="rId66" Type="http://schemas.openxmlformats.org/officeDocument/2006/relationships/slide" Target="slides/slide50.xml"/><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45.xml"/><Relationship Id="rId19" Type="http://schemas.openxmlformats.org/officeDocument/2006/relationships/slide" Target="slides/slide3.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 Type="http://schemas.openxmlformats.org/officeDocument/2006/relationships/slideMaster" Target="slideMasters/slideMaster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 Type="http://schemas.openxmlformats.org/officeDocument/2006/relationships/slideMaster" Target="slideMasters/slideMaster7.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537A87-9789-462B-AD04-E640621CD441}" type="datetimeFigureOut">
              <a:rPr lang="zh-CN" altLang="en-US" smtClean="0"/>
              <a:t>2022/4/16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3BF795-2288-4BDA-B3EB-6401AA8EE6C2}" type="slidenum">
              <a:rPr lang="zh-CN" altLang="en-US" smtClean="0"/>
              <a:t>‹#›</a:t>
            </a:fld>
            <a:endParaRPr lang="zh-CN" altLang="en-US"/>
          </a:p>
        </p:txBody>
      </p:sp>
    </p:spTree>
    <p:extLst>
      <p:ext uri="{BB962C8B-B14F-4D97-AF65-F5344CB8AC3E}">
        <p14:creationId xmlns:p14="http://schemas.microsoft.com/office/powerpoint/2010/main" val="1549848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0965" algn="l" defTabSz="914400" rtl="0" eaLnBrk="1" latinLnBrk="0" hangingPunct="1">
      <a:defRPr sz="1200" kern="1200">
        <a:solidFill>
          <a:schemeClr val="tx1"/>
        </a:solidFill>
        <a:latin typeface="+mn-lt"/>
        <a:ea typeface="+mn-ea"/>
        <a:cs typeface="+mn-cs"/>
      </a:defRPr>
    </a:lvl4pPr>
    <a:lvl5pPr marL="1828165" algn="l" defTabSz="914400" rtl="0" eaLnBrk="1" latinLnBrk="0" hangingPunct="1">
      <a:defRPr sz="1200" kern="1200">
        <a:solidFill>
          <a:schemeClr val="tx1"/>
        </a:solidFill>
        <a:latin typeface="+mn-lt"/>
        <a:ea typeface="+mn-ea"/>
        <a:cs typeface="+mn-cs"/>
      </a:defRPr>
    </a:lvl5pPr>
    <a:lvl6pPr marL="2285365"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130" algn="l" defTabSz="914400" rtl="0" eaLnBrk="1" latinLnBrk="0" hangingPunct="1">
      <a:defRPr sz="1200" kern="1200">
        <a:solidFill>
          <a:schemeClr val="tx1"/>
        </a:solidFill>
        <a:latin typeface="+mn-lt"/>
        <a:ea typeface="+mn-ea"/>
        <a:cs typeface="+mn-cs"/>
      </a:defRPr>
    </a:lvl8pPr>
    <a:lvl9pPr marL="365633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3BF795-2288-4BDA-B3EB-6401AA8EE6C2}" type="slidenum">
              <a:rPr lang="zh-CN" altLang="en-US" smtClean="0"/>
              <a:t>3</a:t>
            </a:fld>
            <a:endParaRPr lang="zh-CN" altLang="en-US"/>
          </a:p>
        </p:txBody>
      </p:sp>
    </p:spTree>
    <p:extLst>
      <p:ext uri="{BB962C8B-B14F-4D97-AF65-F5344CB8AC3E}">
        <p14:creationId xmlns:p14="http://schemas.microsoft.com/office/powerpoint/2010/main" val="592919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7469096-6557-46E7-81FA-33B695DD702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4603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3BF795-2288-4BDA-B3EB-6401AA8EE6C2}" type="slidenum">
              <a:rPr lang="zh-CN" altLang="en-US" smtClean="0"/>
              <a:t>38</a:t>
            </a:fld>
            <a:endParaRPr lang="zh-CN" altLang="en-US"/>
          </a:p>
        </p:txBody>
      </p:sp>
    </p:spTree>
    <p:extLst>
      <p:ext uri="{BB962C8B-B14F-4D97-AF65-F5344CB8AC3E}">
        <p14:creationId xmlns:p14="http://schemas.microsoft.com/office/powerpoint/2010/main" val="2252629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3BF795-2288-4BDA-B3EB-6401AA8EE6C2}" type="slidenum">
              <a:rPr lang="zh-CN" altLang="en-US" smtClean="0"/>
              <a:t>43</a:t>
            </a:fld>
            <a:endParaRPr lang="zh-CN" altLang="en-US"/>
          </a:p>
        </p:txBody>
      </p:sp>
    </p:spTree>
    <p:extLst>
      <p:ext uri="{BB962C8B-B14F-4D97-AF65-F5344CB8AC3E}">
        <p14:creationId xmlns:p14="http://schemas.microsoft.com/office/powerpoint/2010/main" val="3840661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BF795-2288-4BDA-B3EB-6401AA8EE6C2}" type="slidenum">
              <a:rPr lang="zh-CN" altLang="en-US" smtClean="0"/>
              <a:t>5</a:t>
            </a:fld>
            <a:endParaRPr lang="zh-CN" altLang="en-US"/>
          </a:p>
        </p:txBody>
      </p:sp>
    </p:spTree>
    <p:extLst>
      <p:ext uri="{BB962C8B-B14F-4D97-AF65-F5344CB8AC3E}">
        <p14:creationId xmlns:p14="http://schemas.microsoft.com/office/powerpoint/2010/main" val="3881814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BF795-2288-4BDA-B3EB-6401AA8EE6C2}" type="slidenum">
              <a:rPr lang="zh-CN" altLang="en-US" smtClean="0"/>
              <a:t>7</a:t>
            </a:fld>
            <a:endParaRPr lang="zh-CN" altLang="en-US"/>
          </a:p>
        </p:txBody>
      </p:sp>
    </p:spTree>
    <p:extLst>
      <p:ext uri="{BB962C8B-B14F-4D97-AF65-F5344CB8AC3E}">
        <p14:creationId xmlns:p14="http://schemas.microsoft.com/office/powerpoint/2010/main" val="3851938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4"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New Roman" panose="02020603050405020304" pitchFamily="18" charset="0"/>
              </a:defRPr>
            </a:lvl1pPr>
            <a:lvl2pPr marL="742950" indent="-285750">
              <a:defRPr sz="2800">
                <a:solidFill>
                  <a:schemeClr val="tx1"/>
                </a:solidFill>
                <a:latin typeface="Times New Roman" panose="02020603050405020304" pitchFamily="18" charset="0"/>
              </a:defRPr>
            </a:lvl2pPr>
            <a:lvl3pPr marL="1143000" indent="-228600">
              <a:defRPr sz="2800">
                <a:solidFill>
                  <a:schemeClr val="tx1"/>
                </a:solidFill>
                <a:latin typeface="Times New Roman" panose="02020603050405020304" pitchFamily="18" charset="0"/>
              </a:defRPr>
            </a:lvl3pPr>
            <a:lvl4pPr marL="1600200" indent="-228600">
              <a:defRPr sz="2800">
                <a:solidFill>
                  <a:schemeClr val="tx1"/>
                </a:solidFill>
                <a:latin typeface="Times New Roman" panose="02020603050405020304" pitchFamily="18" charset="0"/>
              </a:defRPr>
            </a:lvl4pPr>
            <a:lvl5pPr marL="2057400" indent="-228600">
              <a:defRPr sz="28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defRPr>
            </a:lvl9pPr>
          </a:lstStyle>
          <a:p>
            <a:fld id="{72CBD6C0-E721-4A99-B3AF-50819B419FD4}" type="slidenum">
              <a:rPr lang="zh-CN" altLang="en-US" sz="1200">
                <a:solidFill>
                  <a:prstClr val="black"/>
                </a:solidFill>
                <a:latin typeface="等线" panose="02010600030101010101" pitchFamily="2" charset="-122"/>
                <a:ea typeface="等线" panose="02010600030101010101" pitchFamily="2" charset="-122"/>
              </a:rPr>
              <a:t>8</a:t>
            </a:fld>
            <a:endParaRPr lang="zh-CN" altLang="en-US" sz="1200">
              <a:solidFill>
                <a:prstClr val="black"/>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104019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7469096-6557-46E7-81FA-33B695DD702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70963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4"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379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Times New Roman" panose="02020603050405020304" pitchFamily="18" charset="0"/>
              </a:defRPr>
            </a:lvl1pPr>
            <a:lvl2pPr marL="742950" indent="-285750">
              <a:defRPr sz="2800">
                <a:solidFill>
                  <a:schemeClr val="tx1"/>
                </a:solidFill>
                <a:latin typeface="Times New Roman" panose="02020603050405020304" pitchFamily="18" charset="0"/>
              </a:defRPr>
            </a:lvl2pPr>
            <a:lvl3pPr marL="1143000" indent="-228600">
              <a:defRPr sz="2800">
                <a:solidFill>
                  <a:schemeClr val="tx1"/>
                </a:solidFill>
                <a:latin typeface="Times New Roman" panose="02020603050405020304" pitchFamily="18" charset="0"/>
              </a:defRPr>
            </a:lvl3pPr>
            <a:lvl4pPr marL="1600200" indent="-228600">
              <a:defRPr sz="2800">
                <a:solidFill>
                  <a:schemeClr val="tx1"/>
                </a:solidFill>
                <a:latin typeface="Times New Roman" panose="02020603050405020304" pitchFamily="18" charset="0"/>
              </a:defRPr>
            </a:lvl4pPr>
            <a:lvl5pPr marL="2057400" indent="-228600">
              <a:defRPr sz="28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8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8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8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800">
                <a:solidFill>
                  <a:schemeClr val="tx1"/>
                </a:solidFill>
                <a:latin typeface="Times New Roman" panose="02020603050405020304" pitchFamily="18" charset="0"/>
              </a:defRPr>
            </a:lvl9pPr>
          </a:lstStyle>
          <a:p>
            <a:fld id="{72CBD6C0-E721-4A99-B3AF-50819B419FD4}" type="slidenum">
              <a:rPr lang="zh-CN" altLang="en-US" sz="1200">
                <a:solidFill>
                  <a:prstClr val="black"/>
                </a:solidFill>
                <a:latin typeface="等线" panose="02010600030101010101" pitchFamily="2" charset="-122"/>
                <a:ea typeface="等线" panose="02010600030101010101" pitchFamily="2" charset="-122"/>
              </a:rPr>
              <a:t>24</a:t>
            </a:fld>
            <a:endParaRPr lang="zh-CN" altLang="en-US" sz="1200">
              <a:solidFill>
                <a:prstClr val="black"/>
              </a:solidFill>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296915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7469096-6557-46E7-81FA-33B695DD702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35114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7469096-6557-46E7-81FA-33B695DD702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6675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14400">
              <a:defRPr/>
            </a:pPr>
            <a:fld id="{27469096-6557-46E7-81FA-33B695DD702F}" type="slidenum">
              <a:rPr lang="zh-CN" altLang="en-US" smtClean="0">
                <a:solidFill>
                  <a:prstClr val="black"/>
                </a:solidFill>
                <a:latin typeface="等线" panose="020F0502020204030204"/>
                <a:ea typeface="等线" panose="02010600030101010101" pitchFamily="2" charset="-122"/>
              </a:rPr>
              <a:t>35</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391593347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1.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3.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3.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3.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3.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4.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4.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4.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4.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5.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5.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5.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16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5.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6.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6.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6.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6.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9.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9.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9.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9.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0.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Master" Target="../slideMasters/slideMaster10.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0.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1.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png"/><Relationship Id="rId3" Type="http://schemas.openxmlformats.org/officeDocument/2006/relationships/image" Target="../media/image44.png"/><Relationship Id="rId7" Type="http://schemas.openxmlformats.org/officeDocument/2006/relationships/image" Target="../media/image47.png"/><Relationship Id="rId12" Type="http://schemas.openxmlformats.org/officeDocument/2006/relationships/image" Target="../media/image9.png"/><Relationship Id="rId17" Type="http://schemas.openxmlformats.org/officeDocument/2006/relationships/image" Target="../media/image54.png"/><Relationship Id="rId2" Type="http://schemas.openxmlformats.org/officeDocument/2006/relationships/image" Target="../media/image43.png"/><Relationship Id="rId16" Type="http://schemas.openxmlformats.org/officeDocument/2006/relationships/image" Target="../media/image53.png"/><Relationship Id="rId1" Type="http://schemas.openxmlformats.org/officeDocument/2006/relationships/slideMaster" Target="../slideMasters/slideMaster10.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2.png"/><Relationship Id="rId10"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image" Target="../media/image49.png"/><Relationship Id="rId14"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t>‹#›</a:t>
            </a:fld>
            <a:endParaRPr lang="zh-CN" altLang="en-US"/>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3398"/>
            <a:ext cx="6858000" cy="1790700"/>
          </a:xfrm>
        </p:spPr>
        <p:txBody>
          <a:bodyPr anchor="b">
            <a:normAutofit/>
          </a:bodyPr>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0965" indent="0" algn="ctr">
              <a:buNone/>
              <a:defRPr sz="1500"/>
            </a:lvl5pPr>
            <a:lvl6pPr marL="1713865" indent="0" algn="ctr">
              <a:buNone/>
              <a:defRPr sz="1500"/>
            </a:lvl6pPr>
            <a:lvl7pPr marL="2056765" indent="0" algn="ctr">
              <a:buNone/>
              <a:defRPr sz="1500"/>
            </a:lvl7pPr>
            <a:lvl8pPr marL="2399665" indent="0" algn="ctr">
              <a:buNone/>
              <a:defRPr sz="1500"/>
            </a:lvl8pPr>
            <a:lvl9pPr marL="2742565" indent="0" algn="ctr">
              <a:buNone/>
              <a:defRPr sz="15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4317"/>
            <a:ext cx="7886700" cy="2138406"/>
          </a:xfrm>
        </p:spPr>
        <p:txBody>
          <a:bodyPr anchor="b">
            <a:normAutofit/>
          </a:bodyPr>
          <a:lstStyle>
            <a:lvl1pPr>
              <a:defRPr sz="4500" b="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14475"/>
            <a:ext cx="7886700" cy="1125140"/>
          </a:xfrm>
        </p:spPr>
        <p:txBody>
          <a:bodyPr anchor="t">
            <a:normAutofit/>
          </a:bodyPr>
          <a:lstStyle>
            <a:lvl1pPr marL="0" indent="0">
              <a:buNone/>
              <a:defRPr sz="1800">
                <a:solidFill>
                  <a:schemeClr val="tx1">
                    <a:lumMod val="75000"/>
                    <a:lumOff val="2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0965" indent="0">
              <a:buNone/>
              <a:defRPr sz="1100">
                <a:solidFill>
                  <a:schemeClr val="tx1">
                    <a:tint val="75000"/>
                  </a:schemeClr>
                </a:solidFill>
              </a:defRPr>
            </a:lvl5pPr>
            <a:lvl6pPr marL="1713865" indent="0">
              <a:buNone/>
              <a:defRPr sz="1100">
                <a:solidFill>
                  <a:schemeClr val="tx1">
                    <a:tint val="75000"/>
                  </a:schemeClr>
                </a:solidFill>
              </a:defRPr>
            </a:lvl6pPr>
            <a:lvl7pPr marL="2056765" indent="0">
              <a:buNone/>
              <a:defRPr sz="1100">
                <a:solidFill>
                  <a:schemeClr val="tx1">
                    <a:tint val="75000"/>
                  </a:schemeClr>
                </a:solidFill>
              </a:defRPr>
            </a:lvl7pPr>
            <a:lvl8pPr marL="2399665" indent="0">
              <a:buNone/>
              <a:defRPr sz="1100">
                <a:solidFill>
                  <a:schemeClr val="tx1">
                    <a:tint val="75000"/>
                  </a:schemeClr>
                </a:solidFill>
              </a:defRPr>
            </a:lvl8pPr>
            <a:lvl9pPr marL="2742565" indent="0">
              <a:buNone/>
              <a:defRPr sz="11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33845" y="1371612"/>
            <a:ext cx="3886200" cy="326350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71612"/>
            <a:ext cx="3886200" cy="326350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3846" y="1261390"/>
            <a:ext cx="3867150" cy="619274"/>
          </a:xfrm>
        </p:spPr>
        <p:txBody>
          <a:bodyPr anchor="b">
            <a:normAutofit/>
          </a:bodyPr>
          <a:lstStyle>
            <a:lvl1pPr marL="0" indent="0">
              <a:spcBef>
                <a:spcPts val="0"/>
              </a:spcBef>
              <a:buNone/>
              <a:defRPr sz="1800" b="1"/>
            </a:lvl1pPr>
            <a:lvl2pPr marL="342900" indent="0">
              <a:buNone/>
              <a:defRPr sz="1500" b="1"/>
            </a:lvl2pPr>
            <a:lvl3pPr marL="685800" indent="0">
              <a:buNone/>
              <a:defRPr sz="140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33846" y="1880664"/>
            <a:ext cx="3867150" cy="27603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62" y="1261390"/>
            <a:ext cx="3886201" cy="619274"/>
          </a:xfrm>
        </p:spPr>
        <p:txBody>
          <a:bodyPr anchor="b"/>
          <a:lstStyle>
            <a:lvl1pPr marL="0" indent="0">
              <a:spcBef>
                <a:spcPts val="0"/>
              </a:spcBef>
              <a:buNone/>
              <a:defRPr sz="1800" b="1"/>
            </a:lvl1pPr>
            <a:lvl2pPr marL="342900" indent="0">
              <a:buNone/>
              <a:defRPr sz="1500" b="1"/>
            </a:lvl2pPr>
            <a:lvl3pPr marL="685800" indent="0">
              <a:buNone/>
              <a:defRPr sz="140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62" y="1880664"/>
            <a:ext cx="3886201" cy="27603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
        <p:nvSpPr>
          <p:cNvPr id="6" name="Title 5"/>
          <p:cNvSpPr>
            <a:spLocks noGrp="1"/>
          </p:cNvSpPr>
          <p:nvPr>
            <p:ph type="title"/>
          </p:nvPr>
        </p:nvSpPr>
        <p:spPr/>
        <p:txBody>
          <a:bodyPr/>
          <a:lstStyle/>
          <a:p>
            <a:r>
              <a:rPr lang="zh-CN" altLang="en-US"/>
              <a:t>单击此处编辑母版标题样式</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342900"/>
            <a:ext cx="2948940" cy="1200148"/>
          </a:xfrm>
        </p:spPr>
        <p:txBody>
          <a:bodyPr anchor="b">
            <a:normAutofit/>
          </a:bodyPr>
          <a:lstStyle>
            <a:lvl1pPr>
              <a:defRPr sz="2400" b="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6200" y="742951"/>
            <a:ext cx="4629150" cy="36576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30936" y="1543061"/>
            <a:ext cx="2948940" cy="2857501"/>
          </a:xfrm>
        </p:spPr>
        <p:txBody>
          <a:bodyPr>
            <a:normAutofit/>
          </a:bodyPr>
          <a:lstStyle>
            <a:lvl1pPr marL="0" indent="0">
              <a:lnSpc>
                <a:spcPct val="90000"/>
              </a:lnSpc>
              <a:buNone/>
              <a:defRPr sz="1200"/>
            </a:lvl1pPr>
            <a:lvl2pPr marL="342900" indent="0">
              <a:buNone/>
              <a:defRPr sz="900"/>
            </a:lvl2pPr>
            <a:lvl3pPr marL="685800" indent="0">
              <a:buNone/>
              <a:defRPr sz="800"/>
            </a:lvl3pPr>
            <a:lvl4pPr marL="1028700" indent="0">
              <a:buNone/>
              <a:defRPr sz="700"/>
            </a:lvl4pPr>
            <a:lvl5pPr marL="1370965" indent="0">
              <a:buNone/>
              <a:defRPr sz="700"/>
            </a:lvl5pPr>
            <a:lvl6pPr marL="1713865" indent="0">
              <a:buNone/>
              <a:defRPr sz="700"/>
            </a:lvl6pPr>
            <a:lvl7pPr marL="2056765" indent="0">
              <a:buNone/>
              <a:defRPr sz="700"/>
            </a:lvl7pPr>
            <a:lvl8pPr marL="2399665" indent="0">
              <a:buNone/>
              <a:defRPr sz="700"/>
            </a:lvl8pPr>
            <a:lvl9pPr marL="2742565" indent="0">
              <a:buNone/>
              <a:defRPr sz="700"/>
            </a:lvl9pPr>
          </a:lstStyle>
          <a:p>
            <a:pPr lvl="0"/>
            <a:r>
              <a:rPr lang="zh-CN" altLang="en-US"/>
              <a:t>编辑母版文本样式</a:t>
            </a:r>
          </a:p>
        </p:txBody>
      </p:sp>
      <p:sp>
        <p:nvSpPr>
          <p:cNvPr id="5" name="Date Placeholder 4"/>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342901"/>
            <a:ext cx="2948940" cy="1200150"/>
          </a:xfrm>
        </p:spPr>
        <p:txBody>
          <a:bodyPr anchor="b">
            <a:normAutofit/>
          </a:bodyPr>
          <a:lstStyle>
            <a:lvl1pPr>
              <a:defRPr sz="24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3886200" y="742951"/>
            <a:ext cx="4629150" cy="3657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0965"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30936" y="1543050"/>
            <a:ext cx="2948940" cy="2857500"/>
          </a:xfrm>
        </p:spPr>
        <p:txBody>
          <a:bodyPr>
            <a:normAutofit/>
          </a:bodyPr>
          <a:lstStyle>
            <a:lvl1pPr marL="0" indent="0">
              <a:lnSpc>
                <a:spcPct val="90000"/>
              </a:lnSpc>
              <a:buNone/>
              <a:defRPr sz="1200"/>
            </a:lvl1pPr>
            <a:lvl2pPr marL="342900" indent="0">
              <a:buNone/>
              <a:defRPr sz="900"/>
            </a:lvl2pPr>
            <a:lvl3pPr marL="685800" indent="0">
              <a:buNone/>
              <a:defRPr sz="800"/>
            </a:lvl3pPr>
            <a:lvl4pPr marL="1028700" indent="0">
              <a:buNone/>
              <a:defRPr sz="700"/>
            </a:lvl4pPr>
            <a:lvl5pPr marL="1370965" indent="0">
              <a:buNone/>
              <a:defRPr sz="700"/>
            </a:lvl5pPr>
            <a:lvl6pPr marL="1713865" indent="0">
              <a:buNone/>
              <a:defRPr sz="700"/>
            </a:lvl6pPr>
            <a:lvl7pPr marL="2056765" indent="0">
              <a:buNone/>
              <a:defRPr sz="700"/>
            </a:lvl7pPr>
            <a:lvl8pPr marL="2399665" indent="0">
              <a:buNone/>
              <a:defRPr sz="700"/>
            </a:lvl8pPr>
            <a:lvl9pPr marL="2742565" indent="0">
              <a:buNone/>
              <a:defRPr sz="700"/>
            </a:lvl9pPr>
          </a:lstStyle>
          <a:p>
            <a:pPr lvl="0"/>
            <a:r>
              <a:rPr lang="zh-CN" altLang="en-US"/>
              <a:t>编辑母版文本样式</a:t>
            </a:r>
          </a:p>
        </p:txBody>
      </p:sp>
      <p:sp>
        <p:nvSpPr>
          <p:cNvPr id="5" name="Date Placeholder 4"/>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0283"/>
            <a:ext cx="1971675" cy="4358879"/>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2" y="270273"/>
            <a:ext cx="5800725" cy="435887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Chỗ dành sẵn cho Nội dung 2"/>
          <p:cNvSpPr>
            <a:spLocks noGrp="1"/>
          </p:cNvSpPr>
          <p:nvPr>
            <p:ph idx="1" hasCustomPrompt="1"/>
          </p:nvPr>
        </p:nvSpPr>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ày tháng 3"/>
          <p:cNvSpPr>
            <a:spLocks noGrp="1"/>
          </p:cNvSpPr>
          <p:nvPr>
            <p:ph type="dt" sz="half" idx="10"/>
          </p:nvPr>
        </p:nvSpPr>
        <p:spPr/>
        <p:txBody>
          <a:bodyPr/>
          <a:lstStyle/>
          <a:p>
            <a:fld id="{5513E577-8826-4138-9B00-EAA30CCD5654}" type="datetimeFigureOut">
              <a:rPr lang="en-US" smtClean="0"/>
              <a:t>4/16/2022</a:t>
            </a:fld>
            <a:endParaRPr lang="en-US"/>
          </a:p>
        </p:txBody>
      </p:sp>
      <p:sp>
        <p:nvSpPr>
          <p:cNvPr id="5" name="Chỗ dành sẵn cho Chân trang 4"/>
          <p:cNvSpPr>
            <a:spLocks noGrp="1"/>
          </p:cNvSpPr>
          <p:nvPr>
            <p:ph type="ftr" sz="quarter" idx="11"/>
          </p:nvPr>
        </p:nvSpPr>
        <p:spPr/>
        <p:txBody>
          <a:bodyPr/>
          <a:lstStyle/>
          <a:p>
            <a:endParaRPr lang="en-US"/>
          </a:p>
        </p:txBody>
      </p:sp>
      <p:sp>
        <p:nvSpPr>
          <p:cNvPr id="6" name="Chỗ dành sẵn cho Số hiệu Bản chiếu 5"/>
          <p:cNvSpPr>
            <a:spLocks noGrp="1"/>
          </p:cNvSpPr>
          <p:nvPr>
            <p:ph type="sldNum" sz="quarter" idx="12"/>
          </p:nvPr>
        </p:nvSpPr>
        <p:spPr/>
        <p:txBody>
          <a:bodyPr/>
          <a:lstStyle/>
          <a:p>
            <a:fld id="{CCACCE09-46BD-47BF-B36C-C531583C4E6F}" type="slidenum">
              <a:rPr lang="en-US" smtClean="0"/>
              <a:t>‹#›</a:t>
            </a:fld>
            <a:endParaRPr lang="en-US"/>
          </a:p>
        </p:txBody>
      </p:sp>
    </p:spTree>
    <p:extLst>
      <p:ext uri="{BB962C8B-B14F-4D97-AF65-F5344CB8AC3E}">
        <p14:creationId xmlns:p14="http://schemas.microsoft.com/office/powerpoint/2010/main" val="927900535"/>
      </p:ext>
    </p:extLst>
  </p:cSld>
  <p:clrMapOvr>
    <a:masterClrMapping/>
  </p:clrMapOvr>
  <p:transition spd="slow">
    <p:push dir="u"/>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3398"/>
            <a:ext cx="6858000" cy="1790700"/>
          </a:xfrm>
        </p:spPr>
        <p:txBody>
          <a:bodyPr anchor="b">
            <a:normAutofit/>
          </a:bodyPr>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0965" indent="0" algn="ctr">
              <a:buNone/>
              <a:defRPr sz="1500"/>
            </a:lvl5pPr>
            <a:lvl6pPr marL="1713865" indent="0" algn="ctr">
              <a:buNone/>
              <a:defRPr sz="1500"/>
            </a:lvl6pPr>
            <a:lvl7pPr marL="2056765" indent="0" algn="ctr">
              <a:buNone/>
              <a:defRPr sz="1500"/>
            </a:lvl7pPr>
            <a:lvl8pPr marL="2399665" indent="0" algn="ctr">
              <a:buNone/>
              <a:defRPr sz="1500"/>
            </a:lvl8pPr>
            <a:lvl9pPr marL="2742565" indent="0" algn="ctr">
              <a:buNone/>
              <a:defRPr sz="15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4317"/>
            <a:ext cx="7886700" cy="2138406"/>
          </a:xfrm>
        </p:spPr>
        <p:txBody>
          <a:bodyPr anchor="b">
            <a:normAutofit/>
          </a:bodyPr>
          <a:lstStyle>
            <a:lvl1pPr>
              <a:defRPr sz="4500" b="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14475"/>
            <a:ext cx="7886700" cy="1125140"/>
          </a:xfrm>
        </p:spPr>
        <p:txBody>
          <a:bodyPr anchor="t">
            <a:normAutofit/>
          </a:bodyPr>
          <a:lstStyle>
            <a:lvl1pPr marL="0" indent="0">
              <a:buNone/>
              <a:defRPr sz="1800">
                <a:solidFill>
                  <a:schemeClr val="tx1">
                    <a:lumMod val="75000"/>
                    <a:lumOff val="2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0965" indent="0">
              <a:buNone/>
              <a:defRPr sz="1100">
                <a:solidFill>
                  <a:schemeClr val="tx1">
                    <a:tint val="75000"/>
                  </a:schemeClr>
                </a:solidFill>
              </a:defRPr>
            </a:lvl5pPr>
            <a:lvl6pPr marL="1713865" indent="0">
              <a:buNone/>
              <a:defRPr sz="1100">
                <a:solidFill>
                  <a:schemeClr val="tx1">
                    <a:tint val="75000"/>
                  </a:schemeClr>
                </a:solidFill>
              </a:defRPr>
            </a:lvl6pPr>
            <a:lvl7pPr marL="2056765" indent="0">
              <a:buNone/>
              <a:defRPr sz="1100">
                <a:solidFill>
                  <a:schemeClr val="tx1">
                    <a:tint val="75000"/>
                  </a:schemeClr>
                </a:solidFill>
              </a:defRPr>
            </a:lvl7pPr>
            <a:lvl8pPr marL="2399665" indent="0">
              <a:buNone/>
              <a:defRPr sz="1100">
                <a:solidFill>
                  <a:schemeClr val="tx1">
                    <a:tint val="75000"/>
                  </a:schemeClr>
                </a:solidFill>
              </a:defRPr>
            </a:lvl8pPr>
            <a:lvl9pPr marL="2742565" indent="0">
              <a:buNone/>
              <a:defRPr sz="11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33845" y="1371612"/>
            <a:ext cx="3886200" cy="326350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71612"/>
            <a:ext cx="3886200" cy="326350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3846" y="1261390"/>
            <a:ext cx="3867150" cy="619274"/>
          </a:xfrm>
        </p:spPr>
        <p:txBody>
          <a:bodyPr anchor="b">
            <a:normAutofit/>
          </a:bodyPr>
          <a:lstStyle>
            <a:lvl1pPr marL="0" indent="0">
              <a:spcBef>
                <a:spcPts val="0"/>
              </a:spcBef>
              <a:buNone/>
              <a:defRPr sz="1800" b="1"/>
            </a:lvl1pPr>
            <a:lvl2pPr marL="342900" indent="0">
              <a:buNone/>
              <a:defRPr sz="1500" b="1"/>
            </a:lvl2pPr>
            <a:lvl3pPr marL="685800" indent="0">
              <a:buNone/>
              <a:defRPr sz="140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33846" y="1880664"/>
            <a:ext cx="3867150" cy="27603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62" y="1261390"/>
            <a:ext cx="3886201" cy="619274"/>
          </a:xfrm>
        </p:spPr>
        <p:txBody>
          <a:bodyPr anchor="b"/>
          <a:lstStyle>
            <a:lvl1pPr marL="0" indent="0">
              <a:spcBef>
                <a:spcPts val="0"/>
              </a:spcBef>
              <a:buNone/>
              <a:defRPr sz="1800" b="1"/>
            </a:lvl1pPr>
            <a:lvl2pPr marL="342900" indent="0">
              <a:buNone/>
              <a:defRPr sz="1500" b="1"/>
            </a:lvl2pPr>
            <a:lvl3pPr marL="685800" indent="0">
              <a:buNone/>
              <a:defRPr sz="1400" b="1"/>
            </a:lvl3pPr>
            <a:lvl4pPr marL="1028700" indent="0">
              <a:buNone/>
              <a:defRPr sz="1200" b="1"/>
            </a:lvl4pPr>
            <a:lvl5pPr marL="1370965"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62" y="1880664"/>
            <a:ext cx="3886201" cy="27603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B3FFE46-9FB3-49B0-9DA3-BDAC436C15FB}"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A75A3B-6662-4096-B8F1-4038B9AC79F6}" type="slidenum">
              <a:rPr lang="zh-CN" altLang="en-US" smtClean="0"/>
              <a:t>‹#›</a:t>
            </a:fld>
            <a:endParaRPr lang="zh-CN" altLang="en-US"/>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B3FFE46-9FB3-49B0-9DA3-BDAC436C15FB}"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342900"/>
            <a:ext cx="2948940" cy="1200148"/>
          </a:xfrm>
        </p:spPr>
        <p:txBody>
          <a:bodyPr anchor="b">
            <a:normAutofit/>
          </a:bodyPr>
          <a:lstStyle>
            <a:lvl1pPr>
              <a:defRPr sz="2400" b="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6200" y="742951"/>
            <a:ext cx="4629150" cy="36576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30936" y="1543061"/>
            <a:ext cx="2948940" cy="2857501"/>
          </a:xfrm>
        </p:spPr>
        <p:txBody>
          <a:bodyPr>
            <a:normAutofit/>
          </a:bodyPr>
          <a:lstStyle>
            <a:lvl1pPr marL="0" indent="0">
              <a:lnSpc>
                <a:spcPct val="90000"/>
              </a:lnSpc>
              <a:buNone/>
              <a:defRPr sz="1200"/>
            </a:lvl1pPr>
            <a:lvl2pPr marL="342900" indent="0">
              <a:buNone/>
              <a:defRPr sz="900"/>
            </a:lvl2pPr>
            <a:lvl3pPr marL="685800" indent="0">
              <a:buNone/>
              <a:defRPr sz="800"/>
            </a:lvl3pPr>
            <a:lvl4pPr marL="1028700" indent="0">
              <a:buNone/>
              <a:defRPr sz="700"/>
            </a:lvl4pPr>
            <a:lvl5pPr marL="1370965" indent="0">
              <a:buNone/>
              <a:defRPr sz="700"/>
            </a:lvl5pPr>
            <a:lvl6pPr marL="1713865" indent="0">
              <a:buNone/>
              <a:defRPr sz="700"/>
            </a:lvl6pPr>
            <a:lvl7pPr marL="2056765" indent="0">
              <a:buNone/>
              <a:defRPr sz="700"/>
            </a:lvl7pPr>
            <a:lvl8pPr marL="2399665" indent="0">
              <a:buNone/>
              <a:defRPr sz="700"/>
            </a:lvl8pPr>
            <a:lvl9pPr marL="2742565" indent="0">
              <a:buNone/>
              <a:defRPr sz="700"/>
            </a:lvl9pPr>
          </a:lstStyle>
          <a:p>
            <a:pPr lvl="0"/>
            <a:r>
              <a:rPr lang="zh-CN" altLang="en-US"/>
              <a:t>编辑母版文本样式</a:t>
            </a:r>
          </a:p>
        </p:txBody>
      </p:sp>
      <p:sp>
        <p:nvSpPr>
          <p:cNvPr id="5" name="Date Placeholder 4"/>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30936" y="342901"/>
            <a:ext cx="2948940" cy="1200150"/>
          </a:xfrm>
        </p:spPr>
        <p:txBody>
          <a:bodyPr anchor="b">
            <a:normAutofit/>
          </a:bodyPr>
          <a:lstStyle>
            <a:lvl1pPr>
              <a:defRPr sz="24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3886200" y="742951"/>
            <a:ext cx="4629150" cy="3657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0965"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30936" y="1543050"/>
            <a:ext cx="2948940" cy="2857500"/>
          </a:xfrm>
        </p:spPr>
        <p:txBody>
          <a:bodyPr>
            <a:normAutofit/>
          </a:bodyPr>
          <a:lstStyle>
            <a:lvl1pPr marL="0" indent="0">
              <a:lnSpc>
                <a:spcPct val="90000"/>
              </a:lnSpc>
              <a:buNone/>
              <a:defRPr sz="1200"/>
            </a:lvl1pPr>
            <a:lvl2pPr marL="342900" indent="0">
              <a:buNone/>
              <a:defRPr sz="900"/>
            </a:lvl2pPr>
            <a:lvl3pPr marL="685800" indent="0">
              <a:buNone/>
              <a:defRPr sz="800"/>
            </a:lvl3pPr>
            <a:lvl4pPr marL="1028700" indent="0">
              <a:buNone/>
              <a:defRPr sz="700"/>
            </a:lvl4pPr>
            <a:lvl5pPr marL="1370965" indent="0">
              <a:buNone/>
              <a:defRPr sz="700"/>
            </a:lvl5pPr>
            <a:lvl6pPr marL="1713865" indent="0">
              <a:buNone/>
              <a:defRPr sz="700"/>
            </a:lvl6pPr>
            <a:lvl7pPr marL="2056765" indent="0">
              <a:buNone/>
              <a:defRPr sz="700"/>
            </a:lvl7pPr>
            <a:lvl8pPr marL="2399665" indent="0">
              <a:buNone/>
              <a:defRPr sz="700"/>
            </a:lvl8pPr>
            <a:lvl9pPr marL="2742565" indent="0">
              <a:buNone/>
              <a:defRPr sz="700"/>
            </a:lvl9pPr>
          </a:lstStyle>
          <a:p>
            <a:pPr lvl="0"/>
            <a:r>
              <a:rPr lang="zh-CN" altLang="en-US"/>
              <a:t>编辑母版文本样式</a:t>
            </a:r>
          </a:p>
        </p:txBody>
      </p:sp>
      <p:sp>
        <p:nvSpPr>
          <p:cNvPr id="5" name="Date Placeholder 4"/>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0283"/>
            <a:ext cx="1971675" cy="4358879"/>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2" y="270273"/>
            <a:ext cx="5800725" cy="435887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B3FFE46-9FB3-49B0-9DA3-BDAC436C15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0A1F14-DA11-4E43-87F3-BE07CCE51531}" type="datetime1">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20B1D-C678-4C69-9E65-5611E138EDCC}"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27D59-6977-44DD-8E4E-5EC5FBCC1A34}" type="datetime1">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20B1D-C678-4C69-9E65-5611E138EDCC}"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829C2E-4D1E-4F59-91D1-95B83ABEEBF7}" type="datetime1">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20B1D-C678-4C69-9E65-5611E138EDCC}"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746A1F-9E99-4E72-9D09-5F6A6C41B36D}" type="datetime1">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20B1D-C678-4C69-9E65-5611E138EDCC}"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83F7B2-BB06-4C2C-A0BF-C3C4D1F4133B}" type="datetime1">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C20B1D-C678-4C69-9E65-5611E138EDCC}"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9B9EE9-F3BF-4B40-83E7-C9BC68FDDB0E}" type="datetimeFigureOut">
              <a:rPr lang="en-US" smtClean="0"/>
              <a:t>4/16/2022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F55963-6440-4C45-BA09-4E6A99D1BBE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rcRect t="177" b="177"/>
          <a:stretch>
            <a:fillRect/>
          </a:stretch>
        </p:blipFill>
        <p:spPr>
          <a:xfrm>
            <a:off x="15" y="-28568"/>
            <a:ext cx="9143985" cy="52435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36"/>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6565" indent="0" algn="ctr">
              <a:buNone/>
              <a:defRPr>
                <a:solidFill>
                  <a:schemeClr val="tx1">
                    <a:tint val="75000"/>
                  </a:schemeClr>
                </a:solidFill>
              </a:defRPr>
            </a:lvl2pPr>
            <a:lvl3pPr marL="913130" indent="0" algn="ctr">
              <a:buNone/>
              <a:defRPr>
                <a:solidFill>
                  <a:schemeClr val="tx1">
                    <a:tint val="75000"/>
                  </a:schemeClr>
                </a:solidFill>
              </a:defRPr>
            </a:lvl3pPr>
            <a:lvl4pPr marL="1369695" indent="0" algn="ctr">
              <a:buNone/>
              <a:defRPr>
                <a:solidFill>
                  <a:schemeClr val="tx1">
                    <a:tint val="75000"/>
                  </a:schemeClr>
                </a:solidFill>
              </a:defRPr>
            </a:lvl4pPr>
            <a:lvl5pPr marL="1826260" indent="0" algn="ctr">
              <a:buNone/>
              <a:defRPr>
                <a:solidFill>
                  <a:schemeClr val="tx1">
                    <a:tint val="75000"/>
                  </a:schemeClr>
                </a:solidFill>
              </a:defRPr>
            </a:lvl5pPr>
            <a:lvl6pPr marL="2282825" indent="0" algn="ctr">
              <a:buNone/>
              <a:defRPr>
                <a:solidFill>
                  <a:schemeClr val="tx1">
                    <a:tint val="75000"/>
                  </a:schemeClr>
                </a:solidFill>
              </a:defRPr>
            </a:lvl6pPr>
            <a:lvl7pPr marL="2739390" indent="0" algn="ctr">
              <a:buNone/>
              <a:defRPr>
                <a:solidFill>
                  <a:schemeClr val="tx1">
                    <a:tint val="75000"/>
                  </a:schemeClr>
                </a:solidFill>
              </a:defRPr>
            </a:lvl7pPr>
            <a:lvl8pPr marL="3195955" indent="0" algn="ctr">
              <a:buNone/>
              <a:defRPr>
                <a:solidFill>
                  <a:schemeClr val="tx1">
                    <a:tint val="75000"/>
                  </a:schemeClr>
                </a:solidFill>
              </a:defRPr>
            </a:lvl8pPr>
            <a:lvl9pPr marL="365252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9"/>
            <a:ext cx="7772400" cy="102155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4" y="2180050"/>
            <a:ext cx="7772400" cy="1125140"/>
          </a:xfrm>
        </p:spPr>
        <p:txBody>
          <a:bodyPr anchor="b"/>
          <a:lstStyle>
            <a:lvl1pPr marL="0" indent="0">
              <a:buNone/>
              <a:defRPr sz="2000">
                <a:solidFill>
                  <a:schemeClr val="tx1">
                    <a:tint val="75000"/>
                  </a:schemeClr>
                </a:solidFill>
              </a:defRPr>
            </a:lvl1pPr>
            <a:lvl2pPr marL="456565" indent="0">
              <a:buNone/>
              <a:defRPr sz="1800">
                <a:solidFill>
                  <a:schemeClr val="tx1">
                    <a:tint val="75000"/>
                  </a:schemeClr>
                </a:solidFill>
              </a:defRPr>
            </a:lvl2pPr>
            <a:lvl3pPr marL="913130" indent="0">
              <a:buNone/>
              <a:defRPr sz="1600">
                <a:solidFill>
                  <a:schemeClr val="tx1">
                    <a:tint val="75000"/>
                  </a:schemeClr>
                </a:solidFill>
              </a:defRPr>
            </a:lvl3pPr>
            <a:lvl4pPr marL="1369695" indent="0">
              <a:buNone/>
              <a:defRPr sz="1400">
                <a:solidFill>
                  <a:schemeClr val="tx1">
                    <a:tint val="75000"/>
                  </a:schemeClr>
                </a:solidFill>
              </a:defRPr>
            </a:lvl4pPr>
            <a:lvl5pPr marL="1826260" indent="0">
              <a:buNone/>
              <a:defRPr sz="1400">
                <a:solidFill>
                  <a:schemeClr val="tx1">
                    <a:tint val="75000"/>
                  </a:schemeClr>
                </a:solidFill>
              </a:defRPr>
            </a:lvl5pPr>
            <a:lvl6pPr marL="2282825" indent="0">
              <a:buNone/>
              <a:defRPr sz="1400">
                <a:solidFill>
                  <a:schemeClr val="tx1">
                    <a:tint val="75000"/>
                  </a:schemeClr>
                </a:solidFill>
              </a:defRPr>
            </a:lvl6pPr>
            <a:lvl7pPr marL="2739390" indent="0">
              <a:buNone/>
              <a:defRPr sz="1400">
                <a:solidFill>
                  <a:schemeClr val="tx1">
                    <a:tint val="75000"/>
                  </a:schemeClr>
                </a:solidFill>
              </a:defRPr>
            </a:lvl7pPr>
            <a:lvl8pPr marL="3195955" indent="0">
              <a:buNone/>
              <a:defRPr sz="1400">
                <a:solidFill>
                  <a:schemeClr val="tx1">
                    <a:tint val="75000"/>
                  </a:schemeClr>
                </a:solidFill>
              </a:defRPr>
            </a:lvl8pPr>
            <a:lvl9pPr marL="365252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66"/>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2" y="1200166"/>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4/16/2022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3" y="1151349"/>
            <a:ext cx="4040188" cy="479822"/>
          </a:xfrm>
        </p:spPr>
        <p:txBody>
          <a:bodyPr anchor="b"/>
          <a:lstStyle>
            <a:lvl1pPr marL="0" indent="0">
              <a:buNone/>
              <a:defRPr sz="2400" b="1"/>
            </a:lvl1pPr>
            <a:lvl2pPr marL="456565" indent="0">
              <a:buNone/>
              <a:defRPr sz="2000" b="1"/>
            </a:lvl2pPr>
            <a:lvl3pPr marL="913130" indent="0">
              <a:buNone/>
              <a:defRPr sz="1800" b="1"/>
            </a:lvl3pPr>
            <a:lvl4pPr marL="1369695" indent="0">
              <a:buNone/>
              <a:defRPr sz="1600" b="1"/>
            </a:lvl4pPr>
            <a:lvl5pPr marL="1826260" indent="0">
              <a:buNone/>
              <a:defRPr sz="1600" b="1"/>
            </a:lvl5pPr>
            <a:lvl6pPr marL="2282825" indent="0">
              <a:buNone/>
              <a:defRPr sz="1600" b="1"/>
            </a:lvl6pPr>
            <a:lvl7pPr marL="2739390" indent="0">
              <a:buNone/>
              <a:defRPr sz="1600" b="1"/>
            </a:lvl7pPr>
            <a:lvl8pPr marL="3195955" indent="0">
              <a:buNone/>
              <a:defRPr sz="1600" b="1"/>
            </a:lvl8pPr>
            <a:lvl9pPr marL="365252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3" y="1631171"/>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42" y="1151349"/>
            <a:ext cx="4041775" cy="479822"/>
          </a:xfrm>
        </p:spPr>
        <p:txBody>
          <a:bodyPr anchor="b"/>
          <a:lstStyle>
            <a:lvl1pPr marL="0" indent="0">
              <a:buNone/>
              <a:defRPr sz="2400" b="1"/>
            </a:lvl1pPr>
            <a:lvl2pPr marL="456565" indent="0">
              <a:buNone/>
              <a:defRPr sz="2000" b="1"/>
            </a:lvl2pPr>
            <a:lvl3pPr marL="913130" indent="0">
              <a:buNone/>
              <a:defRPr sz="1800" b="1"/>
            </a:lvl3pPr>
            <a:lvl4pPr marL="1369695" indent="0">
              <a:buNone/>
              <a:defRPr sz="1600" b="1"/>
            </a:lvl4pPr>
            <a:lvl5pPr marL="1826260" indent="0">
              <a:buNone/>
              <a:defRPr sz="1600" b="1"/>
            </a:lvl5pPr>
            <a:lvl6pPr marL="2282825" indent="0">
              <a:buNone/>
              <a:defRPr sz="1600" b="1"/>
            </a:lvl6pPr>
            <a:lvl7pPr marL="2739390" indent="0">
              <a:buNone/>
              <a:defRPr sz="1600" b="1"/>
            </a:lvl7pPr>
            <a:lvl8pPr marL="3195955" indent="0">
              <a:buNone/>
              <a:defRPr sz="1600" b="1"/>
            </a:lvl8pPr>
            <a:lvl9pPr marL="365252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42" y="1631171"/>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4/16/2022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4/16/2022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DA75A3B-6662-4096-B8F1-4038B9AC79F6}" type="slidenum">
              <a:rPr lang="zh-CN" altLang="en-US" smtClean="0"/>
              <a:t>‹#›</a:t>
            </a:fld>
            <a:endParaRPr lang="zh-CN" altLang="en-US"/>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37"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315" tIns="34166" rIns="68315" bIns="34166" rtlCol="0" anchor="ctr"/>
          <a:lstStyle/>
          <a:p>
            <a:pPr algn="ctr" defTabSz="684530">
              <a:defRPr/>
            </a:pPr>
            <a:endParaRPr lang="zh-CN" altLang="en-US" sz="1400">
              <a:solidFill>
                <a:srgbClr val="FFFFFF"/>
              </a:solidFill>
            </a:endParaRPr>
          </a:p>
        </p:txBody>
      </p:sp>
      <p:sp>
        <p:nvSpPr>
          <p:cNvPr id="6" name="圆角矩形 5"/>
          <p:cNvSpPr/>
          <p:nvPr userDrawn="1"/>
        </p:nvSpPr>
        <p:spPr>
          <a:xfrm>
            <a:off x="4425054" y="4838937"/>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315" tIns="34166" rIns="68315" bIns="34166" rtlCol="0" anchor="ctr"/>
          <a:lstStyle/>
          <a:p>
            <a:pPr algn="ctr" defTabSz="684530">
              <a:defRPr/>
            </a:pPr>
            <a:endParaRPr lang="zh-CN" altLang="en-US" sz="1400">
              <a:solidFill>
                <a:srgbClr val="FFFFFF"/>
              </a:solidFill>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4/16/2022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1"/>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802"/>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816"/>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5" y="1076343"/>
            <a:ext cx="3008313" cy="3518297"/>
          </a:xfrm>
        </p:spPr>
        <p:txBody>
          <a:bodyPr/>
          <a:lstStyle>
            <a:lvl1pPr marL="0" indent="0">
              <a:buNone/>
              <a:defRPr sz="1400"/>
            </a:lvl1pPr>
            <a:lvl2pPr marL="456565" indent="0">
              <a:buNone/>
              <a:defRPr sz="1100"/>
            </a:lvl2pPr>
            <a:lvl3pPr marL="913130" indent="0">
              <a:buNone/>
              <a:defRPr sz="1100"/>
            </a:lvl3pPr>
            <a:lvl4pPr marL="1369695" indent="0">
              <a:buNone/>
              <a:defRPr sz="900"/>
            </a:lvl4pPr>
            <a:lvl5pPr marL="1826260" indent="0">
              <a:buNone/>
              <a:defRPr sz="900"/>
            </a:lvl5pPr>
            <a:lvl6pPr marL="2282825" indent="0">
              <a:buNone/>
              <a:defRPr sz="900"/>
            </a:lvl6pPr>
            <a:lvl7pPr marL="2739390" indent="0">
              <a:buNone/>
              <a:defRPr sz="900"/>
            </a:lvl7pPr>
            <a:lvl8pPr marL="3195955" indent="0">
              <a:buNone/>
              <a:defRPr sz="900"/>
            </a:lvl8pPr>
            <a:lvl9pPr marL="365252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4/16/2022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4"/>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96"/>
            <a:ext cx="5486400" cy="3086100"/>
          </a:xfrm>
        </p:spPr>
        <p:txBody>
          <a:bodyPr/>
          <a:lstStyle>
            <a:lvl1pPr marL="0" indent="0">
              <a:buNone/>
              <a:defRPr sz="3200"/>
            </a:lvl1pPr>
            <a:lvl2pPr marL="456565" indent="0">
              <a:buNone/>
              <a:defRPr sz="2900"/>
            </a:lvl2pPr>
            <a:lvl3pPr marL="913130" indent="0">
              <a:buNone/>
              <a:defRPr sz="2400"/>
            </a:lvl3pPr>
            <a:lvl4pPr marL="1369695" indent="0">
              <a:buNone/>
              <a:defRPr sz="2000"/>
            </a:lvl4pPr>
            <a:lvl5pPr marL="1826260" indent="0">
              <a:buNone/>
              <a:defRPr sz="2000"/>
            </a:lvl5pPr>
            <a:lvl6pPr marL="2282825" indent="0">
              <a:buNone/>
              <a:defRPr sz="2000"/>
            </a:lvl6pPr>
            <a:lvl7pPr marL="2739390" indent="0">
              <a:buNone/>
              <a:defRPr sz="2000"/>
            </a:lvl7pPr>
            <a:lvl8pPr marL="3195955" indent="0">
              <a:buNone/>
              <a:defRPr sz="2000"/>
            </a:lvl8pPr>
            <a:lvl9pPr marL="3652520" indent="0">
              <a:buNone/>
              <a:defRPr sz="2000"/>
            </a:lvl9pPr>
          </a:lstStyle>
          <a:p>
            <a:endParaRPr lang="en-US" dirty="0"/>
          </a:p>
        </p:txBody>
      </p:sp>
      <p:sp>
        <p:nvSpPr>
          <p:cNvPr id="4" name="Text Placeholder 3"/>
          <p:cNvSpPr>
            <a:spLocks noGrp="1"/>
          </p:cNvSpPr>
          <p:nvPr>
            <p:ph type="body" sz="half" idx="2"/>
          </p:nvPr>
        </p:nvSpPr>
        <p:spPr>
          <a:xfrm>
            <a:off x="1792288" y="4025532"/>
            <a:ext cx="5486400" cy="603647"/>
          </a:xfrm>
        </p:spPr>
        <p:txBody>
          <a:bodyPr/>
          <a:lstStyle>
            <a:lvl1pPr marL="0" indent="0">
              <a:buNone/>
              <a:defRPr sz="1400"/>
            </a:lvl1pPr>
            <a:lvl2pPr marL="456565" indent="0">
              <a:buNone/>
              <a:defRPr sz="1100"/>
            </a:lvl2pPr>
            <a:lvl3pPr marL="913130" indent="0">
              <a:buNone/>
              <a:defRPr sz="1100"/>
            </a:lvl3pPr>
            <a:lvl4pPr marL="1369695" indent="0">
              <a:buNone/>
              <a:defRPr sz="900"/>
            </a:lvl4pPr>
            <a:lvl5pPr marL="1826260" indent="0">
              <a:buNone/>
              <a:defRPr sz="900"/>
            </a:lvl5pPr>
            <a:lvl6pPr marL="2282825" indent="0">
              <a:buNone/>
              <a:defRPr sz="900"/>
            </a:lvl6pPr>
            <a:lvl7pPr marL="2739390" indent="0">
              <a:buNone/>
              <a:defRPr sz="900"/>
            </a:lvl7pPr>
            <a:lvl8pPr marL="3195955" indent="0">
              <a:buNone/>
              <a:defRPr sz="900"/>
            </a:lvl8pPr>
            <a:lvl9pPr marL="365252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4/16/2022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2"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08"/>
        <p:cNvGrpSpPr/>
        <p:nvPr/>
      </p:nvGrpSpPr>
      <p:grpSpPr>
        <a:xfrm>
          <a:off x="0" y="0"/>
          <a:ext cx="0" cy="0"/>
          <a:chOff x="0" y="0"/>
          <a:chExt cx="0" cy="0"/>
        </a:xfrm>
      </p:grpSpPr>
      <p:sp>
        <p:nvSpPr>
          <p:cNvPr id="209" name="Google Shape;209;p5"/>
          <p:cNvSpPr txBox="1">
            <a:spLocks noGrp="1"/>
          </p:cNvSpPr>
          <p:nvPr>
            <p:ph type="title"/>
          </p:nvPr>
        </p:nvSpPr>
        <p:spPr>
          <a:xfrm>
            <a:off x="628975" y="586975"/>
            <a:ext cx="6009600" cy="857400"/>
          </a:xfrm>
          <a:prstGeom prst="rect">
            <a:avLst/>
          </a:prstGeom>
        </p:spPr>
        <p:txBody>
          <a:bodyPr spcFirstLastPara="1" wrap="square" lIns="68307" tIns="68307" rIns="68307" bIns="68307" anchor="b" anchorCtr="0"/>
          <a:lstStyle>
            <a:lvl1pPr lvl="0">
              <a:spcBef>
                <a:spcPts val="0"/>
              </a:spcBef>
              <a:spcAft>
                <a:spcPts val="0"/>
              </a:spcAft>
              <a:buSzPts val="3000"/>
              <a:buNone/>
              <a:defRPr>
                <a:latin typeface="Cambria" panose="02040503050406030204" pitchFamily="18" charset="0"/>
                <a:ea typeface="Cambria" panose="02040503050406030204" pitchFamily="18" charset="0"/>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10" name="Google Shape;210;p5"/>
          <p:cNvSpPr txBox="1">
            <a:spLocks noGrp="1"/>
          </p:cNvSpPr>
          <p:nvPr>
            <p:ph type="body" idx="1"/>
          </p:nvPr>
        </p:nvSpPr>
        <p:spPr>
          <a:xfrm>
            <a:off x="628975" y="1504964"/>
            <a:ext cx="6009600" cy="3255600"/>
          </a:xfrm>
          <a:prstGeom prst="rect">
            <a:avLst/>
          </a:prstGeom>
        </p:spPr>
        <p:txBody>
          <a:bodyPr spcFirstLastPara="1" wrap="square" lIns="68307" tIns="68307" rIns="68307" bIns="68307" anchor="t" anchorCtr="0"/>
          <a:lstStyle>
            <a:lvl1pPr marL="456565" lvl="0" indent="-316865">
              <a:spcBef>
                <a:spcPts val="600"/>
              </a:spcBef>
              <a:spcAft>
                <a:spcPts val="0"/>
              </a:spcAft>
              <a:buSzPts val="1400"/>
              <a:buChar char="✢"/>
              <a:defRPr>
                <a:latin typeface="Calibri" panose="020F0502020204030204" pitchFamily="34" charset="0"/>
                <a:cs typeface="Calibri" panose="020F0502020204030204" pitchFamily="34" charset="0"/>
              </a:defRPr>
            </a:lvl1pPr>
            <a:lvl2pPr marL="913130" lvl="1" indent="-380365">
              <a:spcBef>
                <a:spcPts val="0"/>
              </a:spcBef>
              <a:spcAft>
                <a:spcPts val="0"/>
              </a:spcAft>
              <a:buSzPts val="2400"/>
              <a:buChar char="○"/>
              <a:defRPr/>
            </a:lvl2pPr>
            <a:lvl3pPr marL="1369695" lvl="2" indent="-380365">
              <a:spcBef>
                <a:spcPts val="0"/>
              </a:spcBef>
              <a:spcAft>
                <a:spcPts val="0"/>
              </a:spcAft>
              <a:buSzPts val="2400"/>
              <a:buChar char="○"/>
              <a:defRPr/>
            </a:lvl3pPr>
            <a:lvl4pPr marL="1825625" lvl="3" indent="-380365">
              <a:spcBef>
                <a:spcPts val="0"/>
              </a:spcBef>
              <a:spcAft>
                <a:spcPts val="0"/>
              </a:spcAft>
              <a:buSzPts val="2400"/>
              <a:buChar char="○"/>
              <a:defRPr/>
            </a:lvl4pPr>
            <a:lvl5pPr marL="2282190" lvl="4" indent="-380365">
              <a:spcBef>
                <a:spcPts val="0"/>
              </a:spcBef>
              <a:spcAft>
                <a:spcPts val="0"/>
              </a:spcAft>
              <a:buSzPts val="2400"/>
              <a:buChar char="○"/>
              <a:defRPr/>
            </a:lvl5pPr>
            <a:lvl6pPr marL="2738755" lvl="5" indent="-380365">
              <a:spcBef>
                <a:spcPts val="0"/>
              </a:spcBef>
              <a:spcAft>
                <a:spcPts val="0"/>
              </a:spcAft>
              <a:buSzPts val="2400"/>
              <a:buChar char="○"/>
              <a:defRPr/>
            </a:lvl6pPr>
            <a:lvl7pPr marL="3195320" lvl="6" indent="-380365">
              <a:spcBef>
                <a:spcPts val="0"/>
              </a:spcBef>
              <a:spcAft>
                <a:spcPts val="0"/>
              </a:spcAft>
              <a:buSzPts val="2400"/>
              <a:buChar char="○"/>
              <a:defRPr/>
            </a:lvl7pPr>
            <a:lvl8pPr marL="3651885" lvl="7" indent="-380365">
              <a:spcBef>
                <a:spcPts val="0"/>
              </a:spcBef>
              <a:spcAft>
                <a:spcPts val="0"/>
              </a:spcAft>
              <a:buSzPts val="2400"/>
              <a:buChar char="○"/>
              <a:defRPr/>
            </a:lvl8pPr>
            <a:lvl9pPr marL="4108450" lvl="8" indent="-380365">
              <a:spcBef>
                <a:spcPts val="0"/>
              </a:spcBef>
              <a:spcAft>
                <a:spcPts val="0"/>
              </a:spcAft>
              <a:buSzPts val="2400"/>
              <a:buChar char="○"/>
              <a:defRPr/>
            </a:lvl9pPr>
          </a:lstStyle>
          <a:p>
            <a:endParaRPr/>
          </a:p>
        </p:txBody>
      </p:sp>
      <p:grpSp>
        <p:nvGrpSpPr>
          <p:cNvPr id="211" name="Google Shape;211;p5"/>
          <p:cNvGrpSpPr/>
          <p:nvPr/>
        </p:nvGrpSpPr>
        <p:grpSpPr>
          <a:xfrm>
            <a:off x="7108253" y="-58105"/>
            <a:ext cx="1401157" cy="5259705"/>
            <a:chOff x="818425" y="238125"/>
            <a:chExt cx="1395575" cy="5238750"/>
          </a:xfrm>
        </p:grpSpPr>
        <p:sp>
          <p:nvSpPr>
            <p:cNvPr id="212" name="Google Shape;212;p5"/>
            <p:cNvSpPr/>
            <p:nvPr/>
          </p:nvSpPr>
          <p:spPr>
            <a:xfrm>
              <a:off x="1253650" y="245150"/>
              <a:ext cx="731300" cy="1178875"/>
            </a:xfrm>
            <a:custGeom>
              <a:avLst/>
              <a:gdLst/>
              <a:ahLst/>
              <a:cxnLst/>
              <a:rect l="l" t="t" r="r" b="b"/>
              <a:pathLst>
                <a:path w="29252" h="47155" extrusionOk="0">
                  <a:moveTo>
                    <a:pt x="17692" y="8600"/>
                  </a:moveTo>
                  <a:lnTo>
                    <a:pt x="14872" y="9305"/>
                  </a:lnTo>
                  <a:lnTo>
                    <a:pt x="11771" y="10080"/>
                  </a:lnTo>
                  <a:lnTo>
                    <a:pt x="8811" y="10856"/>
                  </a:lnTo>
                  <a:lnTo>
                    <a:pt x="7542" y="11278"/>
                  </a:lnTo>
                  <a:lnTo>
                    <a:pt x="6485" y="11631"/>
                  </a:lnTo>
                  <a:lnTo>
                    <a:pt x="9234" y="10503"/>
                  </a:lnTo>
                  <a:lnTo>
                    <a:pt x="10573" y="10010"/>
                  </a:lnTo>
                  <a:lnTo>
                    <a:pt x="11983" y="9587"/>
                  </a:lnTo>
                  <a:lnTo>
                    <a:pt x="13392" y="9164"/>
                  </a:lnTo>
                  <a:lnTo>
                    <a:pt x="14802" y="8882"/>
                  </a:lnTo>
                  <a:lnTo>
                    <a:pt x="16282" y="8671"/>
                  </a:lnTo>
                  <a:lnTo>
                    <a:pt x="17692" y="8600"/>
                  </a:lnTo>
                  <a:close/>
                  <a:moveTo>
                    <a:pt x="20652" y="3102"/>
                  </a:moveTo>
                  <a:lnTo>
                    <a:pt x="20934" y="3173"/>
                  </a:lnTo>
                  <a:lnTo>
                    <a:pt x="21709" y="3455"/>
                  </a:lnTo>
                  <a:lnTo>
                    <a:pt x="22414" y="3807"/>
                  </a:lnTo>
                  <a:lnTo>
                    <a:pt x="23049" y="4160"/>
                  </a:lnTo>
                  <a:lnTo>
                    <a:pt x="23683" y="4582"/>
                  </a:lnTo>
                  <a:lnTo>
                    <a:pt x="24247" y="5076"/>
                  </a:lnTo>
                  <a:lnTo>
                    <a:pt x="24740" y="5569"/>
                  </a:lnTo>
                  <a:lnTo>
                    <a:pt x="25234" y="6133"/>
                  </a:lnTo>
                  <a:lnTo>
                    <a:pt x="25656" y="6697"/>
                  </a:lnTo>
                  <a:lnTo>
                    <a:pt x="26079" y="7331"/>
                  </a:lnTo>
                  <a:lnTo>
                    <a:pt x="26432" y="7966"/>
                  </a:lnTo>
                  <a:lnTo>
                    <a:pt x="26714" y="8671"/>
                  </a:lnTo>
                  <a:lnTo>
                    <a:pt x="26996" y="9305"/>
                  </a:lnTo>
                  <a:lnTo>
                    <a:pt x="27278" y="10080"/>
                  </a:lnTo>
                  <a:lnTo>
                    <a:pt x="27489" y="10856"/>
                  </a:lnTo>
                  <a:lnTo>
                    <a:pt x="27771" y="12406"/>
                  </a:lnTo>
                  <a:lnTo>
                    <a:pt x="27348" y="11631"/>
                  </a:lnTo>
                  <a:lnTo>
                    <a:pt x="26996" y="10856"/>
                  </a:lnTo>
                  <a:lnTo>
                    <a:pt x="26502" y="10151"/>
                  </a:lnTo>
                  <a:lnTo>
                    <a:pt x="26009" y="9516"/>
                  </a:lnTo>
                  <a:lnTo>
                    <a:pt x="25022" y="8177"/>
                  </a:lnTo>
                  <a:lnTo>
                    <a:pt x="23894" y="6908"/>
                  </a:lnTo>
                  <a:lnTo>
                    <a:pt x="22837" y="5851"/>
                  </a:lnTo>
                  <a:lnTo>
                    <a:pt x="21850" y="4723"/>
                  </a:lnTo>
                  <a:lnTo>
                    <a:pt x="21427" y="4300"/>
                  </a:lnTo>
                  <a:lnTo>
                    <a:pt x="20864" y="3666"/>
                  </a:lnTo>
                  <a:lnTo>
                    <a:pt x="20652" y="3384"/>
                  </a:lnTo>
                  <a:lnTo>
                    <a:pt x="20511" y="3173"/>
                  </a:lnTo>
                  <a:lnTo>
                    <a:pt x="20582" y="3102"/>
                  </a:lnTo>
                  <a:close/>
                  <a:moveTo>
                    <a:pt x="18185" y="9516"/>
                  </a:moveTo>
                  <a:lnTo>
                    <a:pt x="17480" y="10151"/>
                  </a:lnTo>
                  <a:lnTo>
                    <a:pt x="16776" y="10715"/>
                  </a:lnTo>
                  <a:lnTo>
                    <a:pt x="15930" y="11208"/>
                  </a:lnTo>
                  <a:lnTo>
                    <a:pt x="15084" y="11560"/>
                  </a:lnTo>
                  <a:lnTo>
                    <a:pt x="14238" y="11913"/>
                  </a:lnTo>
                  <a:lnTo>
                    <a:pt x="13322" y="12124"/>
                  </a:lnTo>
                  <a:lnTo>
                    <a:pt x="12406" y="12336"/>
                  </a:lnTo>
                  <a:lnTo>
                    <a:pt x="11489" y="12477"/>
                  </a:lnTo>
                  <a:lnTo>
                    <a:pt x="9586" y="12688"/>
                  </a:lnTo>
                  <a:lnTo>
                    <a:pt x="7754" y="12759"/>
                  </a:lnTo>
                  <a:lnTo>
                    <a:pt x="5851" y="12759"/>
                  </a:lnTo>
                  <a:lnTo>
                    <a:pt x="4018" y="12829"/>
                  </a:lnTo>
                  <a:lnTo>
                    <a:pt x="4582" y="12547"/>
                  </a:lnTo>
                  <a:lnTo>
                    <a:pt x="5287" y="12336"/>
                  </a:lnTo>
                  <a:lnTo>
                    <a:pt x="6062" y="12195"/>
                  </a:lnTo>
                  <a:lnTo>
                    <a:pt x="6978" y="12054"/>
                  </a:lnTo>
                  <a:lnTo>
                    <a:pt x="8670" y="11913"/>
                  </a:lnTo>
                  <a:lnTo>
                    <a:pt x="9445" y="11842"/>
                  </a:lnTo>
                  <a:lnTo>
                    <a:pt x="10150" y="11701"/>
                  </a:lnTo>
                  <a:lnTo>
                    <a:pt x="12124" y="11278"/>
                  </a:lnTo>
                  <a:lnTo>
                    <a:pt x="14168" y="10715"/>
                  </a:lnTo>
                  <a:lnTo>
                    <a:pt x="16212" y="10151"/>
                  </a:lnTo>
                  <a:lnTo>
                    <a:pt x="18185" y="9516"/>
                  </a:lnTo>
                  <a:close/>
                  <a:moveTo>
                    <a:pt x="20511" y="3948"/>
                  </a:moveTo>
                  <a:lnTo>
                    <a:pt x="20864" y="4512"/>
                  </a:lnTo>
                  <a:lnTo>
                    <a:pt x="21216" y="5146"/>
                  </a:lnTo>
                  <a:lnTo>
                    <a:pt x="22062" y="6204"/>
                  </a:lnTo>
                  <a:lnTo>
                    <a:pt x="23824" y="8248"/>
                  </a:lnTo>
                  <a:lnTo>
                    <a:pt x="24881" y="9587"/>
                  </a:lnTo>
                  <a:lnTo>
                    <a:pt x="25797" y="10996"/>
                  </a:lnTo>
                  <a:lnTo>
                    <a:pt x="26220" y="11701"/>
                  </a:lnTo>
                  <a:lnTo>
                    <a:pt x="26573" y="12477"/>
                  </a:lnTo>
                  <a:lnTo>
                    <a:pt x="26925" y="13252"/>
                  </a:lnTo>
                  <a:lnTo>
                    <a:pt x="27207" y="14027"/>
                  </a:lnTo>
                  <a:lnTo>
                    <a:pt x="25022" y="11701"/>
                  </a:lnTo>
                  <a:lnTo>
                    <a:pt x="24035" y="10574"/>
                  </a:lnTo>
                  <a:lnTo>
                    <a:pt x="23119" y="9375"/>
                  </a:lnTo>
                  <a:lnTo>
                    <a:pt x="22344" y="8177"/>
                  </a:lnTo>
                  <a:lnTo>
                    <a:pt x="21568" y="6908"/>
                  </a:lnTo>
                  <a:lnTo>
                    <a:pt x="21286" y="6204"/>
                  </a:lnTo>
                  <a:lnTo>
                    <a:pt x="21005" y="5499"/>
                  </a:lnTo>
                  <a:lnTo>
                    <a:pt x="20723" y="4723"/>
                  </a:lnTo>
                  <a:lnTo>
                    <a:pt x="20511" y="3948"/>
                  </a:lnTo>
                  <a:close/>
                  <a:moveTo>
                    <a:pt x="12194" y="25657"/>
                  </a:moveTo>
                  <a:lnTo>
                    <a:pt x="9375" y="26855"/>
                  </a:lnTo>
                  <a:lnTo>
                    <a:pt x="6485" y="28195"/>
                  </a:lnTo>
                  <a:lnTo>
                    <a:pt x="4441" y="29181"/>
                  </a:lnTo>
                  <a:lnTo>
                    <a:pt x="2467" y="30098"/>
                  </a:lnTo>
                  <a:lnTo>
                    <a:pt x="3525" y="29252"/>
                  </a:lnTo>
                  <a:lnTo>
                    <a:pt x="4582" y="28406"/>
                  </a:lnTo>
                  <a:lnTo>
                    <a:pt x="5780" y="27701"/>
                  </a:lnTo>
                  <a:lnTo>
                    <a:pt x="6978" y="26996"/>
                  </a:lnTo>
                  <a:lnTo>
                    <a:pt x="8177" y="26503"/>
                  </a:lnTo>
                  <a:lnTo>
                    <a:pt x="9516" y="26080"/>
                  </a:lnTo>
                  <a:lnTo>
                    <a:pt x="10855" y="25798"/>
                  </a:lnTo>
                  <a:lnTo>
                    <a:pt x="12194" y="25657"/>
                  </a:lnTo>
                  <a:close/>
                  <a:moveTo>
                    <a:pt x="12194" y="26855"/>
                  </a:moveTo>
                  <a:lnTo>
                    <a:pt x="11207" y="27701"/>
                  </a:lnTo>
                  <a:lnTo>
                    <a:pt x="10221" y="28477"/>
                  </a:lnTo>
                  <a:lnTo>
                    <a:pt x="9234" y="29181"/>
                  </a:lnTo>
                  <a:lnTo>
                    <a:pt x="8106" y="29816"/>
                  </a:lnTo>
                  <a:lnTo>
                    <a:pt x="7260" y="30239"/>
                  </a:lnTo>
                  <a:lnTo>
                    <a:pt x="6414" y="30591"/>
                  </a:lnTo>
                  <a:lnTo>
                    <a:pt x="5498" y="30873"/>
                  </a:lnTo>
                  <a:lnTo>
                    <a:pt x="4582" y="31155"/>
                  </a:lnTo>
                  <a:lnTo>
                    <a:pt x="3666" y="31296"/>
                  </a:lnTo>
                  <a:lnTo>
                    <a:pt x="2679" y="31437"/>
                  </a:lnTo>
                  <a:lnTo>
                    <a:pt x="1763" y="31578"/>
                  </a:lnTo>
                  <a:lnTo>
                    <a:pt x="846" y="31578"/>
                  </a:lnTo>
                  <a:lnTo>
                    <a:pt x="1269" y="31296"/>
                  </a:lnTo>
                  <a:lnTo>
                    <a:pt x="1833" y="31014"/>
                  </a:lnTo>
                  <a:lnTo>
                    <a:pt x="3172" y="30521"/>
                  </a:lnTo>
                  <a:lnTo>
                    <a:pt x="4652" y="30027"/>
                  </a:lnTo>
                  <a:lnTo>
                    <a:pt x="5780" y="29675"/>
                  </a:lnTo>
                  <a:lnTo>
                    <a:pt x="9022" y="28265"/>
                  </a:lnTo>
                  <a:lnTo>
                    <a:pt x="12194" y="26855"/>
                  </a:lnTo>
                  <a:close/>
                  <a:moveTo>
                    <a:pt x="17762" y="20300"/>
                  </a:moveTo>
                  <a:lnTo>
                    <a:pt x="18608" y="21851"/>
                  </a:lnTo>
                  <a:lnTo>
                    <a:pt x="19383" y="23402"/>
                  </a:lnTo>
                  <a:lnTo>
                    <a:pt x="20018" y="25023"/>
                  </a:lnTo>
                  <a:lnTo>
                    <a:pt x="20652" y="26644"/>
                  </a:lnTo>
                  <a:lnTo>
                    <a:pt x="21780" y="29886"/>
                  </a:lnTo>
                  <a:lnTo>
                    <a:pt x="22485" y="31507"/>
                  </a:lnTo>
                  <a:lnTo>
                    <a:pt x="23190" y="33129"/>
                  </a:lnTo>
                  <a:lnTo>
                    <a:pt x="22414" y="32565"/>
                  </a:lnTo>
                  <a:lnTo>
                    <a:pt x="21639" y="31930"/>
                  </a:lnTo>
                  <a:lnTo>
                    <a:pt x="21005" y="31296"/>
                  </a:lnTo>
                  <a:lnTo>
                    <a:pt x="20370" y="30662"/>
                  </a:lnTo>
                  <a:lnTo>
                    <a:pt x="19806" y="29957"/>
                  </a:lnTo>
                  <a:lnTo>
                    <a:pt x="19313" y="29322"/>
                  </a:lnTo>
                  <a:lnTo>
                    <a:pt x="18890" y="28547"/>
                  </a:lnTo>
                  <a:lnTo>
                    <a:pt x="18467" y="27842"/>
                  </a:lnTo>
                  <a:lnTo>
                    <a:pt x="18115" y="26996"/>
                  </a:lnTo>
                  <a:lnTo>
                    <a:pt x="17833" y="26221"/>
                  </a:lnTo>
                  <a:lnTo>
                    <a:pt x="17621" y="25375"/>
                  </a:lnTo>
                  <a:lnTo>
                    <a:pt x="17480" y="24529"/>
                  </a:lnTo>
                  <a:lnTo>
                    <a:pt x="17410" y="23613"/>
                  </a:lnTo>
                  <a:lnTo>
                    <a:pt x="17339" y="22697"/>
                  </a:lnTo>
                  <a:lnTo>
                    <a:pt x="17339" y="21710"/>
                  </a:lnTo>
                  <a:lnTo>
                    <a:pt x="17480" y="20723"/>
                  </a:lnTo>
                  <a:lnTo>
                    <a:pt x="17480" y="21569"/>
                  </a:lnTo>
                  <a:lnTo>
                    <a:pt x="17480" y="22415"/>
                  </a:lnTo>
                  <a:lnTo>
                    <a:pt x="17551" y="23190"/>
                  </a:lnTo>
                  <a:lnTo>
                    <a:pt x="17692" y="24036"/>
                  </a:lnTo>
                  <a:lnTo>
                    <a:pt x="18115" y="25587"/>
                  </a:lnTo>
                  <a:lnTo>
                    <a:pt x="18608" y="27137"/>
                  </a:lnTo>
                  <a:lnTo>
                    <a:pt x="19172" y="28618"/>
                  </a:lnTo>
                  <a:lnTo>
                    <a:pt x="19524" y="29393"/>
                  </a:lnTo>
                  <a:lnTo>
                    <a:pt x="19736" y="29675"/>
                  </a:lnTo>
                  <a:lnTo>
                    <a:pt x="19877" y="29745"/>
                  </a:lnTo>
                  <a:lnTo>
                    <a:pt x="20159" y="29816"/>
                  </a:lnTo>
                  <a:lnTo>
                    <a:pt x="20511" y="29886"/>
                  </a:lnTo>
                  <a:lnTo>
                    <a:pt x="20652" y="29886"/>
                  </a:lnTo>
                  <a:lnTo>
                    <a:pt x="20723" y="29745"/>
                  </a:lnTo>
                  <a:lnTo>
                    <a:pt x="20793" y="29604"/>
                  </a:lnTo>
                  <a:lnTo>
                    <a:pt x="20723" y="29393"/>
                  </a:lnTo>
                  <a:lnTo>
                    <a:pt x="19806" y="27137"/>
                  </a:lnTo>
                  <a:lnTo>
                    <a:pt x="19031" y="24882"/>
                  </a:lnTo>
                  <a:lnTo>
                    <a:pt x="18397" y="22626"/>
                  </a:lnTo>
                  <a:lnTo>
                    <a:pt x="17762" y="20300"/>
                  </a:lnTo>
                  <a:close/>
                  <a:moveTo>
                    <a:pt x="10503" y="36723"/>
                  </a:moveTo>
                  <a:lnTo>
                    <a:pt x="10080" y="37569"/>
                  </a:lnTo>
                  <a:lnTo>
                    <a:pt x="9516" y="38697"/>
                  </a:lnTo>
                  <a:lnTo>
                    <a:pt x="9304" y="39261"/>
                  </a:lnTo>
                  <a:lnTo>
                    <a:pt x="9163" y="39825"/>
                  </a:lnTo>
                  <a:lnTo>
                    <a:pt x="9093" y="40036"/>
                  </a:lnTo>
                  <a:lnTo>
                    <a:pt x="9163" y="40248"/>
                  </a:lnTo>
                  <a:lnTo>
                    <a:pt x="9234" y="40388"/>
                  </a:lnTo>
                  <a:lnTo>
                    <a:pt x="9304" y="40529"/>
                  </a:lnTo>
                  <a:lnTo>
                    <a:pt x="9516" y="40600"/>
                  </a:lnTo>
                  <a:lnTo>
                    <a:pt x="9657" y="40529"/>
                  </a:lnTo>
                  <a:lnTo>
                    <a:pt x="9868" y="40459"/>
                  </a:lnTo>
                  <a:lnTo>
                    <a:pt x="10009" y="40248"/>
                  </a:lnTo>
                  <a:lnTo>
                    <a:pt x="10362" y="39754"/>
                  </a:lnTo>
                  <a:lnTo>
                    <a:pt x="10714" y="39120"/>
                  </a:lnTo>
                  <a:lnTo>
                    <a:pt x="11278" y="37851"/>
                  </a:lnTo>
                  <a:lnTo>
                    <a:pt x="11630" y="37005"/>
                  </a:lnTo>
                  <a:lnTo>
                    <a:pt x="12053" y="37569"/>
                  </a:lnTo>
                  <a:lnTo>
                    <a:pt x="12406" y="38274"/>
                  </a:lnTo>
                  <a:lnTo>
                    <a:pt x="12547" y="38626"/>
                  </a:lnTo>
                  <a:lnTo>
                    <a:pt x="12617" y="38979"/>
                  </a:lnTo>
                  <a:lnTo>
                    <a:pt x="12617" y="39331"/>
                  </a:lnTo>
                  <a:lnTo>
                    <a:pt x="12617" y="39684"/>
                  </a:lnTo>
                  <a:lnTo>
                    <a:pt x="12476" y="40248"/>
                  </a:lnTo>
                  <a:lnTo>
                    <a:pt x="12265" y="40741"/>
                  </a:lnTo>
                  <a:lnTo>
                    <a:pt x="11983" y="41305"/>
                  </a:lnTo>
                  <a:lnTo>
                    <a:pt x="11630" y="41869"/>
                  </a:lnTo>
                  <a:lnTo>
                    <a:pt x="11207" y="42433"/>
                  </a:lnTo>
                  <a:lnTo>
                    <a:pt x="10714" y="42996"/>
                  </a:lnTo>
                  <a:lnTo>
                    <a:pt x="9657" y="44054"/>
                  </a:lnTo>
                  <a:lnTo>
                    <a:pt x="8458" y="45040"/>
                  </a:lnTo>
                  <a:lnTo>
                    <a:pt x="7824" y="45463"/>
                  </a:lnTo>
                  <a:lnTo>
                    <a:pt x="7260" y="45816"/>
                  </a:lnTo>
                  <a:lnTo>
                    <a:pt x="6626" y="46098"/>
                  </a:lnTo>
                  <a:lnTo>
                    <a:pt x="6062" y="46380"/>
                  </a:lnTo>
                  <a:lnTo>
                    <a:pt x="5498" y="46521"/>
                  </a:lnTo>
                  <a:lnTo>
                    <a:pt x="5005" y="46591"/>
                  </a:lnTo>
                  <a:lnTo>
                    <a:pt x="5287" y="45181"/>
                  </a:lnTo>
                  <a:lnTo>
                    <a:pt x="5639" y="43772"/>
                  </a:lnTo>
                  <a:lnTo>
                    <a:pt x="6062" y="42292"/>
                  </a:lnTo>
                  <a:lnTo>
                    <a:pt x="6626" y="40952"/>
                  </a:lnTo>
                  <a:lnTo>
                    <a:pt x="6978" y="40248"/>
                  </a:lnTo>
                  <a:lnTo>
                    <a:pt x="7331" y="39613"/>
                  </a:lnTo>
                  <a:lnTo>
                    <a:pt x="7754" y="39049"/>
                  </a:lnTo>
                  <a:lnTo>
                    <a:pt x="8177" y="38485"/>
                  </a:lnTo>
                  <a:lnTo>
                    <a:pt x="8670" y="37992"/>
                  </a:lnTo>
                  <a:lnTo>
                    <a:pt x="9234" y="37499"/>
                  </a:lnTo>
                  <a:lnTo>
                    <a:pt x="9868" y="37076"/>
                  </a:lnTo>
                  <a:lnTo>
                    <a:pt x="10503" y="36723"/>
                  </a:lnTo>
                  <a:close/>
                  <a:moveTo>
                    <a:pt x="19947" y="1"/>
                  </a:moveTo>
                  <a:lnTo>
                    <a:pt x="19877" y="706"/>
                  </a:lnTo>
                  <a:lnTo>
                    <a:pt x="19806" y="1552"/>
                  </a:lnTo>
                  <a:lnTo>
                    <a:pt x="19665" y="3455"/>
                  </a:lnTo>
                  <a:lnTo>
                    <a:pt x="19595" y="4441"/>
                  </a:lnTo>
                  <a:lnTo>
                    <a:pt x="19454" y="5358"/>
                  </a:lnTo>
                  <a:lnTo>
                    <a:pt x="19242" y="6133"/>
                  </a:lnTo>
                  <a:lnTo>
                    <a:pt x="19102" y="6485"/>
                  </a:lnTo>
                  <a:lnTo>
                    <a:pt x="18961" y="6767"/>
                  </a:lnTo>
                  <a:lnTo>
                    <a:pt x="18679" y="7120"/>
                  </a:lnTo>
                  <a:lnTo>
                    <a:pt x="18397" y="7331"/>
                  </a:lnTo>
                  <a:lnTo>
                    <a:pt x="18115" y="7472"/>
                  </a:lnTo>
                  <a:lnTo>
                    <a:pt x="17833" y="7543"/>
                  </a:lnTo>
                  <a:lnTo>
                    <a:pt x="16071" y="7543"/>
                  </a:lnTo>
                  <a:lnTo>
                    <a:pt x="15225" y="7613"/>
                  </a:lnTo>
                  <a:lnTo>
                    <a:pt x="14379" y="7754"/>
                  </a:lnTo>
                  <a:lnTo>
                    <a:pt x="12687" y="8177"/>
                  </a:lnTo>
                  <a:lnTo>
                    <a:pt x="10362" y="8882"/>
                  </a:lnTo>
                  <a:lnTo>
                    <a:pt x="8881" y="9305"/>
                  </a:lnTo>
                  <a:lnTo>
                    <a:pt x="7472" y="9869"/>
                  </a:lnTo>
                  <a:lnTo>
                    <a:pt x="6062" y="10503"/>
                  </a:lnTo>
                  <a:lnTo>
                    <a:pt x="5357" y="10856"/>
                  </a:lnTo>
                  <a:lnTo>
                    <a:pt x="4793" y="11208"/>
                  </a:lnTo>
                  <a:lnTo>
                    <a:pt x="4229" y="11631"/>
                  </a:lnTo>
                  <a:lnTo>
                    <a:pt x="3736" y="12054"/>
                  </a:lnTo>
                  <a:lnTo>
                    <a:pt x="3313" y="12477"/>
                  </a:lnTo>
                  <a:lnTo>
                    <a:pt x="3031" y="12900"/>
                  </a:lnTo>
                  <a:lnTo>
                    <a:pt x="2820" y="12970"/>
                  </a:lnTo>
                  <a:lnTo>
                    <a:pt x="2749" y="13182"/>
                  </a:lnTo>
                  <a:lnTo>
                    <a:pt x="2820" y="13675"/>
                  </a:lnTo>
                  <a:lnTo>
                    <a:pt x="3031" y="13604"/>
                  </a:lnTo>
                  <a:lnTo>
                    <a:pt x="5921" y="13604"/>
                  </a:lnTo>
                  <a:lnTo>
                    <a:pt x="9586" y="13675"/>
                  </a:lnTo>
                  <a:lnTo>
                    <a:pt x="10714" y="13604"/>
                  </a:lnTo>
                  <a:lnTo>
                    <a:pt x="11912" y="13463"/>
                  </a:lnTo>
                  <a:lnTo>
                    <a:pt x="13110" y="13252"/>
                  </a:lnTo>
                  <a:lnTo>
                    <a:pt x="14238" y="12970"/>
                  </a:lnTo>
                  <a:lnTo>
                    <a:pt x="15366" y="12618"/>
                  </a:lnTo>
                  <a:lnTo>
                    <a:pt x="16494" y="12124"/>
                  </a:lnTo>
                  <a:lnTo>
                    <a:pt x="17480" y="11490"/>
                  </a:lnTo>
                  <a:lnTo>
                    <a:pt x="17974" y="11137"/>
                  </a:lnTo>
                  <a:lnTo>
                    <a:pt x="18397" y="10785"/>
                  </a:lnTo>
                  <a:lnTo>
                    <a:pt x="17974" y="14098"/>
                  </a:lnTo>
                  <a:lnTo>
                    <a:pt x="17621" y="16212"/>
                  </a:lnTo>
                  <a:lnTo>
                    <a:pt x="17269" y="18327"/>
                  </a:lnTo>
                  <a:lnTo>
                    <a:pt x="16776" y="20441"/>
                  </a:lnTo>
                  <a:lnTo>
                    <a:pt x="16494" y="21428"/>
                  </a:lnTo>
                  <a:lnTo>
                    <a:pt x="16212" y="22274"/>
                  </a:lnTo>
                  <a:lnTo>
                    <a:pt x="15859" y="23120"/>
                  </a:lnTo>
                  <a:lnTo>
                    <a:pt x="15436" y="23825"/>
                  </a:lnTo>
                  <a:lnTo>
                    <a:pt x="15013" y="24389"/>
                  </a:lnTo>
                  <a:lnTo>
                    <a:pt x="14591" y="24811"/>
                  </a:lnTo>
                  <a:lnTo>
                    <a:pt x="14309" y="24952"/>
                  </a:lnTo>
                  <a:lnTo>
                    <a:pt x="14027" y="25093"/>
                  </a:lnTo>
                  <a:lnTo>
                    <a:pt x="13322" y="25234"/>
                  </a:lnTo>
                  <a:lnTo>
                    <a:pt x="12617" y="25305"/>
                  </a:lnTo>
                  <a:lnTo>
                    <a:pt x="10150" y="25305"/>
                  </a:lnTo>
                  <a:lnTo>
                    <a:pt x="9375" y="25375"/>
                  </a:lnTo>
                  <a:lnTo>
                    <a:pt x="8670" y="25516"/>
                  </a:lnTo>
                  <a:lnTo>
                    <a:pt x="7824" y="25798"/>
                  </a:lnTo>
                  <a:lnTo>
                    <a:pt x="6978" y="26151"/>
                  </a:lnTo>
                  <a:lnTo>
                    <a:pt x="6203" y="26503"/>
                  </a:lnTo>
                  <a:lnTo>
                    <a:pt x="5428" y="26926"/>
                  </a:lnTo>
                  <a:lnTo>
                    <a:pt x="4652" y="27349"/>
                  </a:lnTo>
                  <a:lnTo>
                    <a:pt x="3948" y="27842"/>
                  </a:lnTo>
                  <a:lnTo>
                    <a:pt x="2538" y="28970"/>
                  </a:lnTo>
                  <a:lnTo>
                    <a:pt x="1481" y="29816"/>
                  </a:lnTo>
                  <a:lnTo>
                    <a:pt x="705" y="30521"/>
                  </a:lnTo>
                  <a:lnTo>
                    <a:pt x="212" y="31085"/>
                  </a:lnTo>
                  <a:lnTo>
                    <a:pt x="71" y="31366"/>
                  </a:lnTo>
                  <a:lnTo>
                    <a:pt x="0" y="31507"/>
                  </a:lnTo>
                  <a:lnTo>
                    <a:pt x="0" y="31648"/>
                  </a:lnTo>
                  <a:lnTo>
                    <a:pt x="141" y="31789"/>
                  </a:lnTo>
                  <a:lnTo>
                    <a:pt x="353" y="31930"/>
                  </a:lnTo>
                  <a:lnTo>
                    <a:pt x="635" y="32001"/>
                  </a:lnTo>
                  <a:lnTo>
                    <a:pt x="1622" y="32071"/>
                  </a:lnTo>
                  <a:lnTo>
                    <a:pt x="2961" y="32001"/>
                  </a:lnTo>
                  <a:lnTo>
                    <a:pt x="3807" y="31930"/>
                  </a:lnTo>
                  <a:lnTo>
                    <a:pt x="4652" y="31860"/>
                  </a:lnTo>
                  <a:lnTo>
                    <a:pt x="5498" y="31648"/>
                  </a:lnTo>
                  <a:lnTo>
                    <a:pt x="6273" y="31437"/>
                  </a:lnTo>
                  <a:lnTo>
                    <a:pt x="7049" y="31226"/>
                  </a:lnTo>
                  <a:lnTo>
                    <a:pt x="7824" y="30873"/>
                  </a:lnTo>
                  <a:lnTo>
                    <a:pt x="9304" y="30168"/>
                  </a:lnTo>
                  <a:lnTo>
                    <a:pt x="10784" y="29322"/>
                  </a:lnTo>
                  <a:lnTo>
                    <a:pt x="12124" y="28336"/>
                  </a:lnTo>
                  <a:lnTo>
                    <a:pt x="13392" y="27278"/>
                  </a:lnTo>
                  <a:lnTo>
                    <a:pt x="14661" y="26151"/>
                  </a:lnTo>
                  <a:lnTo>
                    <a:pt x="13956" y="28265"/>
                  </a:lnTo>
                  <a:lnTo>
                    <a:pt x="13322" y="30450"/>
                  </a:lnTo>
                  <a:lnTo>
                    <a:pt x="12899" y="31507"/>
                  </a:lnTo>
                  <a:lnTo>
                    <a:pt x="12476" y="32565"/>
                  </a:lnTo>
                  <a:lnTo>
                    <a:pt x="12053" y="33551"/>
                  </a:lnTo>
                  <a:lnTo>
                    <a:pt x="11489" y="34468"/>
                  </a:lnTo>
                  <a:lnTo>
                    <a:pt x="11137" y="35032"/>
                  </a:lnTo>
                  <a:lnTo>
                    <a:pt x="10714" y="35455"/>
                  </a:lnTo>
                  <a:lnTo>
                    <a:pt x="10221" y="35877"/>
                  </a:lnTo>
                  <a:lnTo>
                    <a:pt x="9727" y="36159"/>
                  </a:lnTo>
                  <a:lnTo>
                    <a:pt x="8740" y="36864"/>
                  </a:lnTo>
                  <a:lnTo>
                    <a:pt x="8247" y="37287"/>
                  </a:lnTo>
                  <a:lnTo>
                    <a:pt x="7683" y="37781"/>
                  </a:lnTo>
                  <a:lnTo>
                    <a:pt x="7331" y="38133"/>
                  </a:lnTo>
                  <a:lnTo>
                    <a:pt x="6978" y="38697"/>
                  </a:lnTo>
                  <a:lnTo>
                    <a:pt x="6133" y="40107"/>
                  </a:lnTo>
                  <a:lnTo>
                    <a:pt x="5216" y="41798"/>
                  </a:lnTo>
                  <a:lnTo>
                    <a:pt x="4864" y="42644"/>
                  </a:lnTo>
                  <a:lnTo>
                    <a:pt x="4511" y="43490"/>
                  </a:lnTo>
                  <a:lnTo>
                    <a:pt x="4300" y="44336"/>
                  </a:lnTo>
                  <a:lnTo>
                    <a:pt x="4159" y="45111"/>
                  </a:lnTo>
                  <a:lnTo>
                    <a:pt x="4159" y="45816"/>
                  </a:lnTo>
                  <a:lnTo>
                    <a:pt x="4159" y="46098"/>
                  </a:lnTo>
                  <a:lnTo>
                    <a:pt x="4229" y="46380"/>
                  </a:lnTo>
                  <a:lnTo>
                    <a:pt x="4370" y="46591"/>
                  </a:lnTo>
                  <a:lnTo>
                    <a:pt x="4511" y="46803"/>
                  </a:lnTo>
                  <a:lnTo>
                    <a:pt x="4723" y="46944"/>
                  </a:lnTo>
                  <a:lnTo>
                    <a:pt x="4934" y="47084"/>
                  </a:lnTo>
                  <a:lnTo>
                    <a:pt x="5216" y="47155"/>
                  </a:lnTo>
                  <a:lnTo>
                    <a:pt x="5992" y="47155"/>
                  </a:lnTo>
                  <a:lnTo>
                    <a:pt x="6414" y="47014"/>
                  </a:lnTo>
                  <a:lnTo>
                    <a:pt x="7049" y="46803"/>
                  </a:lnTo>
                  <a:lnTo>
                    <a:pt x="7683" y="46521"/>
                  </a:lnTo>
                  <a:lnTo>
                    <a:pt x="8388" y="46168"/>
                  </a:lnTo>
                  <a:lnTo>
                    <a:pt x="9093" y="45745"/>
                  </a:lnTo>
                  <a:lnTo>
                    <a:pt x="9798" y="45252"/>
                  </a:lnTo>
                  <a:lnTo>
                    <a:pt x="10432" y="44688"/>
                  </a:lnTo>
                  <a:lnTo>
                    <a:pt x="11066" y="44124"/>
                  </a:lnTo>
                  <a:lnTo>
                    <a:pt x="11630" y="43490"/>
                  </a:lnTo>
                  <a:lnTo>
                    <a:pt x="12194" y="42855"/>
                  </a:lnTo>
                  <a:lnTo>
                    <a:pt x="12687" y="42151"/>
                  </a:lnTo>
                  <a:lnTo>
                    <a:pt x="13040" y="41446"/>
                  </a:lnTo>
                  <a:lnTo>
                    <a:pt x="13392" y="40741"/>
                  </a:lnTo>
                  <a:lnTo>
                    <a:pt x="13604" y="40036"/>
                  </a:lnTo>
                  <a:lnTo>
                    <a:pt x="13674" y="39261"/>
                  </a:lnTo>
                  <a:lnTo>
                    <a:pt x="13674" y="38556"/>
                  </a:lnTo>
                  <a:lnTo>
                    <a:pt x="13533" y="37851"/>
                  </a:lnTo>
                  <a:lnTo>
                    <a:pt x="13392" y="37640"/>
                  </a:lnTo>
                  <a:lnTo>
                    <a:pt x="13181" y="37358"/>
                  </a:lnTo>
                  <a:lnTo>
                    <a:pt x="12758" y="36794"/>
                  </a:lnTo>
                  <a:lnTo>
                    <a:pt x="12335" y="36300"/>
                  </a:lnTo>
                  <a:lnTo>
                    <a:pt x="12194" y="36018"/>
                  </a:lnTo>
                  <a:lnTo>
                    <a:pt x="12124" y="35807"/>
                  </a:lnTo>
                  <a:lnTo>
                    <a:pt x="12194" y="35455"/>
                  </a:lnTo>
                  <a:lnTo>
                    <a:pt x="12335" y="34961"/>
                  </a:lnTo>
                  <a:lnTo>
                    <a:pt x="12828" y="33763"/>
                  </a:lnTo>
                  <a:lnTo>
                    <a:pt x="13815" y="31719"/>
                  </a:lnTo>
                  <a:lnTo>
                    <a:pt x="14591" y="29675"/>
                  </a:lnTo>
                  <a:lnTo>
                    <a:pt x="15295" y="27560"/>
                  </a:lnTo>
                  <a:lnTo>
                    <a:pt x="16000" y="25516"/>
                  </a:lnTo>
                  <a:lnTo>
                    <a:pt x="16635" y="23402"/>
                  </a:lnTo>
                  <a:lnTo>
                    <a:pt x="16635" y="24177"/>
                  </a:lnTo>
                  <a:lnTo>
                    <a:pt x="16705" y="24952"/>
                  </a:lnTo>
                  <a:lnTo>
                    <a:pt x="16846" y="25728"/>
                  </a:lnTo>
                  <a:lnTo>
                    <a:pt x="16987" y="26503"/>
                  </a:lnTo>
                  <a:lnTo>
                    <a:pt x="17198" y="27208"/>
                  </a:lnTo>
                  <a:lnTo>
                    <a:pt x="17480" y="27983"/>
                  </a:lnTo>
                  <a:lnTo>
                    <a:pt x="17762" y="28688"/>
                  </a:lnTo>
                  <a:lnTo>
                    <a:pt x="18115" y="29393"/>
                  </a:lnTo>
                  <a:lnTo>
                    <a:pt x="18538" y="30027"/>
                  </a:lnTo>
                  <a:lnTo>
                    <a:pt x="18961" y="30662"/>
                  </a:lnTo>
                  <a:lnTo>
                    <a:pt x="19454" y="31296"/>
                  </a:lnTo>
                  <a:lnTo>
                    <a:pt x="20018" y="31860"/>
                  </a:lnTo>
                  <a:lnTo>
                    <a:pt x="20582" y="32353"/>
                  </a:lnTo>
                  <a:lnTo>
                    <a:pt x="21216" y="32847"/>
                  </a:lnTo>
                  <a:lnTo>
                    <a:pt x="21850" y="33270"/>
                  </a:lnTo>
                  <a:lnTo>
                    <a:pt x="22555" y="33622"/>
                  </a:lnTo>
                  <a:lnTo>
                    <a:pt x="23049" y="33904"/>
                  </a:lnTo>
                  <a:lnTo>
                    <a:pt x="23612" y="34045"/>
                  </a:lnTo>
                  <a:lnTo>
                    <a:pt x="23894" y="34115"/>
                  </a:lnTo>
                  <a:lnTo>
                    <a:pt x="24106" y="34115"/>
                  </a:lnTo>
                  <a:lnTo>
                    <a:pt x="24317" y="34045"/>
                  </a:lnTo>
                  <a:lnTo>
                    <a:pt x="24458" y="33833"/>
                  </a:lnTo>
                  <a:lnTo>
                    <a:pt x="24458" y="33692"/>
                  </a:lnTo>
                  <a:lnTo>
                    <a:pt x="24458" y="33411"/>
                  </a:lnTo>
                  <a:lnTo>
                    <a:pt x="24247" y="32635"/>
                  </a:lnTo>
                  <a:lnTo>
                    <a:pt x="23965" y="31719"/>
                  </a:lnTo>
                  <a:lnTo>
                    <a:pt x="23542" y="30591"/>
                  </a:lnTo>
                  <a:lnTo>
                    <a:pt x="22767" y="28547"/>
                  </a:lnTo>
                  <a:lnTo>
                    <a:pt x="22203" y="27137"/>
                  </a:lnTo>
                  <a:lnTo>
                    <a:pt x="21780" y="25798"/>
                  </a:lnTo>
                  <a:lnTo>
                    <a:pt x="21216" y="24389"/>
                  </a:lnTo>
                  <a:lnTo>
                    <a:pt x="20652" y="23120"/>
                  </a:lnTo>
                  <a:lnTo>
                    <a:pt x="19877" y="21851"/>
                  </a:lnTo>
                  <a:lnTo>
                    <a:pt x="19454" y="21146"/>
                  </a:lnTo>
                  <a:lnTo>
                    <a:pt x="19102" y="20653"/>
                  </a:lnTo>
                  <a:lnTo>
                    <a:pt x="18467" y="19878"/>
                  </a:lnTo>
                  <a:lnTo>
                    <a:pt x="18256" y="19455"/>
                  </a:lnTo>
                  <a:lnTo>
                    <a:pt x="18115" y="19032"/>
                  </a:lnTo>
                  <a:lnTo>
                    <a:pt x="18044" y="18468"/>
                  </a:lnTo>
                  <a:lnTo>
                    <a:pt x="18044" y="17763"/>
                  </a:lnTo>
                  <a:lnTo>
                    <a:pt x="18185" y="16283"/>
                  </a:lnTo>
                  <a:lnTo>
                    <a:pt x="18397" y="14732"/>
                  </a:lnTo>
                  <a:lnTo>
                    <a:pt x="19031" y="11701"/>
                  </a:lnTo>
                  <a:lnTo>
                    <a:pt x="19595" y="8671"/>
                  </a:lnTo>
                  <a:lnTo>
                    <a:pt x="19877" y="7120"/>
                  </a:lnTo>
                  <a:lnTo>
                    <a:pt x="20018" y="5640"/>
                  </a:lnTo>
                  <a:lnTo>
                    <a:pt x="20370" y="6767"/>
                  </a:lnTo>
                  <a:lnTo>
                    <a:pt x="20793" y="7825"/>
                  </a:lnTo>
                  <a:lnTo>
                    <a:pt x="21286" y="8741"/>
                  </a:lnTo>
                  <a:lnTo>
                    <a:pt x="21921" y="9587"/>
                  </a:lnTo>
                  <a:lnTo>
                    <a:pt x="22555" y="10433"/>
                  </a:lnTo>
                  <a:lnTo>
                    <a:pt x="23331" y="11278"/>
                  </a:lnTo>
                  <a:lnTo>
                    <a:pt x="24811" y="12900"/>
                  </a:lnTo>
                  <a:lnTo>
                    <a:pt x="25868" y="14239"/>
                  </a:lnTo>
                  <a:lnTo>
                    <a:pt x="26432" y="14944"/>
                  </a:lnTo>
                  <a:lnTo>
                    <a:pt x="27066" y="15507"/>
                  </a:lnTo>
                  <a:lnTo>
                    <a:pt x="27348" y="15789"/>
                  </a:lnTo>
                  <a:lnTo>
                    <a:pt x="27701" y="15930"/>
                  </a:lnTo>
                  <a:lnTo>
                    <a:pt x="27982" y="16001"/>
                  </a:lnTo>
                  <a:lnTo>
                    <a:pt x="28194" y="15930"/>
                  </a:lnTo>
                  <a:lnTo>
                    <a:pt x="28476" y="15860"/>
                  </a:lnTo>
                  <a:lnTo>
                    <a:pt x="28687" y="15578"/>
                  </a:lnTo>
                  <a:lnTo>
                    <a:pt x="28899" y="15226"/>
                  </a:lnTo>
                  <a:lnTo>
                    <a:pt x="29110" y="14662"/>
                  </a:lnTo>
                  <a:lnTo>
                    <a:pt x="29181" y="14168"/>
                  </a:lnTo>
                  <a:lnTo>
                    <a:pt x="29251" y="13675"/>
                  </a:lnTo>
                  <a:lnTo>
                    <a:pt x="29251" y="13111"/>
                  </a:lnTo>
                  <a:lnTo>
                    <a:pt x="29181" y="12477"/>
                  </a:lnTo>
                  <a:lnTo>
                    <a:pt x="28969" y="11278"/>
                  </a:lnTo>
                  <a:lnTo>
                    <a:pt x="28617" y="10080"/>
                  </a:lnTo>
                  <a:lnTo>
                    <a:pt x="28123" y="8811"/>
                  </a:lnTo>
                  <a:lnTo>
                    <a:pt x="27630" y="7684"/>
                  </a:lnTo>
                  <a:lnTo>
                    <a:pt x="27066" y="6626"/>
                  </a:lnTo>
                  <a:lnTo>
                    <a:pt x="26573" y="5781"/>
                  </a:lnTo>
                  <a:lnTo>
                    <a:pt x="26150" y="5217"/>
                  </a:lnTo>
                  <a:lnTo>
                    <a:pt x="25516" y="4512"/>
                  </a:lnTo>
                  <a:lnTo>
                    <a:pt x="24670" y="3807"/>
                  </a:lnTo>
                  <a:lnTo>
                    <a:pt x="23753" y="3102"/>
                  </a:lnTo>
                  <a:lnTo>
                    <a:pt x="22767" y="2538"/>
                  </a:lnTo>
                  <a:lnTo>
                    <a:pt x="22273" y="2256"/>
                  </a:lnTo>
                  <a:lnTo>
                    <a:pt x="21780" y="2115"/>
                  </a:lnTo>
                  <a:lnTo>
                    <a:pt x="21357" y="2045"/>
                  </a:lnTo>
                  <a:lnTo>
                    <a:pt x="20934" y="2045"/>
                  </a:lnTo>
                  <a:lnTo>
                    <a:pt x="20511" y="2186"/>
                  </a:lnTo>
                  <a:lnTo>
                    <a:pt x="20229" y="2397"/>
                  </a:lnTo>
                  <a:lnTo>
                    <a:pt x="20088" y="1129"/>
                  </a:lnTo>
                  <a:lnTo>
                    <a:pt x="19947" y="1"/>
                  </a:lnTo>
                  <a:close/>
                </a:path>
              </a:pathLst>
            </a:custGeom>
            <a:solidFill>
              <a:srgbClr val="93B770"/>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nvGrpSpPr>
            <p:cNvPr id="213" name="Google Shape;213;p5"/>
            <p:cNvGrpSpPr/>
            <p:nvPr/>
          </p:nvGrpSpPr>
          <p:grpSpPr>
            <a:xfrm>
              <a:off x="818425" y="1334150"/>
              <a:ext cx="925100" cy="1370950"/>
              <a:chOff x="3112200" y="1334150"/>
              <a:chExt cx="925100" cy="1370950"/>
            </a:xfrm>
          </p:grpSpPr>
          <p:sp>
            <p:nvSpPr>
              <p:cNvPr id="214" name="Google Shape;214;p5"/>
              <p:cNvSpPr/>
              <p:nvPr/>
            </p:nvSpPr>
            <p:spPr>
              <a:xfrm>
                <a:off x="3173850" y="1334150"/>
                <a:ext cx="819400" cy="1279300"/>
              </a:xfrm>
              <a:custGeom>
                <a:avLst/>
                <a:gdLst/>
                <a:ahLst/>
                <a:cxnLst/>
                <a:rect l="l" t="t" r="r" b="b"/>
                <a:pathLst>
                  <a:path w="32776" h="51172" extrusionOk="0">
                    <a:moveTo>
                      <a:pt x="15155" y="0"/>
                    </a:moveTo>
                    <a:lnTo>
                      <a:pt x="15026" y="431"/>
                    </a:lnTo>
                    <a:lnTo>
                      <a:pt x="15084" y="353"/>
                    </a:lnTo>
                    <a:lnTo>
                      <a:pt x="15155" y="0"/>
                    </a:lnTo>
                    <a:close/>
                    <a:moveTo>
                      <a:pt x="15026" y="431"/>
                    </a:moveTo>
                    <a:lnTo>
                      <a:pt x="14873" y="635"/>
                    </a:lnTo>
                    <a:lnTo>
                      <a:pt x="14380" y="1339"/>
                    </a:lnTo>
                    <a:lnTo>
                      <a:pt x="13957" y="2044"/>
                    </a:lnTo>
                    <a:lnTo>
                      <a:pt x="13745" y="2397"/>
                    </a:lnTo>
                    <a:lnTo>
                      <a:pt x="13604" y="2820"/>
                    </a:lnTo>
                    <a:lnTo>
                      <a:pt x="13252" y="3947"/>
                    </a:lnTo>
                    <a:lnTo>
                      <a:pt x="13040" y="5146"/>
                    </a:lnTo>
                    <a:lnTo>
                      <a:pt x="12970" y="6273"/>
                    </a:lnTo>
                    <a:lnTo>
                      <a:pt x="12899" y="7472"/>
                    </a:lnTo>
                    <a:lnTo>
                      <a:pt x="12970" y="8670"/>
                    </a:lnTo>
                    <a:lnTo>
                      <a:pt x="13181" y="9798"/>
                    </a:lnTo>
                    <a:lnTo>
                      <a:pt x="13463" y="10996"/>
                    </a:lnTo>
                    <a:lnTo>
                      <a:pt x="13816" y="12124"/>
                    </a:lnTo>
                    <a:lnTo>
                      <a:pt x="14098" y="13251"/>
                    </a:lnTo>
                    <a:lnTo>
                      <a:pt x="14380" y="14379"/>
                    </a:lnTo>
                    <a:lnTo>
                      <a:pt x="14591" y="15436"/>
                    </a:lnTo>
                    <a:lnTo>
                      <a:pt x="14662" y="16564"/>
                    </a:lnTo>
                    <a:lnTo>
                      <a:pt x="14662" y="17128"/>
                    </a:lnTo>
                    <a:lnTo>
                      <a:pt x="14591" y="17692"/>
                    </a:lnTo>
                    <a:lnTo>
                      <a:pt x="14380" y="18115"/>
                    </a:lnTo>
                    <a:lnTo>
                      <a:pt x="14168" y="18538"/>
                    </a:lnTo>
                    <a:lnTo>
                      <a:pt x="13886" y="18820"/>
                    </a:lnTo>
                    <a:lnTo>
                      <a:pt x="13604" y="19172"/>
                    </a:lnTo>
                    <a:lnTo>
                      <a:pt x="13252" y="19383"/>
                    </a:lnTo>
                    <a:lnTo>
                      <a:pt x="12829" y="19595"/>
                    </a:lnTo>
                    <a:lnTo>
                      <a:pt x="11983" y="19947"/>
                    </a:lnTo>
                    <a:lnTo>
                      <a:pt x="10996" y="20229"/>
                    </a:lnTo>
                    <a:lnTo>
                      <a:pt x="9023" y="20652"/>
                    </a:lnTo>
                    <a:lnTo>
                      <a:pt x="7190" y="21146"/>
                    </a:lnTo>
                    <a:lnTo>
                      <a:pt x="4018" y="22132"/>
                    </a:lnTo>
                    <a:lnTo>
                      <a:pt x="2468" y="22696"/>
                    </a:lnTo>
                    <a:lnTo>
                      <a:pt x="1129" y="23260"/>
                    </a:lnTo>
                    <a:lnTo>
                      <a:pt x="635" y="23472"/>
                    </a:lnTo>
                    <a:lnTo>
                      <a:pt x="212" y="23754"/>
                    </a:lnTo>
                    <a:lnTo>
                      <a:pt x="1" y="23965"/>
                    </a:lnTo>
                    <a:lnTo>
                      <a:pt x="1" y="24035"/>
                    </a:lnTo>
                    <a:lnTo>
                      <a:pt x="1" y="24106"/>
                    </a:lnTo>
                    <a:lnTo>
                      <a:pt x="494" y="23965"/>
                    </a:lnTo>
                    <a:lnTo>
                      <a:pt x="1763" y="23613"/>
                    </a:lnTo>
                    <a:lnTo>
                      <a:pt x="5851" y="22555"/>
                    </a:lnTo>
                    <a:lnTo>
                      <a:pt x="10080" y="21568"/>
                    </a:lnTo>
                    <a:lnTo>
                      <a:pt x="12477" y="21075"/>
                    </a:lnTo>
                    <a:lnTo>
                      <a:pt x="11490" y="23331"/>
                    </a:lnTo>
                    <a:lnTo>
                      <a:pt x="10785" y="25163"/>
                    </a:lnTo>
                    <a:lnTo>
                      <a:pt x="10010" y="27207"/>
                    </a:lnTo>
                    <a:lnTo>
                      <a:pt x="9305" y="29251"/>
                    </a:lnTo>
                    <a:lnTo>
                      <a:pt x="8811" y="31013"/>
                    </a:lnTo>
                    <a:lnTo>
                      <a:pt x="8670" y="31718"/>
                    </a:lnTo>
                    <a:lnTo>
                      <a:pt x="8670" y="32353"/>
                    </a:lnTo>
                    <a:lnTo>
                      <a:pt x="8670" y="32705"/>
                    </a:lnTo>
                    <a:lnTo>
                      <a:pt x="8741" y="32846"/>
                    </a:lnTo>
                    <a:lnTo>
                      <a:pt x="8882" y="32916"/>
                    </a:lnTo>
                    <a:lnTo>
                      <a:pt x="8952" y="32916"/>
                    </a:lnTo>
                    <a:lnTo>
                      <a:pt x="9093" y="32705"/>
                    </a:lnTo>
                    <a:lnTo>
                      <a:pt x="9446" y="32071"/>
                    </a:lnTo>
                    <a:lnTo>
                      <a:pt x="10362" y="29815"/>
                    </a:lnTo>
                    <a:lnTo>
                      <a:pt x="11701" y="26220"/>
                    </a:lnTo>
                    <a:lnTo>
                      <a:pt x="11983" y="27207"/>
                    </a:lnTo>
                    <a:lnTo>
                      <a:pt x="12265" y="28265"/>
                    </a:lnTo>
                    <a:lnTo>
                      <a:pt x="12617" y="29322"/>
                    </a:lnTo>
                    <a:lnTo>
                      <a:pt x="12758" y="30379"/>
                    </a:lnTo>
                    <a:lnTo>
                      <a:pt x="13181" y="32071"/>
                    </a:lnTo>
                    <a:lnTo>
                      <a:pt x="12970" y="32141"/>
                    </a:lnTo>
                    <a:lnTo>
                      <a:pt x="12829" y="32282"/>
                    </a:lnTo>
                    <a:lnTo>
                      <a:pt x="12758" y="32494"/>
                    </a:lnTo>
                    <a:lnTo>
                      <a:pt x="12688" y="32705"/>
                    </a:lnTo>
                    <a:lnTo>
                      <a:pt x="12899" y="33339"/>
                    </a:lnTo>
                    <a:lnTo>
                      <a:pt x="13040" y="33621"/>
                    </a:lnTo>
                    <a:lnTo>
                      <a:pt x="13181" y="33762"/>
                    </a:lnTo>
                    <a:lnTo>
                      <a:pt x="13322" y="33903"/>
                    </a:lnTo>
                    <a:lnTo>
                      <a:pt x="13604" y="33903"/>
                    </a:lnTo>
                    <a:lnTo>
                      <a:pt x="13675" y="33833"/>
                    </a:lnTo>
                    <a:lnTo>
                      <a:pt x="13957" y="33621"/>
                    </a:lnTo>
                    <a:lnTo>
                      <a:pt x="14168" y="33269"/>
                    </a:lnTo>
                    <a:lnTo>
                      <a:pt x="14380" y="32705"/>
                    </a:lnTo>
                    <a:lnTo>
                      <a:pt x="14450" y="32141"/>
                    </a:lnTo>
                    <a:lnTo>
                      <a:pt x="14450" y="31718"/>
                    </a:lnTo>
                    <a:lnTo>
                      <a:pt x="14380" y="31225"/>
                    </a:lnTo>
                    <a:lnTo>
                      <a:pt x="14309" y="30802"/>
                    </a:lnTo>
                    <a:lnTo>
                      <a:pt x="14168" y="30379"/>
                    </a:lnTo>
                    <a:lnTo>
                      <a:pt x="13745" y="29533"/>
                    </a:lnTo>
                    <a:lnTo>
                      <a:pt x="13322" y="28687"/>
                    </a:lnTo>
                    <a:lnTo>
                      <a:pt x="12829" y="27842"/>
                    </a:lnTo>
                    <a:lnTo>
                      <a:pt x="12477" y="27066"/>
                    </a:lnTo>
                    <a:lnTo>
                      <a:pt x="12124" y="26220"/>
                    </a:lnTo>
                    <a:lnTo>
                      <a:pt x="12054" y="25868"/>
                    </a:lnTo>
                    <a:lnTo>
                      <a:pt x="11983" y="25445"/>
                    </a:lnTo>
                    <a:lnTo>
                      <a:pt x="11983" y="25093"/>
                    </a:lnTo>
                    <a:lnTo>
                      <a:pt x="12054" y="24740"/>
                    </a:lnTo>
                    <a:lnTo>
                      <a:pt x="12336" y="23824"/>
                    </a:lnTo>
                    <a:lnTo>
                      <a:pt x="12829" y="22908"/>
                    </a:lnTo>
                    <a:lnTo>
                      <a:pt x="13322" y="21921"/>
                    </a:lnTo>
                    <a:lnTo>
                      <a:pt x="13886" y="20934"/>
                    </a:lnTo>
                    <a:lnTo>
                      <a:pt x="14521" y="20088"/>
                    </a:lnTo>
                    <a:lnTo>
                      <a:pt x="15507" y="18749"/>
                    </a:lnTo>
                    <a:lnTo>
                      <a:pt x="16706" y="21709"/>
                    </a:lnTo>
                    <a:lnTo>
                      <a:pt x="17974" y="24670"/>
                    </a:lnTo>
                    <a:lnTo>
                      <a:pt x="20653" y="30520"/>
                    </a:lnTo>
                    <a:lnTo>
                      <a:pt x="21428" y="32212"/>
                    </a:lnTo>
                    <a:lnTo>
                      <a:pt x="21639" y="32846"/>
                    </a:lnTo>
                    <a:lnTo>
                      <a:pt x="21710" y="33410"/>
                    </a:lnTo>
                    <a:lnTo>
                      <a:pt x="21710" y="33974"/>
                    </a:lnTo>
                    <a:lnTo>
                      <a:pt x="21569" y="34538"/>
                    </a:lnTo>
                    <a:lnTo>
                      <a:pt x="21216" y="35242"/>
                    </a:lnTo>
                    <a:lnTo>
                      <a:pt x="20794" y="36088"/>
                    </a:lnTo>
                    <a:lnTo>
                      <a:pt x="20300" y="37146"/>
                    </a:lnTo>
                    <a:lnTo>
                      <a:pt x="19877" y="38203"/>
                    </a:lnTo>
                    <a:lnTo>
                      <a:pt x="19666" y="38626"/>
                    </a:lnTo>
                    <a:lnTo>
                      <a:pt x="19384" y="39119"/>
                    </a:lnTo>
                    <a:lnTo>
                      <a:pt x="19032" y="39472"/>
                    </a:lnTo>
                    <a:lnTo>
                      <a:pt x="18609" y="39824"/>
                    </a:lnTo>
                    <a:lnTo>
                      <a:pt x="18186" y="40035"/>
                    </a:lnTo>
                    <a:lnTo>
                      <a:pt x="17692" y="40317"/>
                    </a:lnTo>
                    <a:lnTo>
                      <a:pt x="16565" y="40811"/>
                    </a:lnTo>
                    <a:lnTo>
                      <a:pt x="14521" y="41586"/>
                    </a:lnTo>
                    <a:lnTo>
                      <a:pt x="14239" y="41586"/>
                    </a:lnTo>
                    <a:lnTo>
                      <a:pt x="13957" y="41516"/>
                    </a:lnTo>
                    <a:lnTo>
                      <a:pt x="13322" y="41445"/>
                    </a:lnTo>
                    <a:lnTo>
                      <a:pt x="13040" y="41516"/>
                    </a:lnTo>
                    <a:lnTo>
                      <a:pt x="12829" y="41657"/>
                    </a:lnTo>
                    <a:lnTo>
                      <a:pt x="12758" y="41798"/>
                    </a:lnTo>
                    <a:lnTo>
                      <a:pt x="12688" y="41938"/>
                    </a:lnTo>
                    <a:lnTo>
                      <a:pt x="12688" y="42432"/>
                    </a:lnTo>
                    <a:lnTo>
                      <a:pt x="12758" y="42784"/>
                    </a:lnTo>
                    <a:lnTo>
                      <a:pt x="12899" y="42996"/>
                    </a:lnTo>
                    <a:lnTo>
                      <a:pt x="13181" y="43066"/>
                    </a:lnTo>
                    <a:lnTo>
                      <a:pt x="13604" y="43137"/>
                    </a:lnTo>
                    <a:lnTo>
                      <a:pt x="14027" y="43066"/>
                    </a:lnTo>
                    <a:lnTo>
                      <a:pt x="14450" y="42925"/>
                    </a:lnTo>
                    <a:lnTo>
                      <a:pt x="15507" y="42502"/>
                    </a:lnTo>
                    <a:lnTo>
                      <a:pt x="16635" y="42009"/>
                    </a:lnTo>
                    <a:lnTo>
                      <a:pt x="17622" y="41516"/>
                    </a:lnTo>
                    <a:lnTo>
                      <a:pt x="18468" y="41093"/>
                    </a:lnTo>
                    <a:lnTo>
                      <a:pt x="19032" y="40881"/>
                    </a:lnTo>
                    <a:lnTo>
                      <a:pt x="18820" y="41868"/>
                    </a:lnTo>
                    <a:lnTo>
                      <a:pt x="18750" y="43066"/>
                    </a:lnTo>
                    <a:lnTo>
                      <a:pt x="18609" y="44194"/>
                    </a:lnTo>
                    <a:lnTo>
                      <a:pt x="18538" y="44687"/>
                    </a:lnTo>
                    <a:lnTo>
                      <a:pt x="18327" y="45181"/>
                    </a:lnTo>
                    <a:lnTo>
                      <a:pt x="18186" y="45463"/>
                    </a:lnTo>
                    <a:lnTo>
                      <a:pt x="18045" y="45745"/>
                    </a:lnTo>
                    <a:lnTo>
                      <a:pt x="17551" y="46238"/>
                    </a:lnTo>
                    <a:lnTo>
                      <a:pt x="17410" y="46449"/>
                    </a:lnTo>
                    <a:lnTo>
                      <a:pt x="17199" y="46802"/>
                    </a:lnTo>
                    <a:lnTo>
                      <a:pt x="17128" y="47084"/>
                    </a:lnTo>
                    <a:lnTo>
                      <a:pt x="17058" y="47436"/>
                    </a:lnTo>
                    <a:lnTo>
                      <a:pt x="17058" y="47859"/>
                    </a:lnTo>
                    <a:lnTo>
                      <a:pt x="17128" y="48212"/>
                    </a:lnTo>
                    <a:lnTo>
                      <a:pt x="17269" y="48494"/>
                    </a:lnTo>
                    <a:lnTo>
                      <a:pt x="17410" y="48705"/>
                    </a:lnTo>
                    <a:lnTo>
                      <a:pt x="17551" y="48846"/>
                    </a:lnTo>
                    <a:lnTo>
                      <a:pt x="17763" y="48987"/>
                    </a:lnTo>
                    <a:lnTo>
                      <a:pt x="18256" y="48987"/>
                    </a:lnTo>
                    <a:lnTo>
                      <a:pt x="18750" y="48846"/>
                    </a:lnTo>
                    <a:lnTo>
                      <a:pt x="19243" y="48494"/>
                    </a:lnTo>
                    <a:lnTo>
                      <a:pt x="19666" y="48071"/>
                    </a:lnTo>
                    <a:lnTo>
                      <a:pt x="20018" y="47507"/>
                    </a:lnTo>
                    <a:lnTo>
                      <a:pt x="20018" y="47366"/>
                    </a:lnTo>
                    <a:lnTo>
                      <a:pt x="20018" y="47154"/>
                    </a:lnTo>
                    <a:lnTo>
                      <a:pt x="19948" y="46943"/>
                    </a:lnTo>
                    <a:lnTo>
                      <a:pt x="19877" y="46661"/>
                    </a:lnTo>
                    <a:lnTo>
                      <a:pt x="19807" y="46379"/>
                    </a:lnTo>
                    <a:lnTo>
                      <a:pt x="19807" y="45745"/>
                    </a:lnTo>
                    <a:lnTo>
                      <a:pt x="19736" y="44969"/>
                    </a:lnTo>
                    <a:lnTo>
                      <a:pt x="19666" y="44123"/>
                    </a:lnTo>
                    <a:lnTo>
                      <a:pt x="19736" y="43348"/>
                    </a:lnTo>
                    <a:lnTo>
                      <a:pt x="19877" y="42150"/>
                    </a:lnTo>
                    <a:lnTo>
                      <a:pt x="20159" y="41022"/>
                    </a:lnTo>
                    <a:lnTo>
                      <a:pt x="20794" y="38767"/>
                    </a:lnTo>
                    <a:lnTo>
                      <a:pt x="21498" y="36511"/>
                    </a:lnTo>
                    <a:lnTo>
                      <a:pt x="22344" y="34326"/>
                    </a:lnTo>
                    <a:lnTo>
                      <a:pt x="23190" y="36441"/>
                    </a:lnTo>
                    <a:lnTo>
                      <a:pt x="24036" y="38555"/>
                    </a:lnTo>
                    <a:lnTo>
                      <a:pt x="24811" y="40740"/>
                    </a:lnTo>
                    <a:lnTo>
                      <a:pt x="25446" y="42925"/>
                    </a:lnTo>
                    <a:lnTo>
                      <a:pt x="25516" y="43630"/>
                    </a:lnTo>
                    <a:lnTo>
                      <a:pt x="25657" y="44687"/>
                    </a:lnTo>
                    <a:lnTo>
                      <a:pt x="25868" y="47366"/>
                    </a:lnTo>
                    <a:lnTo>
                      <a:pt x="26080" y="48775"/>
                    </a:lnTo>
                    <a:lnTo>
                      <a:pt x="26221" y="49903"/>
                    </a:lnTo>
                    <a:lnTo>
                      <a:pt x="26432" y="50819"/>
                    </a:lnTo>
                    <a:lnTo>
                      <a:pt x="26573" y="51031"/>
                    </a:lnTo>
                    <a:lnTo>
                      <a:pt x="26714" y="51172"/>
                    </a:lnTo>
                    <a:lnTo>
                      <a:pt x="27208" y="51172"/>
                    </a:lnTo>
                    <a:lnTo>
                      <a:pt x="27349" y="51031"/>
                    </a:lnTo>
                    <a:lnTo>
                      <a:pt x="27490" y="50890"/>
                    </a:lnTo>
                    <a:lnTo>
                      <a:pt x="27630" y="50608"/>
                    </a:lnTo>
                    <a:lnTo>
                      <a:pt x="27701" y="50326"/>
                    </a:lnTo>
                    <a:lnTo>
                      <a:pt x="27771" y="49480"/>
                    </a:lnTo>
                    <a:lnTo>
                      <a:pt x="27771" y="48494"/>
                    </a:lnTo>
                    <a:lnTo>
                      <a:pt x="27630" y="47366"/>
                    </a:lnTo>
                    <a:lnTo>
                      <a:pt x="27490" y="46168"/>
                    </a:lnTo>
                    <a:lnTo>
                      <a:pt x="27208" y="44828"/>
                    </a:lnTo>
                    <a:lnTo>
                      <a:pt x="26644" y="42150"/>
                    </a:lnTo>
                    <a:lnTo>
                      <a:pt x="25939" y="39753"/>
                    </a:lnTo>
                    <a:lnTo>
                      <a:pt x="25375" y="37850"/>
                    </a:lnTo>
                    <a:lnTo>
                      <a:pt x="25023" y="36793"/>
                    </a:lnTo>
                    <a:lnTo>
                      <a:pt x="25023" y="36793"/>
                    </a:lnTo>
                    <a:lnTo>
                      <a:pt x="25586" y="37075"/>
                    </a:lnTo>
                    <a:lnTo>
                      <a:pt x="26080" y="37216"/>
                    </a:lnTo>
                    <a:lnTo>
                      <a:pt x="27208" y="37568"/>
                    </a:lnTo>
                    <a:lnTo>
                      <a:pt x="27701" y="37780"/>
                    </a:lnTo>
                    <a:lnTo>
                      <a:pt x="28265" y="37991"/>
                    </a:lnTo>
                    <a:lnTo>
                      <a:pt x="28758" y="38273"/>
                    </a:lnTo>
                    <a:lnTo>
                      <a:pt x="29252" y="38626"/>
                    </a:lnTo>
                    <a:lnTo>
                      <a:pt x="29675" y="39049"/>
                    </a:lnTo>
                    <a:lnTo>
                      <a:pt x="30168" y="39683"/>
                    </a:lnTo>
                    <a:lnTo>
                      <a:pt x="30732" y="40247"/>
                    </a:lnTo>
                    <a:lnTo>
                      <a:pt x="30943" y="40388"/>
                    </a:lnTo>
                    <a:lnTo>
                      <a:pt x="31225" y="40458"/>
                    </a:lnTo>
                    <a:lnTo>
                      <a:pt x="31719" y="40458"/>
                    </a:lnTo>
                    <a:lnTo>
                      <a:pt x="31930" y="40388"/>
                    </a:lnTo>
                    <a:lnTo>
                      <a:pt x="32071" y="40317"/>
                    </a:lnTo>
                    <a:lnTo>
                      <a:pt x="32282" y="40176"/>
                    </a:lnTo>
                    <a:lnTo>
                      <a:pt x="32423" y="40035"/>
                    </a:lnTo>
                    <a:lnTo>
                      <a:pt x="32564" y="39824"/>
                    </a:lnTo>
                    <a:lnTo>
                      <a:pt x="32635" y="39542"/>
                    </a:lnTo>
                    <a:lnTo>
                      <a:pt x="32776" y="38908"/>
                    </a:lnTo>
                    <a:lnTo>
                      <a:pt x="32705" y="38696"/>
                    </a:lnTo>
                    <a:lnTo>
                      <a:pt x="32705" y="38555"/>
                    </a:lnTo>
                    <a:lnTo>
                      <a:pt x="32635" y="38414"/>
                    </a:lnTo>
                    <a:lnTo>
                      <a:pt x="32494" y="38344"/>
                    </a:lnTo>
                    <a:lnTo>
                      <a:pt x="32212" y="38273"/>
                    </a:lnTo>
                    <a:lnTo>
                      <a:pt x="31860" y="38273"/>
                    </a:lnTo>
                    <a:lnTo>
                      <a:pt x="31437" y="38344"/>
                    </a:lnTo>
                    <a:lnTo>
                      <a:pt x="31084" y="38414"/>
                    </a:lnTo>
                    <a:lnTo>
                      <a:pt x="30802" y="38414"/>
                    </a:lnTo>
                    <a:lnTo>
                      <a:pt x="30450" y="38273"/>
                    </a:lnTo>
                    <a:lnTo>
                      <a:pt x="30097" y="38062"/>
                    </a:lnTo>
                    <a:lnTo>
                      <a:pt x="29252" y="37568"/>
                    </a:lnTo>
                    <a:lnTo>
                      <a:pt x="28406" y="37075"/>
                    </a:lnTo>
                    <a:lnTo>
                      <a:pt x="27912" y="36864"/>
                    </a:lnTo>
                    <a:lnTo>
                      <a:pt x="27490" y="36723"/>
                    </a:lnTo>
                    <a:lnTo>
                      <a:pt x="26855" y="36582"/>
                    </a:lnTo>
                    <a:lnTo>
                      <a:pt x="26080" y="36511"/>
                    </a:lnTo>
                    <a:lnTo>
                      <a:pt x="25305" y="36370"/>
                    </a:lnTo>
                    <a:lnTo>
                      <a:pt x="25023" y="36300"/>
                    </a:lnTo>
                    <a:lnTo>
                      <a:pt x="24811" y="36229"/>
                    </a:lnTo>
                    <a:lnTo>
                      <a:pt x="24600" y="36018"/>
                    </a:lnTo>
                    <a:lnTo>
                      <a:pt x="24459" y="35736"/>
                    </a:lnTo>
                    <a:lnTo>
                      <a:pt x="24177" y="35031"/>
                    </a:lnTo>
                    <a:lnTo>
                      <a:pt x="23683" y="33621"/>
                    </a:lnTo>
                    <a:lnTo>
                      <a:pt x="18186" y="21568"/>
                    </a:lnTo>
                    <a:lnTo>
                      <a:pt x="19032" y="21639"/>
                    </a:lnTo>
                    <a:lnTo>
                      <a:pt x="19877" y="21709"/>
                    </a:lnTo>
                    <a:lnTo>
                      <a:pt x="20653" y="21921"/>
                    </a:lnTo>
                    <a:lnTo>
                      <a:pt x="21428" y="22132"/>
                    </a:lnTo>
                    <a:lnTo>
                      <a:pt x="22203" y="22414"/>
                    </a:lnTo>
                    <a:lnTo>
                      <a:pt x="22838" y="22837"/>
                    </a:lnTo>
                    <a:lnTo>
                      <a:pt x="23401" y="23260"/>
                    </a:lnTo>
                    <a:lnTo>
                      <a:pt x="23824" y="23824"/>
                    </a:lnTo>
                    <a:lnTo>
                      <a:pt x="24529" y="25022"/>
                    </a:lnTo>
                    <a:lnTo>
                      <a:pt x="25446" y="26925"/>
                    </a:lnTo>
                    <a:lnTo>
                      <a:pt x="26291" y="28758"/>
                    </a:lnTo>
                    <a:lnTo>
                      <a:pt x="26573" y="29392"/>
                    </a:lnTo>
                    <a:lnTo>
                      <a:pt x="26644" y="29815"/>
                    </a:lnTo>
                    <a:lnTo>
                      <a:pt x="26644" y="29040"/>
                    </a:lnTo>
                    <a:lnTo>
                      <a:pt x="26503" y="28265"/>
                    </a:lnTo>
                    <a:lnTo>
                      <a:pt x="26291" y="27489"/>
                    </a:lnTo>
                    <a:lnTo>
                      <a:pt x="26080" y="26714"/>
                    </a:lnTo>
                    <a:lnTo>
                      <a:pt x="25586" y="25093"/>
                    </a:lnTo>
                    <a:lnTo>
                      <a:pt x="25023" y="23683"/>
                    </a:lnTo>
                    <a:lnTo>
                      <a:pt x="26291" y="24317"/>
                    </a:lnTo>
                    <a:lnTo>
                      <a:pt x="28547" y="25445"/>
                    </a:lnTo>
                    <a:lnTo>
                      <a:pt x="29815" y="26009"/>
                    </a:lnTo>
                    <a:lnTo>
                      <a:pt x="30873" y="26432"/>
                    </a:lnTo>
                    <a:lnTo>
                      <a:pt x="31578" y="26714"/>
                    </a:lnTo>
                    <a:lnTo>
                      <a:pt x="31860" y="26714"/>
                    </a:lnTo>
                    <a:lnTo>
                      <a:pt x="31930" y="26643"/>
                    </a:lnTo>
                    <a:lnTo>
                      <a:pt x="31930" y="26502"/>
                    </a:lnTo>
                    <a:lnTo>
                      <a:pt x="31930" y="26361"/>
                    </a:lnTo>
                    <a:lnTo>
                      <a:pt x="31648" y="26079"/>
                    </a:lnTo>
                    <a:lnTo>
                      <a:pt x="31155" y="25657"/>
                    </a:lnTo>
                    <a:lnTo>
                      <a:pt x="30520" y="25234"/>
                    </a:lnTo>
                    <a:lnTo>
                      <a:pt x="28829" y="24317"/>
                    </a:lnTo>
                    <a:lnTo>
                      <a:pt x="26785" y="23331"/>
                    </a:lnTo>
                    <a:lnTo>
                      <a:pt x="24741" y="22485"/>
                    </a:lnTo>
                    <a:lnTo>
                      <a:pt x="22767" y="21709"/>
                    </a:lnTo>
                    <a:lnTo>
                      <a:pt x="21216" y="21146"/>
                    </a:lnTo>
                    <a:lnTo>
                      <a:pt x="20371" y="20864"/>
                    </a:lnTo>
                    <a:lnTo>
                      <a:pt x="19525" y="20793"/>
                    </a:lnTo>
                    <a:lnTo>
                      <a:pt x="18820" y="20723"/>
                    </a:lnTo>
                    <a:lnTo>
                      <a:pt x="18468" y="20652"/>
                    </a:lnTo>
                    <a:lnTo>
                      <a:pt x="18186" y="20511"/>
                    </a:lnTo>
                    <a:lnTo>
                      <a:pt x="17833" y="20370"/>
                    </a:lnTo>
                    <a:lnTo>
                      <a:pt x="17551" y="20159"/>
                    </a:lnTo>
                    <a:lnTo>
                      <a:pt x="17340" y="19877"/>
                    </a:lnTo>
                    <a:lnTo>
                      <a:pt x="17199" y="19595"/>
                    </a:lnTo>
                    <a:lnTo>
                      <a:pt x="16917" y="18820"/>
                    </a:lnTo>
                    <a:lnTo>
                      <a:pt x="16424" y="17410"/>
                    </a:lnTo>
                    <a:lnTo>
                      <a:pt x="15789" y="15718"/>
                    </a:lnTo>
                    <a:lnTo>
                      <a:pt x="15155" y="13956"/>
                    </a:lnTo>
                    <a:lnTo>
                      <a:pt x="14662" y="12194"/>
                    </a:lnTo>
                    <a:lnTo>
                      <a:pt x="14309" y="10432"/>
                    </a:lnTo>
                    <a:lnTo>
                      <a:pt x="16283" y="10855"/>
                    </a:lnTo>
                    <a:lnTo>
                      <a:pt x="19807" y="11701"/>
                    </a:lnTo>
                    <a:lnTo>
                      <a:pt x="23120" y="12546"/>
                    </a:lnTo>
                    <a:lnTo>
                      <a:pt x="24177" y="12828"/>
                    </a:lnTo>
                    <a:lnTo>
                      <a:pt x="24529" y="12969"/>
                    </a:lnTo>
                    <a:lnTo>
                      <a:pt x="24600" y="12899"/>
                    </a:lnTo>
                    <a:lnTo>
                      <a:pt x="24529" y="12758"/>
                    </a:lnTo>
                    <a:lnTo>
                      <a:pt x="24318" y="12546"/>
                    </a:lnTo>
                    <a:lnTo>
                      <a:pt x="23965" y="12265"/>
                    </a:lnTo>
                    <a:lnTo>
                      <a:pt x="23401" y="12053"/>
                    </a:lnTo>
                    <a:lnTo>
                      <a:pt x="22062" y="11560"/>
                    </a:lnTo>
                    <a:lnTo>
                      <a:pt x="20441" y="11066"/>
                    </a:lnTo>
                    <a:lnTo>
                      <a:pt x="17269" y="10221"/>
                    </a:lnTo>
                    <a:lnTo>
                      <a:pt x="16142" y="9868"/>
                    </a:lnTo>
                    <a:lnTo>
                      <a:pt x="15507" y="9727"/>
                    </a:lnTo>
                    <a:lnTo>
                      <a:pt x="15296" y="9727"/>
                    </a:lnTo>
                    <a:lnTo>
                      <a:pt x="15084" y="9657"/>
                    </a:lnTo>
                    <a:lnTo>
                      <a:pt x="14873" y="9516"/>
                    </a:lnTo>
                    <a:lnTo>
                      <a:pt x="14732" y="9304"/>
                    </a:lnTo>
                    <a:lnTo>
                      <a:pt x="14450" y="8740"/>
                    </a:lnTo>
                    <a:lnTo>
                      <a:pt x="14239" y="8035"/>
                    </a:lnTo>
                    <a:lnTo>
                      <a:pt x="14098" y="7331"/>
                    </a:lnTo>
                    <a:lnTo>
                      <a:pt x="13957" y="6626"/>
                    </a:lnTo>
                    <a:lnTo>
                      <a:pt x="13886" y="5639"/>
                    </a:lnTo>
                    <a:lnTo>
                      <a:pt x="13957" y="4864"/>
                    </a:lnTo>
                    <a:lnTo>
                      <a:pt x="14027" y="4159"/>
                    </a:lnTo>
                    <a:lnTo>
                      <a:pt x="14380" y="2749"/>
                    </a:lnTo>
                    <a:lnTo>
                      <a:pt x="14732" y="1410"/>
                    </a:lnTo>
                    <a:lnTo>
                      <a:pt x="15026" y="43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15" name="Google Shape;215;p5"/>
              <p:cNvSpPr/>
              <p:nvPr/>
            </p:nvSpPr>
            <p:spPr>
              <a:xfrm>
                <a:off x="3757125" y="2555275"/>
                <a:ext cx="58150" cy="59950"/>
              </a:xfrm>
              <a:custGeom>
                <a:avLst/>
                <a:gdLst/>
                <a:ahLst/>
                <a:cxnLst/>
                <a:rect l="l" t="t" r="r" b="b"/>
                <a:pathLst>
                  <a:path w="2326" h="2398" extrusionOk="0">
                    <a:moveTo>
                      <a:pt x="846" y="1"/>
                    </a:moveTo>
                    <a:lnTo>
                      <a:pt x="564" y="71"/>
                    </a:lnTo>
                    <a:lnTo>
                      <a:pt x="423" y="212"/>
                    </a:lnTo>
                    <a:lnTo>
                      <a:pt x="211" y="424"/>
                    </a:lnTo>
                    <a:lnTo>
                      <a:pt x="141" y="565"/>
                    </a:lnTo>
                    <a:lnTo>
                      <a:pt x="0" y="776"/>
                    </a:lnTo>
                    <a:lnTo>
                      <a:pt x="0" y="1199"/>
                    </a:lnTo>
                    <a:lnTo>
                      <a:pt x="70" y="1693"/>
                    </a:lnTo>
                    <a:lnTo>
                      <a:pt x="141" y="1834"/>
                    </a:lnTo>
                    <a:lnTo>
                      <a:pt x="282" y="2045"/>
                    </a:lnTo>
                    <a:lnTo>
                      <a:pt x="423" y="2186"/>
                    </a:lnTo>
                    <a:lnTo>
                      <a:pt x="634" y="2327"/>
                    </a:lnTo>
                    <a:lnTo>
                      <a:pt x="916" y="2397"/>
                    </a:lnTo>
                    <a:lnTo>
                      <a:pt x="1198" y="2397"/>
                    </a:lnTo>
                    <a:lnTo>
                      <a:pt x="1410" y="2327"/>
                    </a:lnTo>
                    <a:lnTo>
                      <a:pt x="1692" y="2256"/>
                    </a:lnTo>
                    <a:lnTo>
                      <a:pt x="1903" y="2115"/>
                    </a:lnTo>
                    <a:lnTo>
                      <a:pt x="2044" y="1974"/>
                    </a:lnTo>
                    <a:lnTo>
                      <a:pt x="2185" y="1834"/>
                    </a:lnTo>
                    <a:lnTo>
                      <a:pt x="2255" y="1622"/>
                    </a:lnTo>
                    <a:lnTo>
                      <a:pt x="2326" y="1129"/>
                    </a:lnTo>
                    <a:lnTo>
                      <a:pt x="2185" y="706"/>
                    </a:lnTo>
                    <a:lnTo>
                      <a:pt x="2115" y="494"/>
                    </a:lnTo>
                    <a:lnTo>
                      <a:pt x="1974" y="353"/>
                    </a:lnTo>
                    <a:lnTo>
                      <a:pt x="1833" y="212"/>
                    </a:lnTo>
                    <a:lnTo>
                      <a:pt x="1621" y="71"/>
                    </a:lnTo>
                    <a:lnTo>
                      <a:pt x="1339"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16" name="Google Shape;216;p5"/>
              <p:cNvSpPr/>
              <p:nvPr/>
            </p:nvSpPr>
            <p:spPr>
              <a:xfrm>
                <a:off x="3764150" y="2631050"/>
                <a:ext cx="75800" cy="74050"/>
              </a:xfrm>
              <a:custGeom>
                <a:avLst/>
                <a:gdLst/>
                <a:ahLst/>
                <a:cxnLst/>
                <a:rect l="l" t="t" r="r" b="b"/>
                <a:pathLst>
                  <a:path w="3032" h="2962" extrusionOk="0">
                    <a:moveTo>
                      <a:pt x="1199" y="1"/>
                    </a:moveTo>
                    <a:lnTo>
                      <a:pt x="917" y="71"/>
                    </a:lnTo>
                    <a:lnTo>
                      <a:pt x="635" y="212"/>
                    </a:lnTo>
                    <a:lnTo>
                      <a:pt x="424" y="424"/>
                    </a:lnTo>
                    <a:lnTo>
                      <a:pt x="212" y="706"/>
                    </a:lnTo>
                    <a:lnTo>
                      <a:pt x="71" y="988"/>
                    </a:lnTo>
                    <a:lnTo>
                      <a:pt x="1" y="1269"/>
                    </a:lnTo>
                    <a:lnTo>
                      <a:pt x="1" y="1551"/>
                    </a:lnTo>
                    <a:lnTo>
                      <a:pt x="71" y="1763"/>
                    </a:lnTo>
                    <a:lnTo>
                      <a:pt x="142" y="2045"/>
                    </a:lnTo>
                    <a:lnTo>
                      <a:pt x="353" y="2327"/>
                    </a:lnTo>
                    <a:lnTo>
                      <a:pt x="494" y="2538"/>
                    </a:lnTo>
                    <a:lnTo>
                      <a:pt x="706" y="2679"/>
                    </a:lnTo>
                    <a:lnTo>
                      <a:pt x="988" y="2820"/>
                    </a:lnTo>
                    <a:lnTo>
                      <a:pt x="1270" y="2961"/>
                    </a:lnTo>
                    <a:lnTo>
                      <a:pt x="1834" y="2961"/>
                    </a:lnTo>
                    <a:lnTo>
                      <a:pt x="2115" y="2891"/>
                    </a:lnTo>
                    <a:lnTo>
                      <a:pt x="2327" y="2750"/>
                    </a:lnTo>
                    <a:lnTo>
                      <a:pt x="2609" y="2538"/>
                    </a:lnTo>
                    <a:lnTo>
                      <a:pt x="2820" y="2256"/>
                    </a:lnTo>
                    <a:lnTo>
                      <a:pt x="2961" y="1974"/>
                    </a:lnTo>
                    <a:lnTo>
                      <a:pt x="3032" y="1763"/>
                    </a:lnTo>
                    <a:lnTo>
                      <a:pt x="3032" y="1481"/>
                    </a:lnTo>
                    <a:lnTo>
                      <a:pt x="2961" y="1199"/>
                    </a:lnTo>
                    <a:lnTo>
                      <a:pt x="2820" y="917"/>
                    </a:lnTo>
                    <a:lnTo>
                      <a:pt x="2679" y="635"/>
                    </a:lnTo>
                    <a:lnTo>
                      <a:pt x="2468" y="424"/>
                    </a:lnTo>
                    <a:lnTo>
                      <a:pt x="2256" y="283"/>
                    </a:lnTo>
                    <a:lnTo>
                      <a:pt x="2045" y="142"/>
                    </a:lnTo>
                    <a:lnTo>
                      <a:pt x="1763"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17" name="Google Shape;217;p5"/>
              <p:cNvSpPr/>
              <p:nvPr/>
            </p:nvSpPr>
            <p:spPr>
              <a:xfrm>
                <a:off x="3852275" y="2620475"/>
                <a:ext cx="65200" cy="68750"/>
              </a:xfrm>
              <a:custGeom>
                <a:avLst/>
                <a:gdLst/>
                <a:ahLst/>
                <a:cxnLst/>
                <a:rect l="l" t="t" r="r" b="b"/>
                <a:pathLst>
                  <a:path w="2608" h="2750" extrusionOk="0">
                    <a:moveTo>
                      <a:pt x="1128" y="1"/>
                    </a:moveTo>
                    <a:lnTo>
                      <a:pt x="705" y="142"/>
                    </a:lnTo>
                    <a:lnTo>
                      <a:pt x="493" y="283"/>
                    </a:lnTo>
                    <a:lnTo>
                      <a:pt x="353" y="424"/>
                    </a:lnTo>
                    <a:lnTo>
                      <a:pt x="212" y="635"/>
                    </a:lnTo>
                    <a:lnTo>
                      <a:pt x="71" y="847"/>
                    </a:lnTo>
                    <a:lnTo>
                      <a:pt x="0" y="1129"/>
                    </a:lnTo>
                    <a:lnTo>
                      <a:pt x="71" y="1411"/>
                    </a:lnTo>
                    <a:lnTo>
                      <a:pt x="71" y="1763"/>
                    </a:lnTo>
                    <a:lnTo>
                      <a:pt x="212" y="2045"/>
                    </a:lnTo>
                    <a:lnTo>
                      <a:pt x="353" y="2256"/>
                    </a:lnTo>
                    <a:lnTo>
                      <a:pt x="564" y="2468"/>
                    </a:lnTo>
                    <a:lnTo>
                      <a:pt x="775" y="2609"/>
                    </a:lnTo>
                    <a:lnTo>
                      <a:pt x="987" y="2679"/>
                    </a:lnTo>
                    <a:lnTo>
                      <a:pt x="1269" y="2750"/>
                    </a:lnTo>
                    <a:lnTo>
                      <a:pt x="1692" y="2750"/>
                    </a:lnTo>
                    <a:lnTo>
                      <a:pt x="1974" y="2609"/>
                    </a:lnTo>
                    <a:lnTo>
                      <a:pt x="2115" y="2538"/>
                    </a:lnTo>
                    <a:lnTo>
                      <a:pt x="2326" y="2327"/>
                    </a:lnTo>
                    <a:lnTo>
                      <a:pt x="2467" y="2115"/>
                    </a:lnTo>
                    <a:lnTo>
                      <a:pt x="2538" y="1904"/>
                    </a:lnTo>
                    <a:lnTo>
                      <a:pt x="2608" y="1552"/>
                    </a:lnTo>
                    <a:lnTo>
                      <a:pt x="2608" y="1199"/>
                    </a:lnTo>
                    <a:lnTo>
                      <a:pt x="2538" y="917"/>
                    </a:lnTo>
                    <a:lnTo>
                      <a:pt x="2397" y="635"/>
                    </a:lnTo>
                    <a:lnTo>
                      <a:pt x="2256" y="424"/>
                    </a:lnTo>
                    <a:lnTo>
                      <a:pt x="2044" y="283"/>
                    </a:lnTo>
                    <a:lnTo>
                      <a:pt x="1833" y="142"/>
                    </a:lnTo>
                    <a:lnTo>
                      <a:pt x="1621" y="71"/>
                    </a:lnTo>
                    <a:lnTo>
                      <a:pt x="1128"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18" name="Google Shape;218;p5"/>
              <p:cNvSpPr/>
              <p:nvPr/>
            </p:nvSpPr>
            <p:spPr>
              <a:xfrm>
                <a:off x="3883975" y="2544725"/>
                <a:ext cx="67000" cy="68725"/>
              </a:xfrm>
              <a:custGeom>
                <a:avLst/>
                <a:gdLst/>
                <a:ahLst/>
                <a:cxnLst/>
                <a:rect l="l" t="t" r="r" b="b"/>
                <a:pathLst>
                  <a:path w="2680" h="2749" extrusionOk="0">
                    <a:moveTo>
                      <a:pt x="1270" y="0"/>
                    </a:moveTo>
                    <a:lnTo>
                      <a:pt x="917" y="71"/>
                    </a:lnTo>
                    <a:lnTo>
                      <a:pt x="706" y="211"/>
                    </a:lnTo>
                    <a:lnTo>
                      <a:pt x="424" y="352"/>
                    </a:lnTo>
                    <a:lnTo>
                      <a:pt x="283" y="564"/>
                    </a:lnTo>
                    <a:lnTo>
                      <a:pt x="142" y="846"/>
                    </a:lnTo>
                    <a:lnTo>
                      <a:pt x="71" y="1057"/>
                    </a:lnTo>
                    <a:lnTo>
                      <a:pt x="1" y="1339"/>
                    </a:lnTo>
                    <a:lnTo>
                      <a:pt x="1" y="1621"/>
                    </a:lnTo>
                    <a:lnTo>
                      <a:pt x="71" y="1833"/>
                    </a:lnTo>
                    <a:lnTo>
                      <a:pt x="142" y="2115"/>
                    </a:lnTo>
                    <a:lnTo>
                      <a:pt x="283" y="2326"/>
                    </a:lnTo>
                    <a:lnTo>
                      <a:pt x="494" y="2467"/>
                    </a:lnTo>
                    <a:lnTo>
                      <a:pt x="706" y="2608"/>
                    </a:lnTo>
                    <a:lnTo>
                      <a:pt x="917" y="2749"/>
                    </a:lnTo>
                    <a:lnTo>
                      <a:pt x="1551" y="2749"/>
                    </a:lnTo>
                    <a:lnTo>
                      <a:pt x="1833" y="2608"/>
                    </a:lnTo>
                    <a:lnTo>
                      <a:pt x="2115" y="2537"/>
                    </a:lnTo>
                    <a:lnTo>
                      <a:pt x="2327" y="2326"/>
                    </a:lnTo>
                    <a:lnTo>
                      <a:pt x="2468" y="2185"/>
                    </a:lnTo>
                    <a:lnTo>
                      <a:pt x="2538" y="1974"/>
                    </a:lnTo>
                    <a:lnTo>
                      <a:pt x="2609" y="1762"/>
                    </a:lnTo>
                    <a:lnTo>
                      <a:pt x="2679" y="1269"/>
                    </a:lnTo>
                    <a:lnTo>
                      <a:pt x="2538" y="846"/>
                    </a:lnTo>
                    <a:lnTo>
                      <a:pt x="2256" y="423"/>
                    </a:lnTo>
                    <a:lnTo>
                      <a:pt x="2045" y="282"/>
                    </a:lnTo>
                    <a:lnTo>
                      <a:pt x="1833" y="141"/>
                    </a:lnTo>
                    <a:lnTo>
                      <a:pt x="1551"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19" name="Google Shape;219;p5"/>
              <p:cNvSpPr/>
              <p:nvPr/>
            </p:nvSpPr>
            <p:spPr>
              <a:xfrm>
                <a:off x="3876925" y="2454850"/>
                <a:ext cx="56425" cy="61700"/>
              </a:xfrm>
              <a:custGeom>
                <a:avLst/>
                <a:gdLst/>
                <a:ahLst/>
                <a:cxnLst/>
                <a:rect l="l" t="t" r="r" b="b"/>
                <a:pathLst>
                  <a:path w="2257" h="2468" extrusionOk="0">
                    <a:moveTo>
                      <a:pt x="1481" y="0"/>
                    </a:moveTo>
                    <a:lnTo>
                      <a:pt x="1199" y="71"/>
                    </a:lnTo>
                    <a:lnTo>
                      <a:pt x="988" y="141"/>
                    </a:lnTo>
                    <a:lnTo>
                      <a:pt x="706" y="212"/>
                    </a:lnTo>
                    <a:lnTo>
                      <a:pt x="494" y="423"/>
                    </a:lnTo>
                    <a:lnTo>
                      <a:pt x="353" y="635"/>
                    </a:lnTo>
                    <a:lnTo>
                      <a:pt x="142" y="917"/>
                    </a:lnTo>
                    <a:lnTo>
                      <a:pt x="71" y="1128"/>
                    </a:lnTo>
                    <a:lnTo>
                      <a:pt x="1" y="1410"/>
                    </a:lnTo>
                    <a:lnTo>
                      <a:pt x="1" y="1692"/>
                    </a:lnTo>
                    <a:lnTo>
                      <a:pt x="71" y="1903"/>
                    </a:lnTo>
                    <a:lnTo>
                      <a:pt x="283" y="2115"/>
                    </a:lnTo>
                    <a:lnTo>
                      <a:pt x="494" y="2326"/>
                    </a:lnTo>
                    <a:lnTo>
                      <a:pt x="847" y="2397"/>
                    </a:lnTo>
                    <a:lnTo>
                      <a:pt x="1270" y="2467"/>
                    </a:lnTo>
                    <a:lnTo>
                      <a:pt x="1552" y="2326"/>
                    </a:lnTo>
                    <a:lnTo>
                      <a:pt x="1833" y="2185"/>
                    </a:lnTo>
                    <a:lnTo>
                      <a:pt x="2045" y="1903"/>
                    </a:lnTo>
                    <a:lnTo>
                      <a:pt x="2186" y="1621"/>
                    </a:lnTo>
                    <a:lnTo>
                      <a:pt x="2256" y="1269"/>
                    </a:lnTo>
                    <a:lnTo>
                      <a:pt x="2256" y="917"/>
                    </a:lnTo>
                    <a:lnTo>
                      <a:pt x="2186" y="564"/>
                    </a:lnTo>
                    <a:lnTo>
                      <a:pt x="1974" y="282"/>
                    </a:lnTo>
                    <a:lnTo>
                      <a:pt x="1692" y="141"/>
                    </a:lnTo>
                    <a:lnTo>
                      <a:pt x="1481"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0" name="Google Shape;220;p5"/>
              <p:cNvSpPr/>
              <p:nvPr/>
            </p:nvSpPr>
            <p:spPr>
              <a:xfrm>
                <a:off x="3674300" y="2435450"/>
                <a:ext cx="45825" cy="47625"/>
              </a:xfrm>
              <a:custGeom>
                <a:avLst/>
                <a:gdLst/>
                <a:ahLst/>
                <a:cxnLst/>
                <a:rect l="l" t="t" r="r" b="b"/>
                <a:pathLst>
                  <a:path w="1833" h="1905" extrusionOk="0">
                    <a:moveTo>
                      <a:pt x="1058" y="1"/>
                    </a:moveTo>
                    <a:lnTo>
                      <a:pt x="635" y="71"/>
                    </a:lnTo>
                    <a:lnTo>
                      <a:pt x="423" y="142"/>
                    </a:lnTo>
                    <a:lnTo>
                      <a:pt x="282" y="212"/>
                    </a:lnTo>
                    <a:lnTo>
                      <a:pt x="141" y="353"/>
                    </a:lnTo>
                    <a:lnTo>
                      <a:pt x="71" y="494"/>
                    </a:lnTo>
                    <a:lnTo>
                      <a:pt x="0" y="847"/>
                    </a:lnTo>
                    <a:lnTo>
                      <a:pt x="71" y="1199"/>
                    </a:lnTo>
                    <a:lnTo>
                      <a:pt x="212" y="1552"/>
                    </a:lnTo>
                    <a:lnTo>
                      <a:pt x="494" y="1763"/>
                    </a:lnTo>
                    <a:lnTo>
                      <a:pt x="776" y="1904"/>
                    </a:lnTo>
                    <a:lnTo>
                      <a:pt x="987" y="1904"/>
                    </a:lnTo>
                    <a:lnTo>
                      <a:pt x="1198" y="1834"/>
                    </a:lnTo>
                    <a:lnTo>
                      <a:pt x="1551" y="1622"/>
                    </a:lnTo>
                    <a:lnTo>
                      <a:pt x="1762" y="1340"/>
                    </a:lnTo>
                    <a:lnTo>
                      <a:pt x="1833" y="988"/>
                    </a:lnTo>
                    <a:lnTo>
                      <a:pt x="1762" y="635"/>
                    </a:lnTo>
                    <a:lnTo>
                      <a:pt x="1621" y="353"/>
                    </a:lnTo>
                    <a:lnTo>
                      <a:pt x="1410" y="142"/>
                    </a:lnTo>
                    <a:lnTo>
                      <a:pt x="1058"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1" name="Google Shape;221;p5"/>
              <p:cNvSpPr/>
              <p:nvPr/>
            </p:nvSpPr>
            <p:spPr>
              <a:xfrm>
                <a:off x="3834650" y="2060125"/>
                <a:ext cx="72275" cy="61700"/>
              </a:xfrm>
              <a:custGeom>
                <a:avLst/>
                <a:gdLst/>
                <a:ahLst/>
                <a:cxnLst/>
                <a:rect l="l" t="t" r="r" b="b"/>
                <a:pathLst>
                  <a:path w="2891" h="2468" extrusionOk="0">
                    <a:moveTo>
                      <a:pt x="846" y="1"/>
                    </a:moveTo>
                    <a:lnTo>
                      <a:pt x="564" y="71"/>
                    </a:lnTo>
                    <a:lnTo>
                      <a:pt x="282" y="353"/>
                    </a:lnTo>
                    <a:lnTo>
                      <a:pt x="141" y="776"/>
                    </a:lnTo>
                    <a:lnTo>
                      <a:pt x="0" y="1340"/>
                    </a:lnTo>
                    <a:lnTo>
                      <a:pt x="71" y="1692"/>
                    </a:lnTo>
                    <a:lnTo>
                      <a:pt x="141" y="1974"/>
                    </a:lnTo>
                    <a:lnTo>
                      <a:pt x="353" y="2186"/>
                    </a:lnTo>
                    <a:lnTo>
                      <a:pt x="564" y="2327"/>
                    </a:lnTo>
                    <a:lnTo>
                      <a:pt x="846" y="2397"/>
                    </a:lnTo>
                    <a:lnTo>
                      <a:pt x="1058" y="2468"/>
                    </a:lnTo>
                    <a:lnTo>
                      <a:pt x="1339" y="2468"/>
                    </a:lnTo>
                    <a:lnTo>
                      <a:pt x="1551" y="2397"/>
                    </a:lnTo>
                    <a:lnTo>
                      <a:pt x="2115" y="2468"/>
                    </a:lnTo>
                    <a:lnTo>
                      <a:pt x="2538" y="2397"/>
                    </a:lnTo>
                    <a:lnTo>
                      <a:pt x="2749" y="2256"/>
                    </a:lnTo>
                    <a:lnTo>
                      <a:pt x="2890" y="1974"/>
                    </a:lnTo>
                    <a:lnTo>
                      <a:pt x="2820" y="1692"/>
                    </a:lnTo>
                    <a:lnTo>
                      <a:pt x="2749" y="1340"/>
                    </a:lnTo>
                    <a:lnTo>
                      <a:pt x="2538" y="988"/>
                    </a:lnTo>
                    <a:lnTo>
                      <a:pt x="2256" y="706"/>
                    </a:lnTo>
                    <a:lnTo>
                      <a:pt x="1903" y="424"/>
                    </a:lnTo>
                    <a:lnTo>
                      <a:pt x="1551" y="212"/>
                    </a:lnTo>
                    <a:lnTo>
                      <a:pt x="1198" y="71"/>
                    </a:lnTo>
                    <a:lnTo>
                      <a:pt x="846"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2" name="Google Shape;222;p5"/>
              <p:cNvSpPr/>
              <p:nvPr/>
            </p:nvSpPr>
            <p:spPr>
              <a:xfrm>
                <a:off x="3973850" y="1963225"/>
                <a:ext cx="63450" cy="66975"/>
              </a:xfrm>
              <a:custGeom>
                <a:avLst/>
                <a:gdLst/>
                <a:ahLst/>
                <a:cxnLst/>
                <a:rect l="l" t="t" r="r" b="b"/>
                <a:pathLst>
                  <a:path w="2538" h="2679" extrusionOk="0">
                    <a:moveTo>
                      <a:pt x="1340" y="0"/>
                    </a:moveTo>
                    <a:lnTo>
                      <a:pt x="1128" y="71"/>
                    </a:lnTo>
                    <a:lnTo>
                      <a:pt x="846" y="141"/>
                    </a:lnTo>
                    <a:lnTo>
                      <a:pt x="635" y="353"/>
                    </a:lnTo>
                    <a:lnTo>
                      <a:pt x="423" y="564"/>
                    </a:lnTo>
                    <a:lnTo>
                      <a:pt x="212" y="776"/>
                    </a:lnTo>
                    <a:lnTo>
                      <a:pt x="71" y="1057"/>
                    </a:lnTo>
                    <a:lnTo>
                      <a:pt x="0" y="1339"/>
                    </a:lnTo>
                    <a:lnTo>
                      <a:pt x="0" y="1621"/>
                    </a:lnTo>
                    <a:lnTo>
                      <a:pt x="0" y="1903"/>
                    </a:lnTo>
                    <a:lnTo>
                      <a:pt x="141" y="2115"/>
                    </a:lnTo>
                    <a:lnTo>
                      <a:pt x="282" y="2326"/>
                    </a:lnTo>
                    <a:lnTo>
                      <a:pt x="564" y="2538"/>
                    </a:lnTo>
                    <a:lnTo>
                      <a:pt x="776" y="2608"/>
                    </a:lnTo>
                    <a:lnTo>
                      <a:pt x="987" y="2679"/>
                    </a:lnTo>
                    <a:lnTo>
                      <a:pt x="1410" y="2608"/>
                    </a:lnTo>
                    <a:lnTo>
                      <a:pt x="1763" y="2397"/>
                    </a:lnTo>
                    <a:lnTo>
                      <a:pt x="2115" y="2115"/>
                    </a:lnTo>
                    <a:lnTo>
                      <a:pt x="2326" y="1833"/>
                    </a:lnTo>
                    <a:lnTo>
                      <a:pt x="2467" y="1410"/>
                    </a:lnTo>
                    <a:lnTo>
                      <a:pt x="2538" y="987"/>
                    </a:lnTo>
                    <a:lnTo>
                      <a:pt x="2467" y="776"/>
                    </a:lnTo>
                    <a:lnTo>
                      <a:pt x="2397" y="635"/>
                    </a:lnTo>
                    <a:lnTo>
                      <a:pt x="2185" y="282"/>
                    </a:lnTo>
                    <a:lnTo>
                      <a:pt x="1904" y="141"/>
                    </a:lnTo>
                    <a:lnTo>
                      <a:pt x="1622"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3" name="Google Shape;223;p5"/>
              <p:cNvSpPr/>
              <p:nvPr/>
            </p:nvSpPr>
            <p:spPr>
              <a:xfrm>
                <a:off x="3942125" y="1933250"/>
                <a:ext cx="51125" cy="42325"/>
              </a:xfrm>
              <a:custGeom>
                <a:avLst/>
                <a:gdLst/>
                <a:ahLst/>
                <a:cxnLst/>
                <a:rect l="l" t="t" r="r" b="b"/>
                <a:pathLst>
                  <a:path w="2045" h="1693" extrusionOk="0">
                    <a:moveTo>
                      <a:pt x="847" y="1"/>
                    </a:moveTo>
                    <a:lnTo>
                      <a:pt x="635" y="71"/>
                    </a:lnTo>
                    <a:lnTo>
                      <a:pt x="353" y="212"/>
                    </a:lnTo>
                    <a:lnTo>
                      <a:pt x="142" y="283"/>
                    </a:lnTo>
                    <a:lnTo>
                      <a:pt x="1" y="494"/>
                    </a:lnTo>
                    <a:lnTo>
                      <a:pt x="1" y="706"/>
                    </a:lnTo>
                    <a:lnTo>
                      <a:pt x="1" y="917"/>
                    </a:lnTo>
                    <a:lnTo>
                      <a:pt x="142" y="1199"/>
                    </a:lnTo>
                    <a:lnTo>
                      <a:pt x="424" y="1481"/>
                    </a:lnTo>
                    <a:lnTo>
                      <a:pt x="565" y="1622"/>
                    </a:lnTo>
                    <a:lnTo>
                      <a:pt x="776" y="1693"/>
                    </a:lnTo>
                    <a:lnTo>
                      <a:pt x="1199" y="1693"/>
                    </a:lnTo>
                    <a:lnTo>
                      <a:pt x="1551" y="1481"/>
                    </a:lnTo>
                    <a:lnTo>
                      <a:pt x="1833" y="1199"/>
                    </a:lnTo>
                    <a:lnTo>
                      <a:pt x="1974" y="917"/>
                    </a:lnTo>
                    <a:lnTo>
                      <a:pt x="2045" y="635"/>
                    </a:lnTo>
                    <a:lnTo>
                      <a:pt x="1974" y="424"/>
                    </a:lnTo>
                    <a:lnTo>
                      <a:pt x="1833" y="212"/>
                    </a:lnTo>
                    <a:lnTo>
                      <a:pt x="1622" y="142"/>
                    </a:lnTo>
                    <a:lnTo>
                      <a:pt x="1410" y="71"/>
                    </a:lnTo>
                    <a:lnTo>
                      <a:pt x="1129"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4" name="Google Shape;224;p5"/>
              <p:cNvSpPr/>
              <p:nvPr/>
            </p:nvSpPr>
            <p:spPr>
              <a:xfrm>
                <a:off x="3353600" y="2167625"/>
                <a:ext cx="51125" cy="51125"/>
              </a:xfrm>
              <a:custGeom>
                <a:avLst/>
                <a:gdLst/>
                <a:ahLst/>
                <a:cxnLst/>
                <a:rect l="l" t="t" r="r" b="b"/>
                <a:pathLst>
                  <a:path w="2045" h="2045" extrusionOk="0">
                    <a:moveTo>
                      <a:pt x="846" y="0"/>
                    </a:moveTo>
                    <a:lnTo>
                      <a:pt x="635" y="71"/>
                    </a:lnTo>
                    <a:lnTo>
                      <a:pt x="494" y="141"/>
                    </a:lnTo>
                    <a:lnTo>
                      <a:pt x="282" y="353"/>
                    </a:lnTo>
                    <a:lnTo>
                      <a:pt x="141" y="494"/>
                    </a:lnTo>
                    <a:lnTo>
                      <a:pt x="71" y="705"/>
                    </a:lnTo>
                    <a:lnTo>
                      <a:pt x="0" y="917"/>
                    </a:lnTo>
                    <a:lnTo>
                      <a:pt x="0" y="1058"/>
                    </a:lnTo>
                    <a:lnTo>
                      <a:pt x="141" y="1410"/>
                    </a:lnTo>
                    <a:lnTo>
                      <a:pt x="353" y="1762"/>
                    </a:lnTo>
                    <a:lnTo>
                      <a:pt x="705" y="1974"/>
                    </a:lnTo>
                    <a:lnTo>
                      <a:pt x="1058" y="2044"/>
                    </a:lnTo>
                    <a:lnTo>
                      <a:pt x="1269" y="2044"/>
                    </a:lnTo>
                    <a:lnTo>
                      <a:pt x="1410" y="1974"/>
                    </a:lnTo>
                    <a:lnTo>
                      <a:pt x="1621" y="1833"/>
                    </a:lnTo>
                    <a:lnTo>
                      <a:pt x="1762" y="1692"/>
                    </a:lnTo>
                    <a:lnTo>
                      <a:pt x="1903" y="1551"/>
                    </a:lnTo>
                    <a:lnTo>
                      <a:pt x="2044" y="1340"/>
                    </a:lnTo>
                    <a:lnTo>
                      <a:pt x="2044" y="1128"/>
                    </a:lnTo>
                    <a:lnTo>
                      <a:pt x="2044" y="987"/>
                    </a:lnTo>
                    <a:lnTo>
                      <a:pt x="1974" y="635"/>
                    </a:lnTo>
                    <a:lnTo>
                      <a:pt x="1692" y="282"/>
                    </a:lnTo>
                    <a:lnTo>
                      <a:pt x="1410" y="71"/>
                    </a:lnTo>
                    <a:lnTo>
                      <a:pt x="1058"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5" name="Google Shape;225;p5"/>
              <p:cNvSpPr/>
              <p:nvPr/>
            </p:nvSpPr>
            <p:spPr>
              <a:xfrm>
                <a:off x="3411750" y="2151775"/>
                <a:ext cx="31725" cy="24675"/>
              </a:xfrm>
              <a:custGeom>
                <a:avLst/>
                <a:gdLst/>
                <a:ahLst/>
                <a:cxnLst/>
                <a:rect l="l" t="t" r="r" b="b"/>
                <a:pathLst>
                  <a:path w="1269" h="987" extrusionOk="0">
                    <a:moveTo>
                      <a:pt x="705" y="0"/>
                    </a:moveTo>
                    <a:lnTo>
                      <a:pt x="423" y="71"/>
                    </a:lnTo>
                    <a:lnTo>
                      <a:pt x="141" y="282"/>
                    </a:lnTo>
                    <a:lnTo>
                      <a:pt x="71" y="352"/>
                    </a:lnTo>
                    <a:lnTo>
                      <a:pt x="0" y="493"/>
                    </a:lnTo>
                    <a:lnTo>
                      <a:pt x="71" y="564"/>
                    </a:lnTo>
                    <a:lnTo>
                      <a:pt x="141" y="705"/>
                    </a:lnTo>
                    <a:lnTo>
                      <a:pt x="282" y="846"/>
                    </a:lnTo>
                    <a:lnTo>
                      <a:pt x="564" y="916"/>
                    </a:lnTo>
                    <a:lnTo>
                      <a:pt x="776" y="987"/>
                    </a:lnTo>
                    <a:lnTo>
                      <a:pt x="987" y="987"/>
                    </a:lnTo>
                    <a:lnTo>
                      <a:pt x="1057" y="916"/>
                    </a:lnTo>
                    <a:lnTo>
                      <a:pt x="1128" y="775"/>
                    </a:lnTo>
                    <a:lnTo>
                      <a:pt x="1128" y="493"/>
                    </a:lnTo>
                    <a:lnTo>
                      <a:pt x="1198" y="282"/>
                    </a:lnTo>
                    <a:lnTo>
                      <a:pt x="1269" y="141"/>
                    </a:lnTo>
                    <a:lnTo>
                      <a:pt x="1198" y="71"/>
                    </a:lnTo>
                    <a:lnTo>
                      <a:pt x="1128"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6" name="Google Shape;226;p5"/>
              <p:cNvSpPr/>
              <p:nvPr/>
            </p:nvSpPr>
            <p:spPr>
              <a:xfrm>
                <a:off x="3112200" y="1920925"/>
                <a:ext cx="54625" cy="54650"/>
              </a:xfrm>
              <a:custGeom>
                <a:avLst/>
                <a:gdLst/>
                <a:ahLst/>
                <a:cxnLst/>
                <a:rect l="l" t="t" r="r" b="b"/>
                <a:pathLst>
                  <a:path w="2185" h="2186" extrusionOk="0">
                    <a:moveTo>
                      <a:pt x="987" y="1"/>
                    </a:moveTo>
                    <a:lnTo>
                      <a:pt x="634" y="71"/>
                    </a:lnTo>
                    <a:lnTo>
                      <a:pt x="352" y="283"/>
                    </a:lnTo>
                    <a:lnTo>
                      <a:pt x="141" y="564"/>
                    </a:lnTo>
                    <a:lnTo>
                      <a:pt x="0" y="846"/>
                    </a:lnTo>
                    <a:lnTo>
                      <a:pt x="0" y="1199"/>
                    </a:lnTo>
                    <a:lnTo>
                      <a:pt x="70" y="1551"/>
                    </a:lnTo>
                    <a:lnTo>
                      <a:pt x="352" y="1833"/>
                    </a:lnTo>
                    <a:lnTo>
                      <a:pt x="634" y="2045"/>
                    </a:lnTo>
                    <a:lnTo>
                      <a:pt x="846" y="2115"/>
                    </a:lnTo>
                    <a:lnTo>
                      <a:pt x="1128" y="2186"/>
                    </a:lnTo>
                    <a:lnTo>
                      <a:pt x="1339" y="2115"/>
                    </a:lnTo>
                    <a:lnTo>
                      <a:pt x="1551" y="2045"/>
                    </a:lnTo>
                    <a:lnTo>
                      <a:pt x="1762" y="1904"/>
                    </a:lnTo>
                    <a:lnTo>
                      <a:pt x="1903" y="1763"/>
                    </a:lnTo>
                    <a:lnTo>
                      <a:pt x="2044" y="1551"/>
                    </a:lnTo>
                    <a:lnTo>
                      <a:pt x="2115" y="1340"/>
                    </a:lnTo>
                    <a:lnTo>
                      <a:pt x="2185" y="1128"/>
                    </a:lnTo>
                    <a:lnTo>
                      <a:pt x="2185" y="846"/>
                    </a:lnTo>
                    <a:lnTo>
                      <a:pt x="2185" y="635"/>
                    </a:lnTo>
                    <a:lnTo>
                      <a:pt x="2044" y="423"/>
                    </a:lnTo>
                    <a:lnTo>
                      <a:pt x="1903" y="283"/>
                    </a:lnTo>
                    <a:lnTo>
                      <a:pt x="1692" y="71"/>
                    </a:lnTo>
                    <a:lnTo>
                      <a:pt x="1410"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7" name="Google Shape;227;p5"/>
              <p:cNvSpPr/>
              <p:nvPr/>
            </p:nvSpPr>
            <p:spPr>
              <a:xfrm>
                <a:off x="3150950" y="1836350"/>
                <a:ext cx="75800" cy="70500"/>
              </a:xfrm>
              <a:custGeom>
                <a:avLst/>
                <a:gdLst/>
                <a:ahLst/>
                <a:cxnLst/>
                <a:rect l="l" t="t" r="r" b="b"/>
                <a:pathLst>
                  <a:path w="3032" h="2820" extrusionOk="0">
                    <a:moveTo>
                      <a:pt x="1692" y="0"/>
                    </a:moveTo>
                    <a:lnTo>
                      <a:pt x="1410" y="71"/>
                    </a:lnTo>
                    <a:lnTo>
                      <a:pt x="1128" y="141"/>
                    </a:lnTo>
                    <a:lnTo>
                      <a:pt x="705" y="353"/>
                    </a:lnTo>
                    <a:lnTo>
                      <a:pt x="283" y="705"/>
                    </a:lnTo>
                    <a:lnTo>
                      <a:pt x="142" y="917"/>
                    </a:lnTo>
                    <a:lnTo>
                      <a:pt x="71" y="1199"/>
                    </a:lnTo>
                    <a:lnTo>
                      <a:pt x="1" y="1410"/>
                    </a:lnTo>
                    <a:lnTo>
                      <a:pt x="1" y="1692"/>
                    </a:lnTo>
                    <a:lnTo>
                      <a:pt x="71" y="1974"/>
                    </a:lnTo>
                    <a:lnTo>
                      <a:pt x="212" y="2256"/>
                    </a:lnTo>
                    <a:lnTo>
                      <a:pt x="424" y="2467"/>
                    </a:lnTo>
                    <a:lnTo>
                      <a:pt x="705" y="2679"/>
                    </a:lnTo>
                    <a:lnTo>
                      <a:pt x="987" y="2749"/>
                    </a:lnTo>
                    <a:lnTo>
                      <a:pt x="1269" y="2820"/>
                    </a:lnTo>
                    <a:lnTo>
                      <a:pt x="1551" y="2749"/>
                    </a:lnTo>
                    <a:lnTo>
                      <a:pt x="1833" y="2679"/>
                    </a:lnTo>
                    <a:lnTo>
                      <a:pt x="2115" y="2608"/>
                    </a:lnTo>
                    <a:lnTo>
                      <a:pt x="2397" y="2397"/>
                    </a:lnTo>
                    <a:lnTo>
                      <a:pt x="2609" y="2256"/>
                    </a:lnTo>
                    <a:lnTo>
                      <a:pt x="2820" y="2044"/>
                    </a:lnTo>
                    <a:lnTo>
                      <a:pt x="2961" y="1762"/>
                    </a:lnTo>
                    <a:lnTo>
                      <a:pt x="3031" y="1551"/>
                    </a:lnTo>
                    <a:lnTo>
                      <a:pt x="3031" y="1269"/>
                    </a:lnTo>
                    <a:lnTo>
                      <a:pt x="2961" y="987"/>
                    </a:lnTo>
                    <a:lnTo>
                      <a:pt x="2820" y="705"/>
                    </a:lnTo>
                    <a:lnTo>
                      <a:pt x="2609" y="423"/>
                    </a:lnTo>
                    <a:lnTo>
                      <a:pt x="2397" y="282"/>
                    </a:lnTo>
                    <a:lnTo>
                      <a:pt x="2186" y="141"/>
                    </a:lnTo>
                    <a:lnTo>
                      <a:pt x="1904" y="71"/>
                    </a:lnTo>
                    <a:lnTo>
                      <a:pt x="1692"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8" name="Google Shape;228;p5"/>
              <p:cNvSpPr/>
              <p:nvPr/>
            </p:nvSpPr>
            <p:spPr>
              <a:xfrm>
                <a:off x="3182675" y="1952650"/>
                <a:ext cx="40550" cy="38775"/>
              </a:xfrm>
              <a:custGeom>
                <a:avLst/>
                <a:gdLst/>
                <a:ahLst/>
                <a:cxnLst/>
                <a:rect l="l" t="t" r="r" b="b"/>
                <a:pathLst>
                  <a:path w="1622" h="1551" extrusionOk="0">
                    <a:moveTo>
                      <a:pt x="423" y="0"/>
                    </a:moveTo>
                    <a:lnTo>
                      <a:pt x="141" y="212"/>
                    </a:lnTo>
                    <a:lnTo>
                      <a:pt x="71" y="353"/>
                    </a:lnTo>
                    <a:lnTo>
                      <a:pt x="0" y="494"/>
                    </a:lnTo>
                    <a:lnTo>
                      <a:pt x="0" y="705"/>
                    </a:lnTo>
                    <a:lnTo>
                      <a:pt x="0" y="917"/>
                    </a:lnTo>
                    <a:lnTo>
                      <a:pt x="141" y="1199"/>
                    </a:lnTo>
                    <a:lnTo>
                      <a:pt x="282" y="1410"/>
                    </a:lnTo>
                    <a:lnTo>
                      <a:pt x="564" y="1480"/>
                    </a:lnTo>
                    <a:lnTo>
                      <a:pt x="776" y="1551"/>
                    </a:lnTo>
                    <a:lnTo>
                      <a:pt x="1058" y="1551"/>
                    </a:lnTo>
                    <a:lnTo>
                      <a:pt x="1269" y="1410"/>
                    </a:lnTo>
                    <a:lnTo>
                      <a:pt x="1410" y="1269"/>
                    </a:lnTo>
                    <a:lnTo>
                      <a:pt x="1551" y="987"/>
                    </a:lnTo>
                    <a:lnTo>
                      <a:pt x="1621" y="776"/>
                    </a:lnTo>
                    <a:lnTo>
                      <a:pt x="1551" y="564"/>
                    </a:lnTo>
                    <a:lnTo>
                      <a:pt x="1551" y="353"/>
                    </a:lnTo>
                    <a:lnTo>
                      <a:pt x="1410" y="212"/>
                    </a:lnTo>
                    <a:lnTo>
                      <a:pt x="1128"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29" name="Google Shape;229;p5"/>
              <p:cNvSpPr/>
              <p:nvPr/>
            </p:nvSpPr>
            <p:spPr>
              <a:xfrm>
                <a:off x="3709525" y="1667175"/>
                <a:ext cx="58175" cy="59950"/>
              </a:xfrm>
              <a:custGeom>
                <a:avLst/>
                <a:gdLst/>
                <a:ahLst/>
                <a:cxnLst/>
                <a:rect l="l" t="t" r="r" b="b"/>
                <a:pathLst>
                  <a:path w="2327" h="2398" extrusionOk="0">
                    <a:moveTo>
                      <a:pt x="1199" y="1"/>
                    </a:moveTo>
                    <a:lnTo>
                      <a:pt x="847" y="71"/>
                    </a:lnTo>
                    <a:lnTo>
                      <a:pt x="565" y="142"/>
                    </a:lnTo>
                    <a:lnTo>
                      <a:pt x="353" y="283"/>
                    </a:lnTo>
                    <a:lnTo>
                      <a:pt x="212" y="494"/>
                    </a:lnTo>
                    <a:lnTo>
                      <a:pt x="71" y="776"/>
                    </a:lnTo>
                    <a:lnTo>
                      <a:pt x="71" y="988"/>
                    </a:lnTo>
                    <a:lnTo>
                      <a:pt x="1" y="1270"/>
                    </a:lnTo>
                    <a:lnTo>
                      <a:pt x="71" y="1481"/>
                    </a:lnTo>
                    <a:lnTo>
                      <a:pt x="142" y="1763"/>
                    </a:lnTo>
                    <a:lnTo>
                      <a:pt x="283" y="1974"/>
                    </a:lnTo>
                    <a:lnTo>
                      <a:pt x="424" y="2186"/>
                    </a:lnTo>
                    <a:lnTo>
                      <a:pt x="635" y="2327"/>
                    </a:lnTo>
                    <a:lnTo>
                      <a:pt x="847" y="2397"/>
                    </a:lnTo>
                    <a:lnTo>
                      <a:pt x="1129" y="2397"/>
                    </a:lnTo>
                    <a:lnTo>
                      <a:pt x="1481" y="2327"/>
                    </a:lnTo>
                    <a:lnTo>
                      <a:pt x="1763" y="2186"/>
                    </a:lnTo>
                    <a:lnTo>
                      <a:pt x="2045" y="1904"/>
                    </a:lnTo>
                    <a:lnTo>
                      <a:pt x="2256" y="1551"/>
                    </a:lnTo>
                    <a:lnTo>
                      <a:pt x="2327" y="1199"/>
                    </a:lnTo>
                    <a:lnTo>
                      <a:pt x="2327" y="776"/>
                    </a:lnTo>
                    <a:lnTo>
                      <a:pt x="2256" y="494"/>
                    </a:lnTo>
                    <a:lnTo>
                      <a:pt x="1974" y="212"/>
                    </a:lnTo>
                    <a:lnTo>
                      <a:pt x="1763" y="142"/>
                    </a:lnTo>
                    <a:lnTo>
                      <a:pt x="1552" y="71"/>
                    </a:lnTo>
                    <a:lnTo>
                      <a:pt x="1199"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0" name="Google Shape;230;p5"/>
              <p:cNvSpPr/>
              <p:nvPr/>
            </p:nvSpPr>
            <p:spPr>
              <a:xfrm>
                <a:off x="3767675" y="1591400"/>
                <a:ext cx="52900" cy="52900"/>
              </a:xfrm>
              <a:custGeom>
                <a:avLst/>
                <a:gdLst/>
                <a:ahLst/>
                <a:cxnLst/>
                <a:rect l="l" t="t" r="r" b="b"/>
                <a:pathLst>
                  <a:path w="2116" h="2116" extrusionOk="0">
                    <a:moveTo>
                      <a:pt x="1270" y="1"/>
                    </a:moveTo>
                    <a:lnTo>
                      <a:pt x="988" y="71"/>
                    </a:lnTo>
                    <a:lnTo>
                      <a:pt x="706" y="142"/>
                    </a:lnTo>
                    <a:lnTo>
                      <a:pt x="353" y="353"/>
                    </a:lnTo>
                    <a:lnTo>
                      <a:pt x="142" y="635"/>
                    </a:lnTo>
                    <a:lnTo>
                      <a:pt x="1" y="988"/>
                    </a:lnTo>
                    <a:lnTo>
                      <a:pt x="1" y="1270"/>
                    </a:lnTo>
                    <a:lnTo>
                      <a:pt x="71" y="1622"/>
                    </a:lnTo>
                    <a:lnTo>
                      <a:pt x="283" y="1904"/>
                    </a:lnTo>
                    <a:lnTo>
                      <a:pt x="565" y="2045"/>
                    </a:lnTo>
                    <a:lnTo>
                      <a:pt x="988" y="2116"/>
                    </a:lnTo>
                    <a:lnTo>
                      <a:pt x="1270" y="2116"/>
                    </a:lnTo>
                    <a:lnTo>
                      <a:pt x="1552" y="2045"/>
                    </a:lnTo>
                    <a:lnTo>
                      <a:pt x="1763" y="1904"/>
                    </a:lnTo>
                    <a:lnTo>
                      <a:pt x="1904" y="1763"/>
                    </a:lnTo>
                    <a:lnTo>
                      <a:pt x="2045" y="1552"/>
                    </a:lnTo>
                    <a:lnTo>
                      <a:pt x="2115" y="1340"/>
                    </a:lnTo>
                    <a:lnTo>
                      <a:pt x="2115" y="917"/>
                    </a:lnTo>
                    <a:lnTo>
                      <a:pt x="2045" y="706"/>
                    </a:lnTo>
                    <a:lnTo>
                      <a:pt x="1974" y="494"/>
                    </a:lnTo>
                    <a:lnTo>
                      <a:pt x="1833" y="283"/>
                    </a:lnTo>
                    <a:lnTo>
                      <a:pt x="1693" y="142"/>
                    </a:lnTo>
                    <a:lnTo>
                      <a:pt x="1481" y="71"/>
                    </a:lnTo>
                    <a:lnTo>
                      <a:pt x="1270"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1" name="Google Shape;231;p5"/>
              <p:cNvSpPr/>
              <p:nvPr/>
            </p:nvSpPr>
            <p:spPr>
              <a:xfrm>
                <a:off x="3813500" y="1635475"/>
                <a:ext cx="35275" cy="40550"/>
              </a:xfrm>
              <a:custGeom>
                <a:avLst/>
                <a:gdLst/>
                <a:ahLst/>
                <a:cxnLst/>
                <a:rect l="l" t="t" r="r" b="b"/>
                <a:pathLst>
                  <a:path w="1411" h="1622" extrusionOk="0">
                    <a:moveTo>
                      <a:pt x="564" y="0"/>
                    </a:moveTo>
                    <a:lnTo>
                      <a:pt x="423" y="71"/>
                    </a:lnTo>
                    <a:lnTo>
                      <a:pt x="212" y="353"/>
                    </a:lnTo>
                    <a:lnTo>
                      <a:pt x="71" y="775"/>
                    </a:lnTo>
                    <a:lnTo>
                      <a:pt x="0" y="1198"/>
                    </a:lnTo>
                    <a:lnTo>
                      <a:pt x="71" y="1339"/>
                    </a:lnTo>
                    <a:lnTo>
                      <a:pt x="141" y="1480"/>
                    </a:lnTo>
                    <a:lnTo>
                      <a:pt x="282" y="1551"/>
                    </a:lnTo>
                    <a:lnTo>
                      <a:pt x="494" y="1621"/>
                    </a:lnTo>
                    <a:lnTo>
                      <a:pt x="705" y="1551"/>
                    </a:lnTo>
                    <a:lnTo>
                      <a:pt x="1058" y="1410"/>
                    </a:lnTo>
                    <a:lnTo>
                      <a:pt x="1269" y="1269"/>
                    </a:lnTo>
                    <a:lnTo>
                      <a:pt x="1340" y="1128"/>
                    </a:lnTo>
                    <a:lnTo>
                      <a:pt x="1410" y="916"/>
                    </a:lnTo>
                    <a:lnTo>
                      <a:pt x="1410" y="775"/>
                    </a:lnTo>
                    <a:lnTo>
                      <a:pt x="1199" y="493"/>
                    </a:lnTo>
                    <a:lnTo>
                      <a:pt x="987" y="212"/>
                    </a:lnTo>
                    <a:lnTo>
                      <a:pt x="846" y="71"/>
                    </a:lnTo>
                    <a:lnTo>
                      <a:pt x="705"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2" name="Google Shape;232;p5"/>
              <p:cNvSpPr/>
              <p:nvPr/>
            </p:nvSpPr>
            <p:spPr>
              <a:xfrm>
                <a:off x="3774725" y="1668950"/>
                <a:ext cx="51125" cy="45825"/>
              </a:xfrm>
              <a:custGeom>
                <a:avLst/>
                <a:gdLst/>
                <a:ahLst/>
                <a:cxnLst/>
                <a:rect l="l" t="t" r="r" b="b"/>
                <a:pathLst>
                  <a:path w="2045" h="1833" extrusionOk="0">
                    <a:moveTo>
                      <a:pt x="776" y="0"/>
                    </a:moveTo>
                    <a:lnTo>
                      <a:pt x="424" y="141"/>
                    </a:lnTo>
                    <a:lnTo>
                      <a:pt x="283" y="212"/>
                    </a:lnTo>
                    <a:lnTo>
                      <a:pt x="142" y="353"/>
                    </a:lnTo>
                    <a:lnTo>
                      <a:pt x="71" y="564"/>
                    </a:lnTo>
                    <a:lnTo>
                      <a:pt x="1" y="705"/>
                    </a:lnTo>
                    <a:lnTo>
                      <a:pt x="1" y="987"/>
                    </a:lnTo>
                    <a:lnTo>
                      <a:pt x="71" y="1199"/>
                    </a:lnTo>
                    <a:lnTo>
                      <a:pt x="283" y="1480"/>
                    </a:lnTo>
                    <a:lnTo>
                      <a:pt x="565" y="1692"/>
                    </a:lnTo>
                    <a:lnTo>
                      <a:pt x="917" y="1833"/>
                    </a:lnTo>
                    <a:lnTo>
                      <a:pt x="1551" y="1833"/>
                    </a:lnTo>
                    <a:lnTo>
                      <a:pt x="1833" y="1621"/>
                    </a:lnTo>
                    <a:lnTo>
                      <a:pt x="1904" y="1480"/>
                    </a:lnTo>
                    <a:lnTo>
                      <a:pt x="1974" y="1340"/>
                    </a:lnTo>
                    <a:lnTo>
                      <a:pt x="2045" y="917"/>
                    </a:lnTo>
                    <a:lnTo>
                      <a:pt x="1974" y="635"/>
                    </a:lnTo>
                    <a:lnTo>
                      <a:pt x="1904" y="423"/>
                    </a:lnTo>
                    <a:lnTo>
                      <a:pt x="1763" y="282"/>
                    </a:lnTo>
                    <a:lnTo>
                      <a:pt x="1551" y="141"/>
                    </a:lnTo>
                    <a:lnTo>
                      <a:pt x="1199" y="0"/>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sp>
          <p:nvSpPr>
            <p:cNvPr id="233" name="Google Shape;233;p5"/>
            <p:cNvSpPr/>
            <p:nvPr/>
          </p:nvSpPr>
          <p:spPr>
            <a:xfrm>
              <a:off x="1177875" y="2516525"/>
              <a:ext cx="652000" cy="1566525"/>
            </a:xfrm>
            <a:custGeom>
              <a:avLst/>
              <a:gdLst/>
              <a:ahLst/>
              <a:cxnLst/>
              <a:rect l="l" t="t" r="r" b="b"/>
              <a:pathLst>
                <a:path w="26080" h="62661" extrusionOk="0">
                  <a:moveTo>
                    <a:pt x="19525" y="13956"/>
                  </a:moveTo>
                  <a:lnTo>
                    <a:pt x="19807" y="14027"/>
                  </a:lnTo>
                  <a:lnTo>
                    <a:pt x="20088" y="14168"/>
                  </a:lnTo>
                  <a:lnTo>
                    <a:pt x="19595" y="14168"/>
                  </a:lnTo>
                  <a:lnTo>
                    <a:pt x="19243" y="14097"/>
                  </a:lnTo>
                  <a:lnTo>
                    <a:pt x="19313" y="14027"/>
                  </a:lnTo>
                  <a:lnTo>
                    <a:pt x="19313" y="13956"/>
                  </a:lnTo>
                  <a:close/>
                  <a:moveTo>
                    <a:pt x="16353" y="15366"/>
                  </a:moveTo>
                  <a:lnTo>
                    <a:pt x="16635" y="15507"/>
                  </a:lnTo>
                  <a:lnTo>
                    <a:pt x="16776" y="15648"/>
                  </a:lnTo>
                  <a:lnTo>
                    <a:pt x="16917" y="15930"/>
                  </a:lnTo>
                  <a:lnTo>
                    <a:pt x="16917" y="16353"/>
                  </a:lnTo>
                  <a:lnTo>
                    <a:pt x="16846" y="16423"/>
                  </a:lnTo>
                  <a:lnTo>
                    <a:pt x="16776" y="16564"/>
                  </a:lnTo>
                  <a:lnTo>
                    <a:pt x="16494" y="16705"/>
                  </a:lnTo>
                  <a:lnTo>
                    <a:pt x="16141" y="16776"/>
                  </a:lnTo>
                  <a:lnTo>
                    <a:pt x="15648" y="16846"/>
                  </a:lnTo>
                  <a:lnTo>
                    <a:pt x="14802" y="16917"/>
                  </a:lnTo>
                  <a:lnTo>
                    <a:pt x="14309" y="16846"/>
                  </a:lnTo>
                  <a:lnTo>
                    <a:pt x="13956" y="16776"/>
                  </a:lnTo>
                  <a:lnTo>
                    <a:pt x="13815" y="16635"/>
                  </a:lnTo>
                  <a:lnTo>
                    <a:pt x="13745" y="16494"/>
                  </a:lnTo>
                  <a:lnTo>
                    <a:pt x="13815" y="16282"/>
                  </a:lnTo>
                  <a:lnTo>
                    <a:pt x="14027" y="16141"/>
                  </a:lnTo>
                  <a:lnTo>
                    <a:pt x="14238" y="15930"/>
                  </a:lnTo>
                  <a:lnTo>
                    <a:pt x="14943" y="15577"/>
                  </a:lnTo>
                  <a:lnTo>
                    <a:pt x="15296" y="15436"/>
                  </a:lnTo>
                  <a:lnTo>
                    <a:pt x="15648" y="15366"/>
                  </a:lnTo>
                  <a:close/>
                  <a:moveTo>
                    <a:pt x="18397" y="17269"/>
                  </a:moveTo>
                  <a:lnTo>
                    <a:pt x="18820" y="17480"/>
                  </a:lnTo>
                  <a:lnTo>
                    <a:pt x="18890" y="17692"/>
                  </a:lnTo>
                  <a:lnTo>
                    <a:pt x="18890" y="17833"/>
                  </a:lnTo>
                  <a:lnTo>
                    <a:pt x="18820" y="17974"/>
                  </a:lnTo>
                  <a:lnTo>
                    <a:pt x="18749" y="18115"/>
                  </a:lnTo>
                  <a:lnTo>
                    <a:pt x="18326" y="18890"/>
                  </a:lnTo>
                  <a:lnTo>
                    <a:pt x="18044" y="19383"/>
                  </a:lnTo>
                  <a:lnTo>
                    <a:pt x="17763" y="19665"/>
                  </a:lnTo>
                  <a:lnTo>
                    <a:pt x="17551" y="19736"/>
                  </a:lnTo>
                  <a:lnTo>
                    <a:pt x="17340" y="19736"/>
                  </a:lnTo>
                  <a:lnTo>
                    <a:pt x="17199" y="19595"/>
                  </a:lnTo>
                  <a:lnTo>
                    <a:pt x="17128" y="19313"/>
                  </a:lnTo>
                  <a:lnTo>
                    <a:pt x="17058" y="18961"/>
                  </a:lnTo>
                  <a:lnTo>
                    <a:pt x="17128" y="18608"/>
                  </a:lnTo>
                  <a:lnTo>
                    <a:pt x="17199" y="18256"/>
                  </a:lnTo>
                  <a:lnTo>
                    <a:pt x="17340" y="17903"/>
                  </a:lnTo>
                  <a:lnTo>
                    <a:pt x="17481" y="17621"/>
                  </a:lnTo>
                  <a:lnTo>
                    <a:pt x="17763" y="17410"/>
                  </a:lnTo>
                  <a:lnTo>
                    <a:pt x="18044" y="17269"/>
                  </a:lnTo>
                  <a:close/>
                  <a:moveTo>
                    <a:pt x="13886" y="20441"/>
                  </a:moveTo>
                  <a:lnTo>
                    <a:pt x="13674" y="21005"/>
                  </a:lnTo>
                  <a:lnTo>
                    <a:pt x="13604" y="21568"/>
                  </a:lnTo>
                  <a:lnTo>
                    <a:pt x="13534" y="21850"/>
                  </a:lnTo>
                  <a:lnTo>
                    <a:pt x="13252" y="22344"/>
                  </a:lnTo>
                  <a:lnTo>
                    <a:pt x="13111" y="22555"/>
                  </a:lnTo>
                  <a:lnTo>
                    <a:pt x="12970" y="22696"/>
                  </a:lnTo>
                  <a:lnTo>
                    <a:pt x="12758" y="22767"/>
                  </a:lnTo>
                  <a:lnTo>
                    <a:pt x="12617" y="22696"/>
                  </a:lnTo>
                  <a:lnTo>
                    <a:pt x="12406" y="22485"/>
                  </a:lnTo>
                  <a:lnTo>
                    <a:pt x="12335" y="22344"/>
                  </a:lnTo>
                  <a:lnTo>
                    <a:pt x="12265" y="22132"/>
                  </a:lnTo>
                  <a:lnTo>
                    <a:pt x="12265" y="21921"/>
                  </a:lnTo>
                  <a:lnTo>
                    <a:pt x="12406" y="21639"/>
                  </a:lnTo>
                  <a:lnTo>
                    <a:pt x="12617" y="21287"/>
                  </a:lnTo>
                  <a:lnTo>
                    <a:pt x="12970" y="21005"/>
                  </a:lnTo>
                  <a:lnTo>
                    <a:pt x="13322" y="20723"/>
                  </a:lnTo>
                  <a:lnTo>
                    <a:pt x="13886" y="20441"/>
                  </a:lnTo>
                  <a:close/>
                  <a:moveTo>
                    <a:pt x="6979" y="22767"/>
                  </a:moveTo>
                  <a:lnTo>
                    <a:pt x="7401" y="22837"/>
                  </a:lnTo>
                  <a:lnTo>
                    <a:pt x="7824" y="23049"/>
                  </a:lnTo>
                  <a:lnTo>
                    <a:pt x="8247" y="23190"/>
                  </a:lnTo>
                  <a:lnTo>
                    <a:pt x="8811" y="23472"/>
                  </a:lnTo>
                  <a:lnTo>
                    <a:pt x="8600" y="23683"/>
                  </a:lnTo>
                  <a:lnTo>
                    <a:pt x="8247" y="23894"/>
                  </a:lnTo>
                  <a:lnTo>
                    <a:pt x="7754" y="24035"/>
                  </a:lnTo>
                  <a:lnTo>
                    <a:pt x="7260" y="24176"/>
                  </a:lnTo>
                  <a:lnTo>
                    <a:pt x="6767" y="24176"/>
                  </a:lnTo>
                  <a:lnTo>
                    <a:pt x="6415" y="24106"/>
                  </a:lnTo>
                  <a:lnTo>
                    <a:pt x="6274" y="23965"/>
                  </a:lnTo>
                  <a:lnTo>
                    <a:pt x="6203" y="23824"/>
                  </a:lnTo>
                  <a:lnTo>
                    <a:pt x="6133" y="23683"/>
                  </a:lnTo>
                  <a:lnTo>
                    <a:pt x="6133" y="23472"/>
                  </a:lnTo>
                  <a:lnTo>
                    <a:pt x="6203" y="23190"/>
                  </a:lnTo>
                  <a:lnTo>
                    <a:pt x="6274" y="23049"/>
                  </a:lnTo>
                  <a:lnTo>
                    <a:pt x="6415" y="22908"/>
                  </a:lnTo>
                  <a:lnTo>
                    <a:pt x="6556" y="22837"/>
                  </a:lnTo>
                  <a:lnTo>
                    <a:pt x="6979" y="22767"/>
                  </a:lnTo>
                  <a:close/>
                  <a:moveTo>
                    <a:pt x="9868" y="23965"/>
                  </a:moveTo>
                  <a:lnTo>
                    <a:pt x="9868" y="24247"/>
                  </a:lnTo>
                  <a:lnTo>
                    <a:pt x="9868" y="24458"/>
                  </a:lnTo>
                  <a:lnTo>
                    <a:pt x="9727" y="24317"/>
                  </a:lnTo>
                  <a:lnTo>
                    <a:pt x="9727" y="24247"/>
                  </a:lnTo>
                  <a:lnTo>
                    <a:pt x="9727" y="24106"/>
                  </a:lnTo>
                  <a:lnTo>
                    <a:pt x="9868" y="23965"/>
                  </a:lnTo>
                  <a:close/>
                  <a:moveTo>
                    <a:pt x="9868" y="24599"/>
                  </a:moveTo>
                  <a:lnTo>
                    <a:pt x="9939" y="26079"/>
                  </a:lnTo>
                  <a:lnTo>
                    <a:pt x="9868" y="26502"/>
                  </a:lnTo>
                  <a:lnTo>
                    <a:pt x="9798" y="26925"/>
                  </a:lnTo>
                  <a:lnTo>
                    <a:pt x="9657" y="27348"/>
                  </a:lnTo>
                  <a:lnTo>
                    <a:pt x="9445" y="27701"/>
                  </a:lnTo>
                  <a:lnTo>
                    <a:pt x="9234" y="27912"/>
                  </a:lnTo>
                  <a:lnTo>
                    <a:pt x="9023" y="27912"/>
                  </a:lnTo>
                  <a:lnTo>
                    <a:pt x="8952" y="27771"/>
                  </a:lnTo>
                  <a:lnTo>
                    <a:pt x="8882" y="27630"/>
                  </a:lnTo>
                  <a:lnTo>
                    <a:pt x="8670" y="27066"/>
                  </a:lnTo>
                  <a:lnTo>
                    <a:pt x="8670" y="26502"/>
                  </a:lnTo>
                  <a:lnTo>
                    <a:pt x="8741" y="26150"/>
                  </a:lnTo>
                  <a:lnTo>
                    <a:pt x="8952" y="25798"/>
                  </a:lnTo>
                  <a:lnTo>
                    <a:pt x="9164" y="25586"/>
                  </a:lnTo>
                  <a:lnTo>
                    <a:pt x="9657" y="25163"/>
                  </a:lnTo>
                  <a:lnTo>
                    <a:pt x="9798" y="24952"/>
                  </a:lnTo>
                  <a:lnTo>
                    <a:pt x="9868" y="24599"/>
                  </a:lnTo>
                  <a:close/>
                  <a:moveTo>
                    <a:pt x="19313" y="28335"/>
                  </a:moveTo>
                  <a:lnTo>
                    <a:pt x="19243" y="28687"/>
                  </a:lnTo>
                  <a:lnTo>
                    <a:pt x="19243" y="29040"/>
                  </a:lnTo>
                  <a:lnTo>
                    <a:pt x="19313" y="29181"/>
                  </a:lnTo>
                  <a:lnTo>
                    <a:pt x="19454" y="29322"/>
                  </a:lnTo>
                  <a:lnTo>
                    <a:pt x="19595" y="29392"/>
                  </a:lnTo>
                  <a:lnTo>
                    <a:pt x="19807" y="29392"/>
                  </a:lnTo>
                  <a:lnTo>
                    <a:pt x="19313" y="30238"/>
                  </a:lnTo>
                  <a:lnTo>
                    <a:pt x="19031" y="30661"/>
                  </a:lnTo>
                  <a:lnTo>
                    <a:pt x="18679" y="31084"/>
                  </a:lnTo>
                  <a:lnTo>
                    <a:pt x="18538" y="31013"/>
                  </a:lnTo>
                  <a:lnTo>
                    <a:pt x="18397" y="30872"/>
                  </a:lnTo>
                  <a:lnTo>
                    <a:pt x="18326" y="30731"/>
                  </a:lnTo>
                  <a:lnTo>
                    <a:pt x="18256" y="30590"/>
                  </a:lnTo>
                  <a:lnTo>
                    <a:pt x="18326" y="30168"/>
                  </a:lnTo>
                  <a:lnTo>
                    <a:pt x="18467" y="29745"/>
                  </a:lnTo>
                  <a:lnTo>
                    <a:pt x="18679" y="29251"/>
                  </a:lnTo>
                  <a:lnTo>
                    <a:pt x="18961" y="28899"/>
                  </a:lnTo>
                  <a:lnTo>
                    <a:pt x="19313" y="28335"/>
                  </a:lnTo>
                  <a:close/>
                  <a:moveTo>
                    <a:pt x="21569" y="28758"/>
                  </a:moveTo>
                  <a:lnTo>
                    <a:pt x="22062" y="28969"/>
                  </a:lnTo>
                  <a:lnTo>
                    <a:pt x="22555" y="29181"/>
                  </a:lnTo>
                  <a:lnTo>
                    <a:pt x="23049" y="29533"/>
                  </a:lnTo>
                  <a:lnTo>
                    <a:pt x="23472" y="29886"/>
                  </a:lnTo>
                  <a:lnTo>
                    <a:pt x="23754" y="30238"/>
                  </a:lnTo>
                  <a:lnTo>
                    <a:pt x="23824" y="30450"/>
                  </a:lnTo>
                  <a:lnTo>
                    <a:pt x="23824" y="30661"/>
                  </a:lnTo>
                  <a:lnTo>
                    <a:pt x="23754" y="30872"/>
                  </a:lnTo>
                  <a:lnTo>
                    <a:pt x="23613" y="31013"/>
                  </a:lnTo>
                  <a:lnTo>
                    <a:pt x="23401" y="31225"/>
                  </a:lnTo>
                  <a:lnTo>
                    <a:pt x="23190" y="31366"/>
                  </a:lnTo>
                  <a:lnTo>
                    <a:pt x="22908" y="31436"/>
                  </a:lnTo>
                  <a:lnTo>
                    <a:pt x="22696" y="31366"/>
                  </a:lnTo>
                  <a:lnTo>
                    <a:pt x="22485" y="31295"/>
                  </a:lnTo>
                  <a:lnTo>
                    <a:pt x="22203" y="31154"/>
                  </a:lnTo>
                  <a:lnTo>
                    <a:pt x="21780" y="30802"/>
                  </a:lnTo>
                  <a:lnTo>
                    <a:pt x="21428" y="30309"/>
                  </a:lnTo>
                  <a:lnTo>
                    <a:pt x="21216" y="29745"/>
                  </a:lnTo>
                  <a:lnTo>
                    <a:pt x="21146" y="29251"/>
                  </a:lnTo>
                  <a:lnTo>
                    <a:pt x="21146" y="28969"/>
                  </a:lnTo>
                  <a:lnTo>
                    <a:pt x="21216" y="28758"/>
                  </a:lnTo>
                  <a:close/>
                  <a:moveTo>
                    <a:pt x="20934" y="33410"/>
                  </a:moveTo>
                  <a:lnTo>
                    <a:pt x="21075" y="33692"/>
                  </a:lnTo>
                  <a:lnTo>
                    <a:pt x="21133" y="33749"/>
                  </a:lnTo>
                  <a:lnTo>
                    <a:pt x="21005" y="34326"/>
                  </a:lnTo>
                  <a:lnTo>
                    <a:pt x="20511" y="34467"/>
                  </a:lnTo>
                  <a:lnTo>
                    <a:pt x="20018" y="34538"/>
                  </a:lnTo>
                  <a:lnTo>
                    <a:pt x="20018" y="34538"/>
                  </a:lnTo>
                  <a:lnTo>
                    <a:pt x="20159" y="34185"/>
                  </a:lnTo>
                  <a:lnTo>
                    <a:pt x="20441" y="33903"/>
                  </a:lnTo>
                  <a:lnTo>
                    <a:pt x="20934" y="33410"/>
                  </a:lnTo>
                  <a:close/>
                  <a:moveTo>
                    <a:pt x="22767" y="34115"/>
                  </a:moveTo>
                  <a:lnTo>
                    <a:pt x="23260" y="34185"/>
                  </a:lnTo>
                  <a:lnTo>
                    <a:pt x="23754" y="34256"/>
                  </a:lnTo>
                  <a:lnTo>
                    <a:pt x="24247" y="34467"/>
                  </a:lnTo>
                  <a:lnTo>
                    <a:pt x="24670" y="34749"/>
                  </a:lnTo>
                  <a:lnTo>
                    <a:pt x="24811" y="34890"/>
                  </a:lnTo>
                  <a:lnTo>
                    <a:pt x="24881" y="35031"/>
                  </a:lnTo>
                  <a:lnTo>
                    <a:pt x="24881" y="35172"/>
                  </a:lnTo>
                  <a:lnTo>
                    <a:pt x="24811" y="35313"/>
                  </a:lnTo>
                  <a:lnTo>
                    <a:pt x="24599" y="35454"/>
                  </a:lnTo>
                  <a:lnTo>
                    <a:pt x="24247" y="35524"/>
                  </a:lnTo>
                  <a:lnTo>
                    <a:pt x="23824" y="35454"/>
                  </a:lnTo>
                  <a:lnTo>
                    <a:pt x="23613" y="35383"/>
                  </a:lnTo>
                  <a:lnTo>
                    <a:pt x="23401" y="35242"/>
                  </a:lnTo>
                  <a:lnTo>
                    <a:pt x="23190" y="35031"/>
                  </a:lnTo>
                  <a:lnTo>
                    <a:pt x="23049" y="34820"/>
                  </a:lnTo>
                  <a:lnTo>
                    <a:pt x="22837" y="34467"/>
                  </a:lnTo>
                  <a:lnTo>
                    <a:pt x="22767" y="34115"/>
                  </a:lnTo>
                  <a:close/>
                  <a:moveTo>
                    <a:pt x="7260" y="35877"/>
                  </a:moveTo>
                  <a:lnTo>
                    <a:pt x="6626" y="36723"/>
                  </a:lnTo>
                  <a:lnTo>
                    <a:pt x="5851" y="37498"/>
                  </a:lnTo>
                  <a:lnTo>
                    <a:pt x="5146" y="37991"/>
                  </a:lnTo>
                  <a:lnTo>
                    <a:pt x="4441" y="38485"/>
                  </a:lnTo>
                  <a:lnTo>
                    <a:pt x="4723" y="38273"/>
                  </a:lnTo>
                  <a:lnTo>
                    <a:pt x="4935" y="37991"/>
                  </a:lnTo>
                  <a:lnTo>
                    <a:pt x="5569" y="37216"/>
                  </a:lnTo>
                  <a:lnTo>
                    <a:pt x="5921" y="36793"/>
                  </a:lnTo>
                  <a:lnTo>
                    <a:pt x="6344" y="36370"/>
                  </a:lnTo>
                  <a:lnTo>
                    <a:pt x="6767" y="36088"/>
                  </a:lnTo>
                  <a:lnTo>
                    <a:pt x="7260" y="35877"/>
                  </a:lnTo>
                  <a:close/>
                  <a:moveTo>
                    <a:pt x="21639" y="37568"/>
                  </a:moveTo>
                  <a:lnTo>
                    <a:pt x="21569" y="37921"/>
                  </a:lnTo>
                  <a:lnTo>
                    <a:pt x="21357" y="38344"/>
                  </a:lnTo>
                  <a:lnTo>
                    <a:pt x="20934" y="38978"/>
                  </a:lnTo>
                  <a:lnTo>
                    <a:pt x="20723" y="39331"/>
                  </a:lnTo>
                  <a:lnTo>
                    <a:pt x="20511" y="39612"/>
                  </a:lnTo>
                  <a:lnTo>
                    <a:pt x="20229" y="39824"/>
                  </a:lnTo>
                  <a:lnTo>
                    <a:pt x="19948" y="40035"/>
                  </a:lnTo>
                  <a:lnTo>
                    <a:pt x="19807" y="40035"/>
                  </a:lnTo>
                  <a:lnTo>
                    <a:pt x="19736" y="39894"/>
                  </a:lnTo>
                  <a:lnTo>
                    <a:pt x="19736" y="39824"/>
                  </a:lnTo>
                  <a:lnTo>
                    <a:pt x="19807" y="39612"/>
                  </a:lnTo>
                  <a:lnTo>
                    <a:pt x="20088" y="39260"/>
                  </a:lnTo>
                  <a:lnTo>
                    <a:pt x="20441" y="38767"/>
                  </a:lnTo>
                  <a:lnTo>
                    <a:pt x="21287" y="37921"/>
                  </a:lnTo>
                  <a:lnTo>
                    <a:pt x="21639" y="37568"/>
                  </a:lnTo>
                  <a:close/>
                  <a:moveTo>
                    <a:pt x="7754" y="38203"/>
                  </a:moveTo>
                  <a:lnTo>
                    <a:pt x="7824" y="38767"/>
                  </a:lnTo>
                  <a:lnTo>
                    <a:pt x="7824" y="39331"/>
                  </a:lnTo>
                  <a:lnTo>
                    <a:pt x="7824" y="39894"/>
                  </a:lnTo>
                  <a:lnTo>
                    <a:pt x="7683" y="40388"/>
                  </a:lnTo>
                  <a:lnTo>
                    <a:pt x="7613" y="40811"/>
                  </a:lnTo>
                  <a:lnTo>
                    <a:pt x="7331" y="41163"/>
                  </a:lnTo>
                  <a:lnTo>
                    <a:pt x="7260" y="41234"/>
                  </a:lnTo>
                  <a:lnTo>
                    <a:pt x="7190" y="41163"/>
                  </a:lnTo>
                  <a:lnTo>
                    <a:pt x="7120" y="40952"/>
                  </a:lnTo>
                  <a:lnTo>
                    <a:pt x="7120" y="40529"/>
                  </a:lnTo>
                  <a:lnTo>
                    <a:pt x="7260" y="39965"/>
                  </a:lnTo>
                  <a:lnTo>
                    <a:pt x="7542" y="38837"/>
                  </a:lnTo>
                  <a:lnTo>
                    <a:pt x="7754" y="38203"/>
                  </a:lnTo>
                  <a:close/>
                  <a:moveTo>
                    <a:pt x="22908" y="38203"/>
                  </a:moveTo>
                  <a:lnTo>
                    <a:pt x="23472" y="38555"/>
                  </a:lnTo>
                  <a:lnTo>
                    <a:pt x="23824" y="38908"/>
                  </a:lnTo>
                  <a:lnTo>
                    <a:pt x="24036" y="39260"/>
                  </a:lnTo>
                  <a:lnTo>
                    <a:pt x="24106" y="39612"/>
                  </a:lnTo>
                  <a:lnTo>
                    <a:pt x="24106" y="40035"/>
                  </a:lnTo>
                  <a:lnTo>
                    <a:pt x="23965" y="40317"/>
                  </a:lnTo>
                  <a:lnTo>
                    <a:pt x="23754" y="40670"/>
                  </a:lnTo>
                  <a:lnTo>
                    <a:pt x="23542" y="40952"/>
                  </a:lnTo>
                  <a:lnTo>
                    <a:pt x="23331" y="41163"/>
                  </a:lnTo>
                  <a:lnTo>
                    <a:pt x="23049" y="41304"/>
                  </a:lnTo>
                  <a:lnTo>
                    <a:pt x="22767" y="41375"/>
                  </a:lnTo>
                  <a:lnTo>
                    <a:pt x="22555" y="41375"/>
                  </a:lnTo>
                  <a:lnTo>
                    <a:pt x="22414" y="41234"/>
                  </a:lnTo>
                  <a:lnTo>
                    <a:pt x="22344" y="41022"/>
                  </a:lnTo>
                  <a:lnTo>
                    <a:pt x="22344" y="40670"/>
                  </a:lnTo>
                  <a:lnTo>
                    <a:pt x="22414" y="40247"/>
                  </a:lnTo>
                  <a:lnTo>
                    <a:pt x="22696" y="39190"/>
                  </a:lnTo>
                  <a:lnTo>
                    <a:pt x="22908" y="38203"/>
                  </a:lnTo>
                  <a:close/>
                  <a:moveTo>
                    <a:pt x="3102" y="42784"/>
                  </a:moveTo>
                  <a:lnTo>
                    <a:pt x="3172" y="42925"/>
                  </a:lnTo>
                  <a:lnTo>
                    <a:pt x="3172" y="43137"/>
                  </a:lnTo>
                  <a:lnTo>
                    <a:pt x="2961" y="43630"/>
                  </a:lnTo>
                  <a:lnTo>
                    <a:pt x="2538" y="44405"/>
                  </a:lnTo>
                  <a:lnTo>
                    <a:pt x="1904" y="44828"/>
                  </a:lnTo>
                  <a:lnTo>
                    <a:pt x="1481" y="44828"/>
                  </a:lnTo>
                  <a:lnTo>
                    <a:pt x="1481" y="44687"/>
                  </a:lnTo>
                  <a:lnTo>
                    <a:pt x="1622" y="44405"/>
                  </a:lnTo>
                  <a:lnTo>
                    <a:pt x="1904" y="43983"/>
                  </a:lnTo>
                  <a:lnTo>
                    <a:pt x="2256" y="43489"/>
                  </a:lnTo>
                  <a:lnTo>
                    <a:pt x="2679" y="43066"/>
                  </a:lnTo>
                  <a:lnTo>
                    <a:pt x="3102" y="42784"/>
                  </a:lnTo>
                  <a:close/>
                  <a:moveTo>
                    <a:pt x="4441" y="43419"/>
                  </a:moveTo>
                  <a:lnTo>
                    <a:pt x="4935" y="43771"/>
                  </a:lnTo>
                  <a:lnTo>
                    <a:pt x="5075" y="43912"/>
                  </a:lnTo>
                  <a:lnTo>
                    <a:pt x="5146" y="44194"/>
                  </a:lnTo>
                  <a:lnTo>
                    <a:pt x="5146" y="44405"/>
                  </a:lnTo>
                  <a:lnTo>
                    <a:pt x="5146" y="44617"/>
                  </a:lnTo>
                  <a:lnTo>
                    <a:pt x="5005" y="45110"/>
                  </a:lnTo>
                  <a:lnTo>
                    <a:pt x="4794" y="45392"/>
                  </a:lnTo>
                  <a:lnTo>
                    <a:pt x="4653" y="45463"/>
                  </a:lnTo>
                  <a:lnTo>
                    <a:pt x="4512" y="45463"/>
                  </a:lnTo>
                  <a:lnTo>
                    <a:pt x="4441" y="45392"/>
                  </a:lnTo>
                  <a:lnTo>
                    <a:pt x="4300" y="45251"/>
                  </a:lnTo>
                  <a:lnTo>
                    <a:pt x="4300" y="44969"/>
                  </a:lnTo>
                  <a:lnTo>
                    <a:pt x="4300" y="44617"/>
                  </a:lnTo>
                  <a:lnTo>
                    <a:pt x="4300" y="44053"/>
                  </a:lnTo>
                  <a:lnTo>
                    <a:pt x="4441" y="43419"/>
                  </a:lnTo>
                  <a:close/>
                  <a:moveTo>
                    <a:pt x="12688" y="43912"/>
                  </a:moveTo>
                  <a:lnTo>
                    <a:pt x="13322" y="44053"/>
                  </a:lnTo>
                  <a:lnTo>
                    <a:pt x="13956" y="44335"/>
                  </a:lnTo>
                  <a:lnTo>
                    <a:pt x="14450" y="44687"/>
                  </a:lnTo>
                  <a:lnTo>
                    <a:pt x="14661" y="44899"/>
                  </a:lnTo>
                  <a:lnTo>
                    <a:pt x="14873" y="45181"/>
                  </a:lnTo>
                  <a:lnTo>
                    <a:pt x="14943" y="45322"/>
                  </a:lnTo>
                  <a:lnTo>
                    <a:pt x="15014" y="45392"/>
                  </a:lnTo>
                  <a:lnTo>
                    <a:pt x="15014" y="45533"/>
                  </a:lnTo>
                  <a:lnTo>
                    <a:pt x="14873" y="45674"/>
                  </a:lnTo>
                  <a:lnTo>
                    <a:pt x="14661" y="45674"/>
                  </a:lnTo>
                  <a:lnTo>
                    <a:pt x="14379" y="45533"/>
                  </a:lnTo>
                  <a:lnTo>
                    <a:pt x="14027" y="45322"/>
                  </a:lnTo>
                  <a:lnTo>
                    <a:pt x="13674" y="45040"/>
                  </a:lnTo>
                  <a:lnTo>
                    <a:pt x="13040" y="44405"/>
                  </a:lnTo>
                  <a:lnTo>
                    <a:pt x="12688" y="43912"/>
                  </a:lnTo>
                  <a:close/>
                  <a:moveTo>
                    <a:pt x="12617" y="46168"/>
                  </a:moveTo>
                  <a:lnTo>
                    <a:pt x="12688" y="46238"/>
                  </a:lnTo>
                  <a:lnTo>
                    <a:pt x="12688" y="46520"/>
                  </a:lnTo>
                  <a:lnTo>
                    <a:pt x="12688" y="46872"/>
                  </a:lnTo>
                  <a:lnTo>
                    <a:pt x="12547" y="47859"/>
                  </a:lnTo>
                  <a:lnTo>
                    <a:pt x="12406" y="48353"/>
                  </a:lnTo>
                  <a:lnTo>
                    <a:pt x="12265" y="48705"/>
                  </a:lnTo>
                  <a:lnTo>
                    <a:pt x="12053" y="48987"/>
                  </a:lnTo>
                  <a:lnTo>
                    <a:pt x="11912" y="49057"/>
                  </a:lnTo>
                  <a:lnTo>
                    <a:pt x="11771" y="49057"/>
                  </a:lnTo>
                  <a:lnTo>
                    <a:pt x="11701" y="48987"/>
                  </a:lnTo>
                  <a:lnTo>
                    <a:pt x="11701" y="48916"/>
                  </a:lnTo>
                  <a:lnTo>
                    <a:pt x="11701" y="48494"/>
                  </a:lnTo>
                  <a:lnTo>
                    <a:pt x="11771" y="48000"/>
                  </a:lnTo>
                  <a:lnTo>
                    <a:pt x="11983" y="47436"/>
                  </a:lnTo>
                  <a:lnTo>
                    <a:pt x="12194" y="46872"/>
                  </a:lnTo>
                  <a:lnTo>
                    <a:pt x="12406" y="46449"/>
                  </a:lnTo>
                  <a:lnTo>
                    <a:pt x="12547" y="46238"/>
                  </a:lnTo>
                  <a:lnTo>
                    <a:pt x="12617" y="46168"/>
                  </a:lnTo>
                  <a:close/>
                  <a:moveTo>
                    <a:pt x="2186" y="49128"/>
                  </a:moveTo>
                  <a:lnTo>
                    <a:pt x="2256" y="49692"/>
                  </a:lnTo>
                  <a:lnTo>
                    <a:pt x="2186" y="49833"/>
                  </a:lnTo>
                  <a:lnTo>
                    <a:pt x="2115" y="49974"/>
                  </a:lnTo>
                  <a:lnTo>
                    <a:pt x="1904" y="50185"/>
                  </a:lnTo>
                  <a:lnTo>
                    <a:pt x="1622" y="50256"/>
                  </a:lnTo>
                  <a:lnTo>
                    <a:pt x="1340" y="50185"/>
                  </a:lnTo>
                  <a:lnTo>
                    <a:pt x="1128" y="49974"/>
                  </a:lnTo>
                  <a:lnTo>
                    <a:pt x="987" y="49762"/>
                  </a:lnTo>
                  <a:lnTo>
                    <a:pt x="987" y="49621"/>
                  </a:lnTo>
                  <a:lnTo>
                    <a:pt x="1058" y="49480"/>
                  </a:lnTo>
                  <a:lnTo>
                    <a:pt x="1269" y="49128"/>
                  </a:lnTo>
                  <a:lnTo>
                    <a:pt x="1481" y="49269"/>
                  </a:lnTo>
                  <a:lnTo>
                    <a:pt x="1692" y="49410"/>
                  </a:lnTo>
                  <a:lnTo>
                    <a:pt x="1904" y="49339"/>
                  </a:lnTo>
                  <a:lnTo>
                    <a:pt x="2186" y="49128"/>
                  </a:lnTo>
                  <a:close/>
                  <a:moveTo>
                    <a:pt x="14732" y="49551"/>
                  </a:moveTo>
                  <a:lnTo>
                    <a:pt x="16423" y="50185"/>
                  </a:lnTo>
                  <a:lnTo>
                    <a:pt x="16635" y="50185"/>
                  </a:lnTo>
                  <a:lnTo>
                    <a:pt x="16705" y="50256"/>
                  </a:lnTo>
                  <a:lnTo>
                    <a:pt x="16705" y="50397"/>
                  </a:lnTo>
                  <a:lnTo>
                    <a:pt x="16635" y="50538"/>
                  </a:lnTo>
                  <a:lnTo>
                    <a:pt x="16141" y="50538"/>
                  </a:lnTo>
                  <a:lnTo>
                    <a:pt x="15859" y="50467"/>
                  </a:lnTo>
                  <a:lnTo>
                    <a:pt x="15578" y="50256"/>
                  </a:lnTo>
                  <a:lnTo>
                    <a:pt x="15155" y="49903"/>
                  </a:lnTo>
                  <a:lnTo>
                    <a:pt x="14732" y="49551"/>
                  </a:lnTo>
                  <a:close/>
                  <a:moveTo>
                    <a:pt x="11208" y="42925"/>
                  </a:moveTo>
                  <a:lnTo>
                    <a:pt x="12194" y="45040"/>
                  </a:lnTo>
                  <a:lnTo>
                    <a:pt x="12194" y="45392"/>
                  </a:lnTo>
                  <a:lnTo>
                    <a:pt x="12194" y="45674"/>
                  </a:lnTo>
                  <a:lnTo>
                    <a:pt x="12265" y="46027"/>
                  </a:lnTo>
                  <a:lnTo>
                    <a:pt x="12194" y="46379"/>
                  </a:lnTo>
                  <a:lnTo>
                    <a:pt x="12124" y="46661"/>
                  </a:lnTo>
                  <a:lnTo>
                    <a:pt x="11912" y="46943"/>
                  </a:lnTo>
                  <a:lnTo>
                    <a:pt x="11419" y="47507"/>
                  </a:lnTo>
                  <a:lnTo>
                    <a:pt x="11208" y="47789"/>
                  </a:lnTo>
                  <a:lnTo>
                    <a:pt x="10996" y="48071"/>
                  </a:lnTo>
                  <a:lnTo>
                    <a:pt x="10855" y="48423"/>
                  </a:lnTo>
                  <a:lnTo>
                    <a:pt x="10785" y="48775"/>
                  </a:lnTo>
                  <a:lnTo>
                    <a:pt x="10855" y="49128"/>
                  </a:lnTo>
                  <a:lnTo>
                    <a:pt x="10926" y="49410"/>
                  </a:lnTo>
                  <a:lnTo>
                    <a:pt x="10996" y="49621"/>
                  </a:lnTo>
                  <a:lnTo>
                    <a:pt x="11137" y="49833"/>
                  </a:lnTo>
                  <a:lnTo>
                    <a:pt x="11278" y="49974"/>
                  </a:lnTo>
                  <a:lnTo>
                    <a:pt x="11419" y="50115"/>
                  </a:lnTo>
                  <a:lnTo>
                    <a:pt x="11560" y="50185"/>
                  </a:lnTo>
                  <a:lnTo>
                    <a:pt x="11771" y="50256"/>
                  </a:lnTo>
                  <a:lnTo>
                    <a:pt x="12194" y="50185"/>
                  </a:lnTo>
                  <a:lnTo>
                    <a:pt x="12617" y="49974"/>
                  </a:lnTo>
                  <a:lnTo>
                    <a:pt x="13040" y="49621"/>
                  </a:lnTo>
                  <a:lnTo>
                    <a:pt x="13322" y="49057"/>
                  </a:lnTo>
                  <a:lnTo>
                    <a:pt x="13674" y="50326"/>
                  </a:lnTo>
                  <a:lnTo>
                    <a:pt x="13815" y="51031"/>
                  </a:lnTo>
                  <a:lnTo>
                    <a:pt x="13886" y="51524"/>
                  </a:lnTo>
                  <a:lnTo>
                    <a:pt x="13745" y="51947"/>
                  </a:lnTo>
                  <a:lnTo>
                    <a:pt x="13393" y="52864"/>
                  </a:lnTo>
                  <a:lnTo>
                    <a:pt x="13252" y="53286"/>
                  </a:lnTo>
                  <a:lnTo>
                    <a:pt x="13040" y="53568"/>
                  </a:lnTo>
                  <a:lnTo>
                    <a:pt x="12899" y="53639"/>
                  </a:lnTo>
                  <a:lnTo>
                    <a:pt x="12829" y="53709"/>
                  </a:lnTo>
                  <a:lnTo>
                    <a:pt x="12758" y="53639"/>
                  </a:lnTo>
                  <a:lnTo>
                    <a:pt x="12688" y="53498"/>
                  </a:lnTo>
                  <a:lnTo>
                    <a:pt x="12617" y="53286"/>
                  </a:lnTo>
                  <a:lnTo>
                    <a:pt x="12688" y="52934"/>
                  </a:lnTo>
                  <a:lnTo>
                    <a:pt x="12899" y="52159"/>
                  </a:lnTo>
                  <a:lnTo>
                    <a:pt x="13181" y="51454"/>
                  </a:lnTo>
                  <a:lnTo>
                    <a:pt x="13393" y="51101"/>
                  </a:lnTo>
                  <a:lnTo>
                    <a:pt x="13040" y="51383"/>
                  </a:lnTo>
                  <a:lnTo>
                    <a:pt x="12688" y="51665"/>
                  </a:lnTo>
                  <a:lnTo>
                    <a:pt x="12335" y="52018"/>
                  </a:lnTo>
                  <a:lnTo>
                    <a:pt x="12053" y="52441"/>
                  </a:lnTo>
                  <a:lnTo>
                    <a:pt x="11912" y="52229"/>
                  </a:lnTo>
                  <a:lnTo>
                    <a:pt x="11701" y="52088"/>
                  </a:lnTo>
                  <a:lnTo>
                    <a:pt x="11278" y="51736"/>
                  </a:lnTo>
                  <a:lnTo>
                    <a:pt x="10855" y="51454"/>
                  </a:lnTo>
                  <a:lnTo>
                    <a:pt x="10714" y="51242"/>
                  </a:lnTo>
                  <a:lnTo>
                    <a:pt x="10573" y="51101"/>
                  </a:lnTo>
                  <a:lnTo>
                    <a:pt x="10503" y="50820"/>
                  </a:lnTo>
                  <a:lnTo>
                    <a:pt x="10432" y="50397"/>
                  </a:lnTo>
                  <a:lnTo>
                    <a:pt x="10432" y="49480"/>
                  </a:lnTo>
                  <a:lnTo>
                    <a:pt x="10644" y="47859"/>
                  </a:lnTo>
                  <a:lnTo>
                    <a:pt x="10855" y="45392"/>
                  </a:lnTo>
                  <a:lnTo>
                    <a:pt x="10996" y="44194"/>
                  </a:lnTo>
                  <a:lnTo>
                    <a:pt x="11208" y="42925"/>
                  </a:lnTo>
                  <a:close/>
                  <a:moveTo>
                    <a:pt x="10573" y="52441"/>
                  </a:moveTo>
                  <a:lnTo>
                    <a:pt x="11067" y="52934"/>
                  </a:lnTo>
                  <a:lnTo>
                    <a:pt x="11349" y="53498"/>
                  </a:lnTo>
                  <a:lnTo>
                    <a:pt x="11630" y="54062"/>
                  </a:lnTo>
                  <a:lnTo>
                    <a:pt x="11701" y="54696"/>
                  </a:lnTo>
                  <a:lnTo>
                    <a:pt x="10644" y="54273"/>
                  </a:lnTo>
                  <a:lnTo>
                    <a:pt x="10573" y="52441"/>
                  </a:lnTo>
                  <a:close/>
                  <a:moveTo>
                    <a:pt x="8655" y="54760"/>
                  </a:moveTo>
                  <a:lnTo>
                    <a:pt x="8600" y="55260"/>
                  </a:lnTo>
                  <a:lnTo>
                    <a:pt x="8388" y="56106"/>
                  </a:lnTo>
                  <a:lnTo>
                    <a:pt x="8177" y="56811"/>
                  </a:lnTo>
                  <a:lnTo>
                    <a:pt x="7965" y="57375"/>
                  </a:lnTo>
                  <a:lnTo>
                    <a:pt x="7824" y="57586"/>
                  </a:lnTo>
                  <a:lnTo>
                    <a:pt x="7683" y="57727"/>
                  </a:lnTo>
                  <a:lnTo>
                    <a:pt x="7472" y="57797"/>
                  </a:lnTo>
                  <a:lnTo>
                    <a:pt x="7331" y="57868"/>
                  </a:lnTo>
                  <a:lnTo>
                    <a:pt x="7120" y="57868"/>
                  </a:lnTo>
                  <a:lnTo>
                    <a:pt x="6908" y="57727"/>
                  </a:lnTo>
                  <a:lnTo>
                    <a:pt x="6838" y="57656"/>
                  </a:lnTo>
                  <a:lnTo>
                    <a:pt x="6908" y="57516"/>
                  </a:lnTo>
                  <a:lnTo>
                    <a:pt x="7049" y="57163"/>
                  </a:lnTo>
                  <a:lnTo>
                    <a:pt x="7683" y="56035"/>
                  </a:lnTo>
                  <a:lnTo>
                    <a:pt x="8655" y="54760"/>
                  </a:lnTo>
                  <a:close/>
                  <a:moveTo>
                    <a:pt x="10714" y="58361"/>
                  </a:moveTo>
                  <a:lnTo>
                    <a:pt x="10926" y="59066"/>
                  </a:lnTo>
                  <a:lnTo>
                    <a:pt x="10926" y="59771"/>
                  </a:lnTo>
                  <a:lnTo>
                    <a:pt x="10785" y="60476"/>
                  </a:lnTo>
                  <a:lnTo>
                    <a:pt x="10714" y="60828"/>
                  </a:lnTo>
                  <a:lnTo>
                    <a:pt x="10503" y="61181"/>
                  </a:lnTo>
                  <a:lnTo>
                    <a:pt x="10221" y="61533"/>
                  </a:lnTo>
                  <a:lnTo>
                    <a:pt x="10080" y="61604"/>
                  </a:lnTo>
                  <a:lnTo>
                    <a:pt x="10009" y="61674"/>
                  </a:lnTo>
                  <a:lnTo>
                    <a:pt x="9868" y="61674"/>
                  </a:lnTo>
                  <a:lnTo>
                    <a:pt x="9798" y="61604"/>
                  </a:lnTo>
                  <a:lnTo>
                    <a:pt x="9586" y="61392"/>
                  </a:lnTo>
                  <a:lnTo>
                    <a:pt x="9445" y="61040"/>
                  </a:lnTo>
                  <a:lnTo>
                    <a:pt x="9304" y="60687"/>
                  </a:lnTo>
                  <a:lnTo>
                    <a:pt x="9234" y="60053"/>
                  </a:lnTo>
                  <a:lnTo>
                    <a:pt x="9304" y="59419"/>
                  </a:lnTo>
                  <a:lnTo>
                    <a:pt x="9375" y="59066"/>
                  </a:lnTo>
                  <a:lnTo>
                    <a:pt x="9516" y="58855"/>
                  </a:lnTo>
                  <a:lnTo>
                    <a:pt x="9727" y="58784"/>
                  </a:lnTo>
                  <a:lnTo>
                    <a:pt x="10221" y="58714"/>
                  </a:lnTo>
                  <a:lnTo>
                    <a:pt x="10432" y="58643"/>
                  </a:lnTo>
                  <a:lnTo>
                    <a:pt x="10714" y="58361"/>
                  </a:lnTo>
                  <a:close/>
                  <a:moveTo>
                    <a:pt x="24458" y="0"/>
                  </a:moveTo>
                  <a:lnTo>
                    <a:pt x="24599" y="3736"/>
                  </a:lnTo>
                  <a:lnTo>
                    <a:pt x="24670" y="6485"/>
                  </a:lnTo>
                  <a:lnTo>
                    <a:pt x="24599" y="7965"/>
                  </a:lnTo>
                  <a:lnTo>
                    <a:pt x="24247" y="9727"/>
                  </a:lnTo>
                  <a:lnTo>
                    <a:pt x="24036" y="10573"/>
                  </a:lnTo>
                  <a:lnTo>
                    <a:pt x="23754" y="11278"/>
                  </a:lnTo>
                  <a:lnTo>
                    <a:pt x="23401" y="11983"/>
                  </a:lnTo>
                  <a:lnTo>
                    <a:pt x="22978" y="12617"/>
                  </a:lnTo>
                  <a:lnTo>
                    <a:pt x="22414" y="13251"/>
                  </a:lnTo>
                  <a:lnTo>
                    <a:pt x="21780" y="13886"/>
                  </a:lnTo>
                  <a:lnTo>
                    <a:pt x="21639" y="13674"/>
                  </a:lnTo>
                  <a:lnTo>
                    <a:pt x="21498" y="13463"/>
                  </a:lnTo>
                  <a:lnTo>
                    <a:pt x="21005" y="13110"/>
                  </a:lnTo>
                  <a:lnTo>
                    <a:pt x="20441" y="12899"/>
                  </a:lnTo>
                  <a:lnTo>
                    <a:pt x="19807" y="12758"/>
                  </a:lnTo>
                  <a:lnTo>
                    <a:pt x="19243" y="12758"/>
                  </a:lnTo>
                  <a:lnTo>
                    <a:pt x="18961" y="12828"/>
                  </a:lnTo>
                  <a:lnTo>
                    <a:pt x="18749" y="12969"/>
                  </a:lnTo>
                  <a:lnTo>
                    <a:pt x="18538" y="13110"/>
                  </a:lnTo>
                  <a:lnTo>
                    <a:pt x="18397" y="13322"/>
                  </a:lnTo>
                  <a:lnTo>
                    <a:pt x="18326" y="13533"/>
                  </a:lnTo>
                  <a:lnTo>
                    <a:pt x="18256" y="13886"/>
                  </a:lnTo>
                  <a:lnTo>
                    <a:pt x="18256" y="14027"/>
                  </a:lnTo>
                  <a:lnTo>
                    <a:pt x="18326" y="14238"/>
                  </a:lnTo>
                  <a:lnTo>
                    <a:pt x="18608" y="14450"/>
                  </a:lnTo>
                  <a:lnTo>
                    <a:pt x="18890" y="14661"/>
                  </a:lnTo>
                  <a:lnTo>
                    <a:pt x="19313" y="14802"/>
                  </a:lnTo>
                  <a:lnTo>
                    <a:pt x="20088" y="14802"/>
                  </a:lnTo>
                  <a:lnTo>
                    <a:pt x="20441" y="14732"/>
                  </a:lnTo>
                  <a:lnTo>
                    <a:pt x="20723" y="14520"/>
                  </a:lnTo>
                  <a:lnTo>
                    <a:pt x="20652" y="14661"/>
                  </a:lnTo>
                  <a:lnTo>
                    <a:pt x="20441" y="14872"/>
                  </a:lnTo>
                  <a:lnTo>
                    <a:pt x="19595" y="15436"/>
                  </a:lnTo>
                  <a:lnTo>
                    <a:pt x="18115" y="16141"/>
                  </a:lnTo>
                  <a:lnTo>
                    <a:pt x="18044" y="15718"/>
                  </a:lnTo>
                  <a:lnTo>
                    <a:pt x="17903" y="15436"/>
                  </a:lnTo>
                  <a:lnTo>
                    <a:pt x="17692" y="15084"/>
                  </a:lnTo>
                  <a:lnTo>
                    <a:pt x="17481" y="14872"/>
                  </a:lnTo>
                  <a:lnTo>
                    <a:pt x="17269" y="14732"/>
                  </a:lnTo>
                  <a:lnTo>
                    <a:pt x="16987" y="14591"/>
                  </a:lnTo>
                  <a:lnTo>
                    <a:pt x="16705" y="14450"/>
                  </a:lnTo>
                  <a:lnTo>
                    <a:pt x="15789" y="14450"/>
                  </a:lnTo>
                  <a:lnTo>
                    <a:pt x="15155" y="14591"/>
                  </a:lnTo>
                  <a:lnTo>
                    <a:pt x="14520" y="14872"/>
                  </a:lnTo>
                  <a:lnTo>
                    <a:pt x="13886" y="15225"/>
                  </a:lnTo>
                  <a:lnTo>
                    <a:pt x="13393" y="15648"/>
                  </a:lnTo>
                  <a:lnTo>
                    <a:pt x="12970" y="16071"/>
                  </a:lnTo>
                  <a:lnTo>
                    <a:pt x="12758" y="16494"/>
                  </a:lnTo>
                  <a:lnTo>
                    <a:pt x="12688" y="16776"/>
                  </a:lnTo>
                  <a:lnTo>
                    <a:pt x="12617" y="16987"/>
                  </a:lnTo>
                  <a:lnTo>
                    <a:pt x="12688" y="17198"/>
                  </a:lnTo>
                  <a:lnTo>
                    <a:pt x="12758" y="17339"/>
                  </a:lnTo>
                  <a:lnTo>
                    <a:pt x="12899" y="17551"/>
                  </a:lnTo>
                  <a:lnTo>
                    <a:pt x="13111" y="17692"/>
                  </a:lnTo>
                  <a:lnTo>
                    <a:pt x="13393" y="17833"/>
                  </a:lnTo>
                  <a:lnTo>
                    <a:pt x="13745" y="17974"/>
                  </a:lnTo>
                  <a:lnTo>
                    <a:pt x="14168" y="18044"/>
                  </a:lnTo>
                  <a:lnTo>
                    <a:pt x="14661" y="18115"/>
                  </a:lnTo>
                  <a:lnTo>
                    <a:pt x="14027" y="18467"/>
                  </a:lnTo>
                  <a:lnTo>
                    <a:pt x="13393" y="18820"/>
                  </a:lnTo>
                  <a:lnTo>
                    <a:pt x="12617" y="19172"/>
                  </a:lnTo>
                  <a:lnTo>
                    <a:pt x="11842" y="19454"/>
                  </a:lnTo>
                  <a:lnTo>
                    <a:pt x="11067" y="19665"/>
                  </a:lnTo>
                  <a:lnTo>
                    <a:pt x="10291" y="19806"/>
                  </a:lnTo>
                  <a:lnTo>
                    <a:pt x="9516" y="19877"/>
                  </a:lnTo>
                  <a:lnTo>
                    <a:pt x="8811" y="19736"/>
                  </a:lnTo>
                  <a:lnTo>
                    <a:pt x="9023" y="19383"/>
                  </a:lnTo>
                  <a:lnTo>
                    <a:pt x="9445" y="19031"/>
                  </a:lnTo>
                  <a:lnTo>
                    <a:pt x="9939" y="18679"/>
                  </a:lnTo>
                  <a:lnTo>
                    <a:pt x="10503" y="18397"/>
                  </a:lnTo>
                  <a:lnTo>
                    <a:pt x="11067" y="18256"/>
                  </a:lnTo>
                  <a:lnTo>
                    <a:pt x="11630" y="18115"/>
                  </a:lnTo>
                  <a:lnTo>
                    <a:pt x="11912" y="18185"/>
                  </a:lnTo>
                  <a:lnTo>
                    <a:pt x="12124" y="18185"/>
                  </a:lnTo>
                  <a:lnTo>
                    <a:pt x="12335" y="18326"/>
                  </a:lnTo>
                  <a:lnTo>
                    <a:pt x="12547" y="18467"/>
                  </a:lnTo>
                  <a:lnTo>
                    <a:pt x="12265" y="18185"/>
                  </a:lnTo>
                  <a:lnTo>
                    <a:pt x="11912" y="17974"/>
                  </a:lnTo>
                  <a:lnTo>
                    <a:pt x="11560" y="17833"/>
                  </a:lnTo>
                  <a:lnTo>
                    <a:pt x="11278" y="17692"/>
                  </a:lnTo>
                  <a:lnTo>
                    <a:pt x="10644" y="17621"/>
                  </a:lnTo>
                  <a:lnTo>
                    <a:pt x="10009" y="17692"/>
                  </a:lnTo>
                  <a:lnTo>
                    <a:pt x="9445" y="17903"/>
                  </a:lnTo>
                  <a:lnTo>
                    <a:pt x="8952" y="18185"/>
                  </a:lnTo>
                  <a:lnTo>
                    <a:pt x="8529" y="18538"/>
                  </a:lnTo>
                  <a:lnTo>
                    <a:pt x="8177" y="18961"/>
                  </a:lnTo>
                  <a:lnTo>
                    <a:pt x="7965" y="19383"/>
                  </a:lnTo>
                  <a:lnTo>
                    <a:pt x="7895" y="19877"/>
                  </a:lnTo>
                  <a:lnTo>
                    <a:pt x="7895" y="20229"/>
                  </a:lnTo>
                  <a:lnTo>
                    <a:pt x="8036" y="20441"/>
                  </a:lnTo>
                  <a:lnTo>
                    <a:pt x="8177" y="20582"/>
                  </a:lnTo>
                  <a:lnTo>
                    <a:pt x="8318" y="20793"/>
                  </a:lnTo>
                  <a:lnTo>
                    <a:pt x="8529" y="20864"/>
                  </a:lnTo>
                  <a:lnTo>
                    <a:pt x="8811" y="21005"/>
                  </a:lnTo>
                  <a:lnTo>
                    <a:pt x="9164" y="21075"/>
                  </a:lnTo>
                  <a:lnTo>
                    <a:pt x="10009" y="21075"/>
                  </a:lnTo>
                  <a:lnTo>
                    <a:pt x="11067" y="21005"/>
                  </a:lnTo>
                  <a:lnTo>
                    <a:pt x="10009" y="22062"/>
                  </a:lnTo>
                  <a:lnTo>
                    <a:pt x="9023" y="23260"/>
                  </a:lnTo>
                  <a:lnTo>
                    <a:pt x="8882" y="22908"/>
                  </a:lnTo>
                  <a:lnTo>
                    <a:pt x="8670" y="22626"/>
                  </a:lnTo>
                  <a:lnTo>
                    <a:pt x="8529" y="22414"/>
                  </a:lnTo>
                  <a:lnTo>
                    <a:pt x="8318" y="22203"/>
                  </a:lnTo>
                  <a:lnTo>
                    <a:pt x="8106" y="22062"/>
                  </a:lnTo>
                  <a:lnTo>
                    <a:pt x="7824" y="21991"/>
                  </a:lnTo>
                  <a:lnTo>
                    <a:pt x="7401" y="21921"/>
                  </a:lnTo>
                  <a:lnTo>
                    <a:pt x="6908" y="21991"/>
                  </a:lnTo>
                  <a:lnTo>
                    <a:pt x="6415" y="22132"/>
                  </a:lnTo>
                  <a:lnTo>
                    <a:pt x="5992" y="22414"/>
                  </a:lnTo>
                  <a:lnTo>
                    <a:pt x="5639" y="22767"/>
                  </a:lnTo>
                  <a:lnTo>
                    <a:pt x="5357" y="23119"/>
                  </a:lnTo>
                  <a:lnTo>
                    <a:pt x="5146" y="23542"/>
                  </a:lnTo>
                  <a:lnTo>
                    <a:pt x="5075" y="23965"/>
                  </a:lnTo>
                  <a:lnTo>
                    <a:pt x="5146" y="24388"/>
                  </a:lnTo>
                  <a:lnTo>
                    <a:pt x="5287" y="24599"/>
                  </a:lnTo>
                  <a:lnTo>
                    <a:pt x="5428" y="24811"/>
                  </a:lnTo>
                  <a:lnTo>
                    <a:pt x="5639" y="24952"/>
                  </a:lnTo>
                  <a:lnTo>
                    <a:pt x="5851" y="25093"/>
                  </a:lnTo>
                  <a:lnTo>
                    <a:pt x="6556" y="25375"/>
                  </a:lnTo>
                  <a:lnTo>
                    <a:pt x="7472" y="25516"/>
                  </a:lnTo>
                  <a:lnTo>
                    <a:pt x="7260" y="25868"/>
                  </a:lnTo>
                  <a:lnTo>
                    <a:pt x="7190" y="26291"/>
                  </a:lnTo>
                  <a:lnTo>
                    <a:pt x="7120" y="26643"/>
                  </a:lnTo>
                  <a:lnTo>
                    <a:pt x="7120" y="27066"/>
                  </a:lnTo>
                  <a:lnTo>
                    <a:pt x="7190" y="27278"/>
                  </a:lnTo>
                  <a:lnTo>
                    <a:pt x="7260" y="27348"/>
                  </a:lnTo>
                  <a:lnTo>
                    <a:pt x="7331" y="27419"/>
                  </a:lnTo>
                  <a:lnTo>
                    <a:pt x="7472" y="27419"/>
                  </a:lnTo>
                  <a:lnTo>
                    <a:pt x="7542" y="27278"/>
                  </a:lnTo>
                  <a:lnTo>
                    <a:pt x="7824" y="26996"/>
                  </a:lnTo>
                  <a:lnTo>
                    <a:pt x="7824" y="27419"/>
                  </a:lnTo>
                  <a:lnTo>
                    <a:pt x="7895" y="27771"/>
                  </a:lnTo>
                  <a:lnTo>
                    <a:pt x="7965" y="28124"/>
                  </a:lnTo>
                  <a:lnTo>
                    <a:pt x="8106" y="28405"/>
                  </a:lnTo>
                  <a:lnTo>
                    <a:pt x="8247" y="28617"/>
                  </a:lnTo>
                  <a:lnTo>
                    <a:pt x="8459" y="28828"/>
                  </a:lnTo>
                  <a:lnTo>
                    <a:pt x="8670" y="28899"/>
                  </a:lnTo>
                  <a:lnTo>
                    <a:pt x="8952" y="29040"/>
                  </a:lnTo>
                  <a:lnTo>
                    <a:pt x="9445" y="29040"/>
                  </a:lnTo>
                  <a:lnTo>
                    <a:pt x="9657" y="28969"/>
                  </a:lnTo>
                  <a:lnTo>
                    <a:pt x="9939" y="28828"/>
                  </a:lnTo>
                  <a:lnTo>
                    <a:pt x="10221" y="28687"/>
                  </a:lnTo>
                  <a:lnTo>
                    <a:pt x="10432" y="28476"/>
                  </a:lnTo>
                  <a:lnTo>
                    <a:pt x="10644" y="28194"/>
                  </a:lnTo>
                  <a:lnTo>
                    <a:pt x="10855" y="27842"/>
                  </a:lnTo>
                  <a:lnTo>
                    <a:pt x="10926" y="27489"/>
                  </a:lnTo>
                  <a:lnTo>
                    <a:pt x="10996" y="26855"/>
                  </a:lnTo>
                  <a:lnTo>
                    <a:pt x="10996" y="26079"/>
                  </a:lnTo>
                  <a:lnTo>
                    <a:pt x="10926" y="25304"/>
                  </a:lnTo>
                  <a:lnTo>
                    <a:pt x="10855" y="24599"/>
                  </a:lnTo>
                  <a:lnTo>
                    <a:pt x="10644" y="24035"/>
                  </a:lnTo>
                  <a:lnTo>
                    <a:pt x="10503" y="23824"/>
                  </a:lnTo>
                  <a:lnTo>
                    <a:pt x="10362" y="23754"/>
                  </a:lnTo>
                  <a:lnTo>
                    <a:pt x="10221" y="23754"/>
                  </a:lnTo>
                  <a:lnTo>
                    <a:pt x="10009" y="23824"/>
                  </a:lnTo>
                  <a:lnTo>
                    <a:pt x="10785" y="22978"/>
                  </a:lnTo>
                  <a:lnTo>
                    <a:pt x="11560" y="22132"/>
                  </a:lnTo>
                  <a:lnTo>
                    <a:pt x="11489" y="22555"/>
                  </a:lnTo>
                  <a:lnTo>
                    <a:pt x="11560" y="22908"/>
                  </a:lnTo>
                  <a:lnTo>
                    <a:pt x="11630" y="23190"/>
                  </a:lnTo>
                  <a:lnTo>
                    <a:pt x="11701" y="23472"/>
                  </a:lnTo>
                  <a:lnTo>
                    <a:pt x="11912" y="23613"/>
                  </a:lnTo>
                  <a:lnTo>
                    <a:pt x="12053" y="23754"/>
                  </a:lnTo>
                  <a:lnTo>
                    <a:pt x="12335" y="23894"/>
                  </a:lnTo>
                  <a:lnTo>
                    <a:pt x="12829" y="23894"/>
                  </a:lnTo>
                  <a:lnTo>
                    <a:pt x="13111" y="23824"/>
                  </a:lnTo>
                  <a:lnTo>
                    <a:pt x="13674" y="23613"/>
                  </a:lnTo>
                  <a:lnTo>
                    <a:pt x="14238" y="23260"/>
                  </a:lnTo>
                  <a:lnTo>
                    <a:pt x="14661" y="22767"/>
                  </a:lnTo>
                  <a:lnTo>
                    <a:pt x="14873" y="22344"/>
                  </a:lnTo>
                  <a:lnTo>
                    <a:pt x="15014" y="21991"/>
                  </a:lnTo>
                  <a:lnTo>
                    <a:pt x="15155" y="21639"/>
                  </a:lnTo>
                  <a:lnTo>
                    <a:pt x="15155" y="21357"/>
                  </a:lnTo>
                  <a:lnTo>
                    <a:pt x="15155" y="20793"/>
                  </a:lnTo>
                  <a:lnTo>
                    <a:pt x="15084" y="20300"/>
                  </a:lnTo>
                  <a:lnTo>
                    <a:pt x="15084" y="19806"/>
                  </a:lnTo>
                  <a:lnTo>
                    <a:pt x="15084" y="19595"/>
                  </a:lnTo>
                  <a:lnTo>
                    <a:pt x="15155" y="19383"/>
                  </a:lnTo>
                  <a:lnTo>
                    <a:pt x="15296" y="19172"/>
                  </a:lnTo>
                  <a:lnTo>
                    <a:pt x="15578" y="18890"/>
                  </a:lnTo>
                  <a:lnTo>
                    <a:pt x="15859" y="18608"/>
                  </a:lnTo>
                  <a:lnTo>
                    <a:pt x="16282" y="18397"/>
                  </a:lnTo>
                  <a:lnTo>
                    <a:pt x="16000" y="19243"/>
                  </a:lnTo>
                  <a:lnTo>
                    <a:pt x="15930" y="19524"/>
                  </a:lnTo>
                  <a:lnTo>
                    <a:pt x="15930" y="19877"/>
                  </a:lnTo>
                  <a:lnTo>
                    <a:pt x="15930" y="20088"/>
                  </a:lnTo>
                  <a:lnTo>
                    <a:pt x="16000" y="20300"/>
                  </a:lnTo>
                  <a:lnTo>
                    <a:pt x="16141" y="20441"/>
                  </a:lnTo>
                  <a:lnTo>
                    <a:pt x="16282" y="20511"/>
                  </a:lnTo>
                  <a:lnTo>
                    <a:pt x="16494" y="20582"/>
                  </a:lnTo>
                  <a:lnTo>
                    <a:pt x="17199" y="20582"/>
                  </a:lnTo>
                  <a:lnTo>
                    <a:pt x="17763" y="20370"/>
                  </a:lnTo>
                  <a:lnTo>
                    <a:pt x="18326" y="20088"/>
                  </a:lnTo>
                  <a:lnTo>
                    <a:pt x="18890" y="19736"/>
                  </a:lnTo>
                  <a:lnTo>
                    <a:pt x="19384" y="19313"/>
                  </a:lnTo>
                  <a:lnTo>
                    <a:pt x="19807" y="18820"/>
                  </a:lnTo>
                  <a:lnTo>
                    <a:pt x="20159" y="18326"/>
                  </a:lnTo>
                  <a:lnTo>
                    <a:pt x="20300" y="17833"/>
                  </a:lnTo>
                  <a:lnTo>
                    <a:pt x="20300" y="17621"/>
                  </a:lnTo>
                  <a:lnTo>
                    <a:pt x="20229" y="17410"/>
                  </a:lnTo>
                  <a:lnTo>
                    <a:pt x="20159" y="17128"/>
                  </a:lnTo>
                  <a:lnTo>
                    <a:pt x="20018" y="16917"/>
                  </a:lnTo>
                  <a:lnTo>
                    <a:pt x="19736" y="16705"/>
                  </a:lnTo>
                  <a:lnTo>
                    <a:pt x="19454" y="16564"/>
                  </a:lnTo>
                  <a:lnTo>
                    <a:pt x="20582" y="15930"/>
                  </a:lnTo>
                  <a:lnTo>
                    <a:pt x="21357" y="15436"/>
                  </a:lnTo>
                  <a:lnTo>
                    <a:pt x="21639" y="15154"/>
                  </a:lnTo>
                  <a:lnTo>
                    <a:pt x="21992" y="14802"/>
                  </a:lnTo>
                  <a:lnTo>
                    <a:pt x="22837" y="13745"/>
                  </a:lnTo>
                  <a:lnTo>
                    <a:pt x="22133" y="15366"/>
                  </a:lnTo>
                  <a:lnTo>
                    <a:pt x="21357" y="16987"/>
                  </a:lnTo>
                  <a:lnTo>
                    <a:pt x="19666" y="20088"/>
                  </a:lnTo>
                  <a:lnTo>
                    <a:pt x="16212" y="26220"/>
                  </a:lnTo>
                  <a:lnTo>
                    <a:pt x="15507" y="27630"/>
                  </a:lnTo>
                  <a:lnTo>
                    <a:pt x="14873" y="29040"/>
                  </a:lnTo>
                  <a:lnTo>
                    <a:pt x="14168" y="30450"/>
                  </a:lnTo>
                  <a:lnTo>
                    <a:pt x="13745" y="31154"/>
                  </a:lnTo>
                  <a:lnTo>
                    <a:pt x="13322" y="31789"/>
                  </a:lnTo>
                  <a:lnTo>
                    <a:pt x="12758" y="32494"/>
                  </a:lnTo>
                  <a:lnTo>
                    <a:pt x="12053" y="33128"/>
                  </a:lnTo>
                  <a:lnTo>
                    <a:pt x="11278" y="33833"/>
                  </a:lnTo>
                  <a:lnTo>
                    <a:pt x="10432" y="34467"/>
                  </a:lnTo>
                  <a:lnTo>
                    <a:pt x="9657" y="34961"/>
                  </a:lnTo>
                  <a:lnTo>
                    <a:pt x="9023" y="35313"/>
                  </a:lnTo>
                  <a:lnTo>
                    <a:pt x="8600" y="35524"/>
                  </a:lnTo>
                  <a:lnTo>
                    <a:pt x="8388" y="35524"/>
                  </a:lnTo>
                  <a:lnTo>
                    <a:pt x="8388" y="35383"/>
                  </a:lnTo>
                  <a:lnTo>
                    <a:pt x="8247" y="35313"/>
                  </a:lnTo>
                  <a:lnTo>
                    <a:pt x="7754" y="35383"/>
                  </a:lnTo>
                  <a:lnTo>
                    <a:pt x="6979" y="35524"/>
                  </a:lnTo>
                  <a:lnTo>
                    <a:pt x="6062" y="35877"/>
                  </a:lnTo>
                  <a:lnTo>
                    <a:pt x="5146" y="36300"/>
                  </a:lnTo>
                  <a:lnTo>
                    <a:pt x="4300" y="36793"/>
                  </a:lnTo>
                  <a:lnTo>
                    <a:pt x="3948" y="37005"/>
                  </a:lnTo>
                  <a:lnTo>
                    <a:pt x="3666" y="37287"/>
                  </a:lnTo>
                  <a:lnTo>
                    <a:pt x="3454" y="37568"/>
                  </a:lnTo>
                  <a:lnTo>
                    <a:pt x="3313" y="37780"/>
                  </a:lnTo>
                  <a:lnTo>
                    <a:pt x="3243" y="38203"/>
                  </a:lnTo>
                  <a:lnTo>
                    <a:pt x="3172" y="38555"/>
                  </a:lnTo>
                  <a:lnTo>
                    <a:pt x="3172" y="38837"/>
                  </a:lnTo>
                  <a:lnTo>
                    <a:pt x="3243" y="39049"/>
                  </a:lnTo>
                  <a:lnTo>
                    <a:pt x="3313" y="39260"/>
                  </a:lnTo>
                  <a:lnTo>
                    <a:pt x="3454" y="39401"/>
                  </a:lnTo>
                  <a:lnTo>
                    <a:pt x="3666" y="39472"/>
                  </a:lnTo>
                  <a:lnTo>
                    <a:pt x="3877" y="39542"/>
                  </a:lnTo>
                  <a:lnTo>
                    <a:pt x="4300" y="39612"/>
                  </a:lnTo>
                  <a:lnTo>
                    <a:pt x="4864" y="39472"/>
                  </a:lnTo>
                  <a:lnTo>
                    <a:pt x="5428" y="39260"/>
                  </a:lnTo>
                  <a:lnTo>
                    <a:pt x="5992" y="38978"/>
                  </a:lnTo>
                  <a:lnTo>
                    <a:pt x="4935" y="40176"/>
                  </a:lnTo>
                  <a:lnTo>
                    <a:pt x="4089" y="41093"/>
                  </a:lnTo>
                  <a:lnTo>
                    <a:pt x="3172" y="41868"/>
                  </a:lnTo>
                  <a:lnTo>
                    <a:pt x="1974" y="42714"/>
                  </a:lnTo>
                  <a:lnTo>
                    <a:pt x="1551" y="43066"/>
                  </a:lnTo>
                  <a:lnTo>
                    <a:pt x="1058" y="43630"/>
                  </a:lnTo>
                  <a:lnTo>
                    <a:pt x="705" y="44194"/>
                  </a:lnTo>
                  <a:lnTo>
                    <a:pt x="424" y="44758"/>
                  </a:lnTo>
                  <a:lnTo>
                    <a:pt x="353" y="45040"/>
                  </a:lnTo>
                  <a:lnTo>
                    <a:pt x="353" y="45322"/>
                  </a:lnTo>
                  <a:lnTo>
                    <a:pt x="424" y="45533"/>
                  </a:lnTo>
                  <a:lnTo>
                    <a:pt x="494" y="45745"/>
                  </a:lnTo>
                  <a:lnTo>
                    <a:pt x="705" y="45886"/>
                  </a:lnTo>
                  <a:lnTo>
                    <a:pt x="1058" y="45956"/>
                  </a:lnTo>
                  <a:lnTo>
                    <a:pt x="1410" y="45956"/>
                  </a:lnTo>
                  <a:lnTo>
                    <a:pt x="1974" y="45886"/>
                  </a:lnTo>
                  <a:lnTo>
                    <a:pt x="1622" y="47013"/>
                  </a:lnTo>
                  <a:lnTo>
                    <a:pt x="1340" y="48141"/>
                  </a:lnTo>
                  <a:lnTo>
                    <a:pt x="987" y="48282"/>
                  </a:lnTo>
                  <a:lnTo>
                    <a:pt x="705" y="48494"/>
                  </a:lnTo>
                  <a:lnTo>
                    <a:pt x="424" y="48705"/>
                  </a:lnTo>
                  <a:lnTo>
                    <a:pt x="212" y="48987"/>
                  </a:lnTo>
                  <a:lnTo>
                    <a:pt x="1" y="49833"/>
                  </a:lnTo>
                  <a:lnTo>
                    <a:pt x="1" y="50256"/>
                  </a:lnTo>
                  <a:lnTo>
                    <a:pt x="71" y="50679"/>
                  </a:lnTo>
                  <a:lnTo>
                    <a:pt x="212" y="51031"/>
                  </a:lnTo>
                  <a:lnTo>
                    <a:pt x="494" y="51313"/>
                  </a:lnTo>
                  <a:lnTo>
                    <a:pt x="917" y="51524"/>
                  </a:lnTo>
                  <a:lnTo>
                    <a:pt x="1481" y="51595"/>
                  </a:lnTo>
                  <a:lnTo>
                    <a:pt x="2045" y="51524"/>
                  </a:lnTo>
                  <a:lnTo>
                    <a:pt x="2468" y="51383"/>
                  </a:lnTo>
                  <a:lnTo>
                    <a:pt x="2820" y="51172"/>
                  </a:lnTo>
                  <a:lnTo>
                    <a:pt x="3031" y="50820"/>
                  </a:lnTo>
                  <a:lnTo>
                    <a:pt x="3243" y="50397"/>
                  </a:lnTo>
                  <a:lnTo>
                    <a:pt x="3384" y="49974"/>
                  </a:lnTo>
                  <a:lnTo>
                    <a:pt x="3454" y="49057"/>
                  </a:lnTo>
                  <a:lnTo>
                    <a:pt x="3313" y="48634"/>
                  </a:lnTo>
                  <a:lnTo>
                    <a:pt x="3102" y="48282"/>
                  </a:lnTo>
                  <a:lnTo>
                    <a:pt x="2820" y="48000"/>
                  </a:lnTo>
                  <a:lnTo>
                    <a:pt x="2468" y="47789"/>
                  </a:lnTo>
                  <a:lnTo>
                    <a:pt x="2750" y="46731"/>
                  </a:lnTo>
                  <a:lnTo>
                    <a:pt x="3102" y="45745"/>
                  </a:lnTo>
                  <a:lnTo>
                    <a:pt x="3243" y="46027"/>
                  </a:lnTo>
                  <a:lnTo>
                    <a:pt x="3454" y="46309"/>
                  </a:lnTo>
                  <a:lnTo>
                    <a:pt x="3666" y="46520"/>
                  </a:lnTo>
                  <a:lnTo>
                    <a:pt x="3877" y="46661"/>
                  </a:lnTo>
                  <a:lnTo>
                    <a:pt x="4159" y="46802"/>
                  </a:lnTo>
                  <a:lnTo>
                    <a:pt x="5005" y="46802"/>
                  </a:lnTo>
                  <a:lnTo>
                    <a:pt x="5569" y="46590"/>
                  </a:lnTo>
                  <a:lnTo>
                    <a:pt x="6062" y="46168"/>
                  </a:lnTo>
                  <a:lnTo>
                    <a:pt x="6274" y="45956"/>
                  </a:lnTo>
                  <a:lnTo>
                    <a:pt x="6485" y="45674"/>
                  </a:lnTo>
                  <a:lnTo>
                    <a:pt x="6556" y="45392"/>
                  </a:lnTo>
                  <a:lnTo>
                    <a:pt x="6626" y="45110"/>
                  </a:lnTo>
                  <a:lnTo>
                    <a:pt x="6697" y="44758"/>
                  </a:lnTo>
                  <a:lnTo>
                    <a:pt x="6626" y="44405"/>
                  </a:lnTo>
                  <a:lnTo>
                    <a:pt x="6485" y="44123"/>
                  </a:lnTo>
                  <a:lnTo>
                    <a:pt x="6274" y="43842"/>
                  </a:lnTo>
                  <a:lnTo>
                    <a:pt x="5851" y="43278"/>
                  </a:lnTo>
                  <a:lnTo>
                    <a:pt x="5710" y="43066"/>
                  </a:lnTo>
                  <a:lnTo>
                    <a:pt x="5569" y="42714"/>
                  </a:lnTo>
                  <a:lnTo>
                    <a:pt x="4864" y="42220"/>
                  </a:lnTo>
                  <a:lnTo>
                    <a:pt x="5569" y="41093"/>
                  </a:lnTo>
                  <a:lnTo>
                    <a:pt x="6344" y="40035"/>
                  </a:lnTo>
                  <a:lnTo>
                    <a:pt x="6203" y="40458"/>
                  </a:lnTo>
                  <a:lnTo>
                    <a:pt x="6133" y="40881"/>
                  </a:lnTo>
                  <a:lnTo>
                    <a:pt x="6133" y="41304"/>
                  </a:lnTo>
                  <a:lnTo>
                    <a:pt x="6133" y="41586"/>
                  </a:lnTo>
                  <a:lnTo>
                    <a:pt x="6274" y="41868"/>
                  </a:lnTo>
                  <a:lnTo>
                    <a:pt x="6415" y="42150"/>
                  </a:lnTo>
                  <a:lnTo>
                    <a:pt x="6556" y="42291"/>
                  </a:lnTo>
                  <a:lnTo>
                    <a:pt x="6767" y="42432"/>
                  </a:lnTo>
                  <a:lnTo>
                    <a:pt x="6979" y="42502"/>
                  </a:lnTo>
                  <a:lnTo>
                    <a:pt x="7190" y="42502"/>
                  </a:lnTo>
                  <a:lnTo>
                    <a:pt x="7472" y="42432"/>
                  </a:lnTo>
                  <a:lnTo>
                    <a:pt x="7683" y="42291"/>
                  </a:lnTo>
                  <a:lnTo>
                    <a:pt x="7965" y="42150"/>
                  </a:lnTo>
                  <a:lnTo>
                    <a:pt x="8177" y="41868"/>
                  </a:lnTo>
                  <a:lnTo>
                    <a:pt x="8459" y="41445"/>
                  </a:lnTo>
                  <a:lnTo>
                    <a:pt x="8670" y="41022"/>
                  </a:lnTo>
                  <a:lnTo>
                    <a:pt x="8811" y="40529"/>
                  </a:lnTo>
                  <a:lnTo>
                    <a:pt x="8811" y="40035"/>
                  </a:lnTo>
                  <a:lnTo>
                    <a:pt x="8811" y="39542"/>
                  </a:lnTo>
                  <a:lnTo>
                    <a:pt x="8741" y="39049"/>
                  </a:lnTo>
                  <a:lnTo>
                    <a:pt x="8600" y="38062"/>
                  </a:lnTo>
                  <a:lnTo>
                    <a:pt x="8600" y="37568"/>
                  </a:lnTo>
                  <a:lnTo>
                    <a:pt x="8670" y="37146"/>
                  </a:lnTo>
                  <a:lnTo>
                    <a:pt x="8952" y="36582"/>
                  </a:lnTo>
                  <a:lnTo>
                    <a:pt x="9375" y="36018"/>
                  </a:lnTo>
                  <a:lnTo>
                    <a:pt x="9939" y="35454"/>
                  </a:lnTo>
                  <a:lnTo>
                    <a:pt x="10573" y="34890"/>
                  </a:lnTo>
                  <a:lnTo>
                    <a:pt x="11842" y="33762"/>
                  </a:lnTo>
                  <a:lnTo>
                    <a:pt x="12829" y="32776"/>
                  </a:lnTo>
                  <a:lnTo>
                    <a:pt x="12124" y="34608"/>
                  </a:lnTo>
                  <a:lnTo>
                    <a:pt x="11419" y="36370"/>
                  </a:lnTo>
                  <a:lnTo>
                    <a:pt x="10785" y="38203"/>
                  </a:lnTo>
                  <a:lnTo>
                    <a:pt x="10221" y="40035"/>
                  </a:lnTo>
                  <a:lnTo>
                    <a:pt x="9798" y="41868"/>
                  </a:lnTo>
                  <a:lnTo>
                    <a:pt x="9445" y="43771"/>
                  </a:lnTo>
                  <a:lnTo>
                    <a:pt x="9164" y="45674"/>
                  </a:lnTo>
                  <a:lnTo>
                    <a:pt x="9023" y="47577"/>
                  </a:lnTo>
                  <a:lnTo>
                    <a:pt x="9023" y="49551"/>
                  </a:lnTo>
                  <a:lnTo>
                    <a:pt x="8952" y="51383"/>
                  </a:lnTo>
                  <a:lnTo>
                    <a:pt x="8811" y="53357"/>
                  </a:lnTo>
                  <a:lnTo>
                    <a:pt x="8685" y="54492"/>
                  </a:lnTo>
                  <a:lnTo>
                    <a:pt x="8670" y="54485"/>
                  </a:lnTo>
                  <a:lnTo>
                    <a:pt x="8529" y="54485"/>
                  </a:lnTo>
                  <a:lnTo>
                    <a:pt x="8318" y="54555"/>
                  </a:lnTo>
                  <a:lnTo>
                    <a:pt x="8106" y="54696"/>
                  </a:lnTo>
                  <a:lnTo>
                    <a:pt x="7683" y="55119"/>
                  </a:lnTo>
                  <a:lnTo>
                    <a:pt x="7190" y="55683"/>
                  </a:lnTo>
                  <a:lnTo>
                    <a:pt x="6697" y="56317"/>
                  </a:lnTo>
                  <a:lnTo>
                    <a:pt x="6344" y="56952"/>
                  </a:lnTo>
                  <a:lnTo>
                    <a:pt x="6133" y="57445"/>
                  </a:lnTo>
                  <a:lnTo>
                    <a:pt x="6062" y="57656"/>
                  </a:lnTo>
                  <a:lnTo>
                    <a:pt x="6062" y="57797"/>
                  </a:lnTo>
                  <a:lnTo>
                    <a:pt x="6133" y="58150"/>
                  </a:lnTo>
                  <a:lnTo>
                    <a:pt x="6274" y="58432"/>
                  </a:lnTo>
                  <a:lnTo>
                    <a:pt x="6415" y="58573"/>
                  </a:lnTo>
                  <a:lnTo>
                    <a:pt x="6556" y="58714"/>
                  </a:lnTo>
                  <a:lnTo>
                    <a:pt x="6767" y="58784"/>
                  </a:lnTo>
                  <a:lnTo>
                    <a:pt x="6979" y="58855"/>
                  </a:lnTo>
                  <a:lnTo>
                    <a:pt x="7472" y="58714"/>
                  </a:lnTo>
                  <a:lnTo>
                    <a:pt x="7965" y="58502"/>
                  </a:lnTo>
                  <a:lnTo>
                    <a:pt x="8459" y="58150"/>
                  </a:lnTo>
                  <a:lnTo>
                    <a:pt x="8882" y="57727"/>
                  </a:lnTo>
                  <a:lnTo>
                    <a:pt x="9234" y="57304"/>
                  </a:lnTo>
                  <a:lnTo>
                    <a:pt x="9164" y="57938"/>
                  </a:lnTo>
                  <a:lnTo>
                    <a:pt x="9023" y="58784"/>
                  </a:lnTo>
                  <a:lnTo>
                    <a:pt x="8811" y="59771"/>
                  </a:lnTo>
                  <a:lnTo>
                    <a:pt x="8670" y="60758"/>
                  </a:lnTo>
                  <a:lnTo>
                    <a:pt x="8670" y="61251"/>
                  </a:lnTo>
                  <a:lnTo>
                    <a:pt x="8741" y="61674"/>
                  </a:lnTo>
                  <a:lnTo>
                    <a:pt x="8811" y="62027"/>
                  </a:lnTo>
                  <a:lnTo>
                    <a:pt x="8952" y="62379"/>
                  </a:lnTo>
                  <a:lnTo>
                    <a:pt x="9234" y="62590"/>
                  </a:lnTo>
                  <a:lnTo>
                    <a:pt x="9586" y="62661"/>
                  </a:lnTo>
                  <a:lnTo>
                    <a:pt x="10009" y="62661"/>
                  </a:lnTo>
                  <a:lnTo>
                    <a:pt x="10573" y="62520"/>
                  </a:lnTo>
                  <a:lnTo>
                    <a:pt x="11067" y="62308"/>
                  </a:lnTo>
                  <a:lnTo>
                    <a:pt x="11489" y="61956"/>
                  </a:lnTo>
                  <a:lnTo>
                    <a:pt x="11771" y="61604"/>
                  </a:lnTo>
                  <a:lnTo>
                    <a:pt x="11912" y="61181"/>
                  </a:lnTo>
                  <a:lnTo>
                    <a:pt x="12053" y="60687"/>
                  </a:lnTo>
                  <a:lnTo>
                    <a:pt x="12053" y="60194"/>
                  </a:lnTo>
                  <a:lnTo>
                    <a:pt x="11983" y="59630"/>
                  </a:lnTo>
                  <a:lnTo>
                    <a:pt x="11842" y="59066"/>
                  </a:lnTo>
                  <a:lnTo>
                    <a:pt x="11560" y="57938"/>
                  </a:lnTo>
                  <a:lnTo>
                    <a:pt x="11208" y="56881"/>
                  </a:lnTo>
                  <a:lnTo>
                    <a:pt x="10855" y="55965"/>
                  </a:lnTo>
                  <a:lnTo>
                    <a:pt x="10785" y="55542"/>
                  </a:lnTo>
                  <a:lnTo>
                    <a:pt x="10714" y="55190"/>
                  </a:lnTo>
                  <a:lnTo>
                    <a:pt x="10714" y="55190"/>
                  </a:lnTo>
                  <a:lnTo>
                    <a:pt x="10996" y="55331"/>
                  </a:lnTo>
                  <a:lnTo>
                    <a:pt x="11349" y="55471"/>
                  </a:lnTo>
                  <a:lnTo>
                    <a:pt x="12335" y="55471"/>
                  </a:lnTo>
                  <a:lnTo>
                    <a:pt x="12617" y="55401"/>
                  </a:lnTo>
                  <a:lnTo>
                    <a:pt x="13252" y="55119"/>
                  </a:lnTo>
                  <a:lnTo>
                    <a:pt x="13815" y="54696"/>
                  </a:lnTo>
                  <a:lnTo>
                    <a:pt x="14309" y="54203"/>
                  </a:lnTo>
                  <a:lnTo>
                    <a:pt x="14732" y="53639"/>
                  </a:lnTo>
                  <a:lnTo>
                    <a:pt x="15084" y="53005"/>
                  </a:lnTo>
                  <a:lnTo>
                    <a:pt x="15296" y="53357"/>
                  </a:lnTo>
                  <a:lnTo>
                    <a:pt x="15437" y="53568"/>
                  </a:lnTo>
                  <a:lnTo>
                    <a:pt x="15648" y="53709"/>
                  </a:lnTo>
                  <a:lnTo>
                    <a:pt x="15789" y="53709"/>
                  </a:lnTo>
                  <a:lnTo>
                    <a:pt x="15930" y="53639"/>
                  </a:lnTo>
                  <a:lnTo>
                    <a:pt x="16000" y="53498"/>
                  </a:lnTo>
                  <a:lnTo>
                    <a:pt x="16071" y="53145"/>
                  </a:lnTo>
                  <a:lnTo>
                    <a:pt x="16141" y="52652"/>
                  </a:lnTo>
                  <a:lnTo>
                    <a:pt x="16071" y="52229"/>
                  </a:lnTo>
                  <a:lnTo>
                    <a:pt x="16000" y="52159"/>
                  </a:lnTo>
                  <a:lnTo>
                    <a:pt x="15859" y="52088"/>
                  </a:lnTo>
                  <a:lnTo>
                    <a:pt x="15718" y="52159"/>
                  </a:lnTo>
                  <a:lnTo>
                    <a:pt x="15578" y="52300"/>
                  </a:lnTo>
                  <a:lnTo>
                    <a:pt x="15507" y="52018"/>
                  </a:lnTo>
                  <a:lnTo>
                    <a:pt x="15366" y="51665"/>
                  </a:lnTo>
                  <a:lnTo>
                    <a:pt x="15789" y="51806"/>
                  </a:lnTo>
                  <a:lnTo>
                    <a:pt x="16635" y="51806"/>
                  </a:lnTo>
                  <a:lnTo>
                    <a:pt x="17058" y="51665"/>
                  </a:lnTo>
                  <a:lnTo>
                    <a:pt x="17481" y="51454"/>
                  </a:lnTo>
                  <a:lnTo>
                    <a:pt x="17763" y="51172"/>
                  </a:lnTo>
                  <a:lnTo>
                    <a:pt x="17833" y="51031"/>
                  </a:lnTo>
                  <a:lnTo>
                    <a:pt x="17903" y="50820"/>
                  </a:lnTo>
                  <a:lnTo>
                    <a:pt x="17903" y="50538"/>
                  </a:lnTo>
                  <a:lnTo>
                    <a:pt x="17903" y="50326"/>
                  </a:lnTo>
                  <a:lnTo>
                    <a:pt x="17833" y="50115"/>
                  </a:lnTo>
                  <a:lnTo>
                    <a:pt x="17692" y="49903"/>
                  </a:lnTo>
                  <a:lnTo>
                    <a:pt x="17551" y="49762"/>
                  </a:lnTo>
                  <a:lnTo>
                    <a:pt x="17340" y="49621"/>
                  </a:lnTo>
                  <a:lnTo>
                    <a:pt x="16776" y="49480"/>
                  </a:lnTo>
                  <a:lnTo>
                    <a:pt x="16212" y="49410"/>
                  </a:lnTo>
                  <a:lnTo>
                    <a:pt x="15155" y="49480"/>
                  </a:lnTo>
                  <a:lnTo>
                    <a:pt x="14661" y="49551"/>
                  </a:lnTo>
                  <a:lnTo>
                    <a:pt x="14520" y="49410"/>
                  </a:lnTo>
                  <a:lnTo>
                    <a:pt x="14450" y="49057"/>
                  </a:lnTo>
                  <a:lnTo>
                    <a:pt x="14238" y="48212"/>
                  </a:lnTo>
                  <a:lnTo>
                    <a:pt x="13956" y="46943"/>
                  </a:lnTo>
                  <a:lnTo>
                    <a:pt x="14450" y="47084"/>
                  </a:lnTo>
                  <a:lnTo>
                    <a:pt x="14873" y="47154"/>
                  </a:lnTo>
                  <a:lnTo>
                    <a:pt x="15225" y="47154"/>
                  </a:lnTo>
                  <a:lnTo>
                    <a:pt x="15578" y="47013"/>
                  </a:lnTo>
                  <a:lnTo>
                    <a:pt x="15789" y="46872"/>
                  </a:lnTo>
                  <a:lnTo>
                    <a:pt x="16000" y="46590"/>
                  </a:lnTo>
                  <a:lnTo>
                    <a:pt x="16141" y="46309"/>
                  </a:lnTo>
                  <a:lnTo>
                    <a:pt x="16212" y="46027"/>
                  </a:lnTo>
                  <a:lnTo>
                    <a:pt x="16212" y="45674"/>
                  </a:lnTo>
                  <a:lnTo>
                    <a:pt x="16141" y="45322"/>
                  </a:lnTo>
                  <a:lnTo>
                    <a:pt x="16071" y="44969"/>
                  </a:lnTo>
                  <a:lnTo>
                    <a:pt x="15859" y="44617"/>
                  </a:lnTo>
                  <a:lnTo>
                    <a:pt x="15648" y="44264"/>
                  </a:lnTo>
                  <a:lnTo>
                    <a:pt x="15366" y="43912"/>
                  </a:lnTo>
                  <a:lnTo>
                    <a:pt x="15084" y="43630"/>
                  </a:lnTo>
                  <a:lnTo>
                    <a:pt x="14661" y="43419"/>
                  </a:lnTo>
                  <a:lnTo>
                    <a:pt x="14238" y="43278"/>
                  </a:lnTo>
                  <a:lnTo>
                    <a:pt x="13886" y="43207"/>
                  </a:lnTo>
                  <a:lnTo>
                    <a:pt x="13111" y="43207"/>
                  </a:lnTo>
                  <a:lnTo>
                    <a:pt x="12829" y="43137"/>
                  </a:lnTo>
                  <a:lnTo>
                    <a:pt x="12476" y="43066"/>
                  </a:lnTo>
                  <a:lnTo>
                    <a:pt x="12194" y="42855"/>
                  </a:lnTo>
                  <a:lnTo>
                    <a:pt x="11912" y="42502"/>
                  </a:lnTo>
                  <a:lnTo>
                    <a:pt x="11701" y="42150"/>
                  </a:lnTo>
                  <a:lnTo>
                    <a:pt x="11630" y="41727"/>
                  </a:lnTo>
                  <a:lnTo>
                    <a:pt x="11560" y="41375"/>
                  </a:lnTo>
                  <a:lnTo>
                    <a:pt x="11630" y="40952"/>
                  </a:lnTo>
                  <a:lnTo>
                    <a:pt x="11842" y="40176"/>
                  </a:lnTo>
                  <a:lnTo>
                    <a:pt x="12124" y="39331"/>
                  </a:lnTo>
                  <a:lnTo>
                    <a:pt x="12829" y="37146"/>
                  </a:lnTo>
                  <a:lnTo>
                    <a:pt x="13674" y="35031"/>
                  </a:lnTo>
                  <a:lnTo>
                    <a:pt x="14591" y="32987"/>
                  </a:lnTo>
                  <a:lnTo>
                    <a:pt x="15648" y="30943"/>
                  </a:lnTo>
                  <a:lnTo>
                    <a:pt x="16705" y="28899"/>
                  </a:lnTo>
                  <a:lnTo>
                    <a:pt x="17763" y="26925"/>
                  </a:lnTo>
                  <a:lnTo>
                    <a:pt x="20018" y="22908"/>
                  </a:lnTo>
                  <a:lnTo>
                    <a:pt x="19877" y="23542"/>
                  </a:lnTo>
                  <a:lnTo>
                    <a:pt x="19807" y="24247"/>
                  </a:lnTo>
                  <a:lnTo>
                    <a:pt x="19736" y="25657"/>
                  </a:lnTo>
                  <a:lnTo>
                    <a:pt x="19736" y="26361"/>
                  </a:lnTo>
                  <a:lnTo>
                    <a:pt x="19595" y="26996"/>
                  </a:lnTo>
                  <a:lnTo>
                    <a:pt x="19525" y="27560"/>
                  </a:lnTo>
                  <a:lnTo>
                    <a:pt x="19313" y="28053"/>
                  </a:lnTo>
                  <a:lnTo>
                    <a:pt x="19031" y="28405"/>
                  </a:lnTo>
                  <a:lnTo>
                    <a:pt x="18608" y="28828"/>
                  </a:lnTo>
                  <a:lnTo>
                    <a:pt x="18256" y="29181"/>
                  </a:lnTo>
                  <a:lnTo>
                    <a:pt x="17833" y="29533"/>
                  </a:lnTo>
                  <a:lnTo>
                    <a:pt x="17481" y="29956"/>
                  </a:lnTo>
                  <a:lnTo>
                    <a:pt x="17410" y="30238"/>
                  </a:lnTo>
                  <a:lnTo>
                    <a:pt x="17340" y="30450"/>
                  </a:lnTo>
                  <a:lnTo>
                    <a:pt x="17340" y="30731"/>
                  </a:lnTo>
                  <a:lnTo>
                    <a:pt x="17340" y="31013"/>
                  </a:lnTo>
                  <a:lnTo>
                    <a:pt x="17481" y="31295"/>
                  </a:lnTo>
                  <a:lnTo>
                    <a:pt x="17622" y="31577"/>
                  </a:lnTo>
                  <a:lnTo>
                    <a:pt x="17833" y="31789"/>
                  </a:lnTo>
                  <a:lnTo>
                    <a:pt x="17974" y="32000"/>
                  </a:lnTo>
                  <a:lnTo>
                    <a:pt x="18185" y="32071"/>
                  </a:lnTo>
                  <a:lnTo>
                    <a:pt x="18397" y="32141"/>
                  </a:lnTo>
                  <a:lnTo>
                    <a:pt x="18608" y="32141"/>
                  </a:lnTo>
                  <a:lnTo>
                    <a:pt x="18749" y="32071"/>
                  </a:lnTo>
                  <a:lnTo>
                    <a:pt x="19172" y="31859"/>
                  </a:lnTo>
                  <a:lnTo>
                    <a:pt x="19525" y="31577"/>
                  </a:lnTo>
                  <a:lnTo>
                    <a:pt x="19807" y="31225"/>
                  </a:lnTo>
                  <a:lnTo>
                    <a:pt x="20370" y="30450"/>
                  </a:lnTo>
                  <a:lnTo>
                    <a:pt x="21146" y="32564"/>
                  </a:lnTo>
                  <a:lnTo>
                    <a:pt x="20511" y="32705"/>
                  </a:lnTo>
                  <a:lnTo>
                    <a:pt x="20088" y="32916"/>
                  </a:lnTo>
                  <a:lnTo>
                    <a:pt x="19666" y="33198"/>
                  </a:lnTo>
                  <a:lnTo>
                    <a:pt x="19384" y="33551"/>
                  </a:lnTo>
                  <a:lnTo>
                    <a:pt x="19172" y="33903"/>
                  </a:lnTo>
                  <a:lnTo>
                    <a:pt x="19031" y="34256"/>
                  </a:lnTo>
                  <a:lnTo>
                    <a:pt x="19031" y="34608"/>
                  </a:lnTo>
                  <a:lnTo>
                    <a:pt x="19102" y="34961"/>
                  </a:lnTo>
                  <a:lnTo>
                    <a:pt x="19172" y="35242"/>
                  </a:lnTo>
                  <a:lnTo>
                    <a:pt x="19384" y="35454"/>
                  </a:lnTo>
                  <a:lnTo>
                    <a:pt x="19595" y="35665"/>
                  </a:lnTo>
                  <a:lnTo>
                    <a:pt x="19948" y="35806"/>
                  </a:lnTo>
                  <a:lnTo>
                    <a:pt x="20300" y="35806"/>
                  </a:lnTo>
                  <a:lnTo>
                    <a:pt x="20723" y="35736"/>
                  </a:lnTo>
                  <a:lnTo>
                    <a:pt x="21216" y="35595"/>
                  </a:lnTo>
                  <a:lnTo>
                    <a:pt x="21780" y="35242"/>
                  </a:lnTo>
                  <a:lnTo>
                    <a:pt x="21780" y="35736"/>
                  </a:lnTo>
                  <a:lnTo>
                    <a:pt x="21780" y="36159"/>
                  </a:lnTo>
                  <a:lnTo>
                    <a:pt x="21639" y="36441"/>
                  </a:lnTo>
                  <a:lnTo>
                    <a:pt x="21498" y="36723"/>
                  </a:lnTo>
                  <a:lnTo>
                    <a:pt x="21287" y="36934"/>
                  </a:lnTo>
                  <a:lnTo>
                    <a:pt x="21075" y="37075"/>
                  </a:lnTo>
                  <a:lnTo>
                    <a:pt x="20511" y="37427"/>
                  </a:lnTo>
                  <a:lnTo>
                    <a:pt x="19877" y="37709"/>
                  </a:lnTo>
                  <a:lnTo>
                    <a:pt x="19595" y="37850"/>
                  </a:lnTo>
                  <a:lnTo>
                    <a:pt x="19384" y="38062"/>
                  </a:lnTo>
                  <a:lnTo>
                    <a:pt x="19172" y="38344"/>
                  </a:lnTo>
                  <a:lnTo>
                    <a:pt x="18961" y="38626"/>
                  </a:lnTo>
                  <a:lnTo>
                    <a:pt x="18890" y="39049"/>
                  </a:lnTo>
                  <a:lnTo>
                    <a:pt x="18820" y="39542"/>
                  </a:lnTo>
                  <a:lnTo>
                    <a:pt x="18820" y="40106"/>
                  </a:lnTo>
                  <a:lnTo>
                    <a:pt x="18890" y="40388"/>
                  </a:lnTo>
                  <a:lnTo>
                    <a:pt x="19031" y="40599"/>
                  </a:lnTo>
                  <a:lnTo>
                    <a:pt x="19172" y="40740"/>
                  </a:lnTo>
                  <a:lnTo>
                    <a:pt x="19313" y="40881"/>
                  </a:lnTo>
                  <a:lnTo>
                    <a:pt x="19666" y="41022"/>
                  </a:lnTo>
                  <a:lnTo>
                    <a:pt x="20088" y="41022"/>
                  </a:lnTo>
                  <a:lnTo>
                    <a:pt x="20511" y="40881"/>
                  </a:lnTo>
                  <a:lnTo>
                    <a:pt x="20934" y="40599"/>
                  </a:lnTo>
                  <a:lnTo>
                    <a:pt x="21357" y="40176"/>
                  </a:lnTo>
                  <a:lnTo>
                    <a:pt x="21428" y="40599"/>
                  </a:lnTo>
                  <a:lnTo>
                    <a:pt x="21569" y="41022"/>
                  </a:lnTo>
                  <a:lnTo>
                    <a:pt x="21710" y="41375"/>
                  </a:lnTo>
                  <a:lnTo>
                    <a:pt x="21851" y="41657"/>
                  </a:lnTo>
                  <a:lnTo>
                    <a:pt x="22062" y="41938"/>
                  </a:lnTo>
                  <a:lnTo>
                    <a:pt x="22344" y="42220"/>
                  </a:lnTo>
                  <a:lnTo>
                    <a:pt x="22626" y="42361"/>
                  </a:lnTo>
                  <a:lnTo>
                    <a:pt x="22908" y="42502"/>
                  </a:lnTo>
                  <a:lnTo>
                    <a:pt x="23190" y="42573"/>
                  </a:lnTo>
                  <a:lnTo>
                    <a:pt x="23472" y="42643"/>
                  </a:lnTo>
                  <a:lnTo>
                    <a:pt x="23754" y="42573"/>
                  </a:lnTo>
                  <a:lnTo>
                    <a:pt x="24036" y="42432"/>
                  </a:lnTo>
                  <a:lnTo>
                    <a:pt x="24317" y="42220"/>
                  </a:lnTo>
                  <a:lnTo>
                    <a:pt x="24529" y="41938"/>
                  </a:lnTo>
                  <a:lnTo>
                    <a:pt x="24811" y="41586"/>
                  </a:lnTo>
                  <a:lnTo>
                    <a:pt x="25022" y="41163"/>
                  </a:lnTo>
                  <a:lnTo>
                    <a:pt x="25163" y="40670"/>
                  </a:lnTo>
                  <a:lnTo>
                    <a:pt x="25234" y="40317"/>
                  </a:lnTo>
                  <a:lnTo>
                    <a:pt x="25163" y="39894"/>
                  </a:lnTo>
                  <a:lnTo>
                    <a:pt x="25093" y="39542"/>
                  </a:lnTo>
                  <a:lnTo>
                    <a:pt x="25022" y="39190"/>
                  </a:lnTo>
                  <a:lnTo>
                    <a:pt x="24811" y="38837"/>
                  </a:lnTo>
                  <a:lnTo>
                    <a:pt x="24388" y="38203"/>
                  </a:lnTo>
                  <a:lnTo>
                    <a:pt x="23542" y="37005"/>
                  </a:lnTo>
                  <a:lnTo>
                    <a:pt x="23190" y="36370"/>
                  </a:lnTo>
                  <a:lnTo>
                    <a:pt x="23049" y="36088"/>
                  </a:lnTo>
                  <a:lnTo>
                    <a:pt x="22978" y="35736"/>
                  </a:lnTo>
                  <a:lnTo>
                    <a:pt x="23260" y="35947"/>
                  </a:lnTo>
                  <a:lnTo>
                    <a:pt x="23542" y="36159"/>
                  </a:lnTo>
                  <a:lnTo>
                    <a:pt x="23824" y="36300"/>
                  </a:lnTo>
                  <a:lnTo>
                    <a:pt x="24177" y="36370"/>
                  </a:lnTo>
                  <a:lnTo>
                    <a:pt x="24811" y="36441"/>
                  </a:lnTo>
                  <a:lnTo>
                    <a:pt x="25093" y="36370"/>
                  </a:lnTo>
                  <a:lnTo>
                    <a:pt x="25375" y="36300"/>
                  </a:lnTo>
                  <a:lnTo>
                    <a:pt x="25586" y="36229"/>
                  </a:lnTo>
                  <a:lnTo>
                    <a:pt x="25798" y="36088"/>
                  </a:lnTo>
                  <a:lnTo>
                    <a:pt x="25939" y="35877"/>
                  </a:lnTo>
                  <a:lnTo>
                    <a:pt x="26080" y="35665"/>
                  </a:lnTo>
                  <a:lnTo>
                    <a:pt x="26080" y="35383"/>
                  </a:lnTo>
                  <a:lnTo>
                    <a:pt x="26080" y="35101"/>
                  </a:lnTo>
                  <a:lnTo>
                    <a:pt x="26009" y="34749"/>
                  </a:lnTo>
                  <a:lnTo>
                    <a:pt x="25798" y="34326"/>
                  </a:lnTo>
                  <a:lnTo>
                    <a:pt x="25586" y="34044"/>
                  </a:lnTo>
                  <a:lnTo>
                    <a:pt x="25375" y="33762"/>
                  </a:lnTo>
                  <a:lnTo>
                    <a:pt x="25163" y="33551"/>
                  </a:lnTo>
                  <a:lnTo>
                    <a:pt x="24881" y="33410"/>
                  </a:lnTo>
                  <a:lnTo>
                    <a:pt x="24388" y="33198"/>
                  </a:lnTo>
                  <a:lnTo>
                    <a:pt x="23824" y="33057"/>
                  </a:lnTo>
                  <a:lnTo>
                    <a:pt x="23260" y="32916"/>
                  </a:lnTo>
                  <a:lnTo>
                    <a:pt x="22767" y="32705"/>
                  </a:lnTo>
                  <a:lnTo>
                    <a:pt x="22555" y="32564"/>
                  </a:lnTo>
                  <a:lnTo>
                    <a:pt x="22344" y="32353"/>
                  </a:lnTo>
                  <a:lnTo>
                    <a:pt x="22133" y="32141"/>
                  </a:lnTo>
                  <a:lnTo>
                    <a:pt x="21992" y="31789"/>
                  </a:lnTo>
                  <a:lnTo>
                    <a:pt x="22273" y="32000"/>
                  </a:lnTo>
                  <a:lnTo>
                    <a:pt x="22626" y="32141"/>
                  </a:lnTo>
                  <a:lnTo>
                    <a:pt x="22908" y="32212"/>
                  </a:lnTo>
                  <a:lnTo>
                    <a:pt x="23190" y="32282"/>
                  </a:lnTo>
                  <a:lnTo>
                    <a:pt x="23472" y="32212"/>
                  </a:lnTo>
                  <a:lnTo>
                    <a:pt x="23754" y="32141"/>
                  </a:lnTo>
                  <a:lnTo>
                    <a:pt x="24036" y="32071"/>
                  </a:lnTo>
                  <a:lnTo>
                    <a:pt x="24247" y="31859"/>
                  </a:lnTo>
                  <a:lnTo>
                    <a:pt x="24458" y="31718"/>
                  </a:lnTo>
                  <a:lnTo>
                    <a:pt x="24599" y="31507"/>
                  </a:lnTo>
                  <a:lnTo>
                    <a:pt x="24740" y="31225"/>
                  </a:lnTo>
                  <a:lnTo>
                    <a:pt x="24881" y="30943"/>
                  </a:lnTo>
                  <a:lnTo>
                    <a:pt x="24881" y="30661"/>
                  </a:lnTo>
                  <a:lnTo>
                    <a:pt x="24881" y="30309"/>
                  </a:lnTo>
                  <a:lnTo>
                    <a:pt x="24881" y="30027"/>
                  </a:lnTo>
                  <a:lnTo>
                    <a:pt x="24811" y="29674"/>
                  </a:lnTo>
                  <a:lnTo>
                    <a:pt x="24529" y="29110"/>
                  </a:lnTo>
                  <a:lnTo>
                    <a:pt x="24106" y="28687"/>
                  </a:lnTo>
                  <a:lnTo>
                    <a:pt x="23542" y="28265"/>
                  </a:lnTo>
                  <a:lnTo>
                    <a:pt x="22978" y="27912"/>
                  </a:lnTo>
                  <a:lnTo>
                    <a:pt x="22344" y="27630"/>
                  </a:lnTo>
                  <a:lnTo>
                    <a:pt x="21710" y="27489"/>
                  </a:lnTo>
                  <a:lnTo>
                    <a:pt x="21075" y="27419"/>
                  </a:lnTo>
                  <a:lnTo>
                    <a:pt x="20511" y="27489"/>
                  </a:lnTo>
                  <a:lnTo>
                    <a:pt x="20229" y="25727"/>
                  </a:lnTo>
                  <a:lnTo>
                    <a:pt x="20229" y="24881"/>
                  </a:lnTo>
                  <a:lnTo>
                    <a:pt x="20229" y="24035"/>
                  </a:lnTo>
                  <a:lnTo>
                    <a:pt x="20300" y="23260"/>
                  </a:lnTo>
                  <a:lnTo>
                    <a:pt x="20441" y="22485"/>
                  </a:lnTo>
                  <a:lnTo>
                    <a:pt x="20723" y="21709"/>
                  </a:lnTo>
                  <a:lnTo>
                    <a:pt x="21075" y="20934"/>
                  </a:lnTo>
                  <a:lnTo>
                    <a:pt x="21992" y="19172"/>
                  </a:lnTo>
                  <a:lnTo>
                    <a:pt x="22908" y="17410"/>
                  </a:lnTo>
                  <a:lnTo>
                    <a:pt x="23683" y="15648"/>
                  </a:lnTo>
                  <a:lnTo>
                    <a:pt x="24458" y="13815"/>
                  </a:lnTo>
                  <a:lnTo>
                    <a:pt x="25022" y="12124"/>
                  </a:lnTo>
                  <a:lnTo>
                    <a:pt x="25516" y="10432"/>
                  </a:lnTo>
                  <a:lnTo>
                    <a:pt x="25868" y="8670"/>
                  </a:lnTo>
                  <a:lnTo>
                    <a:pt x="26009" y="7824"/>
                  </a:lnTo>
                  <a:lnTo>
                    <a:pt x="26080" y="6908"/>
                  </a:lnTo>
                  <a:lnTo>
                    <a:pt x="26009" y="5498"/>
                  </a:lnTo>
                  <a:lnTo>
                    <a:pt x="25868" y="4300"/>
                  </a:lnTo>
                  <a:lnTo>
                    <a:pt x="25727" y="3031"/>
                  </a:lnTo>
                  <a:lnTo>
                    <a:pt x="25516" y="1762"/>
                  </a:lnTo>
                  <a:lnTo>
                    <a:pt x="25234" y="776"/>
                  </a:lnTo>
                  <a:lnTo>
                    <a:pt x="25022" y="423"/>
                  </a:lnTo>
                  <a:lnTo>
                    <a:pt x="24881" y="141"/>
                  </a:lnTo>
                  <a:lnTo>
                    <a:pt x="24670" y="0"/>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nvGrpSpPr>
            <p:cNvPr id="234" name="Google Shape;234;p5"/>
            <p:cNvGrpSpPr/>
            <p:nvPr/>
          </p:nvGrpSpPr>
          <p:grpSpPr>
            <a:xfrm>
              <a:off x="1583150" y="1350000"/>
              <a:ext cx="216775" cy="269625"/>
              <a:chOff x="3876925" y="1350000"/>
              <a:chExt cx="216775" cy="269625"/>
            </a:xfrm>
          </p:grpSpPr>
          <p:sp>
            <p:nvSpPr>
              <p:cNvPr id="235" name="Google Shape;235;p5"/>
              <p:cNvSpPr/>
              <p:nvPr/>
            </p:nvSpPr>
            <p:spPr>
              <a:xfrm>
                <a:off x="3876925" y="1350000"/>
                <a:ext cx="216775" cy="269625"/>
              </a:xfrm>
              <a:custGeom>
                <a:avLst/>
                <a:gdLst/>
                <a:ahLst/>
                <a:cxnLst/>
                <a:rect l="l" t="t" r="r" b="b"/>
                <a:pathLst>
                  <a:path w="8671" h="10785" extrusionOk="0">
                    <a:moveTo>
                      <a:pt x="6908" y="1622"/>
                    </a:moveTo>
                    <a:lnTo>
                      <a:pt x="7120" y="1763"/>
                    </a:lnTo>
                    <a:lnTo>
                      <a:pt x="7190" y="1904"/>
                    </a:lnTo>
                    <a:lnTo>
                      <a:pt x="7190" y="2045"/>
                    </a:lnTo>
                    <a:lnTo>
                      <a:pt x="7120" y="2256"/>
                    </a:lnTo>
                    <a:lnTo>
                      <a:pt x="6908" y="2679"/>
                    </a:lnTo>
                    <a:lnTo>
                      <a:pt x="6556" y="3172"/>
                    </a:lnTo>
                    <a:lnTo>
                      <a:pt x="5781" y="4089"/>
                    </a:lnTo>
                    <a:lnTo>
                      <a:pt x="5287" y="4512"/>
                    </a:lnTo>
                    <a:lnTo>
                      <a:pt x="5287" y="4018"/>
                    </a:lnTo>
                    <a:lnTo>
                      <a:pt x="5358" y="3525"/>
                    </a:lnTo>
                    <a:lnTo>
                      <a:pt x="5499" y="3031"/>
                    </a:lnTo>
                    <a:lnTo>
                      <a:pt x="5710" y="2538"/>
                    </a:lnTo>
                    <a:lnTo>
                      <a:pt x="5922" y="2327"/>
                    </a:lnTo>
                    <a:lnTo>
                      <a:pt x="6274" y="1974"/>
                    </a:lnTo>
                    <a:lnTo>
                      <a:pt x="6626" y="1692"/>
                    </a:lnTo>
                    <a:lnTo>
                      <a:pt x="6767" y="1622"/>
                    </a:lnTo>
                    <a:close/>
                    <a:moveTo>
                      <a:pt x="3596" y="2186"/>
                    </a:moveTo>
                    <a:lnTo>
                      <a:pt x="3666" y="2256"/>
                    </a:lnTo>
                    <a:lnTo>
                      <a:pt x="3807" y="2538"/>
                    </a:lnTo>
                    <a:lnTo>
                      <a:pt x="3877" y="2890"/>
                    </a:lnTo>
                    <a:lnTo>
                      <a:pt x="3948" y="3313"/>
                    </a:lnTo>
                    <a:lnTo>
                      <a:pt x="4018" y="4230"/>
                    </a:lnTo>
                    <a:lnTo>
                      <a:pt x="4018" y="4794"/>
                    </a:lnTo>
                    <a:lnTo>
                      <a:pt x="3737" y="4441"/>
                    </a:lnTo>
                    <a:lnTo>
                      <a:pt x="3525" y="4018"/>
                    </a:lnTo>
                    <a:lnTo>
                      <a:pt x="3314" y="3595"/>
                    </a:lnTo>
                    <a:lnTo>
                      <a:pt x="3102" y="3172"/>
                    </a:lnTo>
                    <a:lnTo>
                      <a:pt x="3102" y="2750"/>
                    </a:lnTo>
                    <a:lnTo>
                      <a:pt x="3102" y="2538"/>
                    </a:lnTo>
                    <a:lnTo>
                      <a:pt x="3173" y="2397"/>
                    </a:lnTo>
                    <a:lnTo>
                      <a:pt x="3314" y="2256"/>
                    </a:lnTo>
                    <a:lnTo>
                      <a:pt x="3455" y="2186"/>
                    </a:lnTo>
                    <a:close/>
                    <a:moveTo>
                      <a:pt x="1199" y="4512"/>
                    </a:moveTo>
                    <a:lnTo>
                      <a:pt x="1622" y="4653"/>
                    </a:lnTo>
                    <a:lnTo>
                      <a:pt x="2115" y="4794"/>
                    </a:lnTo>
                    <a:lnTo>
                      <a:pt x="2538" y="5076"/>
                    </a:lnTo>
                    <a:lnTo>
                      <a:pt x="3173" y="5428"/>
                    </a:lnTo>
                    <a:lnTo>
                      <a:pt x="2679" y="5639"/>
                    </a:lnTo>
                    <a:lnTo>
                      <a:pt x="2186" y="5710"/>
                    </a:lnTo>
                    <a:lnTo>
                      <a:pt x="1904" y="5639"/>
                    </a:lnTo>
                    <a:lnTo>
                      <a:pt x="1622" y="5569"/>
                    </a:lnTo>
                    <a:lnTo>
                      <a:pt x="1411" y="5428"/>
                    </a:lnTo>
                    <a:lnTo>
                      <a:pt x="1199" y="5216"/>
                    </a:lnTo>
                    <a:lnTo>
                      <a:pt x="917" y="4794"/>
                    </a:lnTo>
                    <a:lnTo>
                      <a:pt x="917" y="4653"/>
                    </a:lnTo>
                    <a:lnTo>
                      <a:pt x="988" y="4582"/>
                    </a:lnTo>
                    <a:lnTo>
                      <a:pt x="1058" y="4512"/>
                    </a:lnTo>
                    <a:close/>
                    <a:moveTo>
                      <a:pt x="3666" y="6485"/>
                    </a:moveTo>
                    <a:lnTo>
                      <a:pt x="3807" y="7120"/>
                    </a:lnTo>
                    <a:lnTo>
                      <a:pt x="3807" y="7754"/>
                    </a:lnTo>
                    <a:lnTo>
                      <a:pt x="3807" y="8388"/>
                    </a:lnTo>
                    <a:lnTo>
                      <a:pt x="3666" y="9093"/>
                    </a:lnTo>
                    <a:lnTo>
                      <a:pt x="3525" y="9305"/>
                    </a:lnTo>
                    <a:lnTo>
                      <a:pt x="3314" y="9516"/>
                    </a:lnTo>
                    <a:lnTo>
                      <a:pt x="2961" y="9516"/>
                    </a:lnTo>
                    <a:lnTo>
                      <a:pt x="2820" y="9375"/>
                    </a:lnTo>
                    <a:lnTo>
                      <a:pt x="2750" y="9234"/>
                    </a:lnTo>
                    <a:lnTo>
                      <a:pt x="2538" y="8670"/>
                    </a:lnTo>
                    <a:lnTo>
                      <a:pt x="2538" y="8036"/>
                    </a:lnTo>
                    <a:lnTo>
                      <a:pt x="2609" y="7754"/>
                    </a:lnTo>
                    <a:lnTo>
                      <a:pt x="2679" y="7401"/>
                    </a:lnTo>
                    <a:lnTo>
                      <a:pt x="2891" y="7120"/>
                    </a:lnTo>
                    <a:lnTo>
                      <a:pt x="3102" y="6838"/>
                    </a:lnTo>
                    <a:lnTo>
                      <a:pt x="3384" y="6626"/>
                    </a:lnTo>
                    <a:lnTo>
                      <a:pt x="3666" y="6485"/>
                    </a:lnTo>
                    <a:close/>
                    <a:moveTo>
                      <a:pt x="7261" y="1"/>
                    </a:moveTo>
                    <a:lnTo>
                      <a:pt x="6767" y="71"/>
                    </a:lnTo>
                    <a:lnTo>
                      <a:pt x="6274" y="283"/>
                    </a:lnTo>
                    <a:lnTo>
                      <a:pt x="5781" y="565"/>
                    </a:lnTo>
                    <a:lnTo>
                      <a:pt x="5358" y="917"/>
                    </a:lnTo>
                    <a:lnTo>
                      <a:pt x="5005" y="1269"/>
                    </a:lnTo>
                    <a:lnTo>
                      <a:pt x="4723" y="1692"/>
                    </a:lnTo>
                    <a:lnTo>
                      <a:pt x="4582" y="1340"/>
                    </a:lnTo>
                    <a:lnTo>
                      <a:pt x="4441" y="1128"/>
                    </a:lnTo>
                    <a:lnTo>
                      <a:pt x="4230" y="917"/>
                    </a:lnTo>
                    <a:lnTo>
                      <a:pt x="4018" y="846"/>
                    </a:lnTo>
                    <a:lnTo>
                      <a:pt x="3525" y="846"/>
                    </a:lnTo>
                    <a:lnTo>
                      <a:pt x="3314" y="987"/>
                    </a:lnTo>
                    <a:lnTo>
                      <a:pt x="3102" y="1128"/>
                    </a:lnTo>
                    <a:lnTo>
                      <a:pt x="2679" y="1551"/>
                    </a:lnTo>
                    <a:lnTo>
                      <a:pt x="2327" y="2045"/>
                    </a:lnTo>
                    <a:lnTo>
                      <a:pt x="2115" y="2609"/>
                    </a:lnTo>
                    <a:lnTo>
                      <a:pt x="2045" y="2890"/>
                    </a:lnTo>
                    <a:lnTo>
                      <a:pt x="2045" y="3172"/>
                    </a:lnTo>
                    <a:lnTo>
                      <a:pt x="1199" y="3172"/>
                    </a:lnTo>
                    <a:lnTo>
                      <a:pt x="847" y="3313"/>
                    </a:lnTo>
                    <a:lnTo>
                      <a:pt x="565" y="3454"/>
                    </a:lnTo>
                    <a:lnTo>
                      <a:pt x="353" y="3736"/>
                    </a:lnTo>
                    <a:lnTo>
                      <a:pt x="142" y="4018"/>
                    </a:lnTo>
                    <a:lnTo>
                      <a:pt x="71" y="4371"/>
                    </a:lnTo>
                    <a:lnTo>
                      <a:pt x="1" y="4653"/>
                    </a:lnTo>
                    <a:lnTo>
                      <a:pt x="71" y="5005"/>
                    </a:lnTo>
                    <a:lnTo>
                      <a:pt x="142" y="5357"/>
                    </a:lnTo>
                    <a:lnTo>
                      <a:pt x="283" y="5710"/>
                    </a:lnTo>
                    <a:lnTo>
                      <a:pt x="494" y="6062"/>
                    </a:lnTo>
                    <a:lnTo>
                      <a:pt x="776" y="6274"/>
                    </a:lnTo>
                    <a:lnTo>
                      <a:pt x="1129" y="6556"/>
                    </a:lnTo>
                    <a:lnTo>
                      <a:pt x="1481" y="6697"/>
                    </a:lnTo>
                    <a:lnTo>
                      <a:pt x="1974" y="6767"/>
                    </a:lnTo>
                    <a:lnTo>
                      <a:pt x="1552" y="7542"/>
                    </a:lnTo>
                    <a:lnTo>
                      <a:pt x="1481" y="8036"/>
                    </a:lnTo>
                    <a:lnTo>
                      <a:pt x="1411" y="8459"/>
                    </a:lnTo>
                    <a:lnTo>
                      <a:pt x="1340" y="8882"/>
                    </a:lnTo>
                    <a:lnTo>
                      <a:pt x="1411" y="9375"/>
                    </a:lnTo>
                    <a:lnTo>
                      <a:pt x="1552" y="9798"/>
                    </a:lnTo>
                    <a:lnTo>
                      <a:pt x="1763" y="10150"/>
                    </a:lnTo>
                    <a:lnTo>
                      <a:pt x="2045" y="10432"/>
                    </a:lnTo>
                    <a:lnTo>
                      <a:pt x="2327" y="10644"/>
                    </a:lnTo>
                    <a:lnTo>
                      <a:pt x="2609" y="10714"/>
                    </a:lnTo>
                    <a:lnTo>
                      <a:pt x="2891" y="10785"/>
                    </a:lnTo>
                    <a:lnTo>
                      <a:pt x="3173" y="10714"/>
                    </a:lnTo>
                    <a:lnTo>
                      <a:pt x="3455" y="10644"/>
                    </a:lnTo>
                    <a:lnTo>
                      <a:pt x="3666" y="10432"/>
                    </a:lnTo>
                    <a:lnTo>
                      <a:pt x="3877" y="10221"/>
                    </a:lnTo>
                    <a:lnTo>
                      <a:pt x="4300" y="9727"/>
                    </a:lnTo>
                    <a:lnTo>
                      <a:pt x="4582" y="9164"/>
                    </a:lnTo>
                    <a:lnTo>
                      <a:pt x="4794" y="8529"/>
                    </a:lnTo>
                    <a:lnTo>
                      <a:pt x="4794" y="7965"/>
                    </a:lnTo>
                    <a:lnTo>
                      <a:pt x="5287" y="8318"/>
                    </a:lnTo>
                    <a:lnTo>
                      <a:pt x="5710" y="8529"/>
                    </a:lnTo>
                    <a:lnTo>
                      <a:pt x="6203" y="8670"/>
                    </a:lnTo>
                    <a:lnTo>
                      <a:pt x="6626" y="8600"/>
                    </a:lnTo>
                    <a:lnTo>
                      <a:pt x="7049" y="8529"/>
                    </a:lnTo>
                    <a:lnTo>
                      <a:pt x="7472" y="8318"/>
                    </a:lnTo>
                    <a:lnTo>
                      <a:pt x="7754" y="8036"/>
                    </a:lnTo>
                    <a:lnTo>
                      <a:pt x="8036" y="7683"/>
                    </a:lnTo>
                    <a:lnTo>
                      <a:pt x="8247" y="7331"/>
                    </a:lnTo>
                    <a:lnTo>
                      <a:pt x="8388" y="6979"/>
                    </a:lnTo>
                    <a:lnTo>
                      <a:pt x="8459" y="6556"/>
                    </a:lnTo>
                    <a:lnTo>
                      <a:pt x="8388" y="6133"/>
                    </a:lnTo>
                    <a:lnTo>
                      <a:pt x="8247" y="5780"/>
                    </a:lnTo>
                    <a:lnTo>
                      <a:pt x="8036" y="5428"/>
                    </a:lnTo>
                    <a:lnTo>
                      <a:pt x="7684" y="5146"/>
                    </a:lnTo>
                    <a:lnTo>
                      <a:pt x="7190" y="4935"/>
                    </a:lnTo>
                    <a:lnTo>
                      <a:pt x="7472" y="4512"/>
                    </a:lnTo>
                    <a:lnTo>
                      <a:pt x="7825" y="3948"/>
                    </a:lnTo>
                    <a:lnTo>
                      <a:pt x="8177" y="3384"/>
                    </a:lnTo>
                    <a:lnTo>
                      <a:pt x="8459" y="2750"/>
                    </a:lnTo>
                    <a:lnTo>
                      <a:pt x="8670" y="2115"/>
                    </a:lnTo>
                    <a:lnTo>
                      <a:pt x="8670" y="1481"/>
                    </a:lnTo>
                    <a:lnTo>
                      <a:pt x="8600" y="1199"/>
                    </a:lnTo>
                    <a:lnTo>
                      <a:pt x="8529" y="917"/>
                    </a:lnTo>
                    <a:lnTo>
                      <a:pt x="8388" y="635"/>
                    </a:lnTo>
                    <a:lnTo>
                      <a:pt x="8177" y="424"/>
                    </a:lnTo>
                    <a:lnTo>
                      <a:pt x="7966" y="283"/>
                    </a:lnTo>
                    <a:lnTo>
                      <a:pt x="7754" y="142"/>
                    </a:lnTo>
                    <a:lnTo>
                      <a:pt x="7472" y="71"/>
                    </a:lnTo>
                    <a:lnTo>
                      <a:pt x="7261" y="1"/>
                    </a:lnTo>
                    <a:close/>
                  </a:path>
                </a:pathLst>
              </a:custGeom>
              <a:solidFill>
                <a:srgbClr val="F7CA0F"/>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6" name="Google Shape;236;p5"/>
              <p:cNvSpPr/>
              <p:nvPr/>
            </p:nvSpPr>
            <p:spPr>
              <a:xfrm>
                <a:off x="3876925" y="1350000"/>
                <a:ext cx="216775" cy="269625"/>
              </a:xfrm>
              <a:custGeom>
                <a:avLst/>
                <a:gdLst/>
                <a:ahLst/>
                <a:cxnLst/>
                <a:rect l="l" t="t" r="r" b="b"/>
                <a:pathLst>
                  <a:path w="8671" h="10785" fill="none" extrusionOk="0">
                    <a:moveTo>
                      <a:pt x="1763" y="10150"/>
                    </a:moveTo>
                    <a:lnTo>
                      <a:pt x="1763" y="10150"/>
                    </a:lnTo>
                    <a:lnTo>
                      <a:pt x="2045" y="10432"/>
                    </a:lnTo>
                    <a:lnTo>
                      <a:pt x="2327" y="10644"/>
                    </a:lnTo>
                    <a:lnTo>
                      <a:pt x="2609" y="10714"/>
                    </a:lnTo>
                    <a:lnTo>
                      <a:pt x="2891" y="10785"/>
                    </a:lnTo>
                    <a:lnTo>
                      <a:pt x="3173" y="10714"/>
                    </a:lnTo>
                    <a:lnTo>
                      <a:pt x="3455" y="10644"/>
                    </a:lnTo>
                    <a:lnTo>
                      <a:pt x="3666" y="10432"/>
                    </a:lnTo>
                    <a:lnTo>
                      <a:pt x="3877" y="10221"/>
                    </a:lnTo>
                    <a:lnTo>
                      <a:pt x="4300" y="9727"/>
                    </a:lnTo>
                    <a:lnTo>
                      <a:pt x="4582" y="9164"/>
                    </a:lnTo>
                    <a:lnTo>
                      <a:pt x="4794" y="8529"/>
                    </a:lnTo>
                    <a:lnTo>
                      <a:pt x="4794" y="7965"/>
                    </a:lnTo>
                    <a:lnTo>
                      <a:pt x="4794" y="7965"/>
                    </a:lnTo>
                    <a:lnTo>
                      <a:pt x="5287" y="8318"/>
                    </a:lnTo>
                    <a:lnTo>
                      <a:pt x="5710" y="8529"/>
                    </a:lnTo>
                    <a:lnTo>
                      <a:pt x="6203" y="8670"/>
                    </a:lnTo>
                    <a:lnTo>
                      <a:pt x="6626" y="8600"/>
                    </a:lnTo>
                    <a:lnTo>
                      <a:pt x="7049" y="8529"/>
                    </a:lnTo>
                    <a:lnTo>
                      <a:pt x="7472" y="8318"/>
                    </a:lnTo>
                    <a:lnTo>
                      <a:pt x="7754" y="8036"/>
                    </a:lnTo>
                    <a:lnTo>
                      <a:pt x="8036" y="7683"/>
                    </a:lnTo>
                    <a:lnTo>
                      <a:pt x="8247" y="7331"/>
                    </a:lnTo>
                    <a:lnTo>
                      <a:pt x="8388" y="6979"/>
                    </a:lnTo>
                    <a:lnTo>
                      <a:pt x="8459" y="6556"/>
                    </a:lnTo>
                    <a:lnTo>
                      <a:pt x="8388" y="6133"/>
                    </a:lnTo>
                    <a:lnTo>
                      <a:pt x="8247" y="5780"/>
                    </a:lnTo>
                    <a:lnTo>
                      <a:pt x="8036" y="5428"/>
                    </a:lnTo>
                    <a:lnTo>
                      <a:pt x="7684" y="5146"/>
                    </a:lnTo>
                    <a:lnTo>
                      <a:pt x="7190" y="4935"/>
                    </a:lnTo>
                    <a:lnTo>
                      <a:pt x="7190" y="4935"/>
                    </a:lnTo>
                    <a:lnTo>
                      <a:pt x="7472" y="4512"/>
                    </a:lnTo>
                    <a:lnTo>
                      <a:pt x="7825" y="3948"/>
                    </a:lnTo>
                    <a:lnTo>
                      <a:pt x="8177" y="3384"/>
                    </a:lnTo>
                    <a:lnTo>
                      <a:pt x="8459" y="2750"/>
                    </a:lnTo>
                    <a:lnTo>
                      <a:pt x="8670" y="2115"/>
                    </a:lnTo>
                    <a:lnTo>
                      <a:pt x="8670" y="1481"/>
                    </a:lnTo>
                    <a:lnTo>
                      <a:pt x="8600" y="1199"/>
                    </a:lnTo>
                    <a:lnTo>
                      <a:pt x="8529" y="917"/>
                    </a:lnTo>
                    <a:lnTo>
                      <a:pt x="8388" y="635"/>
                    </a:lnTo>
                    <a:lnTo>
                      <a:pt x="8177" y="424"/>
                    </a:lnTo>
                    <a:lnTo>
                      <a:pt x="8177" y="424"/>
                    </a:lnTo>
                    <a:lnTo>
                      <a:pt x="7966" y="283"/>
                    </a:lnTo>
                    <a:lnTo>
                      <a:pt x="7754" y="142"/>
                    </a:lnTo>
                    <a:lnTo>
                      <a:pt x="7472" y="71"/>
                    </a:lnTo>
                    <a:lnTo>
                      <a:pt x="7261" y="1"/>
                    </a:lnTo>
                    <a:lnTo>
                      <a:pt x="6767" y="71"/>
                    </a:lnTo>
                    <a:lnTo>
                      <a:pt x="6274" y="283"/>
                    </a:lnTo>
                    <a:lnTo>
                      <a:pt x="5781" y="565"/>
                    </a:lnTo>
                    <a:lnTo>
                      <a:pt x="5358" y="917"/>
                    </a:lnTo>
                    <a:lnTo>
                      <a:pt x="5005" y="1269"/>
                    </a:lnTo>
                    <a:lnTo>
                      <a:pt x="4723" y="1692"/>
                    </a:lnTo>
                    <a:lnTo>
                      <a:pt x="4723" y="1692"/>
                    </a:lnTo>
                    <a:lnTo>
                      <a:pt x="4582" y="1340"/>
                    </a:lnTo>
                    <a:lnTo>
                      <a:pt x="4441" y="1128"/>
                    </a:lnTo>
                    <a:lnTo>
                      <a:pt x="4230" y="917"/>
                    </a:lnTo>
                    <a:lnTo>
                      <a:pt x="4018" y="846"/>
                    </a:lnTo>
                    <a:lnTo>
                      <a:pt x="3807" y="846"/>
                    </a:lnTo>
                    <a:lnTo>
                      <a:pt x="3525" y="846"/>
                    </a:lnTo>
                    <a:lnTo>
                      <a:pt x="3314" y="987"/>
                    </a:lnTo>
                    <a:lnTo>
                      <a:pt x="3102" y="1128"/>
                    </a:lnTo>
                    <a:lnTo>
                      <a:pt x="2679" y="1551"/>
                    </a:lnTo>
                    <a:lnTo>
                      <a:pt x="2327" y="2045"/>
                    </a:lnTo>
                    <a:lnTo>
                      <a:pt x="2115" y="2609"/>
                    </a:lnTo>
                    <a:lnTo>
                      <a:pt x="2045" y="2890"/>
                    </a:lnTo>
                    <a:lnTo>
                      <a:pt x="2045" y="3172"/>
                    </a:lnTo>
                    <a:lnTo>
                      <a:pt x="2045" y="3172"/>
                    </a:lnTo>
                    <a:lnTo>
                      <a:pt x="1622" y="3172"/>
                    </a:lnTo>
                    <a:lnTo>
                      <a:pt x="1199" y="3172"/>
                    </a:lnTo>
                    <a:lnTo>
                      <a:pt x="847" y="3313"/>
                    </a:lnTo>
                    <a:lnTo>
                      <a:pt x="565" y="3454"/>
                    </a:lnTo>
                    <a:lnTo>
                      <a:pt x="353" y="3736"/>
                    </a:lnTo>
                    <a:lnTo>
                      <a:pt x="142" y="4018"/>
                    </a:lnTo>
                    <a:lnTo>
                      <a:pt x="71" y="4371"/>
                    </a:lnTo>
                    <a:lnTo>
                      <a:pt x="1" y="4653"/>
                    </a:lnTo>
                    <a:lnTo>
                      <a:pt x="71" y="5005"/>
                    </a:lnTo>
                    <a:lnTo>
                      <a:pt x="142" y="5357"/>
                    </a:lnTo>
                    <a:lnTo>
                      <a:pt x="283" y="5710"/>
                    </a:lnTo>
                    <a:lnTo>
                      <a:pt x="494" y="6062"/>
                    </a:lnTo>
                    <a:lnTo>
                      <a:pt x="776" y="6274"/>
                    </a:lnTo>
                    <a:lnTo>
                      <a:pt x="1129" y="6556"/>
                    </a:lnTo>
                    <a:lnTo>
                      <a:pt x="1481" y="6697"/>
                    </a:lnTo>
                    <a:lnTo>
                      <a:pt x="1974" y="6767"/>
                    </a:lnTo>
                    <a:lnTo>
                      <a:pt x="1974" y="6767"/>
                    </a:lnTo>
                    <a:lnTo>
                      <a:pt x="1552" y="7542"/>
                    </a:lnTo>
                    <a:lnTo>
                      <a:pt x="1481" y="8036"/>
                    </a:lnTo>
                    <a:lnTo>
                      <a:pt x="1411" y="8459"/>
                    </a:lnTo>
                    <a:lnTo>
                      <a:pt x="1340" y="8882"/>
                    </a:lnTo>
                    <a:lnTo>
                      <a:pt x="1411" y="9375"/>
                    </a:lnTo>
                    <a:lnTo>
                      <a:pt x="1552" y="9798"/>
                    </a:lnTo>
                    <a:lnTo>
                      <a:pt x="1763" y="10150"/>
                    </a:lnTo>
                    <a:lnTo>
                      <a:pt x="1763" y="10150"/>
                    </a:lnTo>
                  </a:path>
                </a:pathLst>
              </a:custGeom>
              <a:no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7" name="Google Shape;237;p5"/>
              <p:cNvSpPr/>
              <p:nvPr/>
            </p:nvSpPr>
            <p:spPr>
              <a:xfrm>
                <a:off x="3940375" y="1512125"/>
                <a:ext cx="31725" cy="75800"/>
              </a:xfrm>
              <a:custGeom>
                <a:avLst/>
                <a:gdLst/>
                <a:ahLst/>
                <a:cxnLst/>
                <a:rect l="l" t="t" r="r" b="b"/>
                <a:pathLst>
                  <a:path w="1269" h="3032" fill="none" extrusionOk="0">
                    <a:moveTo>
                      <a:pt x="1128" y="2608"/>
                    </a:moveTo>
                    <a:lnTo>
                      <a:pt x="1128" y="2608"/>
                    </a:lnTo>
                    <a:lnTo>
                      <a:pt x="987" y="2820"/>
                    </a:lnTo>
                    <a:lnTo>
                      <a:pt x="776" y="3031"/>
                    </a:lnTo>
                    <a:lnTo>
                      <a:pt x="635" y="3031"/>
                    </a:lnTo>
                    <a:lnTo>
                      <a:pt x="423" y="3031"/>
                    </a:lnTo>
                    <a:lnTo>
                      <a:pt x="282" y="2890"/>
                    </a:lnTo>
                    <a:lnTo>
                      <a:pt x="212" y="2749"/>
                    </a:lnTo>
                    <a:lnTo>
                      <a:pt x="0" y="2185"/>
                    </a:lnTo>
                    <a:lnTo>
                      <a:pt x="0" y="1551"/>
                    </a:lnTo>
                    <a:lnTo>
                      <a:pt x="71" y="1269"/>
                    </a:lnTo>
                    <a:lnTo>
                      <a:pt x="141" y="916"/>
                    </a:lnTo>
                    <a:lnTo>
                      <a:pt x="353" y="635"/>
                    </a:lnTo>
                    <a:lnTo>
                      <a:pt x="564" y="353"/>
                    </a:lnTo>
                    <a:lnTo>
                      <a:pt x="846" y="141"/>
                    </a:lnTo>
                    <a:lnTo>
                      <a:pt x="1128" y="0"/>
                    </a:lnTo>
                    <a:lnTo>
                      <a:pt x="1128" y="0"/>
                    </a:lnTo>
                    <a:lnTo>
                      <a:pt x="1269" y="635"/>
                    </a:lnTo>
                    <a:lnTo>
                      <a:pt x="1269" y="1269"/>
                    </a:lnTo>
                    <a:lnTo>
                      <a:pt x="1269" y="1903"/>
                    </a:lnTo>
                    <a:lnTo>
                      <a:pt x="1128" y="2608"/>
                    </a:lnTo>
                    <a:lnTo>
                      <a:pt x="1128" y="2608"/>
                    </a:lnTo>
                  </a:path>
                </a:pathLst>
              </a:custGeom>
              <a:no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8" name="Google Shape;238;p5"/>
              <p:cNvSpPr/>
              <p:nvPr/>
            </p:nvSpPr>
            <p:spPr>
              <a:xfrm>
                <a:off x="3954475" y="1404625"/>
                <a:ext cx="22925" cy="65225"/>
              </a:xfrm>
              <a:custGeom>
                <a:avLst/>
                <a:gdLst/>
                <a:ahLst/>
                <a:cxnLst/>
                <a:rect l="l" t="t" r="r" b="b"/>
                <a:pathLst>
                  <a:path w="917" h="2609" fill="none" extrusionOk="0">
                    <a:moveTo>
                      <a:pt x="353" y="1"/>
                    </a:moveTo>
                    <a:lnTo>
                      <a:pt x="353" y="1"/>
                    </a:lnTo>
                    <a:lnTo>
                      <a:pt x="494" y="1"/>
                    </a:lnTo>
                    <a:lnTo>
                      <a:pt x="564" y="71"/>
                    </a:lnTo>
                    <a:lnTo>
                      <a:pt x="705" y="353"/>
                    </a:lnTo>
                    <a:lnTo>
                      <a:pt x="775" y="705"/>
                    </a:lnTo>
                    <a:lnTo>
                      <a:pt x="846" y="1128"/>
                    </a:lnTo>
                    <a:lnTo>
                      <a:pt x="916" y="2045"/>
                    </a:lnTo>
                    <a:lnTo>
                      <a:pt x="916" y="2609"/>
                    </a:lnTo>
                    <a:lnTo>
                      <a:pt x="916" y="2609"/>
                    </a:lnTo>
                    <a:lnTo>
                      <a:pt x="635" y="2256"/>
                    </a:lnTo>
                    <a:lnTo>
                      <a:pt x="423" y="1833"/>
                    </a:lnTo>
                    <a:lnTo>
                      <a:pt x="212" y="1410"/>
                    </a:lnTo>
                    <a:lnTo>
                      <a:pt x="0" y="987"/>
                    </a:lnTo>
                    <a:lnTo>
                      <a:pt x="0" y="565"/>
                    </a:lnTo>
                    <a:lnTo>
                      <a:pt x="0" y="353"/>
                    </a:lnTo>
                    <a:lnTo>
                      <a:pt x="71" y="212"/>
                    </a:lnTo>
                    <a:lnTo>
                      <a:pt x="212" y="71"/>
                    </a:lnTo>
                    <a:lnTo>
                      <a:pt x="353" y="1"/>
                    </a:lnTo>
                    <a:lnTo>
                      <a:pt x="353" y="1"/>
                    </a:lnTo>
                  </a:path>
                </a:pathLst>
              </a:custGeom>
              <a:no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39" name="Google Shape;239;p5"/>
              <p:cNvSpPr/>
              <p:nvPr/>
            </p:nvSpPr>
            <p:spPr>
              <a:xfrm>
                <a:off x="3899850" y="1462775"/>
                <a:ext cx="56400" cy="29975"/>
              </a:xfrm>
              <a:custGeom>
                <a:avLst/>
                <a:gdLst/>
                <a:ahLst/>
                <a:cxnLst/>
                <a:rect l="l" t="t" r="r" b="b"/>
                <a:pathLst>
                  <a:path w="2256" h="1199" fill="none" extrusionOk="0">
                    <a:moveTo>
                      <a:pt x="282" y="705"/>
                    </a:moveTo>
                    <a:lnTo>
                      <a:pt x="282" y="705"/>
                    </a:lnTo>
                    <a:lnTo>
                      <a:pt x="0" y="283"/>
                    </a:lnTo>
                    <a:lnTo>
                      <a:pt x="0" y="142"/>
                    </a:lnTo>
                    <a:lnTo>
                      <a:pt x="71" y="71"/>
                    </a:lnTo>
                    <a:lnTo>
                      <a:pt x="141" y="1"/>
                    </a:lnTo>
                    <a:lnTo>
                      <a:pt x="282" y="1"/>
                    </a:lnTo>
                    <a:lnTo>
                      <a:pt x="705" y="142"/>
                    </a:lnTo>
                    <a:lnTo>
                      <a:pt x="1198" y="283"/>
                    </a:lnTo>
                    <a:lnTo>
                      <a:pt x="1621" y="565"/>
                    </a:lnTo>
                    <a:lnTo>
                      <a:pt x="2256" y="917"/>
                    </a:lnTo>
                    <a:lnTo>
                      <a:pt x="2256" y="917"/>
                    </a:lnTo>
                    <a:lnTo>
                      <a:pt x="1762" y="1128"/>
                    </a:lnTo>
                    <a:lnTo>
                      <a:pt x="1269" y="1199"/>
                    </a:lnTo>
                    <a:lnTo>
                      <a:pt x="987" y="1128"/>
                    </a:lnTo>
                    <a:lnTo>
                      <a:pt x="705" y="1058"/>
                    </a:lnTo>
                    <a:lnTo>
                      <a:pt x="494" y="917"/>
                    </a:lnTo>
                    <a:lnTo>
                      <a:pt x="282" y="705"/>
                    </a:lnTo>
                    <a:lnTo>
                      <a:pt x="282" y="705"/>
                    </a:lnTo>
                  </a:path>
                </a:pathLst>
              </a:custGeom>
              <a:no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sp>
          <p:nvSpPr>
            <p:cNvPr id="240" name="Google Shape;240;p5"/>
            <p:cNvSpPr/>
            <p:nvPr/>
          </p:nvSpPr>
          <p:spPr>
            <a:xfrm>
              <a:off x="1086250" y="2701550"/>
              <a:ext cx="237900" cy="313675"/>
            </a:xfrm>
            <a:custGeom>
              <a:avLst/>
              <a:gdLst/>
              <a:ahLst/>
              <a:cxnLst/>
              <a:rect l="l" t="t" r="r" b="b"/>
              <a:pathLst>
                <a:path w="9516" h="12547" extrusionOk="0">
                  <a:moveTo>
                    <a:pt x="9516" y="0"/>
                  </a:moveTo>
                  <a:lnTo>
                    <a:pt x="9420" y="385"/>
                  </a:lnTo>
                  <a:lnTo>
                    <a:pt x="9445" y="353"/>
                  </a:lnTo>
                  <a:lnTo>
                    <a:pt x="9516" y="0"/>
                  </a:lnTo>
                  <a:close/>
                  <a:moveTo>
                    <a:pt x="5357" y="3947"/>
                  </a:moveTo>
                  <a:lnTo>
                    <a:pt x="4793" y="4582"/>
                  </a:lnTo>
                  <a:lnTo>
                    <a:pt x="3595" y="5921"/>
                  </a:lnTo>
                  <a:lnTo>
                    <a:pt x="2256" y="7471"/>
                  </a:lnTo>
                  <a:lnTo>
                    <a:pt x="1763" y="8106"/>
                  </a:lnTo>
                  <a:lnTo>
                    <a:pt x="1410" y="8599"/>
                  </a:lnTo>
                  <a:lnTo>
                    <a:pt x="1692" y="7894"/>
                  </a:lnTo>
                  <a:lnTo>
                    <a:pt x="2045" y="7190"/>
                  </a:lnTo>
                  <a:lnTo>
                    <a:pt x="2467" y="6485"/>
                  </a:lnTo>
                  <a:lnTo>
                    <a:pt x="2961" y="5921"/>
                  </a:lnTo>
                  <a:lnTo>
                    <a:pt x="3525" y="5357"/>
                  </a:lnTo>
                  <a:lnTo>
                    <a:pt x="4089" y="4864"/>
                  </a:lnTo>
                  <a:lnTo>
                    <a:pt x="4723" y="4370"/>
                  </a:lnTo>
                  <a:lnTo>
                    <a:pt x="5357" y="3947"/>
                  </a:lnTo>
                  <a:close/>
                  <a:moveTo>
                    <a:pt x="6696" y="3242"/>
                  </a:moveTo>
                  <a:lnTo>
                    <a:pt x="6626" y="3806"/>
                  </a:lnTo>
                  <a:lnTo>
                    <a:pt x="6626" y="4300"/>
                  </a:lnTo>
                  <a:lnTo>
                    <a:pt x="6555" y="5357"/>
                  </a:lnTo>
                  <a:lnTo>
                    <a:pt x="6485" y="5850"/>
                  </a:lnTo>
                  <a:lnTo>
                    <a:pt x="6415" y="6344"/>
                  </a:lnTo>
                  <a:lnTo>
                    <a:pt x="6203" y="6837"/>
                  </a:lnTo>
                  <a:lnTo>
                    <a:pt x="5921" y="7331"/>
                  </a:lnTo>
                  <a:lnTo>
                    <a:pt x="5569" y="7753"/>
                  </a:lnTo>
                  <a:lnTo>
                    <a:pt x="5075" y="8176"/>
                  </a:lnTo>
                  <a:lnTo>
                    <a:pt x="4652" y="8529"/>
                  </a:lnTo>
                  <a:lnTo>
                    <a:pt x="4089" y="8811"/>
                  </a:lnTo>
                  <a:lnTo>
                    <a:pt x="3031" y="9375"/>
                  </a:lnTo>
                  <a:lnTo>
                    <a:pt x="2045" y="10009"/>
                  </a:lnTo>
                  <a:lnTo>
                    <a:pt x="2256" y="9445"/>
                  </a:lnTo>
                  <a:lnTo>
                    <a:pt x="2538" y="9022"/>
                  </a:lnTo>
                  <a:lnTo>
                    <a:pt x="3243" y="8106"/>
                  </a:lnTo>
                  <a:lnTo>
                    <a:pt x="3948" y="7260"/>
                  </a:lnTo>
                  <a:lnTo>
                    <a:pt x="4723" y="6414"/>
                  </a:lnTo>
                  <a:lnTo>
                    <a:pt x="4934" y="6062"/>
                  </a:lnTo>
                  <a:lnTo>
                    <a:pt x="5216" y="5639"/>
                  </a:lnTo>
                  <a:lnTo>
                    <a:pt x="5639" y="4652"/>
                  </a:lnTo>
                  <a:lnTo>
                    <a:pt x="6203" y="3806"/>
                  </a:lnTo>
                  <a:lnTo>
                    <a:pt x="6415" y="3454"/>
                  </a:lnTo>
                  <a:lnTo>
                    <a:pt x="6696" y="3242"/>
                  </a:lnTo>
                  <a:close/>
                  <a:moveTo>
                    <a:pt x="9420" y="385"/>
                  </a:moveTo>
                  <a:lnTo>
                    <a:pt x="9163" y="705"/>
                  </a:lnTo>
                  <a:lnTo>
                    <a:pt x="8811" y="1057"/>
                  </a:lnTo>
                  <a:lnTo>
                    <a:pt x="8388" y="1410"/>
                  </a:lnTo>
                  <a:lnTo>
                    <a:pt x="7260" y="2115"/>
                  </a:lnTo>
                  <a:lnTo>
                    <a:pt x="5992" y="2820"/>
                  </a:lnTo>
                  <a:lnTo>
                    <a:pt x="4652" y="3595"/>
                  </a:lnTo>
                  <a:lnTo>
                    <a:pt x="3384" y="4300"/>
                  </a:lnTo>
                  <a:lnTo>
                    <a:pt x="2326" y="5005"/>
                  </a:lnTo>
                  <a:lnTo>
                    <a:pt x="1904" y="5357"/>
                  </a:lnTo>
                  <a:lnTo>
                    <a:pt x="1622" y="5709"/>
                  </a:lnTo>
                  <a:lnTo>
                    <a:pt x="1269" y="6203"/>
                  </a:lnTo>
                  <a:lnTo>
                    <a:pt x="917" y="6696"/>
                  </a:lnTo>
                  <a:lnTo>
                    <a:pt x="705" y="7190"/>
                  </a:lnTo>
                  <a:lnTo>
                    <a:pt x="494" y="7683"/>
                  </a:lnTo>
                  <a:lnTo>
                    <a:pt x="212" y="8811"/>
                  </a:lnTo>
                  <a:lnTo>
                    <a:pt x="1" y="9938"/>
                  </a:lnTo>
                  <a:lnTo>
                    <a:pt x="1" y="10502"/>
                  </a:lnTo>
                  <a:lnTo>
                    <a:pt x="71" y="11560"/>
                  </a:lnTo>
                  <a:lnTo>
                    <a:pt x="141" y="12053"/>
                  </a:lnTo>
                  <a:lnTo>
                    <a:pt x="282" y="12405"/>
                  </a:lnTo>
                  <a:lnTo>
                    <a:pt x="353" y="12476"/>
                  </a:lnTo>
                  <a:lnTo>
                    <a:pt x="423" y="12546"/>
                  </a:lnTo>
                  <a:lnTo>
                    <a:pt x="564" y="12476"/>
                  </a:lnTo>
                  <a:lnTo>
                    <a:pt x="705" y="12405"/>
                  </a:lnTo>
                  <a:lnTo>
                    <a:pt x="987" y="11982"/>
                  </a:lnTo>
                  <a:lnTo>
                    <a:pt x="1410" y="11630"/>
                  </a:lnTo>
                  <a:lnTo>
                    <a:pt x="2256" y="10996"/>
                  </a:lnTo>
                  <a:lnTo>
                    <a:pt x="3172" y="10432"/>
                  </a:lnTo>
                  <a:lnTo>
                    <a:pt x="4159" y="9938"/>
                  </a:lnTo>
                  <a:lnTo>
                    <a:pt x="5075" y="9445"/>
                  </a:lnTo>
                  <a:lnTo>
                    <a:pt x="5921" y="8811"/>
                  </a:lnTo>
                  <a:lnTo>
                    <a:pt x="6344" y="8458"/>
                  </a:lnTo>
                  <a:lnTo>
                    <a:pt x="6696" y="8106"/>
                  </a:lnTo>
                  <a:lnTo>
                    <a:pt x="6978" y="7683"/>
                  </a:lnTo>
                  <a:lnTo>
                    <a:pt x="7260" y="7190"/>
                  </a:lnTo>
                  <a:lnTo>
                    <a:pt x="7401" y="6696"/>
                  </a:lnTo>
                  <a:lnTo>
                    <a:pt x="7472" y="6203"/>
                  </a:lnTo>
                  <a:lnTo>
                    <a:pt x="7472" y="5709"/>
                  </a:lnTo>
                  <a:lnTo>
                    <a:pt x="7401" y="5216"/>
                  </a:lnTo>
                  <a:lnTo>
                    <a:pt x="7331" y="4300"/>
                  </a:lnTo>
                  <a:lnTo>
                    <a:pt x="7331" y="3806"/>
                  </a:lnTo>
                  <a:lnTo>
                    <a:pt x="7401" y="3313"/>
                  </a:lnTo>
                  <a:lnTo>
                    <a:pt x="7542" y="2890"/>
                  </a:lnTo>
                  <a:lnTo>
                    <a:pt x="7824" y="2538"/>
                  </a:lnTo>
                  <a:lnTo>
                    <a:pt x="8459" y="1762"/>
                  </a:lnTo>
                  <a:lnTo>
                    <a:pt x="8811" y="1410"/>
                  </a:lnTo>
                  <a:lnTo>
                    <a:pt x="9163" y="987"/>
                  </a:lnTo>
                  <a:lnTo>
                    <a:pt x="9375" y="564"/>
                  </a:lnTo>
                  <a:lnTo>
                    <a:pt x="9420" y="385"/>
                  </a:lnTo>
                  <a:close/>
                </a:path>
              </a:pathLst>
            </a:custGeom>
            <a:solidFill>
              <a:srgbClr val="93B770"/>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41" name="Google Shape;241;p5"/>
            <p:cNvSpPr/>
            <p:nvPr/>
          </p:nvSpPr>
          <p:spPr>
            <a:xfrm>
              <a:off x="924150" y="1106825"/>
              <a:ext cx="244950" cy="345400"/>
            </a:xfrm>
            <a:custGeom>
              <a:avLst/>
              <a:gdLst/>
              <a:ahLst/>
              <a:cxnLst/>
              <a:rect l="l" t="t" r="r" b="b"/>
              <a:pathLst>
                <a:path w="9798" h="13816" extrusionOk="0">
                  <a:moveTo>
                    <a:pt x="6203" y="4159"/>
                  </a:moveTo>
                  <a:lnTo>
                    <a:pt x="6414" y="4230"/>
                  </a:lnTo>
                  <a:lnTo>
                    <a:pt x="6485" y="4371"/>
                  </a:lnTo>
                  <a:lnTo>
                    <a:pt x="6485" y="4512"/>
                  </a:lnTo>
                  <a:lnTo>
                    <a:pt x="6414" y="4582"/>
                  </a:lnTo>
                  <a:lnTo>
                    <a:pt x="6273" y="4582"/>
                  </a:lnTo>
                  <a:lnTo>
                    <a:pt x="5921" y="4512"/>
                  </a:lnTo>
                  <a:lnTo>
                    <a:pt x="5850" y="4441"/>
                  </a:lnTo>
                  <a:lnTo>
                    <a:pt x="5850" y="4371"/>
                  </a:lnTo>
                  <a:lnTo>
                    <a:pt x="5921" y="4230"/>
                  </a:lnTo>
                  <a:lnTo>
                    <a:pt x="6062" y="4159"/>
                  </a:lnTo>
                  <a:close/>
                  <a:moveTo>
                    <a:pt x="5709" y="5569"/>
                  </a:moveTo>
                  <a:lnTo>
                    <a:pt x="5004" y="6697"/>
                  </a:lnTo>
                  <a:lnTo>
                    <a:pt x="4088" y="7684"/>
                  </a:lnTo>
                  <a:lnTo>
                    <a:pt x="4440" y="7049"/>
                  </a:lnTo>
                  <a:lnTo>
                    <a:pt x="4793" y="6485"/>
                  </a:lnTo>
                  <a:lnTo>
                    <a:pt x="5216" y="5992"/>
                  </a:lnTo>
                  <a:lnTo>
                    <a:pt x="5709" y="5569"/>
                  </a:lnTo>
                  <a:close/>
                  <a:moveTo>
                    <a:pt x="6414" y="5992"/>
                  </a:moveTo>
                  <a:lnTo>
                    <a:pt x="6837" y="6274"/>
                  </a:lnTo>
                  <a:lnTo>
                    <a:pt x="6766" y="6838"/>
                  </a:lnTo>
                  <a:lnTo>
                    <a:pt x="6625" y="7402"/>
                  </a:lnTo>
                  <a:lnTo>
                    <a:pt x="6344" y="7895"/>
                  </a:lnTo>
                  <a:lnTo>
                    <a:pt x="6062" y="8388"/>
                  </a:lnTo>
                  <a:lnTo>
                    <a:pt x="6062" y="7825"/>
                  </a:lnTo>
                  <a:lnTo>
                    <a:pt x="6132" y="7190"/>
                  </a:lnTo>
                  <a:lnTo>
                    <a:pt x="6203" y="6556"/>
                  </a:lnTo>
                  <a:lnTo>
                    <a:pt x="6414" y="5992"/>
                  </a:lnTo>
                  <a:close/>
                  <a:moveTo>
                    <a:pt x="5568" y="5076"/>
                  </a:moveTo>
                  <a:lnTo>
                    <a:pt x="5075" y="5287"/>
                  </a:lnTo>
                  <a:lnTo>
                    <a:pt x="4652" y="5569"/>
                  </a:lnTo>
                  <a:lnTo>
                    <a:pt x="4229" y="5921"/>
                  </a:lnTo>
                  <a:lnTo>
                    <a:pt x="3947" y="6344"/>
                  </a:lnTo>
                  <a:lnTo>
                    <a:pt x="3383" y="7190"/>
                  </a:lnTo>
                  <a:lnTo>
                    <a:pt x="2819" y="8036"/>
                  </a:lnTo>
                  <a:lnTo>
                    <a:pt x="2678" y="8600"/>
                  </a:lnTo>
                  <a:lnTo>
                    <a:pt x="2608" y="8811"/>
                  </a:lnTo>
                  <a:lnTo>
                    <a:pt x="2467" y="8952"/>
                  </a:lnTo>
                  <a:lnTo>
                    <a:pt x="2326" y="9093"/>
                  </a:lnTo>
                  <a:lnTo>
                    <a:pt x="2115" y="9234"/>
                  </a:lnTo>
                  <a:lnTo>
                    <a:pt x="1551" y="9305"/>
                  </a:lnTo>
                  <a:lnTo>
                    <a:pt x="1269" y="9305"/>
                  </a:lnTo>
                  <a:lnTo>
                    <a:pt x="1057" y="9234"/>
                  </a:lnTo>
                  <a:lnTo>
                    <a:pt x="916" y="9093"/>
                  </a:lnTo>
                  <a:lnTo>
                    <a:pt x="775" y="8952"/>
                  </a:lnTo>
                  <a:lnTo>
                    <a:pt x="705" y="8741"/>
                  </a:lnTo>
                  <a:lnTo>
                    <a:pt x="705" y="8529"/>
                  </a:lnTo>
                  <a:lnTo>
                    <a:pt x="705" y="8247"/>
                  </a:lnTo>
                  <a:lnTo>
                    <a:pt x="846" y="7966"/>
                  </a:lnTo>
                  <a:lnTo>
                    <a:pt x="1128" y="7402"/>
                  </a:lnTo>
                  <a:lnTo>
                    <a:pt x="1551" y="6767"/>
                  </a:lnTo>
                  <a:lnTo>
                    <a:pt x="2115" y="6274"/>
                  </a:lnTo>
                  <a:lnTo>
                    <a:pt x="2749" y="5851"/>
                  </a:lnTo>
                  <a:lnTo>
                    <a:pt x="3454" y="5499"/>
                  </a:lnTo>
                  <a:lnTo>
                    <a:pt x="4159" y="5217"/>
                  </a:lnTo>
                  <a:lnTo>
                    <a:pt x="4863" y="5076"/>
                  </a:lnTo>
                  <a:close/>
                  <a:moveTo>
                    <a:pt x="5709" y="7120"/>
                  </a:moveTo>
                  <a:lnTo>
                    <a:pt x="5427" y="8247"/>
                  </a:lnTo>
                  <a:lnTo>
                    <a:pt x="5286" y="9446"/>
                  </a:lnTo>
                  <a:lnTo>
                    <a:pt x="4863" y="9869"/>
                  </a:lnTo>
                  <a:lnTo>
                    <a:pt x="4511" y="10080"/>
                  </a:lnTo>
                  <a:lnTo>
                    <a:pt x="4229" y="10292"/>
                  </a:lnTo>
                  <a:lnTo>
                    <a:pt x="3947" y="10362"/>
                  </a:lnTo>
                  <a:lnTo>
                    <a:pt x="3665" y="10362"/>
                  </a:lnTo>
                  <a:lnTo>
                    <a:pt x="3595" y="10292"/>
                  </a:lnTo>
                  <a:lnTo>
                    <a:pt x="3524" y="10151"/>
                  </a:lnTo>
                  <a:lnTo>
                    <a:pt x="3383" y="9798"/>
                  </a:lnTo>
                  <a:lnTo>
                    <a:pt x="3454" y="9516"/>
                  </a:lnTo>
                  <a:lnTo>
                    <a:pt x="3665" y="9164"/>
                  </a:lnTo>
                  <a:lnTo>
                    <a:pt x="4370" y="8388"/>
                  </a:lnTo>
                  <a:lnTo>
                    <a:pt x="5216" y="7684"/>
                  </a:lnTo>
                  <a:lnTo>
                    <a:pt x="5709" y="7120"/>
                  </a:lnTo>
                  <a:close/>
                  <a:moveTo>
                    <a:pt x="7894" y="6274"/>
                  </a:moveTo>
                  <a:lnTo>
                    <a:pt x="8388" y="7613"/>
                  </a:lnTo>
                  <a:lnTo>
                    <a:pt x="8670" y="8459"/>
                  </a:lnTo>
                  <a:lnTo>
                    <a:pt x="8810" y="9375"/>
                  </a:lnTo>
                  <a:lnTo>
                    <a:pt x="8881" y="9798"/>
                  </a:lnTo>
                  <a:lnTo>
                    <a:pt x="8881" y="10151"/>
                  </a:lnTo>
                  <a:lnTo>
                    <a:pt x="8810" y="10503"/>
                  </a:lnTo>
                  <a:lnTo>
                    <a:pt x="8670" y="10855"/>
                  </a:lnTo>
                  <a:lnTo>
                    <a:pt x="8529" y="11067"/>
                  </a:lnTo>
                  <a:lnTo>
                    <a:pt x="8247" y="11278"/>
                  </a:lnTo>
                  <a:lnTo>
                    <a:pt x="7894" y="11349"/>
                  </a:lnTo>
                  <a:lnTo>
                    <a:pt x="7471" y="11349"/>
                  </a:lnTo>
                  <a:lnTo>
                    <a:pt x="6978" y="11278"/>
                  </a:lnTo>
                  <a:lnTo>
                    <a:pt x="6625" y="11067"/>
                  </a:lnTo>
                  <a:lnTo>
                    <a:pt x="6414" y="10855"/>
                  </a:lnTo>
                  <a:lnTo>
                    <a:pt x="6344" y="10644"/>
                  </a:lnTo>
                  <a:lnTo>
                    <a:pt x="6273" y="10292"/>
                  </a:lnTo>
                  <a:lnTo>
                    <a:pt x="6344" y="10010"/>
                  </a:lnTo>
                  <a:lnTo>
                    <a:pt x="6625" y="9234"/>
                  </a:lnTo>
                  <a:lnTo>
                    <a:pt x="6978" y="8459"/>
                  </a:lnTo>
                  <a:lnTo>
                    <a:pt x="7401" y="7613"/>
                  </a:lnTo>
                  <a:lnTo>
                    <a:pt x="7753" y="6908"/>
                  </a:lnTo>
                  <a:lnTo>
                    <a:pt x="7894" y="6556"/>
                  </a:lnTo>
                  <a:lnTo>
                    <a:pt x="7894" y="6274"/>
                  </a:lnTo>
                  <a:close/>
                  <a:moveTo>
                    <a:pt x="7189" y="1"/>
                  </a:moveTo>
                  <a:lnTo>
                    <a:pt x="6978" y="71"/>
                  </a:lnTo>
                  <a:lnTo>
                    <a:pt x="6696" y="353"/>
                  </a:lnTo>
                  <a:lnTo>
                    <a:pt x="6485" y="494"/>
                  </a:lnTo>
                  <a:lnTo>
                    <a:pt x="6344" y="706"/>
                  </a:lnTo>
                  <a:lnTo>
                    <a:pt x="6203" y="1199"/>
                  </a:lnTo>
                  <a:lnTo>
                    <a:pt x="6132" y="1692"/>
                  </a:lnTo>
                  <a:lnTo>
                    <a:pt x="6062" y="2256"/>
                  </a:lnTo>
                  <a:lnTo>
                    <a:pt x="5921" y="2891"/>
                  </a:lnTo>
                  <a:lnTo>
                    <a:pt x="5780" y="3384"/>
                  </a:lnTo>
                  <a:lnTo>
                    <a:pt x="5568" y="3877"/>
                  </a:lnTo>
                  <a:lnTo>
                    <a:pt x="5357" y="4089"/>
                  </a:lnTo>
                  <a:lnTo>
                    <a:pt x="5145" y="4300"/>
                  </a:lnTo>
                  <a:lnTo>
                    <a:pt x="4581" y="4582"/>
                  </a:lnTo>
                  <a:lnTo>
                    <a:pt x="4018" y="4864"/>
                  </a:lnTo>
                  <a:lnTo>
                    <a:pt x="2819" y="5217"/>
                  </a:lnTo>
                  <a:lnTo>
                    <a:pt x="2255" y="5428"/>
                  </a:lnTo>
                  <a:lnTo>
                    <a:pt x="1692" y="5710"/>
                  </a:lnTo>
                  <a:lnTo>
                    <a:pt x="1128" y="6062"/>
                  </a:lnTo>
                  <a:lnTo>
                    <a:pt x="634" y="6626"/>
                  </a:lnTo>
                  <a:lnTo>
                    <a:pt x="282" y="7190"/>
                  </a:lnTo>
                  <a:lnTo>
                    <a:pt x="71" y="7825"/>
                  </a:lnTo>
                  <a:lnTo>
                    <a:pt x="0" y="8459"/>
                  </a:lnTo>
                  <a:lnTo>
                    <a:pt x="0" y="9093"/>
                  </a:lnTo>
                  <a:lnTo>
                    <a:pt x="71" y="9375"/>
                  </a:lnTo>
                  <a:lnTo>
                    <a:pt x="211" y="9587"/>
                  </a:lnTo>
                  <a:lnTo>
                    <a:pt x="352" y="9869"/>
                  </a:lnTo>
                  <a:lnTo>
                    <a:pt x="564" y="10010"/>
                  </a:lnTo>
                  <a:lnTo>
                    <a:pt x="846" y="10151"/>
                  </a:lnTo>
                  <a:lnTo>
                    <a:pt x="1128" y="10221"/>
                  </a:lnTo>
                  <a:lnTo>
                    <a:pt x="1903" y="10221"/>
                  </a:lnTo>
                  <a:lnTo>
                    <a:pt x="1339" y="10644"/>
                  </a:lnTo>
                  <a:lnTo>
                    <a:pt x="916" y="10926"/>
                  </a:lnTo>
                  <a:lnTo>
                    <a:pt x="564" y="11278"/>
                  </a:lnTo>
                  <a:lnTo>
                    <a:pt x="282" y="11701"/>
                  </a:lnTo>
                  <a:lnTo>
                    <a:pt x="141" y="12054"/>
                  </a:lnTo>
                  <a:lnTo>
                    <a:pt x="141" y="12195"/>
                  </a:lnTo>
                  <a:lnTo>
                    <a:pt x="211" y="12406"/>
                  </a:lnTo>
                  <a:lnTo>
                    <a:pt x="282" y="12547"/>
                  </a:lnTo>
                  <a:lnTo>
                    <a:pt x="493" y="12758"/>
                  </a:lnTo>
                  <a:lnTo>
                    <a:pt x="775" y="12899"/>
                  </a:lnTo>
                  <a:lnTo>
                    <a:pt x="1057" y="12970"/>
                  </a:lnTo>
                  <a:lnTo>
                    <a:pt x="1269" y="12899"/>
                  </a:lnTo>
                  <a:lnTo>
                    <a:pt x="1410" y="12829"/>
                  </a:lnTo>
                  <a:lnTo>
                    <a:pt x="1551" y="12688"/>
                  </a:lnTo>
                  <a:lnTo>
                    <a:pt x="1692" y="12547"/>
                  </a:lnTo>
                  <a:lnTo>
                    <a:pt x="1903" y="12054"/>
                  </a:lnTo>
                  <a:lnTo>
                    <a:pt x="2044" y="11560"/>
                  </a:lnTo>
                  <a:lnTo>
                    <a:pt x="2115" y="10996"/>
                  </a:lnTo>
                  <a:lnTo>
                    <a:pt x="2185" y="10573"/>
                  </a:lnTo>
                  <a:lnTo>
                    <a:pt x="2326" y="10292"/>
                  </a:lnTo>
                  <a:lnTo>
                    <a:pt x="2467" y="10714"/>
                  </a:lnTo>
                  <a:lnTo>
                    <a:pt x="2678" y="11067"/>
                  </a:lnTo>
                  <a:lnTo>
                    <a:pt x="3031" y="11278"/>
                  </a:lnTo>
                  <a:lnTo>
                    <a:pt x="3313" y="11490"/>
                  </a:lnTo>
                  <a:lnTo>
                    <a:pt x="4088" y="11490"/>
                  </a:lnTo>
                  <a:lnTo>
                    <a:pt x="4511" y="11419"/>
                  </a:lnTo>
                  <a:lnTo>
                    <a:pt x="4863" y="11208"/>
                  </a:lnTo>
                  <a:lnTo>
                    <a:pt x="4581" y="11772"/>
                  </a:lnTo>
                  <a:lnTo>
                    <a:pt x="4300" y="12265"/>
                  </a:lnTo>
                  <a:lnTo>
                    <a:pt x="4018" y="12829"/>
                  </a:lnTo>
                  <a:lnTo>
                    <a:pt x="3947" y="13393"/>
                  </a:lnTo>
                  <a:lnTo>
                    <a:pt x="3947" y="13534"/>
                  </a:lnTo>
                  <a:lnTo>
                    <a:pt x="4018" y="13675"/>
                  </a:lnTo>
                  <a:lnTo>
                    <a:pt x="4159" y="13816"/>
                  </a:lnTo>
                  <a:lnTo>
                    <a:pt x="4370" y="13816"/>
                  </a:lnTo>
                  <a:lnTo>
                    <a:pt x="4722" y="13675"/>
                  </a:lnTo>
                  <a:lnTo>
                    <a:pt x="5145" y="13534"/>
                  </a:lnTo>
                  <a:lnTo>
                    <a:pt x="5357" y="13322"/>
                  </a:lnTo>
                  <a:lnTo>
                    <a:pt x="5498" y="13040"/>
                  </a:lnTo>
                  <a:lnTo>
                    <a:pt x="5568" y="12688"/>
                  </a:lnTo>
                  <a:lnTo>
                    <a:pt x="5568" y="12336"/>
                  </a:lnTo>
                  <a:lnTo>
                    <a:pt x="5427" y="11631"/>
                  </a:lnTo>
                  <a:lnTo>
                    <a:pt x="5427" y="11278"/>
                  </a:lnTo>
                  <a:lnTo>
                    <a:pt x="5498" y="10996"/>
                  </a:lnTo>
                  <a:lnTo>
                    <a:pt x="5709" y="11419"/>
                  </a:lnTo>
                  <a:lnTo>
                    <a:pt x="6062" y="11772"/>
                  </a:lnTo>
                  <a:lnTo>
                    <a:pt x="6485" y="12054"/>
                  </a:lnTo>
                  <a:lnTo>
                    <a:pt x="6978" y="12265"/>
                  </a:lnTo>
                  <a:lnTo>
                    <a:pt x="7471" y="12336"/>
                  </a:lnTo>
                  <a:lnTo>
                    <a:pt x="8035" y="12336"/>
                  </a:lnTo>
                  <a:lnTo>
                    <a:pt x="8529" y="12265"/>
                  </a:lnTo>
                  <a:lnTo>
                    <a:pt x="8951" y="12054"/>
                  </a:lnTo>
                  <a:lnTo>
                    <a:pt x="9374" y="11701"/>
                  </a:lnTo>
                  <a:lnTo>
                    <a:pt x="9656" y="11278"/>
                  </a:lnTo>
                  <a:lnTo>
                    <a:pt x="9797" y="10855"/>
                  </a:lnTo>
                  <a:lnTo>
                    <a:pt x="9797" y="10362"/>
                  </a:lnTo>
                  <a:lnTo>
                    <a:pt x="9797" y="9869"/>
                  </a:lnTo>
                  <a:lnTo>
                    <a:pt x="9656" y="9375"/>
                  </a:lnTo>
                  <a:lnTo>
                    <a:pt x="9445" y="8318"/>
                  </a:lnTo>
                  <a:lnTo>
                    <a:pt x="9092" y="6979"/>
                  </a:lnTo>
                  <a:lnTo>
                    <a:pt x="8881" y="6274"/>
                  </a:lnTo>
                  <a:lnTo>
                    <a:pt x="8599" y="5499"/>
                  </a:lnTo>
                  <a:lnTo>
                    <a:pt x="8247" y="4794"/>
                  </a:lnTo>
                  <a:lnTo>
                    <a:pt x="7894" y="4159"/>
                  </a:lnTo>
                  <a:lnTo>
                    <a:pt x="7401" y="3595"/>
                  </a:lnTo>
                  <a:lnTo>
                    <a:pt x="7119" y="3384"/>
                  </a:lnTo>
                  <a:lnTo>
                    <a:pt x="6837" y="3243"/>
                  </a:lnTo>
                  <a:lnTo>
                    <a:pt x="7119" y="2820"/>
                  </a:lnTo>
                  <a:lnTo>
                    <a:pt x="7330" y="2256"/>
                  </a:lnTo>
                  <a:lnTo>
                    <a:pt x="7542" y="1622"/>
                  </a:lnTo>
                  <a:lnTo>
                    <a:pt x="7612" y="988"/>
                  </a:lnTo>
                  <a:lnTo>
                    <a:pt x="7612" y="424"/>
                  </a:lnTo>
                  <a:lnTo>
                    <a:pt x="7612" y="212"/>
                  </a:lnTo>
                  <a:lnTo>
                    <a:pt x="7471" y="71"/>
                  </a:lnTo>
                  <a:lnTo>
                    <a:pt x="7330" y="1"/>
                  </a:lnTo>
                  <a:close/>
                </a:path>
              </a:pathLst>
            </a:custGeom>
            <a:solidFill>
              <a:srgbClr val="EDDC7A"/>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42" name="Google Shape;242;p5"/>
            <p:cNvSpPr/>
            <p:nvPr/>
          </p:nvSpPr>
          <p:spPr>
            <a:xfrm>
              <a:off x="1750550" y="2135900"/>
              <a:ext cx="260825" cy="227350"/>
            </a:xfrm>
            <a:custGeom>
              <a:avLst/>
              <a:gdLst/>
              <a:ahLst/>
              <a:cxnLst/>
              <a:rect l="l" t="t" r="r" b="b"/>
              <a:pathLst>
                <a:path w="10433" h="9094" extrusionOk="0">
                  <a:moveTo>
                    <a:pt x="7049" y="1199"/>
                  </a:moveTo>
                  <a:lnTo>
                    <a:pt x="7472" y="1340"/>
                  </a:lnTo>
                  <a:lnTo>
                    <a:pt x="7895" y="1481"/>
                  </a:lnTo>
                  <a:lnTo>
                    <a:pt x="8247" y="1692"/>
                  </a:lnTo>
                  <a:lnTo>
                    <a:pt x="8529" y="2045"/>
                  </a:lnTo>
                  <a:lnTo>
                    <a:pt x="8670" y="2397"/>
                  </a:lnTo>
                  <a:lnTo>
                    <a:pt x="8811" y="2820"/>
                  </a:lnTo>
                  <a:lnTo>
                    <a:pt x="8600" y="2397"/>
                  </a:lnTo>
                  <a:lnTo>
                    <a:pt x="8318" y="2115"/>
                  </a:lnTo>
                  <a:lnTo>
                    <a:pt x="8106" y="1904"/>
                  </a:lnTo>
                  <a:lnTo>
                    <a:pt x="7895" y="1833"/>
                  </a:lnTo>
                  <a:lnTo>
                    <a:pt x="7684" y="1833"/>
                  </a:lnTo>
                  <a:lnTo>
                    <a:pt x="7402" y="1904"/>
                  </a:lnTo>
                  <a:lnTo>
                    <a:pt x="6908" y="1904"/>
                  </a:lnTo>
                  <a:lnTo>
                    <a:pt x="6767" y="1974"/>
                  </a:lnTo>
                  <a:lnTo>
                    <a:pt x="6062" y="2186"/>
                  </a:lnTo>
                  <a:lnTo>
                    <a:pt x="5287" y="2397"/>
                  </a:lnTo>
                  <a:lnTo>
                    <a:pt x="4794" y="2538"/>
                  </a:lnTo>
                  <a:lnTo>
                    <a:pt x="4512" y="2468"/>
                  </a:lnTo>
                  <a:lnTo>
                    <a:pt x="4441" y="2397"/>
                  </a:lnTo>
                  <a:lnTo>
                    <a:pt x="4441" y="2327"/>
                  </a:lnTo>
                  <a:lnTo>
                    <a:pt x="4653" y="2115"/>
                  </a:lnTo>
                  <a:lnTo>
                    <a:pt x="4935" y="1904"/>
                  </a:lnTo>
                  <a:lnTo>
                    <a:pt x="5640" y="1481"/>
                  </a:lnTo>
                  <a:lnTo>
                    <a:pt x="6203" y="1199"/>
                  </a:lnTo>
                  <a:close/>
                  <a:moveTo>
                    <a:pt x="6485" y="3525"/>
                  </a:moveTo>
                  <a:lnTo>
                    <a:pt x="6626" y="3666"/>
                  </a:lnTo>
                  <a:lnTo>
                    <a:pt x="6697" y="3877"/>
                  </a:lnTo>
                  <a:lnTo>
                    <a:pt x="6697" y="4018"/>
                  </a:lnTo>
                  <a:lnTo>
                    <a:pt x="6697" y="4159"/>
                  </a:lnTo>
                  <a:lnTo>
                    <a:pt x="6556" y="4582"/>
                  </a:lnTo>
                  <a:lnTo>
                    <a:pt x="6274" y="4864"/>
                  </a:lnTo>
                  <a:lnTo>
                    <a:pt x="5992" y="5146"/>
                  </a:lnTo>
                  <a:lnTo>
                    <a:pt x="5710" y="5357"/>
                  </a:lnTo>
                  <a:lnTo>
                    <a:pt x="5428" y="5428"/>
                  </a:lnTo>
                  <a:lnTo>
                    <a:pt x="5287" y="5357"/>
                  </a:lnTo>
                  <a:lnTo>
                    <a:pt x="5146" y="5287"/>
                  </a:lnTo>
                  <a:lnTo>
                    <a:pt x="5076" y="5005"/>
                  </a:lnTo>
                  <a:lnTo>
                    <a:pt x="5076" y="4723"/>
                  </a:lnTo>
                  <a:lnTo>
                    <a:pt x="5287" y="4512"/>
                  </a:lnTo>
                  <a:lnTo>
                    <a:pt x="5499" y="4300"/>
                  </a:lnTo>
                  <a:lnTo>
                    <a:pt x="5358" y="4512"/>
                  </a:lnTo>
                  <a:lnTo>
                    <a:pt x="5217" y="4794"/>
                  </a:lnTo>
                  <a:lnTo>
                    <a:pt x="5287" y="5005"/>
                  </a:lnTo>
                  <a:lnTo>
                    <a:pt x="5358" y="5217"/>
                  </a:lnTo>
                  <a:lnTo>
                    <a:pt x="5569" y="5217"/>
                  </a:lnTo>
                  <a:lnTo>
                    <a:pt x="5710" y="5076"/>
                  </a:lnTo>
                  <a:lnTo>
                    <a:pt x="6062" y="4512"/>
                  </a:lnTo>
                  <a:lnTo>
                    <a:pt x="6344" y="3948"/>
                  </a:lnTo>
                  <a:lnTo>
                    <a:pt x="6485" y="3525"/>
                  </a:lnTo>
                  <a:close/>
                  <a:moveTo>
                    <a:pt x="9164" y="5076"/>
                  </a:moveTo>
                  <a:lnTo>
                    <a:pt x="9093" y="5569"/>
                  </a:lnTo>
                  <a:lnTo>
                    <a:pt x="8952" y="5992"/>
                  </a:lnTo>
                  <a:lnTo>
                    <a:pt x="8741" y="6415"/>
                  </a:lnTo>
                  <a:lnTo>
                    <a:pt x="8459" y="6767"/>
                  </a:lnTo>
                  <a:lnTo>
                    <a:pt x="7965" y="7190"/>
                  </a:lnTo>
                  <a:lnTo>
                    <a:pt x="7402" y="7542"/>
                  </a:lnTo>
                  <a:lnTo>
                    <a:pt x="6838" y="7683"/>
                  </a:lnTo>
                  <a:lnTo>
                    <a:pt x="6485" y="7754"/>
                  </a:lnTo>
                  <a:lnTo>
                    <a:pt x="6203" y="7683"/>
                  </a:lnTo>
                  <a:lnTo>
                    <a:pt x="6838" y="6979"/>
                  </a:lnTo>
                  <a:lnTo>
                    <a:pt x="7543" y="6274"/>
                  </a:lnTo>
                  <a:lnTo>
                    <a:pt x="8388" y="5639"/>
                  </a:lnTo>
                  <a:lnTo>
                    <a:pt x="9164" y="5076"/>
                  </a:lnTo>
                  <a:close/>
                  <a:moveTo>
                    <a:pt x="4089" y="3031"/>
                  </a:moveTo>
                  <a:lnTo>
                    <a:pt x="4089" y="3313"/>
                  </a:lnTo>
                  <a:lnTo>
                    <a:pt x="4018" y="3595"/>
                  </a:lnTo>
                  <a:lnTo>
                    <a:pt x="3736" y="4230"/>
                  </a:lnTo>
                  <a:lnTo>
                    <a:pt x="3384" y="4935"/>
                  </a:lnTo>
                  <a:lnTo>
                    <a:pt x="2961" y="5710"/>
                  </a:lnTo>
                  <a:lnTo>
                    <a:pt x="2891" y="6062"/>
                  </a:lnTo>
                  <a:lnTo>
                    <a:pt x="2750" y="6415"/>
                  </a:lnTo>
                  <a:lnTo>
                    <a:pt x="2820" y="6697"/>
                  </a:lnTo>
                  <a:lnTo>
                    <a:pt x="2891" y="6979"/>
                  </a:lnTo>
                  <a:lnTo>
                    <a:pt x="3102" y="7190"/>
                  </a:lnTo>
                  <a:lnTo>
                    <a:pt x="3455" y="7331"/>
                  </a:lnTo>
                  <a:lnTo>
                    <a:pt x="3948" y="7402"/>
                  </a:lnTo>
                  <a:lnTo>
                    <a:pt x="4653" y="7472"/>
                  </a:lnTo>
                  <a:lnTo>
                    <a:pt x="3877" y="7895"/>
                  </a:lnTo>
                  <a:lnTo>
                    <a:pt x="3243" y="8036"/>
                  </a:lnTo>
                  <a:lnTo>
                    <a:pt x="2679" y="8106"/>
                  </a:lnTo>
                  <a:lnTo>
                    <a:pt x="2256" y="8036"/>
                  </a:lnTo>
                  <a:lnTo>
                    <a:pt x="1904" y="7824"/>
                  </a:lnTo>
                  <a:lnTo>
                    <a:pt x="1692" y="7542"/>
                  </a:lnTo>
                  <a:lnTo>
                    <a:pt x="1551" y="7190"/>
                  </a:lnTo>
                  <a:lnTo>
                    <a:pt x="1481" y="6767"/>
                  </a:lnTo>
                  <a:lnTo>
                    <a:pt x="1551" y="6344"/>
                  </a:lnTo>
                  <a:lnTo>
                    <a:pt x="1692" y="5851"/>
                  </a:lnTo>
                  <a:lnTo>
                    <a:pt x="1833" y="5357"/>
                  </a:lnTo>
                  <a:lnTo>
                    <a:pt x="2115" y="4864"/>
                  </a:lnTo>
                  <a:lnTo>
                    <a:pt x="2397" y="4441"/>
                  </a:lnTo>
                  <a:lnTo>
                    <a:pt x="2750" y="4018"/>
                  </a:lnTo>
                  <a:lnTo>
                    <a:pt x="3173" y="3595"/>
                  </a:lnTo>
                  <a:lnTo>
                    <a:pt x="3595" y="3313"/>
                  </a:lnTo>
                  <a:lnTo>
                    <a:pt x="4089" y="3031"/>
                  </a:lnTo>
                  <a:close/>
                  <a:moveTo>
                    <a:pt x="6697" y="1"/>
                  </a:moveTo>
                  <a:lnTo>
                    <a:pt x="6203" y="71"/>
                  </a:lnTo>
                  <a:lnTo>
                    <a:pt x="5780" y="142"/>
                  </a:lnTo>
                  <a:lnTo>
                    <a:pt x="5358" y="353"/>
                  </a:lnTo>
                  <a:lnTo>
                    <a:pt x="4935" y="635"/>
                  </a:lnTo>
                  <a:lnTo>
                    <a:pt x="4723" y="776"/>
                  </a:lnTo>
                  <a:lnTo>
                    <a:pt x="4582" y="987"/>
                  </a:lnTo>
                  <a:lnTo>
                    <a:pt x="4371" y="1410"/>
                  </a:lnTo>
                  <a:lnTo>
                    <a:pt x="4159" y="1833"/>
                  </a:lnTo>
                  <a:lnTo>
                    <a:pt x="4089" y="2045"/>
                  </a:lnTo>
                  <a:lnTo>
                    <a:pt x="3948" y="2186"/>
                  </a:lnTo>
                  <a:lnTo>
                    <a:pt x="3595" y="2468"/>
                  </a:lnTo>
                  <a:lnTo>
                    <a:pt x="3173" y="2679"/>
                  </a:lnTo>
                  <a:lnTo>
                    <a:pt x="2679" y="2820"/>
                  </a:lnTo>
                  <a:lnTo>
                    <a:pt x="2186" y="3172"/>
                  </a:lnTo>
                  <a:lnTo>
                    <a:pt x="1410" y="3807"/>
                  </a:lnTo>
                  <a:lnTo>
                    <a:pt x="988" y="4230"/>
                  </a:lnTo>
                  <a:lnTo>
                    <a:pt x="706" y="4582"/>
                  </a:lnTo>
                  <a:lnTo>
                    <a:pt x="424" y="5076"/>
                  </a:lnTo>
                  <a:lnTo>
                    <a:pt x="212" y="5498"/>
                  </a:lnTo>
                  <a:lnTo>
                    <a:pt x="71" y="5992"/>
                  </a:lnTo>
                  <a:lnTo>
                    <a:pt x="1" y="6556"/>
                  </a:lnTo>
                  <a:lnTo>
                    <a:pt x="71" y="7261"/>
                  </a:lnTo>
                  <a:lnTo>
                    <a:pt x="212" y="7754"/>
                  </a:lnTo>
                  <a:lnTo>
                    <a:pt x="424" y="8177"/>
                  </a:lnTo>
                  <a:lnTo>
                    <a:pt x="635" y="8529"/>
                  </a:lnTo>
                  <a:lnTo>
                    <a:pt x="917" y="8811"/>
                  </a:lnTo>
                  <a:lnTo>
                    <a:pt x="1270" y="8952"/>
                  </a:lnTo>
                  <a:lnTo>
                    <a:pt x="1692" y="9023"/>
                  </a:lnTo>
                  <a:lnTo>
                    <a:pt x="2045" y="9093"/>
                  </a:lnTo>
                  <a:lnTo>
                    <a:pt x="2961" y="9023"/>
                  </a:lnTo>
                  <a:lnTo>
                    <a:pt x="3877" y="8811"/>
                  </a:lnTo>
                  <a:lnTo>
                    <a:pt x="5640" y="8388"/>
                  </a:lnTo>
                  <a:lnTo>
                    <a:pt x="6485" y="8388"/>
                  </a:lnTo>
                  <a:lnTo>
                    <a:pt x="7261" y="8459"/>
                  </a:lnTo>
                  <a:lnTo>
                    <a:pt x="7613" y="8529"/>
                  </a:lnTo>
                  <a:lnTo>
                    <a:pt x="8036" y="8459"/>
                  </a:lnTo>
                  <a:lnTo>
                    <a:pt x="8529" y="8247"/>
                  </a:lnTo>
                  <a:lnTo>
                    <a:pt x="9023" y="7965"/>
                  </a:lnTo>
                  <a:lnTo>
                    <a:pt x="9446" y="7472"/>
                  </a:lnTo>
                  <a:lnTo>
                    <a:pt x="9798" y="6979"/>
                  </a:lnTo>
                  <a:lnTo>
                    <a:pt x="10150" y="6415"/>
                  </a:lnTo>
                  <a:lnTo>
                    <a:pt x="10362" y="5851"/>
                  </a:lnTo>
                  <a:lnTo>
                    <a:pt x="10432" y="5217"/>
                  </a:lnTo>
                  <a:lnTo>
                    <a:pt x="10432" y="4582"/>
                  </a:lnTo>
                  <a:lnTo>
                    <a:pt x="10362" y="4018"/>
                  </a:lnTo>
                  <a:lnTo>
                    <a:pt x="10080" y="3384"/>
                  </a:lnTo>
                  <a:lnTo>
                    <a:pt x="10150" y="2891"/>
                  </a:lnTo>
                  <a:lnTo>
                    <a:pt x="10080" y="2468"/>
                  </a:lnTo>
                  <a:lnTo>
                    <a:pt x="10009" y="1974"/>
                  </a:lnTo>
                  <a:lnTo>
                    <a:pt x="9798" y="1622"/>
                  </a:lnTo>
                  <a:lnTo>
                    <a:pt x="9516" y="1199"/>
                  </a:lnTo>
                  <a:lnTo>
                    <a:pt x="9234" y="917"/>
                  </a:lnTo>
                  <a:lnTo>
                    <a:pt x="8882" y="635"/>
                  </a:lnTo>
                  <a:lnTo>
                    <a:pt x="8459" y="424"/>
                  </a:lnTo>
                  <a:lnTo>
                    <a:pt x="8036" y="212"/>
                  </a:lnTo>
                  <a:lnTo>
                    <a:pt x="7613" y="71"/>
                  </a:lnTo>
                  <a:lnTo>
                    <a:pt x="7120" y="1"/>
                  </a:lnTo>
                  <a:close/>
                </a:path>
              </a:pathLst>
            </a:custGeom>
            <a:solidFill>
              <a:srgbClr val="DDAC6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43" name="Google Shape;243;p5"/>
            <p:cNvSpPr/>
            <p:nvPr/>
          </p:nvSpPr>
          <p:spPr>
            <a:xfrm>
              <a:off x="1133825" y="238125"/>
              <a:ext cx="246725" cy="246700"/>
            </a:xfrm>
            <a:custGeom>
              <a:avLst/>
              <a:gdLst/>
              <a:ahLst/>
              <a:cxnLst/>
              <a:rect l="l" t="t" r="r" b="b"/>
              <a:pathLst>
                <a:path w="9869" h="9868" extrusionOk="0">
                  <a:moveTo>
                    <a:pt x="4652" y="564"/>
                  </a:moveTo>
                  <a:lnTo>
                    <a:pt x="4934" y="634"/>
                  </a:lnTo>
                  <a:lnTo>
                    <a:pt x="5216" y="775"/>
                  </a:lnTo>
                  <a:lnTo>
                    <a:pt x="5428" y="987"/>
                  </a:lnTo>
                  <a:lnTo>
                    <a:pt x="5569" y="1198"/>
                  </a:lnTo>
                  <a:lnTo>
                    <a:pt x="5639" y="1480"/>
                  </a:lnTo>
                  <a:lnTo>
                    <a:pt x="5639" y="1762"/>
                  </a:lnTo>
                  <a:lnTo>
                    <a:pt x="5639" y="2044"/>
                  </a:lnTo>
                  <a:lnTo>
                    <a:pt x="5428" y="2608"/>
                  </a:lnTo>
                  <a:lnTo>
                    <a:pt x="4934" y="3736"/>
                  </a:lnTo>
                  <a:lnTo>
                    <a:pt x="4793" y="4229"/>
                  </a:lnTo>
                  <a:lnTo>
                    <a:pt x="4723" y="4370"/>
                  </a:lnTo>
                  <a:lnTo>
                    <a:pt x="4793" y="4511"/>
                  </a:lnTo>
                  <a:lnTo>
                    <a:pt x="3807" y="3877"/>
                  </a:lnTo>
                  <a:lnTo>
                    <a:pt x="2961" y="3172"/>
                  </a:lnTo>
                  <a:lnTo>
                    <a:pt x="2749" y="2960"/>
                  </a:lnTo>
                  <a:lnTo>
                    <a:pt x="2608" y="2749"/>
                  </a:lnTo>
                  <a:lnTo>
                    <a:pt x="2538" y="2467"/>
                  </a:lnTo>
                  <a:lnTo>
                    <a:pt x="2538" y="2255"/>
                  </a:lnTo>
                  <a:lnTo>
                    <a:pt x="2608" y="1974"/>
                  </a:lnTo>
                  <a:lnTo>
                    <a:pt x="2679" y="1762"/>
                  </a:lnTo>
                  <a:lnTo>
                    <a:pt x="2961" y="1339"/>
                  </a:lnTo>
                  <a:lnTo>
                    <a:pt x="3384" y="916"/>
                  </a:lnTo>
                  <a:lnTo>
                    <a:pt x="3877" y="705"/>
                  </a:lnTo>
                  <a:lnTo>
                    <a:pt x="4371" y="564"/>
                  </a:lnTo>
                  <a:close/>
                  <a:moveTo>
                    <a:pt x="8106" y="2749"/>
                  </a:moveTo>
                  <a:lnTo>
                    <a:pt x="8318" y="2819"/>
                  </a:lnTo>
                  <a:lnTo>
                    <a:pt x="8529" y="2890"/>
                  </a:lnTo>
                  <a:lnTo>
                    <a:pt x="8670" y="2960"/>
                  </a:lnTo>
                  <a:lnTo>
                    <a:pt x="8811" y="3172"/>
                  </a:lnTo>
                  <a:lnTo>
                    <a:pt x="8952" y="3454"/>
                  </a:lnTo>
                  <a:lnTo>
                    <a:pt x="9022" y="3806"/>
                  </a:lnTo>
                  <a:lnTo>
                    <a:pt x="9093" y="4300"/>
                  </a:lnTo>
                  <a:lnTo>
                    <a:pt x="9022" y="4652"/>
                  </a:lnTo>
                  <a:lnTo>
                    <a:pt x="8882" y="5004"/>
                  </a:lnTo>
                  <a:lnTo>
                    <a:pt x="8741" y="5216"/>
                  </a:lnTo>
                  <a:lnTo>
                    <a:pt x="8459" y="5357"/>
                  </a:lnTo>
                  <a:lnTo>
                    <a:pt x="8177" y="5498"/>
                  </a:lnTo>
                  <a:lnTo>
                    <a:pt x="7190" y="5498"/>
                  </a:lnTo>
                  <a:lnTo>
                    <a:pt x="6837" y="5357"/>
                  </a:lnTo>
                  <a:lnTo>
                    <a:pt x="6556" y="5286"/>
                  </a:lnTo>
                  <a:lnTo>
                    <a:pt x="6274" y="5075"/>
                  </a:lnTo>
                  <a:lnTo>
                    <a:pt x="6133" y="4863"/>
                  </a:lnTo>
                  <a:lnTo>
                    <a:pt x="5992" y="4652"/>
                  </a:lnTo>
                  <a:lnTo>
                    <a:pt x="5921" y="4441"/>
                  </a:lnTo>
                  <a:lnTo>
                    <a:pt x="5992" y="4159"/>
                  </a:lnTo>
                  <a:lnTo>
                    <a:pt x="6767" y="3454"/>
                  </a:lnTo>
                  <a:lnTo>
                    <a:pt x="7260" y="3101"/>
                  </a:lnTo>
                  <a:lnTo>
                    <a:pt x="7683" y="2890"/>
                  </a:lnTo>
                  <a:lnTo>
                    <a:pt x="8106" y="2749"/>
                  </a:lnTo>
                  <a:close/>
                  <a:moveTo>
                    <a:pt x="3384" y="5357"/>
                  </a:moveTo>
                  <a:lnTo>
                    <a:pt x="4300" y="5427"/>
                  </a:lnTo>
                  <a:lnTo>
                    <a:pt x="4089" y="6273"/>
                  </a:lnTo>
                  <a:lnTo>
                    <a:pt x="3948" y="6837"/>
                  </a:lnTo>
                  <a:lnTo>
                    <a:pt x="3736" y="7401"/>
                  </a:lnTo>
                  <a:lnTo>
                    <a:pt x="3454" y="7965"/>
                  </a:lnTo>
                  <a:lnTo>
                    <a:pt x="3102" y="8388"/>
                  </a:lnTo>
                  <a:lnTo>
                    <a:pt x="2961" y="8599"/>
                  </a:lnTo>
                  <a:lnTo>
                    <a:pt x="2749" y="8740"/>
                  </a:lnTo>
                  <a:lnTo>
                    <a:pt x="2538" y="8811"/>
                  </a:lnTo>
                  <a:lnTo>
                    <a:pt x="2327" y="8811"/>
                  </a:lnTo>
                  <a:lnTo>
                    <a:pt x="1904" y="8740"/>
                  </a:lnTo>
                  <a:lnTo>
                    <a:pt x="1551" y="8599"/>
                  </a:lnTo>
                  <a:lnTo>
                    <a:pt x="1340" y="8317"/>
                  </a:lnTo>
                  <a:lnTo>
                    <a:pt x="1128" y="8035"/>
                  </a:lnTo>
                  <a:lnTo>
                    <a:pt x="1058" y="7683"/>
                  </a:lnTo>
                  <a:lnTo>
                    <a:pt x="987" y="7260"/>
                  </a:lnTo>
                  <a:lnTo>
                    <a:pt x="987" y="6907"/>
                  </a:lnTo>
                  <a:lnTo>
                    <a:pt x="1058" y="6485"/>
                  </a:lnTo>
                  <a:lnTo>
                    <a:pt x="1128" y="6203"/>
                  </a:lnTo>
                  <a:lnTo>
                    <a:pt x="1269" y="6062"/>
                  </a:lnTo>
                  <a:lnTo>
                    <a:pt x="1410" y="5850"/>
                  </a:lnTo>
                  <a:lnTo>
                    <a:pt x="1551" y="5709"/>
                  </a:lnTo>
                  <a:lnTo>
                    <a:pt x="1974" y="5498"/>
                  </a:lnTo>
                  <a:lnTo>
                    <a:pt x="2397" y="5427"/>
                  </a:lnTo>
                  <a:lnTo>
                    <a:pt x="2890" y="5357"/>
                  </a:lnTo>
                  <a:close/>
                  <a:moveTo>
                    <a:pt x="5992" y="5780"/>
                  </a:moveTo>
                  <a:lnTo>
                    <a:pt x="6203" y="5850"/>
                  </a:lnTo>
                  <a:lnTo>
                    <a:pt x="6485" y="5991"/>
                  </a:lnTo>
                  <a:lnTo>
                    <a:pt x="7331" y="6414"/>
                  </a:lnTo>
                  <a:lnTo>
                    <a:pt x="8036" y="6907"/>
                  </a:lnTo>
                  <a:lnTo>
                    <a:pt x="8318" y="7119"/>
                  </a:lnTo>
                  <a:lnTo>
                    <a:pt x="8388" y="7330"/>
                  </a:lnTo>
                  <a:lnTo>
                    <a:pt x="8388" y="7471"/>
                  </a:lnTo>
                  <a:lnTo>
                    <a:pt x="8318" y="7683"/>
                  </a:lnTo>
                  <a:lnTo>
                    <a:pt x="8106" y="7965"/>
                  </a:lnTo>
                  <a:lnTo>
                    <a:pt x="7895" y="8176"/>
                  </a:lnTo>
                  <a:lnTo>
                    <a:pt x="7260" y="8599"/>
                  </a:lnTo>
                  <a:lnTo>
                    <a:pt x="6908" y="8740"/>
                  </a:lnTo>
                  <a:lnTo>
                    <a:pt x="6556" y="8881"/>
                  </a:lnTo>
                  <a:lnTo>
                    <a:pt x="6203" y="8952"/>
                  </a:lnTo>
                  <a:lnTo>
                    <a:pt x="5498" y="8952"/>
                  </a:lnTo>
                  <a:lnTo>
                    <a:pt x="5216" y="8811"/>
                  </a:lnTo>
                  <a:lnTo>
                    <a:pt x="5005" y="8529"/>
                  </a:lnTo>
                  <a:lnTo>
                    <a:pt x="4864" y="8247"/>
                  </a:lnTo>
                  <a:lnTo>
                    <a:pt x="4793" y="7753"/>
                  </a:lnTo>
                  <a:lnTo>
                    <a:pt x="4723" y="7189"/>
                  </a:lnTo>
                  <a:lnTo>
                    <a:pt x="4864" y="6696"/>
                  </a:lnTo>
                  <a:lnTo>
                    <a:pt x="4934" y="6344"/>
                  </a:lnTo>
                  <a:lnTo>
                    <a:pt x="5005" y="5991"/>
                  </a:lnTo>
                  <a:lnTo>
                    <a:pt x="5075" y="5850"/>
                  </a:lnTo>
                  <a:lnTo>
                    <a:pt x="5287" y="5780"/>
                  </a:lnTo>
                  <a:close/>
                  <a:moveTo>
                    <a:pt x="4723" y="0"/>
                  </a:moveTo>
                  <a:lnTo>
                    <a:pt x="4089" y="70"/>
                  </a:lnTo>
                  <a:lnTo>
                    <a:pt x="3384" y="352"/>
                  </a:lnTo>
                  <a:lnTo>
                    <a:pt x="2820" y="705"/>
                  </a:lnTo>
                  <a:lnTo>
                    <a:pt x="2256" y="1198"/>
                  </a:lnTo>
                  <a:lnTo>
                    <a:pt x="1904" y="1762"/>
                  </a:lnTo>
                  <a:lnTo>
                    <a:pt x="1763" y="2044"/>
                  </a:lnTo>
                  <a:lnTo>
                    <a:pt x="1622" y="2326"/>
                  </a:lnTo>
                  <a:lnTo>
                    <a:pt x="1622" y="2678"/>
                  </a:lnTo>
                  <a:lnTo>
                    <a:pt x="1622" y="2960"/>
                  </a:lnTo>
                  <a:lnTo>
                    <a:pt x="1763" y="3242"/>
                  </a:lnTo>
                  <a:lnTo>
                    <a:pt x="1904" y="3524"/>
                  </a:lnTo>
                  <a:lnTo>
                    <a:pt x="2115" y="3806"/>
                  </a:lnTo>
                  <a:lnTo>
                    <a:pt x="2467" y="4088"/>
                  </a:lnTo>
                  <a:lnTo>
                    <a:pt x="2890" y="4300"/>
                  </a:lnTo>
                  <a:lnTo>
                    <a:pt x="3384" y="4511"/>
                  </a:lnTo>
                  <a:lnTo>
                    <a:pt x="4018" y="4722"/>
                  </a:lnTo>
                  <a:lnTo>
                    <a:pt x="4723" y="4863"/>
                  </a:lnTo>
                  <a:lnTo>
                    <a:pt x="4582" y="5004"/>
                  </a:lnTo>
                  <a:lnTo>
                    <a:pt x="4371" y="5075"/>
                  </a:lnTo>
                  <a:lnTo>
                    <a:pt x="3877" y="5075"/>
                  </a:lnTo>
                  <a:lnTo>
                    <a:pt x="2538" y="4863"/>
                  </a:lnTo>
                  <a:lnTo>
                    <a:pt x="1833" y="4793"/>
                  </a:lnTo>
                  <a:lnTo>
                    <a:pt x="1481" y="4863"/>
                  </a:lnTo>
                  <a:lnTo>
                    <a:pt x="1128" y="5004"/>
                  </a:lnTo>
                  <a:lnTo>
                    <a:pt x="846" y="5145"/>
                  </a:lnTo>
                  <a:lnTo>
                    <a:pt x="564" y="5427"/>
                  </a:lnTo>
                  <a:lnTo>
                    <a:pt x="283" y="5780"/>
                  </a:lnTo>
                  <a:lnTo>
                    <a:pt x="142" y="6273"/>
                  </a:lnTo>
                  <a:lnTo>
                    <a:pt x="71" y="6626"/>
                  </a:lnTo>
                  <a:lnTo>
                    <a:pt x="1" y="7048"/>
                  </a:lnTo>
                  <a:lnTo>
                    <a:pt x="71" y="7401"/>
                  </a:lnTo>
                  <a:lnTo>
                    <a:pt x="142" y="7753"/>
                  </a:lnTo>
                  <a:lnTo>
                    <a:pt x="212" y="8176"/>
                  </a:lnTo>
                  <a:lnTo>
                    <a:pt x="423" y="8529"/>
                  </a:lnTo>
                  <a:lnTo>
                    <a:pt x="564" y="8811"/>
                  </a:lnTo>
                  <a:lnTo>
                    <a:pt x="846" y="9163"/>
                  </a:lnTo>
                  <a:lnTo>
                    <a:pt x="1058" y="9374"/>
                  </a:lnTo>
                  <a:lnTo>
                    <a:pt x="1340" y="9586"/>
                  </a:lnTo>
                  <a:lnTo>
                    <a:pt x="1692" y="9727"/>
                  </a:lnTo>
                  <a:lnTo>
                    <a:pt x="1974" y="9868"/>
                  </a:lnTo>
                  <a:lnTo>
                    <a:pt x="2327" y="9868"/>
                  </a:lnTo>
                  <a:lnTo>
                    <a:pt x="2679" y="9797"/>
                  </a:lnTo>
                  <a:lnTo>
                    <a:pt x="3102" y="9656"/>
                  </a:lnTo>
                  <a:lnTo>
                    <a:pt x="3454" y="9374"/>
                  </a:lnTo>
                  <a:lnTo>
                    <a:pt x="4089" y="8670"/>
                  </a:lnTo>
                  <a:lnTo>
                    <a:pt x="4089" y="8952"/>
                  </a:lnTo>
                  <a:lnTo>
                    <a:pt x="4159" y="9163"/>
                  </a:lnTo>
                  <a:lnTo>
                    <a:pt x="4300" y="9304"/>
                  </a:lnTo>
                  <a:lnTo>
                    <a:pt x="4371" y="9445"/>
                  </a:lnTo>
                  <a:lnTo>
                    <a:pt x="4793" y="9656"/>
                  </a:lnTo>
                  <a:lnTo>
                    <a:pt x="5216" y="9797"/>
                  </a:lnTo>
                  <a:lnTo>
                    <a:pt x="5780" y="9797"/>
                  </a:lnTo>
                  <a:lnTo>
                    <a:pt x="6344" y="9656"/>
                  </a:lnTo>
                  <a:lnTo>
                    <a:pt x="6908" y="9515"/>
                  </a:lnTo>
                  <a:lnTo>
                    <a:pt x="7472" y="9304"/>
                  </a:lnTo>
                  <a:lnTo>
                    <a:pt x="8036" y="9022"/>
                  </a:lnTo>
                  <a:lnTo>
                    <a:pt x="8529" y="8670"/>
                  </a:lnTo>
                  <a:lnTo>
                    <a:pt x="8882" y="8317"/>
                  </a:lnTo>
                  <a:lnTo>
                    <a:pt x="9163" y="7894"/>
                  </a:lnTo>
                  <a:lnTo>
                    <a:pt x="9304" y="7542"/>
                  </a:lnTo>
                  <a:lnTo>
                    <a:pt x="9304" y="7330"/>
                  </a:lnTo>
                  <a:lnTo>
                    <a:pt x="9234" y="7119"/>
                  </a:lnTo>
                  <a:lnTo>
                    <a:pt x="9163" y="6907"/>
                  </a:lnTo>
                  <a:lnTo>
                    <a:pt x="9022" y="6696"/>
                  </a:lnTo>
                  <a:lnTo>
                    <a:pt x="8811" y="6485"/>
                  </a:lnTo>
                  <a:lnTo>
                    <a:pt x="8529" y="6344"/>
                  </a:lnTo>
                  <a:lnTo>
                    <a:pt x="9022" y="6132"/>
                  </a:lnTo>
                  <a:lnTo>
                    <a:pt x="9375" y="5780"/>
                  </a:lnTo>
                  <a:lnTo>
                    <a:pt x="9586" y="5427"/>
                  </a:lnTo>
                  <a:lnTo>
                    <a:pt x="9798" y="5004"/>
                  </a:lnTo>
                  <a:lnTo>
                    <a:pt x="9868" y="4511"/>
                  </a:lnTo>
                  <a:lnTo>
                    <a:pt x="9868" y="4018"/>
                  </a:lnTo>
                  <a:lnTo>
                    <a:pt x="9727" y="3595"/>
                  </a:lnTo>
                  <a:lnTo>
                    <a:pt x="9586" y="3101"/>
                  </a:lnTo>
                  <a:lnTo>
                    <a:pt x="9375" y="2678"/>
                  </a:lnTo>
                  <a:lnTo>
                    <a:pt x="9093" y="2396"/>
                  </a:lnTo>
                  <a:lnTo>
                    <a:pt x="8741" y="2115"/>
                  </a:lnTo>
                  <a:lnTo>
                    <a:pt x="8318" y="1974"/>
                  </a:lnTo>
                  <a:lnTo>
                    <a:pt x="7895" y="1903"/>
                  </a:lnTo>
                  <a:lnTo>
                    <a:pt x="7401" y="2044"/>
                  </a:lnTo>
                  <a:lnTo>
                    <a:pt x="6908" y="2255"/>
                  </a:lnTo>
                  <a:lnTo>
                    <a:pt x="6344" y="2749"/>
                  </a:lnTo>
                  <a:lnTo>
                    <a:pt x="6415" y="2115"/>
                  </a:lnTo>
                  <a:lnTo>
                    <a:pt x="6415" y="1621"/>
                  </a:lnTo>
                  <a:lnTo>
                    <a:pt x="6344" y="1198"/>
                  </a:lnTo>
                  <a:lnTo>
                    <a:pt x="6203" y="846"/>
                  </a:lnTo>
                  <a:lnTo>
                    <a:pt x="6062" y="564"/>
                  </a:lnTo>
                  <a:lnTo>
                    <a:pt x="5851" y="352"/>
                  </a:lnTo>
                  <a:lnTo>
                    <a:pt x="5569" y="141"/>
                  </a:lnTo>
                  <a:lnTo>
                    <a:pt x="5357" y="70"/>
                  </a:lnTo>
                  <a:lnTo>
                    <a:pt x="5005" y="0"/>
                  </a:lnTo>
                  <a:close/>
                </a:path>
              </a:pathLst>
            </a:custGeom>
            <a:solidFill>
              <a:srgbClr val="F7B228"/>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nvGrpSpPr>
            <p:cNvPr id="244" name="Google Shape;244;p5"/>
            <p:cNvGrpSpPr/>
            <p:nvPr/>
          </p:nvGrpSpPr>
          <p:grpSpPr>
            <a:xfrm>
              <a:off x="1863325" y="2900650"/>
              <a:ext cx="206200" cy="244975"/>
              <a:chOff x="4157100" y="2900650"/>
              <a:chExt cx="206200" cy="244975"/>
            </a:xfrm>
          </p:grpSpPr>
          <p:sp>
            <p:nvSpPr>
              <p:cNvPr id="245" name="Google Shape;245;p5"/>
              <p:cNvSpPr/>
              <p:nvPr/>
            </p:nvSpPr>
            <p:spPr>
              <a:xfrm>
                <a:off x="4157100" y="3031050"/>
                <a:ext cx="51125" cy="114575"/>
              </a:xfrm>
              <a:custGeom>
                <a:avLst/>
                <a:gdLst/>
                <a:ahLst/>
                <a:cxnLst/>
                <a:rect l="l" t="t" r="r" b="b"/>
                <a:pathLst>
                  <a:path w="2045" h="4583" extrusionOk="0">
                    <a:moveTo>
                      <a:pt x="776" y="1622"/>
                    </a:moveTo>
                    <a:lnTo>
                      <a:pt x="917" y="2045"/>
                    </a:lnTo>
                    <a:lnTo>
                      <a:pt x="988" y="2538"/>
                    </a:lnTo>
                    <a:lnTo>
                      <a:pt x="988" y="2961"/>
                    </a:lnTo>
                    <a:lnTo>
                      <a:pt x="988" y="3454"/>
                    </a:lnTo>
                    <a:lnTo>
                      <a:pt x="776" y="3032"/>
                    </a:lnTo>
                    <a:lnTo>
                      <a:pt x="706" y="2609"/>
                    </a:lnTo>
                    <a:lnTo>
                      <a:pt x="706" y="2115"/>
                    </a:lnTo>
                    <a:lnTo>
                      <a:pt x="776" y="1622"/>
                    </a:lnTo>
                    <a:close/>
                    <a:moveTo>
                      <a:pt x="706" y="1"/>
                    </a:moveTo>
                    <a:lnTo>
                      <a:pt x="565" y="71"/>
                    </a:lnTo>
                    <a:lnTo>
                      <a:pt x="353" y="424"/>
                    </a:lnTo>
                    <a:lnTo>
                      <a:pt x="212" y="917"/>
                    </a:lnTo>
                    <a:lnTo>
                      <a:pt x="71" y="1481"/>
                    </a:lnTo>
                    <a:lnTo>
                      <a:pt x="1" y="2679"/>
                    </a:lnTo>
                    <a:lnTo>
                      <a:pt x="1" y="3102"/>
                    </a:lnTo>
                    <a:lnTo>
                      <a:pt x="71" y="3384"/>
                    </a:lnTo>
                    <a:lnTo>
                      <a:pt x="142" y="3595"/>
                    </a:lnTo>
                    <a:lnTo>
                      <a:pt x="424" y="3877"/>
                    </a:lnTo>
                    <a:lnTo>
                      <a:pt x="706" y="4159"/>
                    </a:lnTo>
                    <a:lnTo>
                      <a:pt x="988" y="4371"/>
                    </a:lnTo>
                    <a:lnTo>
                      <a:pt x="1340" y="4512"/>
                    </a:lnTo>
                    <a:lnTo>
                      <a:pt x="1622" y="4582"/>
                    </a:lnTo>
                    <a:lnTo>
                      <a:pt x="1763" y="4512"/>
                    </a:lnTo>
                    <a:lnTo>
                      <a:pt x="1833" y="4441"/>
                    </a:lnTo>
                    <a:lnTo>
                      <a:pt x="1974" y="4300"/>
                    </a:lnTo>
                    <a:lnTo>
                      <a:pt x="1974" y="4159"/>
                    </a:lnTo>
                    <a:lnTo>
                      <a:pt x="2045" y="3736"/>
                    </a:lnTo>
                    <a:lnTo>
                      <a:pt x="2045" y="3173"/>
                    </a:lnTo>
                    <a:lnTo>
                      <a:pt x="1974" y="2538"/>
                    </a:lnTo>
                    <a:lnTo>
                      <a:pt x="1833" y="1833"/>
                    </a:lnTo>
                    <a:lnTo>
                      <a:pt x="1622" y="1199"/>
                    </a:lnTo>
                    <a:lnTo>
                      <a:pt x="1410" y="635"/>
                    </a:lnTo>
                    <a:lnTo>
                      <a:pt x="1129" y="212"/>
                    </a:lnTo>
                    <a:lnTo>
                      <a:pt x="988" y="71"/>
                    </a:lnTo>
                    <a:lnTo>
                      <a:pt x="847"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46" name="Google Shape;246;p5"/>
              <p:cNvSpPr/>
              <p:nvPr/>
            </p:nvSpPr>
            <p:spPr>
              <a:xfrm>
                <a:off x="4169450" y="2900650"/>
                <a:ext cx="88125" cy="104000"/>
              </a:xfrm>
              <a:custGeom>
                <a:avLst/>
                <a:gdLst/>
                <a:ahLst/>
                <a:cxnLst/>
                <a:rect l="l" t="t" r="r" b="b"/>
                <a:pathLst>
                  <a:path w="3525" h="4160" extrusionOk="0">
                    <a:moveTo>
                      <a:pt x="3031" y="1"/>
                    </a:moveTo>
                    <a:lnTo>
                      <a:pt x="2960" y="142"/>
                    </a:lnTo>
                    <a:lnTo>
                      <a:pt x="2749" y="494"/>
                    </a:lnTo>
                    <a:lnTo>
                      <a:pt x="2326" y="1692"/>
                    </a:lnTo>
                    <a:lnTo>
                      <a:pt x="2044" y="2327"/>
                    </a:lnTo>
                    <a:lnTo>
                      <a:pt x="1692" y="2891"/>
                    </a:lnTo>
                    <a:lnTo>
                      <a:pt x="1339" y="3314"/>
                    </a:lnTo>
                    <a:lnTo>
                      <a:pt x="1128" y="3455"/>
                    </a:lnTo>
                    <a:lnTo>
                      <a:pt x="846" y="3596"/>
                    </a:lnTo>
                    <a:lnTo>
                      <a:pt x="1128" y="2679"/>
                    </a:lnTo>
                    <a:lnTo>
                      <a:pt x="1410" y="1974"/>
                    </a:lnTo>
                    <a:lnTo>
                      <a:pt x="1903" y="1270"/>
                    </a:lnTo>
                    <a:lnTo>
                      <a:pt x="2538" y="565"/>
                    </a:lnTo>
                    <a:lnTo>
                      <a:pt x="2538" y="494"/>
                    </a:lnTo>
                    <a:lnTo>
                      <a:pt x="2467" y="565"/>
                    </a:lnTo>
                    <a:lnTo>
                      <a:pt x="1833" y="847"/>
                    </a:lnTo>
                    <a:lnTo>
                      <a:pt x="1128" y="1270"/>
                    </a:lnTo>
                    <a:lnTo>
                      <a:pt x="846" y="1481"/>
                    </a:lnTo>
                    <a:lnTo>
                      <a:pt x="705" y="1692"/>
                    </a:lnTo>
                    <a:lnTo>
                      <a:pt x="353" y="2256"/>
                    </a:lnTo>
                    <a:lnTo>
                      <a:pt x="71" y="2891"/>
                    </a:lnTo>
                    <a:lnTo>
                      <a:pt x="0" y="3243"/>
                    </a:lnTo>
                    <a:lnTo>
                      <a:pt x="0" y="3596"/>
                    </a:lnTo>
                    <a:lnTo>
                      <a:pt x="141" y="3878"/>
                    </a:lnTo>
                    <a:lnTo>
                      <a:pt x="353" y="4089"/>
                    </a:lnTo>
                    <a:lnTo>
                      <a:pt x="635" y="4159"/>
                    </a:lnTo>
                    <a:lnTo>
                      <a:pt x="916" y="4159"/>
                    </a:lnTo>
                    <a:lnTo>
                      <a:pt x="1269" y="4018"/>
                    </a:lnTo>
                    <a:lnTo>
                      <a:pt x="1551" y="3878"/>
                    </a:lnTo>
                    <a:lnTo>
                      <a:pt x="1903" y="3596"/>
                    </a:lnTo>
                    <a:lnTo>
                      <a:pt x="2185" y="3243"/>
                    </a:lnTo>
                    <a:lnTo>
                      <a:pt x="2820" y="2468"/>
                    </a:lnTo>
                    <a:lnTo>
                      <a:pt x="3242" y="1622"/>
                    </a:lnTo>
                    <a:lnTo>
                      <a:pt x="3383" y="1199"/>
                    </a:lnTo>
                    <a:lnTo>
                      <a:pt x="3454" y="847"/>
                    </a:lnTo>
                    <a:lnTo>
                      <a:pt x="3524" y="494"/>
                    </a:lnTo>
                    <a:lnTo>
                      <a:pt x="3454" y="283"/>
                    </a:lnTo>
                    <a:lnTo>
                      <a:pt x="3313" y="71"/>
                    </a:lnTo>
                    <a:lnTo>
                      <a:pt x="3101"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47" name="Google Shape;247;p5"/>
              <p:cNvSpPr/>
              <p:nvPr/>
            </p:nvSpPr>
            <p:spPr>
              <a:xfrm>
                <a:off x="4217025" y="3024000"/>
                <a:ext cx="146275" cy="104000"/>
              </a:xfrm>
              <a:custGeom>
                <a:avLst/>
                <a:gdLst/>
                <a:ahLst/>
                <a:cxnLst/>
                <a:rect l="l" t="t" r="r" b="b"/>
                <a:pathLst>
                  <a:path w="5851" h="4160" extrusionOk="0">
                    <a:moveTo>
                      <a:pt x="987" y="1"/>
                    </a:moveTo>
                    <a:lnTo>
                      <a:pt x="635" y="71"/>
                    </a:lnTo>
                    <a:lnTo>
                      <a:pt x="494" y="142"/>
                    </a:lnTo>
                    <a:lnTo>
                      <a:pt x="705" y="142"/>
                    </a:lnTo>
                    <a:lnTo>
                      <a:pt x="917" y="212"/>
                    </a:lnTo>
                    <a:lnTo>
                      <a:pt x="1198" y="283"/>
                    </a:lnTo>
                    <a:lnTo>
                      <a:pt x="1833" y="635"/>
                    </a:lnTo>
                    <a:lnTo>
                      <a:pt x="2467" y="1129"/>
                    </a:lnTo>
                    <a:lnTo>
                      <a:pt x="3665" y="2186"/>
                    </a:lnTo>
                    <a:lnTo>
                      <a:pt x="4441" y="2961"/>
                    </a:lnTo>
                    <a:lnTo>
                      <a:pt x="3947" y="2961"/>
                    </a:lnTo>
                    <a:lnTo>
                      <a:pt x="3242" y="2820"/>
                    </a:lnTo>
                    <a:lnTo>
                      <a:pt x="2467" y="2609"/>
                    </a:lnTo>
                    <a:lnTo>
                      <a:pt x="1692" y="2327"/>
                    </a:lnTo>
                    <a:lnTo>
                      <a:pt x="987" y="1904"/>
                    </a:lnTo>
                    <a:lnTo>
                      <a:pt x="423" y="1481"/>
                    </a:lnTo>
                    <a:lnTo>
                      <a:pt x="212" y="1269"/>
                    </a:lnTo>
                    <a:lnTo>
                      <a:pt x="71" y="988"/>
                    </a:lnTo>
                    <a:lnTo>
                      <a:pt x="0" y="706"/>
                    </a:lnTo>
                    <a:lnTo>
                      <a:pt x="0" y="988"/>
                    </a:lnTo>
                    <a:lnTo>
                      <a:pt x="71" y="1481"/>
                    </a:lnTo>
                    <a:lnTo>
                      <a:pt x="282" y="1974"/>
                    </a:lnTo>
                    <a:lnTo>
                      <a:pt x="635" y="2468"/>
                    </a:lnTo>
                    <a:lnTo>
                      <a:pt x="1057" y="2891"/>
                    </a:lnTo>
                    <a:lnTo>
                      <a:pt x="1480" y="3243"/>
                    </a:lnTo>
                    <a:lnTo>
                      <a:pt x="2044" y="3525"/>
                    </a:lnTo>
                    <a:lnTo>
                      <a:pt x="2538" y="3807"/>
                    </a:lnTo>
                    <a:lnTo>
                      <a:pt x="3101" y="4018"/>
                    </a:lnTo>
                    <a:lnTo>
                      <a:pt x="3665" y="4089"/>
                    </a:lnTo>
                    <a:lnTo>
                      <a:pt x="4229" y="4159"/>
                    </a:lnTo>
                    <a:lnTo>
                      <a:pt x="4723" y="4159"/>
                    </a:lnTo>
                    <a:lnTo>
                      <a:pt x="5146" y="4018"/>
                    </a:lnTo>
                    <a:lnTo>
                      <a:pt x="5498" y="3807"/>
                    </a:lnTo>
                    <a:lnTo>
                      <a:pt x="5709" y="3455"/>
                    </a:lnTo>
                    <a:lnTo>
                      <a:pt x="5850" y="3032"/>
                    </a:lnTo>
                    <a:lnTo>
                      <a:pt x="5850" y="2750"/>
                    </a:lnTo>
                    <a:lnTo>
                      <a:pt x="5780" y="2397"/>
                    </a:lnTo>
                    <a:lnTo>
                      <a:pt x="5568" y="2115"/>
                    </a:lnTo>
                    <a:lnTo>
                      <a:pt x="5286" y="1763"/>
                    </a:lnTo>
                    <a:lnTo>
                      <a:pt x="5005" y="1481"/>
                    </a:lnTo>
                    <a:lnTo>
                      <a:pt x="4582" y="1199"/>
                    </a:lnTo>
                    <a:lnTo>
                      <a:pt x="3736" y="635"/>
                    </a:lnTo>
                    <a:lnTo>
                      <a:pt x="2749" y="283"/>
                    </a:lnTo>
                    <a:lnTo>
                      <a:pt x="1762" y="1"/>
                    </a:lnTo>
                    <a:close/>
                  </a:path>
                </a:pathLst>
              </a:custGeom>
              <a:solidFill>
                <a:srgbClr val="97BFA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grpSp>
          <p:nvGrpSpPr>
            <p:cNvPr id="248" name="Google Shape;248;p5"/>
            <p:cNvGrpSpPr/>
            <p:nvPr/>
          </p:nvGrpSpPr>
          <p:grpSpPr>
            <a:xfrm>
              <a:off x="1923250" y="773800"/>
              <a:ext cx="290750" cy="361250"/>
              <a:chOff x="4217025" y="773800"/>
              <a:chExt cx="290750" cy="361250"/>
            </a:xfrm>
          </p:grpSpPr>
          <p:sp>
            <p:nvSpPr>
              <p:cNvPr id="249" name="Google Shape;249;p5"/>
              <p:cNvSpPr/>
              <p:nvPr/>
            </p:nvSpPr>
            <p:spPr>
              <a:xfrm>
                <a:off x="4231125" y="773800"/>
                <a:ext cx="56400" cy="135700"/>
              </a:xfrm>
              <a:custGeom>
                <a:avLst/>
                <a:gdLst/>
                <a:ahLst/>
                <a:cxnLst/>
                <a:rect l="l" t="t" r="r" b="b"/>
                <a:pathLst>
                  <a:path w="2256" h="5428" extrusionOk="0">
                    <a:moveTo>
                      <a:pt x="423" y="1128"/>
                    </a:moveTo>
                    <a:lnTo>
                      <a:pt x="846" y="1762"/>
                    </a:lnTo>
                    <a:lnTo>
                      <a:pt x="1057" y="2397"/>
                    </a:lnTo>
                    <a:lnTo>
                      <a:pt x="1198" y="3102"/>
                    </a:lnTo>
                    <a:lnTo>
                      <a:pt x="1198" y="3806"/>
                    </a:lnTo>
                    <a:lnTo>
                      <a:pt x="987" y="3524"/>
                    </a:lnTo>
                    <a:lnTo>
                      <a:pt x="775" y="3243"/>
                    </a:lnTo>
                    <a:lnTo>
                      <a:pt x="634" y="2961"/>
                    </a:lnTo>
                    <a:lnTo>
                      <a:pt x="493" y="2608"/>
                    </a:lnTo>
                    <a:lnTo>
                      <a:pt x="423" y="1903"/>
                    </a:lnTo>
                    <a:lnTo>
                      <a:pt x="423" y="1128"/>
                    </a:lnTo>
                    <a:close/>
                    <a:moveTo>
                      <a:pt x="0" y="0"/>
                    </a:moveTo>
                    <a:lnTo>
                      <a:pt x="0" y="776"/>
                    </a:lnTo>
                    <a:lnTo>
                      <a:pt x="71" y="2467"/>
                    </a:lnTo>
                    <a:lnTo>
                      <a:pt x="212" y="3454"/>
                    </a:lnTo>
                    <a:lnTo>
                      <a:pt x="353" y="4300"/>
                    </a:lnTo>
                    <a:lnTo>
                      <a:pt x="493" y="4652"/>
                    </a:lnTo>
                    <a:lnTo>
                      <a:pt x="705" y="5005"/>
                    </a:lnTo>
                    <a:lnTo>
                      <a:pt x="916" y="5216"/>
                    </a:lnTo>
                    <a:lnTo>
                      <a:pt x="1128" y="5357"/>
                    </a:lnTo>
                    <a:lnTo>
                      <a:pt x="1480" y="5428"/>
                    </a:lnTo>
                    <a:lnTo>
                      <a:pt x="1762" y="5357"/>
                    </a:lnTo>
                    <a:lnTo>
                      <a:pt x="1974" y="5216"/>
                    </a:lnTo>
                    <a:lnTo>
                      <a:pt x="2115" y="4934"/>
                    </a:lnTo>
                    <a:lnTo>
                      <a:pt x="2185" y="4582"/>
                    </a:lnTo>
                    <a:lnTo>
                      <a:pt x="2256" y="4229"/>
                    </a:lnTo>
                    <a:lnTo>
                      <a:pt x="2185" y="3736"/>
                    </a:lnTo>
                    <a:lnTo>
                      <a:pt x="2115" y="3243"/>
                    </a:lnTo>
                    <a:lnTo>
                      <a:pt x="1974" y="2749"/>
                    </a:lnTo>
                    <a:lnTo>
                      <a:pt x="1833" y="2185"/>
                    </a:lnTo>
                    <a:lnTo>
                      <a:pt x="1621" y="1692"/>
                    </a:lnTo>
                    <a:lnTo>
                      <a:pt x="1339" y="1269"/>
                    </a:lnTo>
                    <a:lnTo>
                      <a:pt x="1057" y="846"/>
                    </a:lnTo>
                    <a:lnTo>
                      <a:pt x="705" y="423"/>
                    </a:lnTo>
                    <a:lnTo>
                      <a:pt x="353" y="141"/>
                    </a:lnTo>
                    <a:lnTo>
                      <a:pt x="0" y="0"/>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0" name="Google Shape;250;p5"/>
              <p:cNvSpPr/>
              <p:nvPr/>
            </p:nvSpPr>
            <p:spPr>
              <a:xfrm>
                <a:off x="4291025" y="858375"/>
                <a:ext cx="216750" cy="109275"/>
              </a:xfrm>
              <a:custGeom>
                <a:avLst/>
                <a:gdLst/>
                <a:ahLst/>
                <a:cxnLst/>
                <a:rect l="l" t="t" r="r" b="b"/>
                <a:pathLst>
                  <a:path w="8670" h="4371" extrusionOk="0">
                    <a:moveTo>
                      <a:pt x="5851" y="1904"/>
                    </a:moveTo>
                    <a:lnTo>
                      <a:pt x="5075" y="2397"/>
                    </a:lnTo>
                    <a:lnTo>
                      <a:pt x="4300" y="2820"/>
                    </a:lnTo>
                    <a:lnTo>
                      <a:pt x="3525" y="3102"/>
                    </a:lnTo>
                    <a:lnTo>
                      <a:pt x="2749" y="3313"/>
                    </a:lnTo>
                    <a:lnTo>
                      <a:pt x="1199" y="3595"/>
                    </a:lnTo>
                    <a:lnTo>
                      <a:pt x="2326" y="3031"/>
                    </a:lnTo>
                    <a:lnTo>
                      <a:pt x="3454" y="2608"/>
                    </a:lnTo>
                    <a:lnTo>
                      <a:pt x="4652" y="2186"/>
                    </a:lnTo>
                    <a:lnTo>
                      <a:pt x="5851" y="1904"/>
                    </a:lnTo>
                    <a:close/>
                    <a:moveTo>
                      <a:pt x="8388" y="0"/>
                    </a:moveTo>
                    <a:lnTo>
                      <a:pt x="8177" y="141"/>
                    </a:lnTo>
                    <a:lnTo>
                      <a:pt x="7472" y="423"/>
                    </a:lnTo>
                    <a:lnTo>
                      <a:pt x="6344" y="776"/>
                    </a:lnTo>
                    <a:lnTo>
                      <a:pt x="3454" y="1833"/>
                    </a:lnTo>
                    <a:lnTo>
                      <a:pt x="2045" y="2397"/>
                    </a:lnTo>
                    <a:lnTo>
                      <a:pt x="1410" y="2679"/>
                    </a:lnTo>
                    <a:lnTo>
                      <a:pt x="846" y="2961"/>
                    </a:lnTo>
                    <a:lnTo>
                      <a:pt x="423" y="3243"/>
                    </a:lnTo>
                    <a:lnTo>
                      <a:pt x="141" y="3595"/>
                    </a:lnTo>
                    <a:lnTo>
                      <a:pt x="1" y="3877"/>
                    </a:lnTo>
                    <a:lnTo>
                      <a:pt x="1" y="4018"/>
                    </a:lnTo>
                    <a:lnTo>
                      <a:pt x="1" y="4159"/>
                    </a:lnTo>
                    <a:lnTo>
                      <a:pt x="71" y="4230"/>
                    </a:lnTo>
                    <a:lnTo>
                      <a:pt x="282" y="4300"/>
                    </a:lnTo>
                    <a:lnTo>
                      <a:pt x="776" y="4371"/>
                    </a:lnTo>
                    <a:lnTo>
                      <a:pt x="1481" y="4300"/>
                    </a:lnTo>
                    <a:lnTo>
                      <a:pt x="2256" y="4230"/>
                    </a:lnTo>
                    <a:lnTo>
                      <a:pt x="3807" y="3877"/>
                    </a:lnTo>
                    <a:lnTo>
                      <a:pt x="4793" y="3525"/>
                    </a:lnTo>
                    <a:lnTo>
                      <a:pt x="5498" y="3313"/>
                    </a:lnTo>
                    <a:lnTo>
                      <a:pt x="6203" y="2961"/>
                    </a:lnTo>
                    <a:lnTo>
                      <a:pt x="6908" y="2608"/>
                    </a:lnTo>
                    <a:lnTo>
                      <a:pt x="7542" y="2186"/>
                    </a:lnTo>
                    <a:lnTo>
                      <a:pt x="7895" y="1692"/>
                    </a:lnTo>
                    <a:lnTo>
                      <a:pt x="8459" y="776"/>
                    </a:lnTo>
                    <a:lnTo>
                      <a:pt x="8600" y="423"/>
                    </a:lnTo>
                    <a:lnTo>
                      <a:pt x="8670" y="141"/>
                    </a:lnTo>
                    <a:lnTo>
                      <a:pt x="8600" y="0"/>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1" name="Google Shape;251;p5"/>
              <p:cNvSpPr/>
              <p:nvPr/>
            </p:nvSpPr>
            <p:spPr>
              <a:xfrm>
                <a:off x="4217025" y="1004625"/>
                <a:ext cx="68750" cy="130425"/>
              </a:xfrm>
              <a:custGeom>
                <a:avLst/>
                <a:gdLst/>
                <a:ahLst/>
                <a:cxnLst/>
                <a:rect l="l" t="t" r="r" b="b"/>
                <a:pathLst>
                  <a:path w="2750" h="5217" extrusionOk="0">
                    <a:moveTo>
                      <a:pt x="1974" y="1"/>
                    </a:moveTo>
                    <a:lnTo>
                      <a:pt x="2115" y="142"/>
                    </a:lnTo>
                    <a:lnTo>
                      <a:pt x="2044" y="565"/>
                    </a:lnTo>
                    <a:lnTo>
                      <a:pt x="1833" y="1551"/>
                    </a:lnTo>
                    <a:lnTo>
                      <a:pt x="1480" y="2679"/>
                    </a:lnTo>
                    <a:lnTo>
                      <a:pt x="1269" y="3172"/>
                    </a:lnTo>
                    <a:lnTo>
                      <a:pt x="1057" y="3525"/>
                    </a:lnTo>
                    <a:lnTo>
                      <a:pt x="987" y="2891"/>
                    </a:lnTo>
                    <a:lnTo>
                      <a:pt x="1057" y="1833"/>
                    </a:lnTo>
                    <a:lnTo>
                      <a:pt x="1128" y="1340"/>
                    </a:lnTo>
                    <a:lnTo>
                      <a:pt x="1269" y="847"/>
                    </a:lnTo>
                    <a:lnTo>
                      <a:pt x="1410" y="494"/>
                    </a:lnTo>
                    <a:lnTo>
                      <a:pt x="1551" y="424"/>
                    </a:lnTo>
                    <a:lnTo>
                      <a:pt x="1621" y="353"/>
                    </a:lnTo>
                    <a:lnTo>
                      <a:pt x="1621" y="353"/>
                    </a:lnTo>
                    <a:lnTo>
                      <a:pt x="1410" y="424"/>
                    </a:lnTo>
                    <a:lnTo>
                      <a:pt x="1198" y="565"/>
                    </a:lnTo>
                    <a:lnTo>
                      <a:pt x="987" y="847"/>
                    </a:lnTo>
                    <a:lnTo>
                      <a:pt x="776" y="1128"/>
                    </a:lnTo>
                    <a:lnTo>
                      <a:pt x="423" y="1763"/>
                    </a:lnTo>
                    <a:lnTo>
                      <a:pt x="141" y="2538"/>
                    </a:lnTo>
                    <a:lnTo>
                      <a:pt x="0" y="3313"/>
                    </a:lnTo>
                    <a:lnTo>
                      <a:pt x="0" y="4018"/>
                    </a:lnTo>
                    <a:lnTo>
                      <a:pt x="0" y="4371"/>
                    </a:lnTo>
                    <a:lnTo>
                      <a:pt x="71" y="4653"/>
                    </a:lnTo>
                    <a:lnTo>
                      <a:pt x="212" y="4864"/>
                    </a:lnTo>
                    <a:lnTo>
                      <a:pt x="353" y="5005"/>
                    </a:lnTo>
                    <a:lnTo>
                      <a:pt x="705" y="5146"/>
                    </a:lnTo>
                    <a:lnTo>
                      <a:pt x="987" y="5217"/>
                    </a:lnTo>
                    <a:lnTo>
                      <a:pt x="1269" y="5076"/>
                    </a:lnTo>
                    <a:lnTo>
                      <a:pt x="1551" y="4935"/>
                    </a:lnTo>
                    <a:lnTo>
                      <a:pt x="1833" y="4653"/>
                    </a:lnTo>
                    <a:lnTo>
                      <a:pt x="2044" y="4300"/>
                    </a:lnTo>
                    <a:lnTo>
                      <a:pt x="2326" y="3877"/>
                    </a:lnTo>
                    <a:lnTo>
                      <a:pt x="2467" y="3454"/>
                    </a:lnTo>
                    <a:lnTo>
                      <a:pt x="2608" y="2961"/>
                    </a:lnTo>
                    <a:lnTo>
                      <a:pt x="2749" y="2468"/>
                    </a:lnTo>
                    <a:lnTo>
                      <a:pt x="2749" y="1974"/>
                    </a:lnTo>
                    <a:lnTo>
                      <a:pt x="2749" y="1481"/>
                    </a:lnTo>
                    <a:lnTo>
                      <a:pt x="2679" y="1058"/>
                    </a:lnTo>
                    <a:lnTo>
                      <a:pt x="2538" y="635"/>
                    </a:lnTo>
                    <a:lnTo>
                      <a:pt x="2326" y="283"/>
                    </a:lnTo>
                    <a:lnTo>
                      <a:pt x="1974" y="1"/>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grpSp>
          <p:nvGrpSpPr>
            <p:cNvPr id="252" name="Google Shape;252;p5"/>
            <p:cNvGrpSpPr/>
            <p:nvPr/>
          </p:nvGrpSpPr>
          <p:grpSpPr>
            <a:xfrm>
              <a:off x="959375" y="2320925"/>
              <a:ext cx="149800" cy="299575"/>
              <a:chOff x="3253150" y="2320925"/>
              <a:chExt cx="149800" cy="299575"/>
            </a:xfrm>
          </p:grpSpPr>
          <p:sp>
            <p:nvSpPr>
              <p:cNvPr id="253" name="Google Shape;253;p5"/>
              <p:cNvSpPr/>
              <p:nvPr/>
            </p:nvSpPr>
            <p:spPr>
              <a:xfrm>
                <a:off x="3290150" y="2476000"/>
                <a:ext cx="112800" cy="144500"/>
              </a:xfrm>
              <a:custGeom>
                <a:avLst/>
                <a:gdLst/>
                <a:ahLst/>
                <a:cxnLst/>
                <a:rect l="l" t="t" r="r" b="b"/>
                <a:pathLst>
                  <a:path w="4512" h="5780" extrusionOk="0">
                    <a:moveTo>
                      <a:pt x="2397" y="1480"/>
                    </a:moveTo>
                    <a:lnTo>
                      <a:pt x="1622" y="2467"/>
                    </a:lnTo>
                    <a:lnTo>
                      <a:pt x="1199" y="3101"/>
                    </a:lnTo>
                    <a:lnTo>
                      <a:pt x="917" y="3665"/>
                    </a:lnTo>
                    <a:lnTo>
                      <a:pt x="1270" y="2749"/>
                    </a:lnTo>
                    <a:lnTo>
                      <a:pt x="1481" y="2397"/>
                    </a:lnTo>
                    <a:lnTo>
                      <a:pt x="1763" y="2044"/>
                    </a:lnTo>
                    <a:lnTo>
                      <a:pt x="2045" y="1762"/>
                    </a:lnTo>
                    <a:lnTo>
                      <a:pt x="2397" y="1480"/>
                    </a:lnTo>
                    <a:close/>
                    <a:moveTo>
                      <a:pt x="3455" y="1762"/>
                    </a:moveTo>
                    <a:lnTo>
                      <a:pt x="3384" y="2115"/>
                    </a:lnTo>
                    <a:lnTo>
                      <a:pt x="3173" y="2608"/>
                    </a:lnTo>
                    <a:lnTo>
                      <a:pt x="2820" y="3172"/>
                    </a:lnTo>
                    <a:lnTo>
                      <a:pt x="2468" y="3806"/>
                    </a:lnTo>
                    <a:lnTo>
                      <a:pt x="2045" y="4370"/>
                    </a:lnTo>
                    <a:lnTo>
                      <a:pt x="1833" y="4511"/>
                    </a:lnTo>
                    <a:lnTo>
                      <a:pt x="1622" y="4723"/>
                    </a:lnTo>
                    <a:lnTo>
                      <a:pt x="1411" y="4793"/>
                    </a:lnTo>
                    <a:lnTo>
                      <a:pt x="1199" y="4793"/>
                    </a:lnTo>
                    <a:lnTo>
                      <a:pt x="1058" y="4652"/>
                    </a:lnTo>
                    <a:lnTo>
                      <a:pt x="917" y="4511"/>
                    </a:lnTo>
                    <a:lnTo>
                      <a:pt x="1270" y="4229"/>
                    </a:lnTo>
                    <a:lnTo>
                      <a:pt x="1622" y="3877"/>
                    </a:lnTo>
                    <a:lnTo>
                      <a:pt x="1904" y="3524"/>
                    </a:lnTo>
                    <a:lnTo>
                      <a:pt x="2186" y="3101"/>
                    </a:lnTo>
                    <a:lnTo>
                      <a:pt x="3455" y="1762"/>
                    </a:lnTo>
                    <a:close/>
                    <a:moveTo>
                      <a:pt x="2609" y="0"/>
                    </a:moveTo>
                    <a:lnTo>
                      <a:pt x="2397" y="71"/>
                    </a:lnTo>
                    <a:lnTo>
                      <a:pt x="2186" y="212"/>
                    </a:lnTo>
                    <a:lnTo>
                      <a:pt x="2045" y="423"/>
                    </a:lnTo>
                    <a:lnTo>
                      <a:pt x="1833" y="705"/>
                    </a:lnTo>
                    <a:lnTo>
                      <a:pt x="1763" y="987"/>
                    </a:lnTo>
                    <a:lnTo>
                      <a:pt x="1763" y="1057"/>
                    </a:lnTo>
                    <a:lnTo>
                      <a:pt x="1833" y="1057"/>
                    </a:lnTo>
                    <a:lnTo>
                      <a:pt x="2045" y="1128"/>
                    </a:lnTo>
                    <a:lnTo>
                      <a:pt x="2256" y="1057"/>
                    </a:lnTo>
                    <a:lnTo>
                      <a:pt x="2820" y="916"/>
                    </a:lnTo>
                    <a:lnTo>
                      <a:pt x="3032" y="846"/>
                    </a:lnTo>
                    <a:lnTo>
                      <a:pt x="2609" y="1198"/>
                    </a:lnTo>
                    <a:lnTo>
                      <a:pt x="2115" y="1410"/>
                    </a:lnTo>
                    <a:lnTo>
                      <a:pt x="1199" y="1974"/>
                    </a:lnTo>
                    <a:lnTo>
                      <a:pt x="847" y="2256"/>
                    </a:lnTo>
                    <a:lnTo>
                      <a:pt x="494" y="2608"/>
                    </a:lnTo>
                    <a:lnTo>
                      <a:pt x="212" y="3101"/>
                    </a:lnTo>
                    <a:lnTo>
                      <a:pt x="1" y="3665"/>
                    </a:lnTo>
                    <a:lnTo>
                      <a:pt x="1" y="4229"/>
                    </a:lnTo>
                    <a:lnTo>
                      <a:pt x="71" y="4723"/>
                    </a:lnTo>
                    <a:lnTo>
                      <a:pt x="212" y="5145"/>
                    </a:lnTo>
                    <a:lnTo>
                      <a:pt x="494" y="5498"/>
                    </a:lnTo>
                    <a:lnTo>
                      <a:pt x="847" y="5709"/>
                    </a:lnTo>
                    <a:lnTo>
                      <a:pt x="1340" y="5780"/>
                    </a:lnTo>
                    <a:lnTo>
                      <a:pt x="1833" y="5709"/>
                    </a:lnTo>
                    <a:lnTo>
                      <a:pt x="2397" y="5427"/>
                    </a:lnTo>
                    <a:lnTo>
                      <a:pt x="2891" y="5005"/>
                    </a:lnTo>
                    <a:lnTo>
                      <a:pt x="3455" y="4441"/>
                    </a:lnTo>
                    <a:lnTo>
                      <a:pt x="3877" y="3736"/>
                    </a:lnTo>
                    <a:lnTo>
                      <a:pt x="4230" y="2960"/>
                    </a:lnTo>
                    <a:lnTo>
                      <a:pt x="4371" y="2608"/>
                    </a:lnTo>
                    <a:lnTo>
                      <a:pt x="4441" y="2185"/>
                    </a:lnTo>
                    <a:lnTo>
                      <a:pt x="4512" y="1833"/>
                    </a:lnTo>
                    <a:lnTo>
                      <a:pt x="4441" y="1480"/>
                    </a:lnTo>
                    <a:lnTo>
                      <a:pt x="4371" y="1128"/>
                    </a:lnTo>
                    <a:lnTo>
                      <a:pt x="4230" y="775"/>
                    </a:lnTo>
                    <a:lnTo>
                      <a:pt x="4018" y="494"/>
                    </a:lnTo>
                    <a:lnTo>
                      <a:pt x="3666" y="282"/>
                    </a:lnTo>
                    <a:lnTo>
                      <a:pt x="3384" y="141"/>
                    </a:lnTo>
                    <a:lnTo>
                      <a:pt x="3102" y="0"/>
                    </a:lnTo>
                    <a:close/>
                  </a:path>
                </a:pathLst>
              </a:custGeom>
              <a:solidFill>
                <a:srgbClr val="F7B228"/>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4" name="Google Shape;254;p5"/>
              <p:cNvSpPr/>
              <p:nvPr/>
            </p:nvSpPr>
            <p:spPr>
              <a:xfrm>
                <a:off x="3253150" y="2320925"/>
                <a:ext cx="100475" cy="130425"/>
              </a:xfrm>
              <a:custGeom>
                <a:avLst/>
                <a:gdLst/>
                <a:ahLst/>
                <a:cxnLst/>
                <a:rect l="l" t="t" r="r" b="b"/>
                <a:pathLst>
                  <a:path w="4019" h="5217" extrusionOk="0">
                    <a:moveTo>
                      <a:pt x="2045" y="1128"/>
                    </a:moveTo>
                    <a:lnTo>
                      <a:pt x="2186" y="1199"/>
                    </a:lnTo>
                    <a:lnTo>
                      <a:pt x="2397" y="1410"/>
                    </a:lnTo>
                    <a:lnTo>
                      <a:pt x="2609" y="1763"/>
                    </a:lnTo>
                    <a:lnTo>
                      <a:pt x="2750" y="2256"/>
                    </a:lnTo>
                    <a:lnTo>
                      <a:pt x="2820" y="2749"/>
                    </a:lnTo>
                    <a:lnTo>
                      <a:pt x="2750" y="3243"/>
                    </a:lnTo>
                    <a:lnTo>
                      <a:pt x="2679" y="3525"/>
                    </a:lnTo>
                    <a:lnTo>
                      <a:pt x="2609" y="3736"/>
                    </a:lnTo>
                    <a:lnTo>
                      <a:pt x="2256" y="3243"/>
                    </a:lnTo>
                    <a:lnTo>
                      <a:pt x="1904" y="2608"/>
                    </a:lnTo>
                    <a:lnTo>
                      <a:pt x="1763" y="2327"/>
                    </a:lnTo>
                    <a:lnTo>
                      <a:pt x="1622" y="1974"/>
                    </a:lnTo>
                    <a:lnTo>
                      <a:pt x="1622" y="1692"/>
                    </a:lnTo>
                    <a:lnTo>
                      <a:pt x="1692" y="1410"/>
                    </a:lnTo>
                    <a:lnTo>
                      <a:pt x="1833" y="1269"/>
                    </a:lnTo>
                    <a:lnTo>
                      <a:pt x="1904" y="1128"/>
                    </a:lnTo>
                    <a:close/>
                    <a:moveTo>
                      <a:pt x="846" y="1481"/>
                    </a:moveTo>
                    <a:lnTo>
                      <a:pt x="987" y="1692"/>
                    </a:lnTo>
                    <a:lnTo>
                      <a:pt x="1128" y="2045"/>
                    </a:lnTo>
                    <a:lnTo>
                      <a:pt x="1199" y="2679"/>
                    </a:lnTo>
                    <a:lnTo>
                      <a:pt x="1340" y="3454"/>
                    </a:lnTo>
                    <a:lnTo>
                      <a:pt x="1481" y="3807"/>
                    </a:lnTo>
                    <a:lnTo>
                      <a:pt x="1622" y="4089"/>
                    </a:lnTo>
                    <a:lnTo>
                      <a:pt x="776" y="3454"/>
                    </a:lnTo>
                    <a:lnTo>
                      <a:pt x="706" y="3243"/>
                    </a:lnTo>
                    <a:lnTo>
                      <a:pt x="635" y="2961"/>
                    </a:lnTo>
                    <a:lnTo>
                      <a:pt x="635" y="2467"/>
                    </a:lnTo>
                    <a:lnTo>
                      <a:pt x="706" y="1974"/>
                    </a:lnTo>
                    <a:lnTo>
                      <a:pt x="846" y="1481"/>
                    </a:lnTo>
                    <a:close/>
                    <a:moveTo>
                      <a:pt x="2397" y="1"/>
                    </a:moveTo>
                    <a:lnTo>
                      <a:pt x="1974" y="71"/>
                    </a:lnTo>
                    <a:lnTo>
                      <a:pt x="1481" y="141"/>
                    </a:lnTo>
                    <a:lnTo>
                      <a:pt x="1058" y="423"/>
                    </a:lnTo>
                    <a:lnTo>
                      <a:pt x="706" y="705"/>
                    </a:lnTo>
                    <a:lnTo>
                      <a:pt x="424" y="1128"/>
                    </a:lnTo>
                    <a:lnTo>
                      <a:pt x="212" y="1551"/>
                    </a:lnTo>
                    <a:lnTo>
                      <a:pt x="71" y="2045"/>
                    </a:lnTo>
                    <a:lnTo>
                      <a:pt x="1" y="2538"/>
                    </a:lnTo>
                    <a:lnTo>
                      <a:pt x="1" y="3102"/>
                    </a:lnTo>
                    <a:lnTo>
                      <a:pt x="71" y="3595"/>
                    </a:lnTo>
                    <a:lnTo>
                      <a:pt x="212" y="4018"/>
                    </a:lnTo>
                    <a:lnTo>
                      <a:pt x="424" y="4441"/>
                    </a:lnTo>
                    <a:lnTo>
                      <a:pt x="706" y="4793"/>
                    </a:lnTo>
                    <a:lnTo>
                      <a:pt x="1058" y="5005"/>
                    </a:lnTo>
                    <a:lnTo>
                      <a:pt x="1481" y="5146"/>
                    </a:lnTo>
                    <a:lnTo>
                      <a:pt x="1974" y="5216"/>
                    </a:lnTo>
                    <a:lnTo>
                      <a:pt x="2468" y="5075"/>
                    </a:lnTo>
                    <a:lnTo>
                      <a:pt x="2891" y="4934"/>
                    </a:lnTo>
                    <a:lnTo>
                      <a:pt x="3172" y="4652"/>
                    </a:lnTo>
                    <a:lnTo>
                      <a:pt x="3454" y="4300"/>
                    </a:lnTo>
                    <a:lnTo>
                      <a:pt x="3736" y="3948"/>
                    </a:lnTo>
                    <a:lnTo>
                      <a:pt x="3877" y="3525"/>
                    </a:lnTo>
                    <a:lnTo>
                      <a:pt x="4018" y="3102"/>
                    </a:lnTo>
                    <a:lnTo>
                      <a:pt x="4018" y="2608"/>
                    </a:lnTo>
                    <a:lnTo>
                      <a:pt x="4018" y="2186"/>
                    </a:lnTo>
                    <a:lnTo>
                      <a:pt x="4018" y="1692"/>
                    </a:lnTo>
                    <a:lnTo>
                      <a:pt x="3877" y="1269"/>
                    </a:lnTo>
                    <a:lnTo>
                      <a:pt x="3666" y="917"/>
                    </a:lnTo>
                    <a:lnTo>
                      <a:pt x="3454" y="564"/>
                    </a:lnTo>
                    <a:lnTo>
                      <a:pt x="3172" y="282"/>
                    </a:lnTo>
                    <a:lnTo>
                      <a:pt x="2820" y="141"/>
                    </a:lnTo>
                    <a:lnTo>
                      <a:pt x="2397" y="1"/>
                    </a:lnTo>
                    <a:close/>
                  </a:path>
                </a:pathLst>
              </a:custGeom>
              <a:solidFill>
                <a:srgbClr val="F7B228"/>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grpSp>
          <p:nvGrpSpPr>
            <p:cNvPr id="255" name="Google Shape;255;p5"/>
            <p:cNvGrpSpPr/>
            <p:nvPr/>
          </p:nvGrpSpPr>
          <p:grpSpPr>
            <a:xfrm>
              <a:off x="1193750" y="3986125"/>
              <a:ext cx="766525" cy="1452000"/>
              <a:chOff x="3487525" y="3986125"/>
              <a:chExt cx="766525" cy="1452000"/>
            </a:xfrm>
          </p:grpSpPr>
          <p:sp>
            <p:nvSpPr>
              <p:cNvPr id="256" name="Google Shape;256;p5"/>
              <p:cNvSpPr/>
              <p:nvPr/>
            </p:nvSpPr>
            <p:spPr>
              <a:xfrm>
                <a:off x="3506900" y="3986125"/>
                <a:ext cx="747150" cy="1452000"/>
              </a:xfrm>
              <a:custGeom>
                <a:avLst/>
                <a:gdLst/>
                <a:ahLst/>
                <a:cxnLst/>
                <a:rect l="l" t="t" r="r" b="b"/>
                <a:pathLst>
                  <a:path w="29886" h="58080" extrusionOk="0">
                    <a:moveTo>
                      <a:pt x="20441" y="33974"/>
                    </a:moveTo>
                    <a:lnTo>
                      <a:pt x="21568" y="34608"/>
                    </a:lnTo>
                    <a:lnTo>
                      <a:pt x="23189" y="35665"/>
                    </a:lnTo>
                    <a:lnTo>
                      <a:pt x="24035" y="36229"/>
                    </a:lnTo>
                    <a:lnTo>
                      <a:pt x="24670" y="36793"/>
                    </a:lnTo>
                    <a:lnTo>
                      <a:pt x="25092" y="37216"/>
                    </a:lnTo>
                    <a:lnTo>
                      <a:pt x="25233" y="37427"/>
                    </a:lnTo>
                    <a:lnTo>
                      <a:pt x="25233" y="37568"/>
                    </a:lnTo>
                    <a:lnTo>
                      <a:pt x="23048" y="35947"/>
                    </a:lnTo>
                    <a:lnTo>
                      <a:pt x="20441" y="33974"/>
                    </a:lnTo>
                    <a:close/>
                    <a:moveTo>
                      <a:pt x="917" y="0"/>
                    </a:moveTo>
                    <a:lnTo>
                      <a:pt x="776" y="141"/>
                    </a:lnTo>
                    <a:lnTo>
                      <a:pt x="635" y="282"/>
                    </a:lnTo>
                    <a:lnTo>
                      <a:pt x="564" y="564"/>
                    </a:lnTo>
                    <a:lnTo>
                      <a:pt x="353" y="1198"/>
                    </a:lnTo>
                    <a:lnTo>
                      <a:pt x="212" y="2044"/>
                    </a:lnTo>
                    <a:lnTo>
                      <a:pt x="0" y="3595"/>
                    </a:lnTo>
                    <a:lnTo>
                      <a:pt x="0" y="4511"/>
                    </a:lnTo>
                    <a:lnTo>
                      <a:pt x="71" y="5216"/>
                    </a:lnTo>
                    <a:lnTo>
                      <a:pt x="141" y="5921"/>
                    </a:lnTo>
                    <a:lnTo>
                      <a:pt x="494" y="7331"/>
                    </a:lnTo>
                    <a:lnTo>
                      <a:pt x="987" y="8740"/>
                    </a:lnTo>
                    <a:lnTo>
                      <a:pt x="1551" y="10009"/>
                    </a:lnTo>
                    <a:lnTo>
                      <a:pt x="2326" y="11419"/>
                    </a:lnTo>
                    <a:lnTo>
                      <a:pt x="3243" y="12758"/>
                    </a:lnTo>
                    <a:lnTo>
                      <a:pt x="4159" y="14097"/>
                    </a:lnTo>
                    <a:lnTo>
                      <a:pt x="5216" y="15366"/>
                    </a:lnTo>
                    <a:lnTo>
                      <a:pt x="5710" y="15930"/>
                    </a:lnTo>
                    <a:lnTo>
                      <a:pt x="6344" y="16635"/>
                    </a:lnTo>
                    <a:lnTo>
                      <a:pt x="7683" y="18115"/>
                    </a:lnTo>
                    <a:lnTo>
                      <a:pt x="8388" y="18890"/>
                    </a:lnTo>
                    <a:lnTo>
                      <a:pt x="8952" y="19665"/>
                    </a:lnTo>
                    <a:lnTo>
                      <a:pt x="9375" y="20370"/>
                    </a:lnTo>
                    <a:lnTo>
                      <a:pt x="9586" y="20723"/>
                    </a:lnTo>
                    <a:lnTo>
                      <a:pt x="9657" y="21146"/>
                    </a:lnTo>
                    <a:lnTo>
                      <a:pt x="9727" y="21568"/>
                    </a:lnTo>
                    <a:lnTo>
                      <a:pt x="9657" y="21991"/>
                    </a:lnTo>
                    <a:lnTo>
                      <a:pt x="9586" y="22485"/>
                    </a:lnTo>
                    <a:lnTo>
                      <a:pt x="9375" y="22978"/>
                    </a:lnTo>
                    <a:lnTo>
                      <a:pt x="9022" y="24035"/>
                    </a:lnTo>
                    <a:lnTo>
                      <a:pt x="8811" y="24599"/>
                    </a:lnTo>
                    <a:lnTo>
                      <a:pt x="8670" y="25163"/>
                    </a:lnTo>
                    <a:lnTo>
                      <a:pt x="8599" y="25798"/>
                    </a:lnTo>
                    <a:lnTo>
                      <a:pt x="8599" y="26432"/>
                    </a:lnTo>
                    <a:lnTo>
                      <a:pt x="8599" y="27912"/>
                    </a:lnTo>
                    <a:lnTo>
                      <a:pt x="8599" y="29251"/>
                    </a:lnTo>
                    <a:lnTo>
                      <a:pt x="8529" y="29886"/>
                    </a:lnTo>
                    <a:lnTo>
                      <a:pt x="8317" y="30449"/>
                    </a:lnTo>
                    <a:lnTo>
                      <a:pt x="8247" y="30590"/>
                    </a:lnTo>
                    <a:lnTo>
                      <a:pt x="8106" y="30802"/>
                    </a:lnTo>
                    <a:lnTo>
                      <a:pt x="7683" y="31084"/>
                    </a:lnTo>
                    <a:lnTo>
                      <a:pt x="6626" y="31859"/>
                    </a:lnTo>
                    <a:lnTo>
                      <a:pt x="6132" y="32212"/>
                    </a:lnTo>
                    <a:lnTo>
                      <a:pt x="5780" y="32634"/>
                    </a:lnTo>
                    <a:lnTo>
                      <a:pt x="5639" y="32846"/>
                    </a:lnTo>
                    <a:lnTo>
                      <a:pt x="5639" y="33128"/>
                    </a:lnTo>
                    <a:lnTo>
                      <a:pt x="5639" y="33339"/>
                    </a:lnTo>
                    <a:lnTo>
                      <a:pt x="5710" y="33621"/>
                    </a:lnTo>
                    <a:lnTo>
                      <a:pt x="5850" y="33762"/>
                    </a:lnTo>
                    <a:lnTo>
                      <a:pt x="6132" y="33762"/>
                    </a:lnTo>
                    <a:lnTo>
                      <a:pt x="6344" y="33692"/>
                    </a:lnTo>
                    <a:lnTo>
                      <a:pt x="6696" y="33480"/>
                    </a:lnTo>
                    <a:lnTo>
                      <a:pt x="7119" y="33057"/>
                    </a:lnTo>
                    <a:lnTo>
                      <a:pt x="7894" y="32141"/>
                    </a:lnTo>
                    <a:lnTo>
                      <a:pt x="8388" y="31507"/>
                    </a:lnTo>
                    <a:lnTo>
                      <a:pt x="8388" y="31859"/>
                    </a:lnTo>
                    <a:lnTo>
                      <a:pt x="8176" y="32353"/>
                    </a:lnTo>
                    <a:lnTo>
                      <a:pt x="7754" y="33480"/>
                    </a:lnTo>
                    <a:lnTo>
                      <a:pt x="7542" y="34115"/>
                    </a:lnTo>
                    <a:lnTo>
                      <a:pt x="7401" y="34608"/>
                    </a:lnTo>
                    <a:lnTo>
                      <a:pt x="7401" y="34820"/>
                    </a:lnTo>
                    <a:lnTo>
                      <a:pt x="7401" y="35031"/>
                    </a:lnTo>
                    <a:lnTo>
                      <a:pt x="7472" y="35172"/>
                    </a:lnTo>
                    <a:lnTo>
                      <a:pt x="7613" y="35242"/>
                    </a:lnTo>
                    <a:lnTo>
                      <a:pt x="7965" y="35242"/>
                    </a:lnTo>
                    <a:lnTo>
                      <a:pt x="8106" y="35172"/>
                    </a:lnTo>
                    <a:lnTo>
                      <a:pt x="8176" y="35031"/>
                    </a:lnTo>
                    <a:lnTo>
                      <a:pt x="8388" y="34749"/>
                    </a:lnTo>
                    <a:lnTo>
                      <a:pt x="8458" y="34326"/>
                    </a:lnTo>
                    <a:lnTo>
                      <a:pt x="8529" y="33410"/>
                    </a:lnTo>
                    <a:lnTo>
                      <a:pt x="8599" y="32705"/>
                    </a:lnTo>
                    <a:lnTo>
                      <a:pt x="8740" y="33410"/>
                    </a:lnTo>
                    <a:lnTo>
                      <a:pt x="8952" y="33903"/>
                    </a:lnTo>
                    <a:lnTo>
                      <a:pt x="9163" y="34256"/>
                    </a:lnTo>
                    <a:lnTo>
                      <a:pt x="9375" y="34397"/>
                    </a:lnTo>
                    <a:lnTo>
                      <a:pt x="9516" y="34397"/>
                    </a:lnTo>
                    <a:lnTo>
                      <a:pt x="9586" y="34326"/>
                    </a:lnTo>
                    <a:lnTo>
                      <a:pt x="9657" y="34256"/>
                    </a:lnTo>
                    <a:lnTo>
                      <a:pt x="9727" y="34044"/>
                    </a:lnTo>
                    <a:lnTo>
                      <a:pt x="9798" y="33551"/>
                    </a:lnTo>
                    <a:lnTo>
                      <a:pt x="9657" y="32775"/>
                    </a:lnTo>
                    <a:lnTo>
                      <a:pt x="10079" y="33410"/>
                    </a:lnTo>
                    <a:lnTo>
                      <a:pt x="10643" y="34256"/>
                    </a:lnTo>
                    <a:lnTo>
                      <a:pt x="10925" y="34608"/>
                    </a:lnTo>
                    <a:lnTo>
                      <a:pt x="11207" y="34890"/>
                    </a:lnTo>
                    <a:lnTo>
                      <a:pt x="11419" y="34960"/>
                    </a:lnTo>
                    <a:lnTo>
                      <a:pt x="11701" y="34960"/>
                    </a:lnTo>
                    <a:lnTo>
                      <a:pt x="11842" y="34890"/>
                    </a:lnTo>
                    <a:lnTo>
                      <a:pt x="11912" y="34749"/>
                    </a:lnTo>
                    <a:lnTo>
                      <a:pt x="11983" y="34538"/>
                    </a:lnTo>
                    <a:lnTo>
                      <a:pt x="11983" y="34397"/>
                    </a:lnTo>
                    <a:lnTo>
                      <a:pt x="11842" y="34185"/>
                    </a:lnTo>
                    <a:lnTo>
                      <a:pt x="11560" y="33762"/>
                    </a:lnTo>
                    <a:lnTo>
                      <a:pt x="11207" y="33269"/>
                    </a:lnTo>
                    <a:lnTo>
                      <a:pt x="10291" y="32494"/>
                    </a:lnTo>
                    <a:lnTo>
                      <a:pt x="9657" y="31930"/>
                    </a:lnTo>
                    <a:lnTo>
                      <a:pt x="10643" y="32494"/>
                    </a:lnTo>
                    <a:lnTo>
                      <a:pt x="11771" y="33198"/>
                    </a:lnTo>
                    <a:lnTo>
                      <a:pt x="12194" y="33339"/>
                    </a:lnTo>
                    <a:lnTo>
                      <a:pt x="12335" y="33339"/>
                    </a:lnTo>
                    <a:lnTo>
                      <a:pt x="12335" y="33269"/>
                    </a:lnTo>
                    <a:lnTo>
                      <a:pt x="12335" y="33128"/>
                    </a:lnTo>
                    <a:lnTo>
                      <a:pt x="12124" y="32916"/>
                    </a:lnTo>
                    <a:lnTo>
                      <a:pt x="11489" y="32141"/>
                    </a:lnTo>
                    <a:lnTo>
                      <a:pt x="11137" y="31789"/>
                    </a:lnTo>
                    <a:lnTo>
                      <a:pt x="10784" y="31577"/>
                    </a:lnTo>
                    <a:lnTo>
                      <a:pt x="10220" y="31295"/>
                    </a:lnTo>
                    <a:lnTo>
                      <a:pt x="10009" y="31154"/>
                    </a:lnTo>
                    <a:lnTo>
                      <a:pt x="9727" y="30943"/>
                    </a:lnTo>
                    <a:lnTo>
                      <a:pt x="9516" y="30590"/>
                    </a:lnTo>
                    <a:lnTo>
                      <a:pt x="9304" y="30027"/>
                    </a:lnTo>
                    <a:lnTo>
                      <a:pt x="9234" y="29604"/>
                    </a:lnTo>
                    <a:lnTo>
                      <a:pt x="9163" y="29181"/>
                    </a:lnTo>
                    <a:lnTo>
                      <a:pt x="9234" y="28123"/>
                    </a:lnTo>
                    <a:lnTo>
                      <a:pt x="9445" y="26291"/>
                    </a:lnTo>
                    <a:lnTo>
                      <a:pt x="10079" y="27348"/>
                    </a:lnTo>
                    <a:lnTo>
                      <a:pt x="10573" y="28123"/>
                    </a:lnTo>
                    <a:lnTo>
                      <a:pt x="11066" y="28899"/>
                    </a:lnTo>
                    <a:lnTo>
                      <a:pt x="11560" y="29392"/>
                    </a:lnTo>
                    <a:lnTo>
                      <a:pt x="11771" y="29533"/>
                    </a:lnTo>
                    <a:lnTo>
                      <a:pt x="11983" y="29604"/>
                    </a:lnTo>
                    <a:lnTo>
                      <a:pt x="12194" y="29533"/>
                    </a:lnTo>
                    <a:lnTo>
                      <a:pt x="12335" y="29322"/>
                    </a:lnTo>
                    <a:lnTo>
                      <a:pt x="12405" y="28969"/>
                    </a:lnTo>
                    <a:lnTo>
                      <a:pt x="12405" y="28476"/>
                    </a:lnTo>
                    <a:lnTo>
                      <a:pt x="12335" y="28194"/>
                    </a:lnTo>
                    <a:lnTo>
                      <a:pt x="12194" y="27842"/>
                    </a:lnTo>
                    <a:lnTo>
                      <a:pt x="11560" y="27066"/>
                    </a:lnTo>
                    <a:lnTo>
                      <a:pt x="10855" y="26361"/>
                    </a:lnTo>
                    <a:lnTo>
                      <a:pt x="10573" y="26009"/>
                    </a:lnTo>
                    <a:lnTo>
                      <a:pt x="10361" y="25798"/>
                    </a:lnTo>
                    <a:lnTo>
                      <a:pt x="9939" y="25586"/>
                    </a:lnTo>
                    <a:lnTo>
                      <a:pt x="9727" y="25516"/>
                    </a:lnTo>
                    <a:lnTo>
                      <a:pt x="9657" y="25375"/>
                    </a:lnTo>
                    <a:lnTo>
                      <a:pt x="9586" y="25234"/>
                    </a:lnTo>
                    <a:lnTo>
                      <a:pt x="9516" y="25022"/>
                    </a:lnTo>
                    <a:lnTo>
                      <a:pt x="9657" y="24670"/>
                    </a:lnTo>
                    <a:lnTo>
                      <a:pt x="9939" y="23260"/>
                    </a:lnTo>
                    <a:lnTo>
                      <a:pt x="10150" y="21850"/>
                    </a:lnTo>
                    <a:lnTo>
                      <a:pt x="11842" y="24388"/>
                    </a:lnTo>
                    <a:lnTo>
                      <a:pt x="12899" y="25938"/>
                    </a:lnTo>
                    <a:lnTo>
                      <a:pt x="13886" y="27630"/>
                    </a:lnTo>
                    <a:lnTo>
                      <a:pt x="14731" y="29322"/>
                    </a:lnTo>
                    <a:lnTo>
                      <a:pt x="15154" y="30168"/>
                    </a:lnTo>
                    <a:lnTo>
                      <a:pt x="15436" y="30943"/>
                    </a:lnTo>
                    <a:lnTo>
                      <a:pt x="15648" y="31718"/>
                    </a:lnTo>
                    <a:lnTo>
                      <a:pt x="15718" y="32353"/>
                    </a:lnTo>
                    <a:lnTo>
                      <a:pt x="15718" y="32987"/>
                    </a:lnTo>
                    <a:lnTo>
                      <a:pt x="15577" y="33551"/>
                    </a:lnTo>
                    <a:lnTo>
                      <a:pt x="15507" y="33762"/>
                    </a:lnTo>
                    <a:lnTo>
                      <a:pt x="15225" y="33974"/>
                    </a:lnTo>
                    <a:lnTo>
                      <a:pt x="14520" y="34679"/>
                    </a:lnTo>
                    <a:lnTo>
                      <a:pt x="12405" y="36229"/>
                    </a:lnTo>
                    <a:lnTo>
                      <a:pt x="11348" y="37075"/>
                    </a:lnTo>
                    <a:lnTo>
                      <a:pt x="10502" y="37780"/>
                    </a:lnTo>
                    <a:lnTo>
                      <a:pt x="10220" y="38132"/>
                    </a:lnTo>
                    <a:lnTo>
                      <a:pt x="9939" y="38414"/>
                    </a:lnTo>
                    <a:lnTo>
                      <a:pt x="9868" y="38626"/>
                    </a:lnTo>
                    <a:lnTo>
                      <a:pt x="9868" y="38767"/>
                    </a:lnTo>
                    <a:lnTo>
                      <a:pt x="9939" y="38837"/>
                    </a:lnTo>
                    <a:lnTo>
                      <a:pt x="10079" y="38908"/>
                    </a:lnTo>
                    <a:lnTo>
                      <a:pt x="10432" y="38837"/>
                    </a:lnTo>
                    <a:lnTo>
                      <a:pt x="10855" y="38696"/>
                    </a:lnTo>
                    <a:lnTo>
                      <a:pt x="11278" y="38485"/>
                    </a:lnTo>
                    <a:lnTo>
                      <a:pt x="12687" y="37709"/>
                    </a:lnTo>
                    <a:lnTo>
                      <a:pt x="12687" y="37709"/>
                    </a:lnTo>
                    <a:lnTo>
                      <a:pt x="12264" y="38767"/>
                    </a:lnTo>
                    <a:lnTo>
                      <a:pt x="11912" y="39542"/>
                    </a:lnTo>
                    <a:lnTo>
                      <a:pt x="11560" y="40247"/>
                    </a:lnTo>
                    <a:lnTo>
                      <a:pt x="10996" y="41163"/>
                    </a:lnTo>
                    <a:lnTo>
                      <a:pt x="10643" y="41586"/>
                    </a:lnTo>
                    <a:lnTo>
                      <a:pt x="10291" y="41938"/>
                    </a:lnTo>
                    <a:lnTo>
                      <a:pt x="10150" y="42150"/>
                    </a:lnTo>
                    <a:lnTo>
                      <a:pt x="10009" y="42361"/>
                    </a:lnTo>
                    <a:lnTo>
                      <a:pt x="10009" y="42573"/>
                    </a:lnTo>
                    <a:lnTo>
                      <a:pt x="10150" y="42855"/>
                    </a:lnTo>
                    <a:lnTo>
                      <a:pt x="10291" y="43066"/>
                    </a:lnTo>
                    <a:lnTo>
                      <a:pt x="10502" y="43137"/>
                    </a:lnTo>
                    <a:lnTo>
                      <a:pt x="10643" y="43207"/>
                    </a:lnTo>
                    <a:lnTo>
                      <a:pt x="10784" y="43137"/>
                    </a:lnTo>
                    <a:lnTo>
                      <a:pt x="11066" y="42925"/>
                    </a:lnTo>
                    <a:lnTo>
                      <a:pt x="11348" y="42502"/>
                    </a:lnTo>
                    <a:lnTo>
                      <a:pt x="11912" y="41656"/>
                    </a:lnTo>
                    <a:lnTo>
                      <a:pt x="12124" y="41445"/>
                    </a:lnTo>
                    <a:lnTo>
                      <a:pt x="12194" y="41375"/>
                    </a:lnTo>
                    <a:lnTo>
                      <a:pt x="12264" y="41375"/>
                    </a:lnTo>
                    <a:lnTo>
                      <a:pt x="12124" y="41656"/>
                    </a:lnTo>
                    <a:lnTo>
                      <a:pt x="12053" y="42079"/>
                    </a:lnTo>
                    <a:lnTo>
                      <a:pt x="12053" y="42432"/>
                    </a:lnTo>
                    <a:lnTo>
                      <a:pt x="12124" y="42855"/>
                    </a:lnTo>
                    <a:lnTo>
                      <a:pt x="12194" y="43137"/>
                    </a:lnTo>
                    <a:lnTo>
                      <a:pt x="12335" y="43348"/>
                    </a:lnTo>
                    <a:lnTo>
                      <a:pt x="12476" y="43419"/>
                    </a:lnTo>
                    <a:lnTo>
                      <a:pt x="12546" y="43348"/>
                    </a:lnTo>
                    <a:lnTo>
                      <a:pt x="12617" y="43137"/>
                    </a:lnTo>
                    <a:lnTo>
                      <a:pt x="12617" y="42855"/>
                    </a:lnTo>
                    <a:lnTo>
                      <a:pt x="12617" y="42220"/>
                    </a:lnTo>
                    <a:lnTo>
                      <a:pt x="12617" y="41656"/>
                    </a:lnTo>
                    <a:lnTo>
                      <a:pt x="12687" y="41445"/>
                    </a:lnTo>
                    <a:lnTo>
                      <a:pt x="12758" y="41375"/>
                    </a:lnTo>
                    <a:lnTo>
                      <a:pt x="12969" y="41938"/>
                    </a:lnTo>
                    <a:lnTo>
                      <a:pt x="13322" y="42573"/>
                    </a:lnTo>
                    <a:lnTo>
                      <a:pt x="13463" y="42855"/>
                    </a:lnTo>
                    <a:lnTo>
                      <a:pt x="13745" y="43066"/>
                    </a:lnTo>
                    <a:lnTo>
                      <a:pt x="14027" y="43137"/>
                    </a:lnTo>
                    <a:lnTo>
                      <a:pt x="14379" y="43066"/>
                    </a:lnTo>
                    <a:lnTo>
                      <a:pt x="14661" y="42855"/>
                    </a:lnTo>
                    <a:lnTo>
                      <a:pt x="14802" y="42714"/>
                    </a:lnTo>
                    <a:lnTo>
                      <a:pt x="14802" y="42502"/>
                    </a:lnTo>
                    <a:lnTo>
                      <a:pt x="14731" y="42361"/>
                    </a:lnTo>
                    <a:lnTo>
                      <a:pt x="14308" y="41938"/>
                    </a:lnTo>
                    <a:lnTo>
                      <a:pt x="14168" y="41797"/>
                    </a:lnTo>
                    <a:lnTo>
                      <a:pt x="14097" y="41656"/>
                    </a:lnTo>
                    <a:lnTo>
                      <a:pt x="13674" y="40529"/>
                    </a:lnTo>
                    <a:lnTo>
                      <a:pt x="13392" y="39824"/>
                    </a:lnTo>
                    <a:lnTo>
                      <a:pt x="13251" y="39119"/>
                    </a:lnTo>
                    <a:lnTo>
                      <a:pt x="13181" y="38837"/>
                    </a:lnTo>
                    <a:lnTo>
                      <a:pt x="13181" y="38485"/>
                    </a:lnTo>
                    <a:lnTo>
                      <a:pt x="13251" y="38203"/>
                    </a:lnTo>
                    <a:lnTo>
                      <a:pt x="13322" y="37921"/>
                    </a:lnTo>
                    <a:lnTo>
                      <a:pt x="13533" y="37639"/>
                    </a:lnTo>
                    <a:lnTo>
                      <a:pt x="13745" y="37427"/>
                    </a:lnTo>
                    <a:lnTo>
                      <a:pt x="14097" y="37216"/>
                    </a:lnTo>
                    <a:lnTo>
                      <a:pt x="14520" y="37075"/>
                    </a:lnTo>
                    <a:lnTo>
                      <a:pt x="14872" y="38273"/>
                    </a:lnTo>
                    <a:lnTo>
                      <a:pt x="15154" y="39049"/>
                    </a:lnTo>
                    <a:lnTo>
                      <a:pt x="15436" y="39824"/>
                    </a:lnTo>
                    <a:lnTo>
                      <a:pt x="15789" y="40458"/>
                    </a:lnTo>
                    <a:lnTo>
                      <a:pt x="16000" y="40599"/>
                    </a:lnTo>
                    <a:lnTo>
                      <a:pt x="16141" y="40670"/>
                    </a:lnTo>
                    <a:lnTo>
                      <a:pt x="16353" y="40599"/>
                    </a:lnTo>
                    <a:lnTo>
                      <a:pt x="16493" y="40458"/>
                    </a:lnTo>
                    <a:lnTo>
                      <a:pt x="16705" y="40106"/>
                    </a:lnTo>
                    <a:lnTo>
                      <a:pt x="16846" y="39612"/>
                    </a:lnTo>
                    <a:lnTo>
                      <a:pt x="16846" y="39260"/>
                    </a:lnTo>
                    <a:lnTo>
                      <a:pt x="16705" y="38908"/>
                    </a:lnTo>
                    <a:lnTo>
                      <a:pt x="16493" y="38414"/>
                    </a:lnTo>
                    <a:lnTo>
                      <a:pt x="16282" y="37991"/>
                    </a:lnTo>
                    <a:lnTo>
                      <a:pt x="15718" y="37075"/>
                    </a:lnTo>
                    <a:lnTo>
                      <a:pt x="15507" y="36723"/>
                    </a:lnTo>
                    <a:lnTo>
                      <a:pt x="15366" y="36370"/>
                    </a:lnTo>
                    <a:lnTo>
                      <a:pt x="15154" y="35454"/>
                    </a:lnTo>
                    <a:lnTo>
                      <a:pt x="15154" y="35172"/>
                    </a:lnTo>
                    <a:lnTo>
                      <a:pt x="15154" y="34890"/>
                    </a:lnTo>
                    <a:lnTo>
                      <a:pt x="15295" y="34608"/>
                    </a:lnTo>
                    <a:lnTo>
                      <a:pt x="15436" y="34256"/>
                    </a:lnTo>
                    <a:lnTo>
                      <a:pt x="16071" y="33269"/>
                    </a:lnTo>
                    <a:lnTo>
                      <a:pt x="16775" y="35031"/>
                    </a:lnTo>
                    <a:lnTo>
                      <a:pt x="17410" y="36793"/>
                    </a:lnTo>
                    <a:lnTo>
                      <a:pt x="17903" y="38626"/>
                    </a:lnTo>
                    <a:lnTo>
                      <a:pt x="18115" y="39542"/>
                    </a:lnTo>
                    <a:lnTo>
                      <a:pt x="18256" y="40458"/>
                    </a:lnTo>
                    <a:lnTo>
                      <a:pt x="18326" y="41445"/>
                    </a:lnTo>
                    <a:lnTo>
                      <a:pt x="18326" y="41656"/>
                    </a:lnTo>
                    <a:lnTo>
                      <a:pt x="18326" y="41868"/>
                    </a:lnTo>
                    <a:lnTo>
                      <a:pt x="18185" y="41938"/>
                    </a:lnTo>
                    <a:lnTo>
                      <a:pt x="18044" y="42079"/>
                    </a:lnTo>
                    <a:lnTo>
                      <a:pt x="17551" y="42643"/>
                    </a:lnTo>
                    <a:lnTo>
                      <a:pt x="17198" y="42996"/>
                    </a:lnTo>
                    <a:lnTo>
                      <a:pt x="16634" y="43419"/>
                    </a:lnTo>
                    <a:lnTo>
                      <a:pt x="16071" y="43842"/>
                    </a:lnTo>
                    <a:lnTo>
                      <a:pt x="15648" y="44123"/>
                    </a:lnTo>
                    <a:lnTo>
                      <a:pt x="15225" y="44194"/>
                    </a:lnTo>
                    <a:lnTo>
                      <a:pt x="14661" y="44335"/>
                    </a:lnTo>
                    <a:lnTo>
                      <a:pt x="13322" y="44687"/>
                    </a:lnTo>
                    <a:lnTo>
                      <a:pt x="12687" y="44899"/>
                    </a:lnTo>
                    <a:lnTo>
                      <a:pt x="12124" y="45181"/>
                    </a:lnTo>
                    <a:lnTo>
                      <a:pt x="11912" y="45392"/>
                    </a:lnTo>
                    <a:lnTo>
                      <a:pt x="11771" y="45604"/>
                    </a:lnTo>
                    <a:lnTo>
                      <a:pt x="11630" y="45815"/>
                    </a:lnTo>
                    <a:lnTo>
                      <a:pt x="11630" y="46097"/>
                    </a:lnTo>
                    <a:lnTo>
                      <a:pt x="11630" y="46238"/>
                    </a:lnTo>
                    <a:lnTo>
                      <a:pt x="11701" y="46308"/>
                    </a:lnTo>
                    <a:lnTo>
                      <a:pt x="12053" y="46308"/>
                    </a:lnTo>
                    <a:lnTo>
                      <a:pt x="12476" y="46238"/>
                    </a:lnTo>
                    <a:lnTo>
                      <a:pt x="12969" y="46097"/>
                    </a:lnTo>
                    <a:lnTo>
                      <a:pt x="14027" y="45745"/>
                    </a:lnTo>
                    <a:lnTo>
                      <a:pt x="14661" y="45533"/>
                    </a:lnTo>
                    <a:lnTo>
                      <a:pt x="14379" y="46097"/>
                    </a:lnTo>
                    <a:lnTo>
                      <a:pt x="14027" y="46802"/>
                    </a:lnTo>
                    <a:lnTo>
                      <a:pt x="13674" y="47436"/>
                    </a:lnTo>
                    <a:lnTo>
                      <a:pt x="13463" y="47718"/>
                    </a:lnTo>
                    <a:lnTo>
                      <a:pt x="13251" y="47930"/>
                    </a:lnTo>
                    <a:lnTo>
                      <a:pt x="13040" y="48141"/>
                    </a:lnTo>
                    <a:lnTo>
                      <a:pt x="12758" y="48212"/>
                    </a:lnTo>
                    <a:lnTo>
                      <a:pt x="12194" y="48353"/>
                    </a:lnTo>
                    <a:lnTo>
                      <a:pt x="11912" y="48493"/>
                    </a:lnTo>
                    <a:lnTo>
                      <a:pt x="11701" y="48634"/>
                    </a:lnTo>
                    <a:lnTo>
                      <a:pt x="11489" y="48846"/>
                    </a:lnTo>
                    <a:lnTo>
                      <a:pt x="11348" y="49128"/>
                    </a:lnTo>
                    <a:lnTo>
                      <a:pt x="11278" y="49692"/>
                    </a:lnTo>
                    <a:lnTo>
                      <a:pt x="11278" y="49903"/>
                    </a:lnTo>
                    <a:lnTo>
                      <a:pt x="11348" y="49974"/>
                    </a:lnTo>
                    <a:lnTo>
                      <a:pt x="11419" y="50044"/>
                    </a:lnTo>
                    <a:lnTo>
                      <a:pt x="11560" y="50044"/>
                    </a:lnTo>
                    <a:lnTo>
                      <a:pt x="11842" y="49974"/>
                    </a:lnTo>
                    <a:lnTo>
                      <a:pt x="12124" y="49762"/>
                    </a:lnTo>
                    <a:lnTo>
                      <a:pt x="12476" y="49480"/>
                    </a:lnTo>
                    <a:lnTo>
                      <a:pt x="12969" y="48916"/>
                    </a:lnTo>
                    <a:lnTo>
                      <a:pt x="12969" y="49551"/>
                    </a:lnTo>
                    <a:lnTo>
                      <a:pt x="13040" y="49903"/>
                    </a:lnTo>
                    <a:lnTo>
                      <a:pt x="13181" y="50185"/>
                    </a:lnTo>
                    <a:lnTo>
                      <a:pt x="13322" y="50467"/>
                    </a:lnTo>
                    <a:lnTo>
                      <a:pt x="13533" y="50608"/>
                    </a:lnTo>
                    <a:lnTo>
                      <a:pt x="13815" y="50608"/>
                    </a:lnTo>
                    <a:lnTo>
                      <a:pt x="14097" y="50397"/>
                    </a:lnTo>
                    <a:lnTo>
                      <a:pt x="14238" y="50256"/>
                    </a:lnTo>
                    <a:lnTo>
                      <a:pt x="14308" y="50044"/>
                    </a:lnTo>
                    <a:lnTo>
                      <a:pt x="14308" y="49480"/>
                    </a:lnTo>
                    <a:lnTo>
                      <a:pt x="14238" y="48916"/>
                    </a:lnTo>
                    <a:lnTo>
                      <a:pt x="14238" y="48634"/>
                    </a:lnTo>
                    <a:lnTo>
                      <a:pt x="14308" y="48423"/>
                    </a:lnTo>
                    <a:lnTo>
                      <a:pt x="14520" y="48987"/>
                    </a:lnTo>
                    <a:lnTo>
                      <a:pt x="14872" y="49833"/>
                    </a:lnTo>
                    <a:lnTo>
                      <a:pt x="15084" y="50256"/>
                    </a:lnTo>
                    <a:lnTo>
                      <a:pt x="15366" y="50608"/>
                    </a:lnTo>
                    <a:lnTo>
                      <a:pt x="15648" y="50890"/>
                    </a:lnTo>
                    <a:lnTo>
                      <a:pt x="15930" y="50890"/>
                    </a:lnTo>
                    <a:lnTo>
                      <a:pt x="16141" y="50819"/>
                    </a:lnTo>
                    <a:lnTo>
                      <a:pt x="16282" y="50749"/>
                    </a:lnTo>
                    <a:lnTo>
                      <a:pt x="16423" y="50608"/>
                    </a:lnTo>
                    <a:lnTo>
                      <a:pt x="16423" y="50467"/>
                    </a:lnTo>
                    <a:lnTo>
                      <a:pt x="16423" y="50115"/>
                    </a:lnTo>
                    <a:lnTo>
                      <a:pt x="16212" y="49762"/>
                    </a:lnTo>
                    <a:lnTo>
                      <a:pt x="15718" y="49128"/>
                    </a:lnTo>
                    <a:lnTo>
                      <a:pt x="15436" y="48705"/>
                    </a:lnTo>
                    <a:lnTo>
                      <a:pt x="15084" y="47789"/>
                    </a:lnTo>
                    <a:lnTo>
                      <a:pt x="15013" y="47436"/>
                    </a:lnTo>
                    <a:lnTo>
                      <a:pt x="14943" y="47084"/>
                    </a:lnTo>
                    <a:lnTo>
                      <a:pt x="14943" y="46731"/>
                    </a:lnTo>
                    <a:lnTo>
                      <a:pt x="15084" y="46379"/>
                    </a:lnTo>
                    <a:lnTo>
                      <a:pt x="15295" y="45956"/>
                    </a:lnTo>
                    <a:lnTo>
                      <a:pt x="15648" y="45392"/>
                    </a:lnTo>
                    <a:lnTo>
                      <a:pt x="16071" y="44758"/>
                    </a:lnTo>
                    <a:lnTo>
                      <a:pt x="16634" y="44123"/>
                    </a:lnTo>
                    <a:lnTo>
                      <a:pt x="16634" y="44123"/>
                    </a:lnTo>
                    <a:lnTo>
                      <a:pt x="16282" y="45745"/>
                    </a:lnTo>
                    <a:lnTo>
                      <a:pt x="16212" y="46520"/>
                    </a:lnTo>
                    <a:lnTo>
                      <a:pt x="16141" y="47366"/>
                    </a:lnTo>
                    <a:lnTo>
                      <a:pt x="16212" y="46943"/>
                    </a:lnTo>
                    <a:lnTo>
                      <a:pt x="16423" y="46379"/>
                    </a:lnTo>
                    <a:lnTo>
                      <a:pt x="17128" y="44899"/>
                    </a:lnTo>
                    <a:lnTo>
                      <a:pt x="17551" y="44123"/>
                    </a:lnTo>
                    <a:lnTo>
                      <a:pt x="17974" y="43419"/>
                    </a:lnTo>
                    <a:lnTo>
                      <a:pt x="18326" y="42925"/>
                    </a:lnTo>
                    <a:lnTo>
                      <a:pt x="18678" y="42643"/>
                    </a:lnTo>
                    <a:lnTo>
                      <a:pt x="18960" y="44123"/>
                    </a:lnTo>
                    <a:lnTo>
                      <a:pt x="19172" y="45745"/>
                    </a:lnTo>
                    <a:lnTo>
                      <a:pt x="19313" y="46520"/>
                    </a:lnTo>
                    <a:lnTo>
                      <a:pt x="19313" y="47295"/>
                    </a:lnTo>
                    <a:lnTo>
                      <a:pt x="19242" y="48000"/>
                    </a:lnTo>
                    <a:lnTo>
                      <a:pt x="19031" y="48634"/>
                    </a:lnTo>
                    <a:lnTo>
                      <a:pt x="18256" y="50185"/>
                    </a:lnTo>
                    <a:lnTo>
                      <a:pt x="17762" y="51101"/>
                    </a:lnTo>
                    <a:lnTo>
                      <a:pt x="17621" y="51383"/>
                    </a:lnTo>
                    <a:lnTo>
                      <a:pt x="17621" y="51454"/>
                    </a:lnTo>
                    <a:lnTo>
                      <a:pt x="18044" y="51031"/>
                    </a:lnTo>
                    <a:lnTo>
                      <a:pt x="18538" y="50538"/>
                    </a:lnTo>
                    <a:lnTo>
                      <a:pt x="18960" y="50115"/>
                    </a:lnTo>
                    <a:lnTo>
                      <a:pt x="19383" y="49621"/>
                    </a:lnTo>
                    <a:lnTo>
                      <a:pt x="19383" y="50890"/>
                    </a:lnTo>
                    <a:lnTo>
                      <a:pt x="19313" y="51313"/>
                    </a:lnTo>
                    <a:lnTo>
                      <a:pt x="19172" y="51524"/>
                    </a:lnTo>
                    <a:lnTo>
                      <a:pt x="19031" y="51736"/>
                    </a:lnTo>
                    <a:lnTo>
                      <a:pt x="18749" y="52018"/>
                    </a:lnTo>
                    <a:lnTo>
                      <a:pt x="18397" y="52300"/>
                    </a:lnTo>
                    <a:lnTo>
                      <a:pt x="17974" y="52793"/>
                    </a:lnTo>
                    <a:lnTo>
                      <a:pt x="17480" y="53286"/>
                    </a:lnTo>
                    <a:lnTo>
                      <a:pt x="16846" y="53780"/>
                    </a:lnTo>
                    <a:lnTo>
                      <a:pt x="16564" y="54062"/>
                    </a:lnTo>
                    <a:lnTo>
                      <a:pt x="16423" y="54344"/>
                    </a:lnTo>
                    <a:lnTo>
                      <a:pt x="16282" y="54696"/>
                    </a:lnTo>
                    <a:lnTo>
                      <a:pt x="16282" y="55119"/>
                    </a:lnTo>
                    <a:lnTo>
                      <a:pt x="16705" y="54837"/>
                    </a:lnTo>
                    <a:lnTo>
                      <a:pt x="17692" y="54273"/>
                    </a:lnTo>
                    <a:lnTo>
                      <a:pt x="19172" y="53498"/>
                    </a:lnTo>
                    <a:lnTo>
                      <a:pt x="18678" y="54203"/>
                    </a:lnTo>
                    <a:lnTo>
                      <a:pt x="18044" y="55260"/>
                    </a:lnTo>
                    <a:lnTo>
                      <a:pt x="17762" y="55824"/>
                    </a:lnTo>
                    <a:lnTo>
                      <a:pt x="17692" y="56317"/>
                    </a:lnTo>
                    <a:lnTo>
                      <a:pt x="17621" y="56529"/>
                    </a:lnTo>
                    <a:lnTo>
                      <a:pt x="17692" y="56670"/>
                    </a:lnTo>
                    <a:lnTo>
                      <a:pt x="17762" y="56881"/>
                    </a:lnTo>
                    <a:lnTo>
                      <a:pt x="17903" y="56952"/>
                    </a:lnTo>
                    <a:lnTo>
                      <a:pt x="18044" y="57022"/>
                    </a:lnTo>
                    <a:lnTo>
                      <a:pt x="18185" y="56952"/>
                    </a:lnTo>
                    <a:lnTo>
                      <a:pt x="18397" y="56670"/>
                    </a:lnTo>
                    <a:lnTo>
                      <a:pt x="18608" y="56247"/>
                    </a:lnTo>
                    <a:lnTo>
                      <a:pt x="18819" y="55683"/>
                    </a:lnTo>
                    <a:lnTo>
                      <a:pt x="19172" y="54485"/>
                    </a:lnTo>
                    <a:lnTo>
                      <a:pt x="19313" y="53991"/>
                    </a:lnTo>
                    <a:lnTo>
                      <a:pt x="19454" y="53709"/>
                    </a:lnTo>
                    <a:lnTo>
                      <a:pt x="19383" y="54696"/>
                    </a:lnTo>
                    <a:lnTo>
                      <a:pt x="19313" y="55965"/>
                    </a:lnTo>
                    <a:lnTo>
                      <a:pt x="19383" y="56529"/>
                    </a:lnTo>
                    <a:lnTo>
                      <a:pt x="19524" y="57022"/>
                    </a:lnTo>
                    <a:lnTo>
                      <a:pt x="19665" y="57234"/>
                    </a:lnTo>
                    <a:lnTo>
                      <a:pt x="19806" y="57375"/>
                    </a:lnTo>
                    <a:lnTo>
                      <a:pt x="20018" y="57445"/>
                    </a:lnTo>
                    <a:lnTo>
                      <a:pt x="20229" y="57515"/>
                    </a:lnTo>
                    <a:lnTo>
                      <a:pt x="20441" y="57515"/>
                    </a:lnTo>
                    <a:lnTo>
                      <a:pt x="20582" y="57445"/>
                    </a:lnTo>
                    <a:lnTo>
                      <a:pt x="20723" y="57304"/>
                    </a:lnTo>
                    <a:lnTo>
                      <a:pt x="20793" y="57093"/>
                    </a:lnTo>
                    <a:lnTo>
                      <a:pt x="20863" y="56670"/>
                    </a:lnTo>
                    <a:lnTo>
                      <a:pt x="20793" y="56106"/>
                    </a:lnTo>
                    <a:lnTo>
                      <a:pt x="20652" y="55542"/>
                    </a:lnTo>
                    <a:lnTo>
                      <a:pt x="20793" y="55965"/>
                    </a:lnTo>
                    <a:lnTo>
                      <a:pt x="21075" y="56670"/>
                    </a:lnTo>
                    <a:lnTo>
                      <a:pt x="21427" y="57304"/>
                    </a:lnTo>
                    <a:lnTo>
                      <a:pt x="21780" y="57797"/>
                    </a:lnTo>
                    <a:lnTo>
                      <a:pt x="21921" y="57938"/>
                    </a:lnTo>
                    <a:lnTo>
                      <a:pt x="22132" y="58009"/>
                    </a:lnTo>
                    <a:lnTo>
                      <a:pt x="22344" y="58079"/>
                    </a:lnTo>
                    <a:lnTo>
                      <a:pt x="22626" y="58009"/>
                    </a:lnTo>
                    <a:lnTo>
                      <a:pt x="22767" y="57868"/>
                    </a:lnTo>
                    <a:lnTo>
                      <a:pt x="22907" y="57727"/>
                    </a:lnTo>
                    <a:lnTo>
                      <a:pt x="22978" y="57515"/>
                    </a:lnTo>
                    <a:lnTo>
                      <a:pt x="22978" y="57304"/>
                    </a:lnTo>
                    <a:lnTo>
                      <a:pt x="22907" y="56811"/>
                    </a:lnTo>
                    <a:lnTo>
                      <a:pt x="22696" y="56247"/>
                    </a:lnTo>
                    <a:lnTo>
                      <a:pt x="22414" y="55683"/>
                    </a:lnTo>
                    <a:lnTo>
                      <a:pt x="22062" y="55189"/>
                    </a:lnTo>
                    <a:lnTo>
                      <a:pt x="21568" y="54344"/>
                    </a:lnTo>
                    <a:lnTo>
                      <a:pt x="22626" y="54837"/>
                    </a:lnTo>
                    <a:lnTo>
                      <a:pt x="23330" y="55049"/>
                    </a:lnTo>
                    <a:lnTo>
                      <a:pt x="23894" y="55049"/>
                    </a:lnTo>
                    <a:lnTo>
                      <a:pt x="23894" y="54908"/>
                    </a:lnTo>
                    <a:lnTo>
                      <a:pt x="23894" y="54767"/>
                    </a:lnTo>
                    <a:lnTo>
                      <a:pt x="23824" y="54626"/>
                    </a:lnTo>
                    <a:lnTo>
                      <a:pt x="23471" y="54132"/>
                    </a:lnTo>
                    <a:lnTo>
                      <a:pt x="22907" y="53568"/>
                    </a:lnTo>
                    <a:lnTo>
                      <a:pt x="22132" y="52864"/>
                    </a:lnTo>
                    <a:lnTo>
                      <a:pt x="21639" y="52370"/>
                    </a:lnTo>
                    <a:lnTo>
                      <a:pt x="21286" y="51947"/>
                    </a:lnTo>
                    <a:lnTo>
                      <a:pt x="21075" y="51454"/>
                    </a:lnTo>
                    <a:lnTo>
                      <a:pt x="20934" y="51031"/>
                    </a:lnTo>
                    <a:lnTo>
                      <a:pt x="20934" y="50538"/>
                    </a:lnTo>
                    <a:lnTo>
                      <a:pt x="20863" y="49974"/>
                    </a:lnTo>
                    <a:lnTo>
                      <a:pt x="20863" y="48564"/>
                    </a:lnTo>
                    <a:lnTo>
                      <a:pt x="20793" y="47013"/>
                    </a:lnTo>
                    <a:lnTo>
                      <a:pt x="20652" y="45463"/>
                    </a:lnTo>
                    <a:lnTo>
                      <a:pt x="20441" y="43912"/>
                    </a:lnTo>
                    <a:lnTo>
                      <a:pt x="20159" y="42361"/>
                    </a:lnTo>
                    <a:lnTo>
                      <a:pt x="20159" y="42361"/>
                    </a:lnTo>
                    <a:lnTo>
                      <a:pt x="20652" y="42502"/>
                    </a:lnTo>
                    <a:lnTo>
                      <a:pt x="21004" y="42714"/>
                    </a:lnTo>
                    <a:lnTo>
                      <a:pt x="21216" y="42925"/>
                    </a:lnTo>
                    <a:lnTo>
                      <a:pt x="21357" y="43137"/>
                    </a:lnTo>
                    <a:lnTo>
                      <a:pt x="21568" y="43348"/>
                    </a:lnTo>
                    <a:lnTo>
                      <a:pt x="21780" y="43489"/>
                    </a:lnTo>
                    <a:lnTo>
                      <a:pt x="22132" y="43630"/>
                    </a:lnTo>
                    <a:lnTo>
                      <a:pt x="22626" y="43701"/>
                    </a:lnTo>
                    <a:lnTo>
                      <a:pt x="22414" y="45181"/>
                    </a:lnTo>
                    <a:lnTo>
                      <a:pt x="22344" y="45886"/>
                    </a:lnTo>
                    <a:lnTo>
                      <a:pt x="22344" y="46308"/>
                    </a:lnTo>
                    <a:lnTo>
                      <a:pt x="22414" y="46661"/>
                    </a:lnTo>
                    <a:lnTo>
                      <a:pt x="23048" y="45604"/>
                    </a:lnTo>
                    <a:lnTo>
                      <a:pt x="23683" y="44335"/>
                    </a:lnTo>
                    <a:lnTo>
                      <a:pt x="24176" y="44828"/>
                    </a:lnTo>
                    <a:lnTo>
                      <a:pt x="24599" y="45392"/>
                    </a:lnTo>
                    <a:lnTo>
                      <a:pt x="25022" y="45956"/>
                    </a:lnTo>
                    <a:lnTo>
                      <a:pt x="25445" y="46520"/>
                    </a:lnTo>
                    <a:lnTo>
                      <a:pt x="25092" y="46520"/>
                    </a:lnTo>
                    <a:lnTo>
                      <a:pt x="24881" y="46590"/>
                    </a:lnTo>
                    <a:lnTo>
                      <a:pt x="24740" y="46731"/>
                    </a:lnTo>
                    <a:lnTo>
                      <a:pt x="24458" y="47084"/>
                    </a:lnTo>
                    <a:lnTo>
                      <a:pt x="24176" y="47577"/>
                    </a:lnTo>
                    <a:lnTo>
                      <a:pt x="23965" y="48071"/>
                    </a:lnTo>
                    <a:lnTo>
                      <a:pt x="23965" y="48493"/>
                    </a:lnTo>
                    <a:lnTo>
                      <a:pt x="23965" y="48634"/>
                    </a:lnTo>
                    <a:lnTo>
                      <a:pt x="24035" y="48705"/>
                    </a:lnTo>
                    <a:lnTo>
                      <a:pt x="24106" y="48775"/>
                    </a:lnTo>
                    <a:lnTo>
                      <a:pt x="24247" y="48775"/>
                    </a:lnTo>
                    <a:lnTo>
                      <a:pt x="24458" y="48705"/>
                    </a:lnTo>
                    <a:lnTo>
                      <a:pt x="24599" y="48493"/>
                    </a:lnTo>
                    <a:lnTo>
                      <a:pt x="25022" y="47930"/>
                    </a:lnTo>
                    <a:lnTo>
                      <a:pt x="25374" y="47295"/>
                    </a:lnTo>
                    <a:lnTo>
                      <a:pt x="25515" y="46802"/>
                    </a:lnTo>
                    <a:lnTo>
                      <a:pt x="25656" y="47013"/>
                    </a:lnTo>
                    <a:lnTo>
                      <a:pt x="25656" y="47225"/>
                    </a:lnTo>
                    <a:lnTo>
                      <a:pt x="25656" y="47648"/>
                    </a:lnTo>
                    <a:lnTo>
                      <a:pt x="25586" y="48071"/>
                    </a:lnTo>
                    <a:lnTo>
                      <a:pt x="25374" y="48493"/>
                    </a:lnTo>
                    <a:lnTo>
                      <a:pt x="25304" y="48916"/>
                    </a:lnTo>
                    <a:lnTo>
                      <a:pt x="25233" y="49269"/>
                    </a:lnTo>
                    <a:lnTo>
                      <a:pt x="25233" y="49621"/>
                    </a:lnTo>
                    <a:lnTo>
                      <a:pt x="25374" y="49833"/>
                    </a:lnTo>
                    <a:lnTo>
                      <a:pt x="25515" y="49974"/>
                    </a:lnTo>
                    <a:lnTo>
                      <a:pt x="25656" y="50044"/>
                    </a:lnTo>
                    <a:lnTo>
                      <a:pt x="25868" y="50115"/>
                    </a:lnTo>
                    <a:lnTo>
                      <a:pt x="25938" y="50115"/>
                    </a:lnTo>
                    <a:lnTo>
                      <a:pt x="26079" y="50044"/>
                    </a:lnTo>
                    <a:lnTo>
                      <a:pt x="26291" y="49833"/>
                    </a:lnTo>
                    <a:lnTo>
                      <a:pt x="26432" y="49410"/>
                    </a:lnTo>
                    <a:lnTo>
                      <a:pt x="26643" y="48564"/>
                    </a:lnTo>
                    <a:lnTo>
                      <a:pt x="26784" y="48212"/>
                    </a:lnTo>
                    <a:lnTo>
                      <a:pt x="26925" y="48071"/>
                    </a:lnTo>
                    <a:lnTo>
                      <a:pt x="27137" y="48775"/>
                    </a:lnTo>
                    <a:lnTo>
                      <a:pt x="27559" y="49903"/>
                    </a:lnTo>
                    <a:lnTo>
                      <a:pt x="27771" y="50326"/>
                    </a:lnTo>
                    <a:lnTo>
                      <a:pt x="27912" y="50467"/>
                    </a:lnTo>
                    <a:lnTo>
                      <a:pt x="28053" y="50608"/>
                    </a:lnTo>
                    <a:lnTo>
                      <a:pt x="28123" y="50608"/>
                    </a:lnTo>
                    <a:lnTo>
                      <a:pt x="28264" y="50538"/>
                    </a:lnTo>
                    <a:lnTo>
                      <a:pt x="28335" y="50326"/>
                    </a:lnTo>
                    <a:lnTo>
                      <a:pt x="28476" y="50044"/>
                    </a:lnTo>
                    <a:lnTo>
                      <a:pt x="28476" y="49692"/>
                    </a:lnTo>
                    <a:lnTo>
                      <a:pt x="28335" y="49410"/>
                    </a:lnTo>
                    <a:lnTo>
                      <a:pt x="28123" y="48987"/>
                    </a:lnTo>
                    <a:lnTo>
                      <a:pt x="27912" y="48634"/>
                    </a:lnTo>
                    <a:lnTo>
                      <a:pt x="27348" y="47930"/>
                    </a:lnTo>
                    <a:lnTo>
                      <a:pt x="27137" y="47577"/>
                    </a:lnTo>
                    <a:lnTo>
                      <a:pt x="26996" y="47295"/>
                    </a:lnTo>
                    <a:lnTo>
                      <a:pt x="26996" y="47295"/>
                    </a:lnTo>
                    <a:lnTo>
                      <a:pt x="27841" y="48071"/>
                    </a:lnTo>
                    <a:lnTo>
                      <a:pt x="28335" y="48493"/>
                    </a:lnTo>
                    <a:lnTo>
                      <a:pt x="28828" y="48916"/>
                    </a:lnTo>
                    <a:lnTo>
                      <a:pt x="29251" y="49198"/>
                    </a:lnTo>
                    <a:lnTo>
                      <a:pt x="29533" y="49198"/>
                    </a:lnTo>
                    <a:lnTo>
                      <a:pt x="29533" y="48987"/>
                    </a:lnTo>
                    <a:lnTo>
                      <a:pt x="29533" y="48775"/>
                    </a:lnTo>
                    <a:lnTo>
                      <a:pt x="29251" y="47859"/>
                    </a:lnTo>
                    <a:lnTo>
                      <a:pt x="29040" y="47507"/>
                    </a:lnTo>
                    <a:lnTo>
                      <a:pt x="28828" y="47295"/>
                    </a:lnTo>
                    <a:lnTo>
                      <a:pt x="28546" y="47084"/>
                    </a:lnTo>
                    <a:lnTo>
                      <a:pt x="28194" y="46872"/>
                    </a:lnTo>
                    <a:lnTo>
                      <a:pt x="27559" y="46590"/>
                    </a:lnTo>
                    <a:lnTo>
                      <a:pt x="27207" y="46449"/>
                    </a:lnTo>
                    <a:lnTo>
                      <a:pt x="26925" y="46308"/>
                    </a:lnTo>
                    <a:lnTo>
                      <a:pt x="26361" y="45745"/>
                    </a:lnTo>
                    <a:lnTo>
                      <a:pt x="25797" y="45040"/>
                    </a:lnTo>
                    <a:lnTo>
                      <a:pt x="25233" y="44335"/>
                    </a:lnTo>
                    <a:lnTo>
                      <a:pt x="24599" y="43701"/>
                    </a:lnTo>
                    <a:lnTo>
                      <a:pt x="25586" y="43842"/>
                    </a:lnTo>
                    <a:lnTo>
                      <a:pt x="26996" y="44053"/>
                    </a:lnTo>
                    <a:lnTo>
                      <a:pt x="28264" y="44053"/>
                    </a:lnTo>
                    <a:lnTo>
                      <a:pt x="28687" y="43982"/>
                    </a:lnTo>
                    <a:lnTo>
                      <a:pt x="28828" y="43912"/>
                    </a:lnTo>
                    <a:lnTo>
                      <a:pt x="28899" y="43771"/>
                    </a:lnTo>
                    <a:lnTo>
                      <a:pt x="28899" y="43630"/>
                    </a:lnTo>
                    <a:lnTo>
                      <a:pt x="28828" y="43489"/>
                    </a:lnTo>
                    <a:lnTo>
                      <a:pt x="28617" y="43278"/>
                    </a:lnTo>
                    <a:lnTo>
                      <a:pt x="28405" y="43137"/>
                    </a:lnTo>
                    <a:lnTo>
                      <a:pt x="27700" y="42925"/>
                    </a:lnTo>
                    <a:lnTo>
                      <a:pt x="26996" y="42714"/>
                    </a:lnTo>
                    <a:lnTo>
                      <a:pt x="25374" y="42432"/>
                    </a:lnTo>
                    <a:lnTo>
                      <a:pt x="24388" y="42361"/>
                    </a:lnTo>
                    <a:lnTo>
                      <a:pt x="23048" y="42220"/>
                    </a:lnTo>
                    <a:lnTo>
                      <a:pt x="22414" y="42150"/>
                    </a:lnTo>
                    <a:lnTo>
                      <a:pt x="21850" y="42079"/>
                    </a:lnTo>
                    <a:lnTo>
                      <a:pt x="21216" y="41938"/>
                    </a:lnTo>
                    <a:lnTo>
                      <a:pt x="20723" y="41727"/>
                    </a:lnTo>
                    <a:lnTo>
                      <a:pt x="20300" y="41375"/>
                    </a:lnTo>
                    <a:lnTo>
                      <a:pt x="19877" y="40952"/>
                    </a:lnTo>
                    <a:lnTo>
                      <a:pt x="19524" y="40176"/>
                    </a:lnTo>
                    <a:lnTo>
                      <a:pt x="19172" y="39260"/>
                    </a:lnTo>
                    <a:lnTo>
                      <a:pt x="18890" y="38273"/>
                    </a:lnTo>
                    <a:lnTo>
                      <a:pt x="18678" y="37216"/>
                    </a:lnTo>
                    <a:lnTo>
                      <a:pt x="18185" y="35172"/>
                    </a:lnTo>
                    <a:lnTo>
                      <a:pt x="17974" y="34185"/>
                    </a:lnTo>
                    <a:lnTo>
                      <a:pt x="17692" y="33339"/>
                    </a:lnTo>
                    <a:lnTo>
                      <a:pt x="18185" y="33410"/>
                    </a:lnTo>
                    <a:lnTo>
                      <a:pt x="18678" y="33621"/>
                    </a:lnTo>
                    <a:lnTo>
                      <a:pt x="19101" y="33903"/>
                    </a:lnTo>
                    <a:lnTo>
                      <a:pt x="19454" y="34256"/>
                    </a:lnTo>
                    <a:lnTo>
                      <a:pt x="20229" y="35101"/>
                    </a:lnTo>
                    <a:lnTo>
                      <a:pt x="20582" y="35524"/>
                    </a:lnTo>
                    <a:lnTo>
                      <a:pt x="21004" y="35947"/>
                    </a:lnTo>
                    <a:lnTo>
                      <a:pt x="21780" y="36723"/>
                    </a:lnTo>
                    <a:lnTo>
                      <a:pt x="22344" y="37286"/>
                    </a:lnTo>
                    <a:lnTo>
                      <a:pt x="22978" y="37780"/>
                    </a:lnTo>
                    <a:lnTo>
                      <a:pt x="23542" y="38203"/>
                    </a:lnTo>
                    <a:lnTo>
                      <a:pt x="24176" y="38485"/>
                    </a:lnTo>
                    <a:lnTo>
                      <a:pt x="24388" y="38555"/>
                    </a:lnTo>
                    <a:lnTo>
                      <a:pt x="24670" y="38555"/>
                    </a:lnTo>
                    <a:lnTo>
                      <a:pt x="24881" y="38485"/>
                    </a:lnTo>
                    <a:lnTo>
                      <a:pt x="25092" y="38344"/>
                    </a:lnTo>
                    <a:lnTo>
                      <a:pt x="25022" y="38767"/>
                    </a:lnTo>
                    <a:lnTo>
                      <a:pt x="25092" y="39119"/>
                    </a:lnTo>
                    <a:lnTo>
                      <a:pt x="25304" y="39260"/>
                    </a:lnTo>
                    <a:lnTo>
                      <a:pt x="25515" y="39331"/>
                    </a:lnTo>
                    <a:lnTo>
                      <a:pt x="25727" y="39260"/>
                    </a:lnTo>
                    <a:lnTo>
                      <a:pt x="25868" y="38978"/>
                    </a:lnTo>
                    <a:lnTo>
                      <a:pt x="26009" y="38555"/>
                    </a:lnTo>
                    <a:lnTo>
                      <a:pt x="26009" y="37921"/>
                    </a:lnTo>
                    <a:lnTo>
                      <a:pt x="26291" y="38344"/>
                    </a:lnTo>
                    <a:lnTo>
                      <a:pt x="26855" y="38978"/>
                    </a:lnTo>
                    <a:lnTo>
                      <a:pt x="27137" y="39260"/>
                    </a:lnTo>
                    <a:lnTo>
                      <a:pt x="27418" y="39401"/>
                    </a:lnTo>
                    <a:lnTo>
                      <a:pt x="27559" y="39401"/>
                    </a:lnTo>
                    <a:lnTo>
                      <a:pt x="27630" y="39331"/>
                    </a:lnTo>
                    <a:lnTo>
                      <a:pt x="27700" y="39260"/>
                    </a:lnTo>
                    <a:lnTo>
                      <a:pt x="27771" y="39049"/>
                    </a:lnTo>
                    <a:lnTo>
                      <a:pt x="27771" y="38837"/>
                    </a:lnTo>
                    <a:lnTo>
                      <a:pt x="27771" y="38696"/>
                    </a:lnTo>
                    <a:lnTo>
                      <a:pt x="27630" y="38414"/>
                    </a:lnTo>
                    <a:lnTo>
                      <a:pt x="27348" y="38132"/>
                    </a:lnTo>
                    <a:lnTo>
                      <a:pt x="27066" y="37921"/>
                    </a:lnTo>
                    <a:lnTo>
                      <a:pt x="26784" y="37709"/>
                    </a:lnTo>
                    <a:lnTo>
                      <a:pt x="26502" y="37498"/>
                    </a:lnTo>
                    <a:lnTo>
                      <a:pt x="26432" y="37216"/>
                    </a:lnTo>
                    <a:lnTo>
                      <a:pt x="26361" y="37075"/>
                    </a:lnTo>
                    <a:lnTo>
                      <a:pt x="26432" y="36864"/>
                    </a:lnTo>
                    <a:lnTo>
                      <a:pt x="26996" y="37286"/>
                    </a:lnTo>
                    <a:lnTo>
                      <a:pt x="27489" y="37568"/>
                    </a:lnTo>
                    <a:lnTo>
                      <a:pt x="27982" y="37780"/>
                    </a:lnTo>
                    <a:lnTo>
                      <a:pt x="28476" y="37921"/>
                    </a:lnTo>
                    <a:lnTo>
                      <a:pt x="28899" y="37991"/>
                    </a:lnTo>
                    <a:lnTo>
                      <a:pt x="29110" y="37991"/>
                    </a:lnTo>
                    <a:lnTo>
                      <a:pt x="29322" y="37921"/>
                    </a:lnTo>
                    <a:lnTo>
                      <a:pt x="29462" y="37850"/>
                    </a:lnTo>
                    <a:lnTo>
                      <a:pt x="29603" y="37709"/>
                    </a:lnTo>
                    <a:lnTo>
                      <a:pt x="29674" y="37498"/>
                    </a:lnTo>
                    <a:lnTo>
                      <a:pt x="29674" y="37357"/>
                    </a:lnTo>
                    <a:lnTo>
                      <a:pt x="29603" y="37216"/>
                    </a:lnTo>
                    <a:lnTo>
                      <a:pt x="29462" y="37075"/>
                    </a:lnTo>
                    <a:lnTo>
                      <a:pt x="29110" y="36793"/>
                    </a:lnTo>
                    <a:lnTo>
                      <a:pt x="28617" y="36652"/>
                    </a:lnTo>
                    <a:lnTo>
                      <a:pt x="27489" y="36441"/>
                    </a:lnTo>
                    <a:lnTo>
                      <a:pt x="26714" y="36229"/>
                    </a:lnTo>
                    <a:lnTo>
                      <a:pt x="27277" y="36229"/>
                    </a:lnTo>
                    <a:lnTo>
                      <a:pt x="28194" y="36159"/>
                    </a:lnTo>
                    <a:lnTo>
                      <a:pt x="29040" y="36018"/>
                    </a:lnTo>
                    <a:lnTo>
                      <a:pt x="29322" y="35877"/>
                    </a:lnTo>
                    <a:lnTo>
                      <a:pt x="29533" y="35736"/>
                    </a:lnTo>
                    <a:lnTo>
                      <a:pt x="29744" y="35313"/>
                    </a:lnTo>
                    <a:lnTo>
                      <a:pt x="29815" y="35031"/>
                    </a:lnTo>
                    <a:lnTo>
                      <a:pt x="29885" y="34820"/>
                    </a:lnTo>
                    <a:lnTo>
                      <a:pt x="29815" y="34608"/>
                    </a:lnTo>
                    <a:lnTo>
                      <a:pt x="29744" y="34467"/>
                    </a:lnTo>
                    <a:lnTo>
                      <a:pt x="29462" y="34397"/>
                    </a:lnTo>
                    <a:lnTo>
                      <a:pt x="29110" y="34397"/>
                    </a:lnTo>
                    <a:lnTo>
                      <a:pt x="28335" y="34679"/>
                    </a:lnTo>
                    <a:lnTo>
                      <a:pt x="27066" y="35101"/>
                    </a:lnTo>
                    <a:lnTo>
                      <a:pt x="26432" y="35383"/>
                    </a:lnTo>
                    <a:lnTo>
                      <a:pt x="26009" y="35665"/>
                    </a:lnTo>
                    <a:lnTo>
                      <a:pt x="25868" y="35806"/>
                    </a:lnTo>
                    <a:lnTo>
                      <a:pt x="25797" y="35877"/>
                    </a:lnTo>
                    <a:lnTo>
                      <a:pt x="25797" y="36008"/>
                    </a:lnTo>
                    <a:lnTo>
                      <a:pt x="25797" y="36008"/>
                    </a:lnTo>
                    <a:lnTo>
                      <a:pt x="24952" y="35524"/>
                    </a:lnTo>
                    <a:lnTo>
                      <a:pt x="23965" y="34890"/>
                    </a:lnTo>
                    <a:lnTo>
                      <a:pt x="22978" y="34185"/>
                    </a:lnTo>
                    <a:lnTo>
                      <a:pt x="21991" y="33621"/>
                    </a:lnTo>
                    <a:lnTo>
                      <a:pt x="23260" y="33621"/>
                    </a:lnTo>
                    <a:lnTo>
                      <a:pt x="24106" y="33692"/>
                    </a:lnTo>
                    <a:lnTo>
                      <a:pt x="24952" y="33692"/>
                    </a:lnTo>
                    <a:lnTo>
                      <a:pt x="25727" y="33621"/>
                    </a:lnTo>
                    <a:lnTo>
                      <a:pt x="26079" y="33551"/>
                    </a:lnTo>
                    <a:lnTo>
                      <a:pt x="26432" y="33480"/>
                    </a:lnTo>
                    <a:lnTo>
                      <a:pt x="26643" y="33339"/>
                    </a:lnTo>
                    <a:lnTo>
                      <a:pt x="26855" y="33198"/>
                    </a:lnTo>
                    <a:lnTo>
                      <a:pt x="26996" y="32916"/>
                    </a:lnTo>
                    <a:lnTo>
                      <a:pt x="26996" y="32705"/>
                    </a:lnTo>
                    <a:lnTo>
                      <a:pt x="26925" y="32423"/>
                    </a:lnTo>
                    <a:lnTo>
                      <a:pt x="26784" y="32282"/>
                    </a:lnTo>
                    <a:lnTo>
                      <a:pt x="26502" y="32141"/>
                    </a:lnTo>
                    <a:lnTo>
                      <a:pt x="25233" y="32141"/>
                    </a:lnTo>
                    <a:lnTo>
                      <a:pt x="24247" y="32353"/>
                    </a:lnTo>
                    <a:lnTo>
                      <a:pt x="22203" y="32775"/>
                    </a:lnTo>
                    <a:lnTo>
                      <a:pt x="21427" y="32987"/>
                    </a:lnTo>
                    <a:lnTo>
                      <a:pt x="20934" y="33057"/>
                    </a:lnTo>
                    <a:lnTo>
                      <a:pt x="19172" y="32775"/>
                    </a:lnTo>
                    <a:lnTo>
                      <a:pt x="17903" y="32634"/>
                    </a:lnTo>
                    <a:lnTo>
                      <a:pt x="17480" y="32564"/>
                    </a:lnTo>
                    <a:lnTo>
                      <a:pt x="17410" y="32564"/>
                    </a:lnTo>
                    <a:lnTo>
                      <a:pt x="17410" y="32634"/>
                    </a:lnTo>
                    <a:lnTo>
                      <a:pt x="17269" y="32423"/>
                    </a:lnTo>
                    <a:lnTo>
                      <a:pt x="17057" y="32141"/>
                    </a:lnTo>
                    <a:lnTo>
                      <a:pt x="16775" y="31295"/>
                    </a:lnTo>
                    <a:lnTo>
                      <a:pt x="16493" y="30449"/>
                    </a:lnTo>
                    <a:lnTo>
                      <a:pt x="16212" y="29745"/>
                    </a:lnTo>
                    <a:lnTo>
                      <a:pt x="15225" y="27630"/>
                    </a:lnTo>
                    <a:lnTo>
                      <a:pt x="14097" y="25586"/>
                    </a:lnTo>
                    <a:lnTo>
                      <a:pt x="12899" y="23542"/>
                    </a:lnTo>
                    <a:lnTo>
                      <a:pt x="11630" y="21568"/>
                    </a:lnTo>
                    <a:lnTo>
                      <a:pt x="14379" y="21568"/>
                    </a:lnTo>
                    <a:lnTo>
                      <a:pt x="14802" y="21639"/>
                    </a:lnTo>
                    <a:lnTo>
                      <a:pt x="15154" y="21850"/>
                    </a:lnTo>
                    <a:lnTo>
                      <a:pt x="15366" y="21991"/>
                    </a:lnTo>
                    <a:lnTo>
                      <a:pt x="15577" y="22203"/>
                    </a:lnTo>
                    <a:lnTo>
                      <a:pt x="15930" y="22767"/>
                    </a:lnTo>
                    <a:lnTo>
                      <a:pt x="16282" y="23472"/>
                    </a:lnTo>
                    <a:lnTo>
                      <a:pt x="16564" y="24176"/>
                    </a:lnTo>
                    <a:lnTo>
                      <a:pt x="16846" y="24952"/>
                    </a:lnTo>
                    <a:lnTo>
                      <a:pt x="17198" y="25586"/>
                    </a:lnTo>
                    <a:lnTo>
                      <a:pt x="17551" y="26079"/>
                    </a:lnTo>
                    <a:lnTo>
                      <a:pt x="17762" y="26291"/>
                    </a:lnTo>
                    <a:lnTo>
                      <a:pt x="17974" y="26432"/>
                    </a:lnTo>
                    <a:lnTo>
                      <a:pt x="18397" y="26502"/>
                    </a:lnTo>
                    <a:lnTo>
                      <a:pt x="18608" y="26502"/>
                    </a:lnTo>
                    <a:lnTo>
                      <a:pt x="18749" y="26432"/>
                    </a:lnTo>
                    <a:lnTo>
                      <a:pt x="18819" y="26220"/>
                    </a:lnTo>
                    <a:lnTo>
                      <a:pt x="18749" y="25938"/>
                    </a:lnTo>
                    <a:lnTo>
                      <a:pt x="18608" y="25586"/>
                    </a:lnTo>
                    <a:lnTo>
                      <a:pt x="18115" y="24740"/>
                    </a:lnTo>
                    <a:lnTo>
                      <a:pt x="17480" y="23894"/>
                    </a:lnTo>
                    <a:lnTo>
                      <a:pt x="16775" y="23049"/>
                    </a:lnTo>
                    <a:lnTo>
                      <a:pt x="16141" y="22344"/>
                    </a:lnTo>
                    <a:lnTo>
                      <a:pt x="15789" y="21991"/>
                    </a:lnTo>
                    <a:lnTo>
                      <a:pt x="16634" y="22203"/>
                    </a:lnTo>
                    <a:lnTo>
                      <a:pt x="17551" y="22485"/>
                    </a:lnTo>
                    <a:lnTo>
                      <a:pt x="18467" y="22908"/>
                    </a:lnTo>
                    <a:lnTo>
                      <a:pt x="18819" y="23190"/>
                    </a:lnTo>
                    <a:lnTo>
                      <a:pt x="19172" y="23401"/>
                    </a:lnTo>
                    <a:lnTo>
                      <a:pt x="19665" y="23965"/>
                    </a:lnTo>
                    <a:lnTo>
                      <a:pt x="19806" y="24176"/>
                    </a:lnTo>
                    <a:lnTo>
                      <a:pt x="19806" y="24388"/>
                    </a:lnTo>
                    <a:lnTo>
                      <a:pt x="19877" y="24599"/>
                    </a:lnTo>
                    <a:lnTo>
                      <a:pt x="20018" y="24881"/>
                    </a:lnTo>
                    <a:lnTo>
                      <a:pt x="20088" y="25375"/>
                    </a:lnTo>
                    <a:lnTo>
                      <a:pt x="20229" y="25938"/>
                    </a:lnTo>
                    <a:lnTo>
                      <a:pt x="20300" y="26220"/>
                    </a:lnTo>
                    <a:lnTo>
                      <a:pt x="20370" y="26502"/>
                    </a:lnTo>
                    <a:lnTo>
                      <a:pt x="20582" y="26643"/>
                    </a:lnTo>
                    <a:lnTo>
                      <a:pt x="20863" y="26784"/>
                    </a:lnTo>
                    <a:lnTo>
                      <a:pt x="21004" y="26714"/>
                    </a:lnTo>
                    <a:lnTo>
                      <a:pt x="21145" y="26714"/>
                    </a:lnTo>
                    <a:lnTo>
                      <a:pt x="21286" y="26573"/>
                    </a:lnTo>
                    <a:lnTo>
                      <a:pt x="21357" y="26502"/>
                    </a:lnTo>
                    <a:lnTo>
                      <a:pt x="21357" y="26220"/>
                    </a:lnTo>
                    <a:lnTo>
                      <a:pt x="21357" y="25868"/>
                    </a:lnTo>
                    <a:lnTo>
                      <a:pt x="21075" y="25163"/>
                    </a:lnTo>
                    <a:lnTo>
                      <a:pt x="20863" y="24670"/>
                    </a:lnTo>
                    <a:lnTo>
                      <a:pt x="21004" y="24811"/>
                    </a:lnTo>
                    <a:lnTo>
                      <a:pt x="21216" y="25022"/>
                    </a:lnTo>
                    <a:lnTo>
                      <a:pt x="21568" y="25657"/>
                    </a:lnTo>
                    <a:lnTo>
                      <a:pt x="21850" y="25938"/>
                    </a:lnTo>
                    <a:lnTo>
                      <a:pt x="22062" y="26079"/>
                    </a:lnTo>
                    <a:lnTo>
                      <a:pt x="22344" y="26220"/>
                    </a:lnTo>
                    <a:lnTo>
                      <a:pt x="22485" y="26150"/>
                    </a:lnTo>
                    <a:lnTo>
                      <a:pt x="22555" y="26079"/>
                    </a:lnTo>
                    <a:lnTo>
                      <a:pt x="22696" y="25938"/>
                    </a:lnTo>
                    <a:lnTo>
                      <a:pt x="22767" y="25868"/>
                    </a:lnTo>
                    <a:lnTo>
                      <a:pt x="22767" y="25727"/>
                    </a:lnTo>
                    <a:lnTo>
                      <a:pt x="22696" y="25657"/>
                    </a:lnTo>
                    <a:lnTo>
                      <a:pt x="22555" y="25445"/>
                    </a:lnTo>
                    <a:lnTo>
                      <a:pt x="22273" y="25234"/>
                    </a:lnTo>
                    <a:lnTo>
                      <a:pt x="21709" y="24811"/>
                    </a:lnTo>
                    <a:lnTo>
                      <a:pt x="21568" y="24599"/>
                    </a:lnTo>
                    <a:lnTo>
                      <a:pt x="21568" y="24529"/>
                    </a:lnTo>
                    <a:lnTo>
                      <a:pt x="21568" y="24388"/>
                    </a:lnTo>
                    <a:lnTo>
                      <a:pt x="21991" y="24670"/>
                    </a:lnTo>
                    <a:lnTo>
                      <a:pt x="22837" y="25093"/>
                    </a:lnTo>
                    <a:lnTo>
                      <a:pt x="23189" y="25234"/>
                    </a:lnTo>
                    <a:lnTo>
                      <a:pt x="23542" y="25234"/>
                    </a:lnTo>
                    <a:lnTo>
                      <a:pt x="23612" y="25163"/>
                    </a:lnTo>
                    <a:lnTo>
                      <a:pt x="23683" y="25093"/>
                    </a:lnTo>
                    <a:lnTo>
                      <a:pt x="23683" y="24881"/>
                    </a:lnTo>
                    <a:lnTo>
                      <a:pt x="23683" y="24670"/>
                    </a:lnTo>
                    <a:lnTo>
                      <a:pt x="23471" y="24317"/>
                    </a:lnTo>
                    <a:lnTo>
                      <a:pt x="23260" y="24106"/>
                    </a:lnTo>
                    <a:lnTo>
                      <a:pt x="22907" y="24035"/>
                    </a:lnTo>
                    <a:lnTo>
                      <a:pt x="22555" y="23965"/>
                    </a:lnTo>
                    <a:lnTo>
                      <a:pt x="21780" y="23965"/>
                    </a:lnTo>
                    <a:lnTo>
                      <a:pt x="21498" y="23894"/>
                    </a:lnTo>
                    <a:lnTo>
                      <a:pt x="21216" y="23753"/>
                    </a:lnTo>
                    <a:lnTo>
                      <a:pt x="22203" y="23472"/>
                    </a:lnTo>
                    <a:lnTo>
                      <a:pt x="22907" y="23260"/>
                    </a:lnTo>
                    <a:lnTo>
                      <a:pt x="23542" y="23049"/>
                    </a:lnTo>
                    <a:lnTo>
                      <a:pt x="24035" y="22767"/>
                    </a:lnTo>
                    <a:lnTo>
                      <a:pt x="24176" y="22626"/>
                    </a:lnTo>
                    <a:lnTo>
                      <a:pt x="24247" y="22555"/>
                    </a:lnTo>
                    <a:lnTo>
                      <a:pt x="24176" y="22414"/>
                    </a:lnTo>
                    <a:lnTo>
                      <a:pt x="23965" y="22344"/>
                    </a:lnTo>
                    <a:lnTo>
                      <a:pt x="23612" y="22273"/>
                    </a:lnTo>
                    <a:lnTo>
                      <a:pt x="23119" y="22203"/>
                    </a:lnTo>
                    <a:lnTo>
                      <a:pt x="22837" y="22203"/>
                    </a:lnTo>
                    <a:lnTo>
                      <a:pt x="22485" y="22344"/>
                    </a:lnTo>
                    <a:lnTo>
                      <a:pt x="22132" y="22555"/>
                    </a:lnTo>
                    <a:lnTo>
                      <a:pt x="21850" y="22767"/>
                    </a:lnTo>
                    <a:lnTo>
                      <a:pt x="21286" y="23190"/>
                    </a:lnTo>
                    <a:lnTo>
                      <a:pt x="21004" y="23331"/>
                    </a:lnTo>
                    <a:lnTo>
                      <a:pt x="20723" y="23331"/>
                    </a:lnTo>
                    <a:lnTo>
                      <a:pt x="20300" y="23260"/>
                    </a:lnTo>
                    <a:lnTo>
                      <a:pt x="19806" y="23049"/>
                    </a:lnTo>
                    <a:lnTo>
                      <a:pt x="18749" y="22485"/>
                    </a:lnTo>
                    <a:lnTo>
                      <a:pt x="17692" y="21921"/>
                    </a:lnTo>
                    <a:lnTo>
                      <a:pt x="17198" y="21639"/>
                    </a:lnTo>
                    <a:lnTo>
                      <a:pt x="16775" y="21498"/>
                    </a:lnTo>
                    <a:lnTo>
                      <a:pt x="17833" y="21568"/>
                    </a:lnTo>
                    <a:lnTo>
                      <a:pt x="19313" y="21639"/>
                    </a:lnTo>
                    <a:lnTo>
                      <a:pt x="20088" y="21568"/>
                    </a:lnTo>
                    <a:lnTo>
                      <a:pt x="20723" y="21498"/>
                    </a:lnTo>
                    <a:lnTo>
                      <a:pt x="20934" y="21357"/>
                    </a:lnTo>
                    <a:lnTo>
                      <a:pt x="21145" y="21216"/>
                    </a:lnTo>
                    <a:lnTo>
                      <a:pt x="21216" y="21075"/>
                    </a:lnTo>
                    <a:lnTo>
                      <a:pt x="21286" y="20864"/>
                    </a:lnTo>
                    <a:lnTo>
                      <a:pt x="21216" y="20582"/>
                    </a:lnTo>
                    <a:lnTo>
                      <a:pt x="21075" y="20441"/>
                    </a:lnTo>
                    <a:lnTo>
                      <a:pt x="20863" y="20300"/>
                    </a:lnTo>
                    <a:lnTo>
                      <a:pt x="20582" y="20159"/>
                    </a:lnTo>
                    <a:lnTo>
                      <a:pt x="19806" y="20088"/>
                    </a:lnTo>
                    <a:lnTo>
                      <a:pt x="18890" y="20159"/>
                    </a:lnTo>
                    <a:lnTo>
                      <a:pt x="17974" y="20229"/>
                    </a:lnTo>
                    <a:lnTo>
                      <a:pt x="17128" y="20370"/>
                    </a:lnTo>
                    <a:lnTo>
                      <a:pt x="16000" y="20582"/>
                    </a:lnTo>
                    <a:lnTo>
                      <a:pt x="14731" y="20864"/>
                    </a:lnTo>
                    <a:lnTo>
                      <a:pt x="13463" y="21075"/>
                    </a:lnTo>
                    <a:lnTo>
                      <a:pt x="12758" y="21146"/>
                    </a:lnTo>
                    <a:lnTo>
                      <a:pt x="12194" y="21146"/>
                    </a:lnTo>
                    <a:lnTo>
                      <a:pt x="11630" y="21005"/>
                    </a:lnTo>
                    <a:lnTo>
                      <a:pt x="11066" y="20723"/>
                    </a:lnTo>
                    <a:lnTo>
                      <a:pt x="10361" y="20159"/>
                    </a:lnTo>
                    <a:lnTo>
                      <a:pt x="9657" y="19383"/>
                    </a:lnTo>
                    <a:lnTo>
                      <a:pt x="8952" y="18538"/>
                    </a:lnTo>
                    <a:lnTo>
                      <a:pt x="8317" y="17621"/>
                    </a:lnTo>
                    <a:lnTo>
                      <a:pt x="6978" y="15718"/>
                    </a:lnTo>
                    <a:lnTo>
                      <a:pt x="6344" y="14872"/>
                    </a:lnTo>
                    <a:lnTo>
                      <a:pt x="5780" y="14097"/>
                    </a:lnTo>
                    <a:lnTo>
                      <a:pt x="5780" y="14097"/>
                    </a:lnTo>
                    <a:lnTo>
                      <a:pt x="6203" y="14168"/>
                    </a:lnTo>
                    <a:lnTo>
                      <a:pt x="6696" y="14238"/>
                    </a:lnTo>
                    <a:lnTo>
                      <a:pt x="7613" y="14238"/>
                    </a:lnTo>
                    <a:lnTo>
                      <a:pt x="8529" y="14309"/>
                    </a:lnTo>
                    <a:lnTo>
                      <a:pt x="8952" y="14379"/>
                    </a:lnTo>
                    <a:lnTo>
                      <a:pt x="9375" y="14450"/>
                    </a:lnTo>
                    <a:lnTo>
                      <a:pt x="9798" y="14731"/>
                    </a:lnTo>
                    <a:lnTo>
                      <a:pt x="10291" y="14943"/>
                    </a:lnTo>
                    <a:lnTo>
                      <a:pt x="11207" y="15648"/>
                    </a:lnTo>
                    <a:lnTo>
                      <a:pt x="12053" y="16282"/>
                    </a:lnTo>
                    <a:lnTo>
                      <a:pt x="12546" y="16564"/>
                    </a:lnTo>
                    <a:lnTo>
                      <a:pt x="13040" y="16846"/>
                    </a:lnTo>
                    <a:lnTo>
                      <a:pt x="13745" y="17128"/>
                    </a:lnTo>
                    <a:lnTo>
                      <a:pt x="14238" y="17339"/>
                    </a:lnTo>
                    <a:lnTo>
                      <a:pt x="14731" y="17410"/>
                    </a:lnTo>
                    <a:lnTo>
                      <a:pt x="15154" y="17480"/>
                    </a:lnTo>
                    <a:lnTo>
                      <a:pt x="15295" y="17410"/>
                    </a:lnTo>
                    <a:lnTo>
                      <a:pt x="15436" y="17339"/>
                    </a:lnTo>
                    <a:lnTo>
                      <a:pt x="15507" y="17198"/>
                    </a:lnTo>
                    <a:lnTo>
                      <a:pt x="15507" y="17057"/>
                    </a:lnTo>
                    <a:lnTo>
                      <a:pt x="15507" y="16846"/>
                    </a:lnTo>
                    <a:lnTo>
                      <a:pt x="15436" y="16564"/>
                    </a:lnTo>
                    <a:lnTo>
                      <a:pt x="15295" y="16353"/>
                    </a:lnTo>
                    <a:lnTo>
                      <a:pt x="15154" y="16212"/>
                    </a:lnTo>
                    <a:lnTo>
                      <a:pt x="14731" y="15930"/>
                    </a:lnTo>
                    <a:lnTo>
                      <a:pt x="14238" y="15648"/>
                    </a:lnTo>
                    <a:lnTo>
                      <a:pt x="13604" y="15436"/>
                    </a:lnTo>
                    <a:lnTo>
                      <a:pt x="12335" y="14943"/>
                    </a:lnTo>
                    <a:lnTo>
                      <a:pt x="11419" y="14591"/>
                    </a:lnTo>
                    <a:lnTo>
                      <a:pt x="14238" y="14802"/>
                    </a:lnTo>
                    <a:lnTo>
                      <a:pt x="14661" y="15577"/>
                    </a:lnTo>
                    <a:lnTo>
                      <a:pt x="15295" y="15930"/>
                    </a:lnTo>
                    <a:lnTo>
                      <a:pt x="16000" y="16353"/>
                    </a:lnTo>
                    <a:lnTo>
                      <a:pt x="16423" y="16494"/>
                    </a:lnTo>
                    <a:lnTo>
                      <a:pt x="16775" y="16635"/>
                    </a:lnTo>
                    <a:lnTo>
                      <a:pt x="17198" y="16635"/>
                    </a:lnTo>
                    <a:lnTo>
                      <a:pt x="17551" y="16564"/>
                    </a:lnTo>
                    <a:lnTo>
                      <a:pt x="18044" y="16423"/>
                    </a:lnTo>
                    <a:lnTo>
                      <a:pt x="18326" y="16212"/>
                    </a:lnTo>
                    <a:lnTo>
                      <a:pt x="18538" y="16071"/>
                    </a:lnTo>
                    <a:lnTo>
                      <a:pt x="18538" y="15930"/>
                    </a:lnTo>
                    <a:lnTo>
                      <a:pt x="18467" y="15859"/>
                    </a:lnTo>
                    <a:lnTo>
                      <a:pt x="18326" y="15718"/>
                    </a:lnTo>
                    <a:lnTo>
                      <a:pt x="17833" y="15577"/>
                    </a:lnTo>
                    <a:lnTo>
                      <a:pt x="16423" y="15225"/>
                    </a:lnTo>
                    <a:lnTo>
                      <a:pt x="15859" y="15013"/>
                    </a:lnTo>
                    <a:lnTo>
                      <a:pt x="15648" y="14943"/>
                    </a:lnTo>
                    <a:lnTo>
                      <a:pt x="15507" y="14802"/>
                    </a:lnTo>
                    <a:lnTo>
                      <a:pt x="16212" y="14802"/>
                    </a:lnTo>
                    <a:lnTo>
                      <a:pt x="16775" y="14731"/>
                    </a:lnTo>
                    <a:lnTo>
                      <a:pt x="17057" y="14591"/>
                    </a:lnTo>
                    <a:lnTo>
                      <a:pt x="17128" y="14520"/>
                    </a:lnTo>
                    <a:lnTo>
                      <a:pt x="17198" y="14379"/>
                    </a:lnTo>
                    <a:lnTo>
                      <a:pt x="17128" y="14309"/>
                    </a:lnTo>
                    <a:lnTo>
                      <a:pt x="17057" y="14168"/>
                    </a:lnTo>
                    <a:lnTo>
                      <a:pt x="16705" y="14027"/>
                    </a:lnTo>
                    <a:lnTo>
                      <a:pt x="16141" y="13886"/>
                    </a:lnTo>
                    <a:lnTo>
                      <a:pt x="15366" y="13815"/>
                    </a:lnTo>
                    <a:lnTo>
                      <a:pt x="15507" y="13674"/>
                    </a:lnTo>
                    <a:lnTo>
                      <a:pt x="15718" y="13533"/>
                    </a:lnTo>
                    <a:lnTo>
                      <a:pt x="16282" y="13181"/>
                    </a:lnTo>
                    <a:lnTo>
                      <a:pt x="16846" y="12969"/>
                    </a:lnTo>
                    <a:lnTo>
                      <a:pt x="17057" y="12899"/>
                    </a:lnTo>
                    <a:lnTo>
                      <a:pt x="17198" y="12899"/>
                    </a:lnTo>
                    <a:lnTo>
                      <a:pt x="16634" y="12617"/>
                    </a:lnTo>
                    <a:lnTo>
                      <a:pt x="16212" y="12546"/>
                    </a:lnTo>
                    <a:lnTo>
                      <a:pt x="15789" y="12687"/>
                    </a:lnTo>
                    <a:lnTo>
                      <a:pt x="15507" y="12828"/>
                    </a:lnTo>
                    <a:lnTo>
                      <a:pt x="14943" y="13392"/>
                    </a:lnTo>
                    <a:lnTo>
                      <a:pt x="14661" y="13604"/>
                    </a:lnTo>
                    <a:lnTo>
                      <a:pt x="14308" y="13745"/>
                    </a:lnTo>
                    <a:lnTo>
                      <a:pt x="13886" y="13815"/>
                    </a:lnTo>
                    <a:lnTo>
                      <a:pt x="13463" y="13886"/>
                    </a:lnTo>
                    <a:lnTo>
                      <a:pt x="12476" y="13815"/>
                    </a:lnTo>
                    <a:lnTo>
                      <a:pt x="11560" y="13745"/>
                    </a:lnTo>
                    <a:lnTo>
                      <a:pt x="10643" y="13674"/>
                    </a:lnTo>
                    <a:lnTo>
                      <a:pt x="11701" y="13251"/>
                    </a:lnTo>
                    <a:lnTo>
                      <a:pt x="12405" y="12969"/>
                    </a:lnTo>
                    <a:lnTo>
                      <a:pt x="13040" y="12687"/>
                    </a:lnTo>
                    <a:lnTo>
                      <a:pt x="13533" y="12335"/>
                    </a:lnTo>
                    <a:lnTo>
                      <a:pt x="13674" y="12124"/>
                    </a:lnTo>
                    <a:lnTo>
                      <a:pt x="13745" y="11983"/>
                    </a:lnTo>
                    <a:lnTo>
                      <a:pt x="13745" y="11771"/>
                    </a:lnTo>
                    <a:lnTo>
                      <a:pt x="13674" y="11560"/>
                    </a:lnTo>
                    <a:lnTo>
                      <a:pt x="13392" y="11348"/>
                    </a:lnTo>
                    <a:lnTo>
                      <a:pt x="13040" y="11207"/>
                    </a:lnTo>
                    <a:lnTo>
                      <a:pt x="12899" y="11137"/>
                    </a:lnTo>
                    <a:lnTo>
                      <a:pt x="12687" y="11137"/>
                    </a:lnTo>
                    <a:lnTo>
                      <a:pt x="12264" y="11348"/>
                    </a:lnTo>
                    <a:lnTo>
                      <a:pt x="11771" y="11701"/>
                    </a:lnTo>
                    <a:lnTo>
                      <a:pt x="11207" y="12194"/>
                    </a:lnTo>
                    <a:lnTo>
                      <a:pt x="10220" y="13110"/>
                    </a:lnTo>
                    <a:lnTo>
                      <a:pt x="9798" y="13463"/>
                    </a:lnTo>
                    <a:lnTo>
                      <a:pt x="9445" y="13604"/>
                    </a:lnTo>
                    <a:lnTo>
                      <a:pt x="8881" y="13745"/>
                    </a:lnTo>
                    <a:lnTo>
                      <a:pt x="7190" y="13745"/>
                    </a:lnTo>
                    <a:lnTo>
                      <a:pt x="6626" y="13674"/>
                    </a:lnTo>
                    <a:lnTo>
                      <a:pt x="6203" y="13533"/>
                    </a:lnTo>
                    <a:lnTo>
                      <a:pt x="5780" y="13392"/>
                    </a:lnTo>
                    <a:lnTo>
                      <a:pt x="5357" y="13181"/>
                    </a:lnTo>
                    <a:lnTo>
                      <a:pt x="5005" y="12969"/>
                    </a:lnTo>
                    <a:lnTo>
                      <a:pt x="4300" y="12335"/>
                    </a:lnTo>
                    <a:lnTo>
                      <a:pt x="3665" y="11630"/>
                    </a:lnTo>
                    <a:lnTo>
                      <a:pt x="3102" y="10784"/>
                    </a:lnTo>
                    <a:lnTo>
                      <a:pt x="2608" y="9868"/>
                    </a:lnTo>
                    <a:lnTo>
                      <a:pt x="2115" y="8952"/>
                    </a:lnTo>
                    <a:lnTo>
                      <a:pt x="1762" y="8035"/>
                    </a:lnTo>
                    <a:lnTo>
                      <a:pt x="1621" y="7542"/>
                    </a:lnTo>
                    <a:lnTo>
                      <a:pt x="1410" y="6485"/>
                    </a:lnTo>
                    <a:lnTo>
                      <a:pt x="987" y="3665"/>
                    </a:lnTo>
                    <a:lnTo>
                      <a:pt x="846" y="2256"/>
                    </a:lnTo>
                    <a:lnTo>
                      <a:pt x="776" y="1058"/>
                    </a:lnTo>
                    <a:lnTo>
                      <a:pt x="776" y="564"/>
                    </a:lnTo>
                    <a:lnTo>
                      <a:pt x="846" y="282"/>
                    </a:lnTo>
                    <a:lnTo>
                      <a:pt x="917" y="71"/>
                    </a:lnTo>
                    <a:lnTo>
                      <a:pt x="987" y="0"/>
                    </a:lnTo>
                    <a:close/>
                  </a:path>
                </a:pathLst>
              </a:custGeom>
              <a:solidFill>
                <a:srgbClr val="8EBC71"/>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7" name="Google Shape;257;p5"/>
              <p:cNvSpPr/>
              <p:nvPr/>
            </p:nvSpPr>
            <p:spPr>
              <a:xfrm>
                <a:off x="3501600" y="4357925"/>
                <a:ext cx="151575" cy="297825"/>
              </a:xfrm>
              <a:custGeom>
                <a:avLst/>
                <a:gdLst/>
                <a:ahLst/>
                <a:cxnLst/>
                <a:rect l="l" t="t" r="r" b="b"/>
                <a:pathLst>
                  <a:path w="6063" h="11913" extrusionOk="0">
                    <a:moveTo>
                      <a:pt x="4935" y="0"/>
                    </a:moveTo>
                    <a:lnTo>
                      <a:pt x="3737" y="1410"/>
                    </a:lnTo>
                    <a:lnTo>
                      <a:pt x="3314" y="2326"/>
                    </a:lnTo>
                    <a:lnTo>
                      <a:pt x="2891" y="3243"/>
                    </a:lnTo>
                    <a:lnTo>
                      <a:pt x="2609" y="4230"/>
                    </a:lnTo>
                    <a:lnTo>
                      <a:pt x="2397" y="5216"/>
                    </a:lnTo>
                    <a:lnTo>
                      <a:pt x="1833" y="6908"/>
                    </a:lnTo>
                    <a:lnTo>
                      <a:pt x="1270" y="8459"/>
                    </a:lnTo>
                    <a:lnTo>
                      <a:pt x="494" y="9939"/>
                    </a:lnTo>
                    <a:lnTo>
                      <a:pt x="142" y="10855"/>
                    </a:lnTo>
                    <a:lnTo>
                      <a:pt x="1" y="11137"/>
                    </a:lnTo>
                    <a:lnTo>
                      <a:pt x="71" y="11348"/>
                    </a:lnTo>
                    <a:lnTo>
                      <a:pt x="353" y="11419"/>
                    </a:lnTo>
                    <a:lnTo>
                      <a:pt x="635" y="11348"/>
                    </a:lnTo>
                    <a:lnTo>
                      <a:pt x="847" y="11137"/>
                    </a:lnTo>
                    <a:lnTo>
                      <a:pt x="988" y="10785"/>
                    </a:lnTo>
                    <a:lnTo>
                      <a:pt x="917" y="11207"/>
                    </a:lnTo>
                    <a:lnTo>
                      <a:pt x="917" y="11348"/>
                    </a:lnTo>
                    <a:lnTo>
                      <a:pt x="988" y="11419"/>
                    </a:lnTo>
                    <a:lnTo>
                      <a:pt x="1058" y="11489"/>
                    </a:lnTo>
                    <a:lnTo>
                      <a:pt x="1129" y="11489"/>
                    </a:lnTo>
                    <a:lnTo>
                      <a:pt x="1411" y="11348"/>
                    </a:lnTo>
                    <a:lnTo>
                      <a:pt x="1904" y="10996"/>
                    </a:lnTo>
                    <a:lnTo>
                      <a:pt x="2045" y="10855"/>
                    </a:lnTo>
                    <a:lnTo>
                      <a:pt x="2045" y="10714"/>
                    </a:lnTo>
                    <a:lnTo>
                      <a:pt x="2468" y="10503"/>
                    </a:lnTo>
                    <a:lnTo>
                      <a:pt x="2609" y="10503"/>
                    </a:lnTo>
                    <a:lnTo>
                      <a:pt x="2750" y="10573"/>
                    </a:lnTo>
                    <a:lnTo>
                      <a:pt x="2891" y="10644"/>
                    </a:lnTo>
                    <a:lnTo>
                      <a:pt x="2961" y="10785"/>
                    </a:lnTo>
                    <a:lnTo>
                      <a:pt x="3102" y="11278"/>
                    </a:lnTo>
                    <a:lnTo>
                      <a:pt x="3314" y="11630"/>
                    </a:lnTo>
                    <a:lnTo>
                      <a:pt x="3596" y="11842"/>
                    </a:lnTo>
                    <a:lnTo>
                      <a:pt x="3807" y="11912"/>
                    </a:lnTo>
                    <a:lnTo>
                      <a:pt x="4159" y="11771"/>
                    </a:lnTo>
                    <a:lnTo>
                      <a:pt x="4159" y="11630"/>
                    </a:lnTo>
                    <a:lnTo>
                      <a:pt x="4018" y="11278"/>
                    </a:lnTo>
                    <a:lnTo>
                      <a:pt x="3525" y="10503"/>
                    </a:lnTo>
                    <a:lnTo>
                      <a:pt x="3032" y="9586"/>
                    </a:lnTo>
                    <a:lnTo>
                      <a:pt x="2891" y="9234"/>
                    </a:lnTo>
                    <a:lnTo>
                      <a:pt x="2820" y="8881"/>
                    </a:lnTo>
                    <a:lnTo>
                      <a:pt x="3032" y="8952"/>
                    </a:lnTo>
                    <a:lnTo>
                      <a:pt x="3173" y="9022"/>
                    </a:lnTo>
                    <a:lnTo>
                      <a:pt x="3525" y="9304"/>
                    </a:lnTo>
                    <a:lnTo>
                      <a:pt x="3807" y="9727"/>
                    </a:lnTo>
                    <a:lnTo>
                      <a:pt x="4018" y="10150"/>
                    </a:lnTo>
                    <a:lnTo>
                      <a:pt x="4300" y="10644"/>
                    </a:lnTo>
                    <a:lnTo>
                      <a:pt x="4512" y="10996"/>
                    </a:lnTo>
                    <a:lnTo>
                      <a:pt x="4794" y="11207"/>
                    </a:lnTo>
                    <a:lnTo>
                      <a:pt x="4935" y="11278"/>
                    </a:lnTo>
                    <a:lnTo>
                      <a:pt x="5146" y="11278"/>
                    </a:lnTo>
                    <a:lnTo>
                      <a:pt x="5499" y="11137"/>
                    </a:lnTo>
                    <a:lnTo>
                      <a:pt x="5781" y="10926"/>
                    </a:lnTo>
                    <a:lnTo>
                      <a:pt x="5851" y="10714"/>
                    </a:lnTo>
                    <a:lnTo>
                      <a:pt x="5851" y="10362"/>
                    </a:lnTo>
                    <a:lnTo>
                      <a:pt x="5781" y="10080"/>
                    </a:lnTo>
                    <a:lnTo>
                      <a:pt x="5640" y="9727"/>
                    </a:lnTo>
                    <a:lnTo>
                      <a:pt x="5358" y="9163"/>
                    </a:lnTo>
                    <a:lnTo>
                      <a:pt x="5146" y="8881"/>
                    </a:lnTo>
                    <a:lnTo>
                      <a:pt x="4794" y="8600"/>
                    </a:lnTo>
                    <a:lnTo>
                      <a:pt x="4018" y="8106"/>
                    </a:lnTo>
                    <a:lnTo>
                      <a:pt x="3314" y="7754"/>
                    </a:lnTo>
                    <a:lnTo>
                      <a:pt x="3032" y="7613"/>
                    </a:lnTo>
                    <a:lnTo>
                      <a:pt x="2961" y="7472"/>
                    </a:lnTo>
                    <a:lnTo>
                      <a:pt x="2820" y="7049"/>
                    </a:lnTo>
                    <a:lnTo>
                      <a:pt x="2891" y="6485"/>
                    </a:lnTo>
                    <a:lnTo>
                      <a:pt x="3032" y="5851"/>
                    </a:lnTo>
                    <a:lnTo>
                      <a:pt x="3173" y="5146"/>
                    </a:lnTo>
                    <a:lnTo>
                      <a:pt x="3666" y="3807"/>
                    </a:lnTo>
                    <a:lnTo>
                      <a:pt x="4018" y="2820"/>
                    </a:lnTo>
                    <a:lnTo>
                      <a:pt x="4300" y="4018"/>
                    </a:lnTo>
                    <a:lnTo>
                      <a:pt x="4512" y="4793"/>
                    </a:lnTo>
                    <a:lnTo>
                      <a:pt x="4794" y="5569"/>
                    </a:lnTo>
                    <a:lnTo>
                      <a:pt x="5146" y="6203"/>
                    </a:lnTo>
                    <a:lnTo>
                      <a:pt x="5287" y="6344"/>
                    </a:lnTo>
                    <a:lnTo>
                      <a:pt x="5428" y="6485"/>
                    </a:lnTo>
                    <a:lnTo>
                      <a:pt x="5569" y="6485"/>
                    </a:lnTo>
                    <a:lnTo>
                      <a:pt x="5781" y="6344"/>
                    </a:lnTo>
                    <a:lnTo>
                      <a:pt x="5922" y="6062"/>
                    </a:lnTo>
                    <a:lnTo>
                      <a:pt x="6062" y="5639"/>
                    </a:lnTo>
                    <a:lnTo>
                      <a:pt x="6062" y="5428"/>
                    </a:lnTo>
                    <a:lnTo>
                      <a:pt x="5922" y="5075"/>
                    </a:lnTo>
                    <a:lnTo>
                      <a:pt x="5569" y="4159"/>
                    </a:lnTo>
                    <a:lnTo>
                      <a:pt x="5146" y="3313"/>
                    </a:lnTo>
                    <a:lnTo>
                      <a:pt x="4935" y="2679"/>
                    </a:lnTo>
                    <a:lnTo>
                      <a:pt x="4794" y="1974"/>
                    </a:lnTo>
                    <a:lnTo>
                      <a:pt x="4723" y="1340"/>
                    </a:lnTo>
                    <a:lnTo>
                      <a:pt x="4794" y="776"/>
                    </a:lnTo>
                    <a:lnTo>
                      <a:pt x="4935" y="0"/>
                    </a:lnTo>
                    <a:close/>
                  </a:path>
                </a:pathLst>
              </a:custGeom>
              <a:solidFill>
                <a:srgbClr val="8EBC71"/>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8" name="Google Shape;258;p5"/>
              <p:cNvSpPr/>
              <p:nvPr/>
            </p:nvSpPr>
            <p:spPr>
              <a:xfrm>
                <a:off x="3487525" y="4421350"/>
                <a:ext cx="82825" cy="112800"/>
              </a:xfrm>
              <a:custGeom>
                <a:avLst/>
                <a:gdLst/>
                <a:ahLst/>
                <a:cxnLst/>
                <a:rect l="l" t="t" r="r" b="b"/>
                <a:pathLst>
                  <a:path w="3313" h="4512" extrusionOk="0">
                    <a:moveTo>
                      <a:pt x="3031" y="1"/>
                    </a:moveTo>
                    <a:lnTo>
                      <a:pt x="2749" y="71"/>
                    </a:lnTo>
                    <a:lnTo>
                      <a:pt x="2326" y="353"/>
                    </a:lnTo>
                    <a:lnTo>
                      <a:pt x="1762" y="776"/>
                    </a:lnTo>
                    <a:lnTo>
                      <a:pt x="1269" y="1199"/>
                    </a:lnTo>
                    <a:lnTo>
                      <a:pt x="705" y="1833"/>
                    </a:lnTo>
                    <a:lnTo>
                      <a:pt x="282" y="2468"/>
                    </a:lnTo>
                    <a:lnTo>
                      <a:pt x="70" y="2750"/>
                    </a:lnTo>
                    <a:lnTo>
                      <a:pt x="0" y="3032"/>
                    </a:lnTo>
                    <a:lnTo>
                      <a:pt x="0" y="3596"/>
                    </a:lnTo>
                    <a:lnTo>
                      <a:pt x="70" y="3878"/>
                    </a:lnTo>
                    <a:lnTo>
                      <a:pt x="211" y="4230"/>
                    </a:lnTo>
                    <a:lnTo>
                      <a:pt x="352" y="4441"/>
                    </a:lnTo>
                    <a:lnTo>
                      <a:pt x="423" y="4512"/>
                    </a:lnTo>
                    <a:lnTo>
                      <a:pt x="634" y="4512"/>
                    </a:lnTo>
                    <a:lnTo>
                      <a:pt x="775" y="4371"/>
                    </a:lnTo>
                    <a:lnTo>
                      <a:pt x="987" y="4018"/>
                    </a:lnTo>
                    <a:lnTo>
                      <a:pt x="1903" y="2609"/>
                    </a:lnTo>
                    <a:lnTo>
                      <a:pt x="2467" y="1693"/>
                    </a:lnTo>
                    <a:lnTo>
                      <a:pt x="2960" y="917"/>
                    </a:lnTo>
                    <a:lnTo>
                      <a:pt x="3242" y="283"/>
                    </a:lnTo>
                    <a:lnTo>
                      <a:pt x="3313" y="71"/>
                    </a:lnTo>
                    <a:lnTo>
                      <a:pt x="3242" y="1"/>
                    </a:lnTo>
                    <a:close/>
                  </a:path>
                </a:pathLst>
              </a:custGeom>
              <a:solidFill>
                <a:srgbClr val="8EBC71"/>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59" name="Google Shape;259;p5"/>
              <p:cNvSpPr/>
              <p:nvPr/>
            </p:nvSpPr>
            <p:spPr>
              <a:xfrm>
                <a:off x="3621425" y="4657475"/>
                <a:ext cx="89900" cy="84625"/>
              </a:xfrm>
              <a:custGeom>
                <a:avLst/>
                <a:gdLst/>
                <a:ahLst/>
                <a:cxnLst/>
                <a:rect l="l" t="t" r="r" b="b"/>
                <a:pathLst>
                  <a:path w="3596" h="3385" extrusionOk="0">
                    <a:moveTo>
                      <a:pt x="3595" y="1"/>
                    </a:moveTo>
                    <a:lnTo>
                      <a:pt x="3102" y="71"/>
                    </a:lnTo>
                    <a:lnTo>
                      <a:pt x="2538" y="283"/>
                    </a:lnTo>
                    <a:lnTo>
                      <a:pt x="2045" y="565"/>
                    </a:lnTo>
                    <a:lnTo>
                      <a:pt x="1551" y="917"/>
                    </a:lnTo>
                    <a:lnTo>
                      <a:pt x="1058" y="1340"/>
                    </a:lnTo>
                    <a:lnTo>
                      <a:pt x="635" y="1763"/>
                    </a:lnTo>
                    <a:lnTo>
                      <a:pt x="353" y="2256"/>
                    </a:lnTo>
                    <a:lnTo>
                      <a:pt x="142" y="2679"/>
                    </a:lnTo>
                    <a:lnTo>
                      <a:pt x="1" y="2961"/>
                    </a:lnTo>
                    <a:lnTo>
                      <a:pt x="1" y="3173"/>
                    </a:lnTo>
                    <a:lnTo>
                      <a:pt x="1" y="3314"/>
                    </a:lnTo>
                    <a:lnTo>
                      <a:pt x="71" y="3384"/>
                    </a:lnTo>
                    <a:lnTo>
                      <a:pt x="353" y="3384"/>
                    </a:lnTo>
                    <a:lnTo>
                      <a:pt x="706" y="3173"/>
                    </a:lnTo>
                    <a:lnTo>
                      <a:pt x="1410" y="2609"/>
                    </a:lnTo>
                    <a:lnTo>
                      <a:pt x="1692" y="2397"/>
                    </a:lnTo>
                    <a:lnTo>
                      <a:pt x="2115" y="1904"/>
                    </a:lnTo>
                    <a:lnTo>
                      <a:pt x="2609" y="1058"/>
                    </a:lnTo>
                    <a:lnTo>
                      <a:pt x="3173" y="353"/>
                    </a:lnTo>
                    <a:lnTo>
                      <a:pt x="3384" y="142"/>
                    </a:lnTo>
                    <a:lnTo>
                      <a:pt x="3595" y="1"/>
                    </a:lnTo>
                    <a:close/>
                  </a:path>
                </a:pathLst>
              </a:custGeom>
              <a:solidFill>
                <a:srgbClr val="8EBC71"/>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sp>
          <p:nvSpPr>
            <p:cNvPr id="260" name="Google Shape;260;p5"/>
            <p:cNvSpPr/>
            <p:nvPr/>
          </p:nvSpPr>
          <p:spPr>
            <a:xfrm>
              <a:off x="1660700" y="3957925"/>
              <a:ext cx="244950" cy="246725"/>
            </a:xfrm>
            <a:custGeom>
              <a:avLst/>
              <a:gdLst/>
              <a:ahLst/>
              <a:cxnLst/>
              <a:rect l="l" t="t" r="r" b="b"/>
              <a:pathLst>
                <a:path w="9798" h="9869" extrusionOk="0">
                  <a:moveTo>
                    <a:pt x="4582" y="635"/>
                  </a:moveTo>
                  <a:lnTo>
                    <a:pt x="4864" y="705"/>
                  </a:lnTo>
                  <a:lnTo>
                    <a:pt x="5145" y="846"/>
                  </a:lnTo>
                  <a:lnTo>
                    <a:pt x="5357" y="1058"/>
                  </a:lnTo>
                  <a:lnTo>
                    <a:pt x="5498" y="1269"/>
                  </a:lnTo>
                  <a:lnTo>
                    <a:pt x="5568" y="1481"/>
                  </a:lnTo>
                  <a:lnTo>
                    <a:pt x="5568" y="1763"/>
                  </a:lnTo>
                  <a:lnTo>
                    <a:pt x="5568" y="2045"/>
                  </a:lnTo>
                  <a:lnTo>
                    <a:pt x="5357" y="2679"/>
                  </a:lnTo>
                  <a:lnTo>
                    <a:pt x="4864" y="3807"/>
                  </a:lnTo>
                  <a:lnTo>
                    <a:pt x="4723" y="4230"/>
                  </a:lnTo>
                  <a:lnTo>
                    <a:pt x="4652" y="4441"/>
                  </a:lnTo>
                  <a:lnTo>
                    <a:pt x="4723" y="4582"/>
                  </a:lnTo>
                  <a:lnTo>
                    <a:pt x="3736" y="3948"/>
                  </a:lnTo>
                  <a:lnTo>
                    <a:pt x="2890" y="3243"/>
                  </a:lnTo>
                  <a:lnTo>
                    <a:pt x="2679" y="3031"/>
                  </a:lnTo>
                  <a:lnTo>
                    <a:pt x="2538" y="2820"/>
                  </a:lnTo>
                  <a:lnTo>
                    <a:pt x="2467" y="2538"/>
                  </a:lnTo>
                  <a:lnTo>
                    <a:pt x="2467" y="2326"/>
                  </a:lnTo>
                  <a:lnTo>
                    <a:pt x="2538" y="2045"/>
                  </a:lnTo>
                  <a:lnTo>
                    <a:pt x="2608" y="1833"/>
                  </a:lnTo>
                  <a:lnTo>
                    <a:pt x="2890" y="1340"/>
                  </a:lnTo>
                  <a:lnTo>
                    <a:pt x="3313" y="987"/>
                  </a:lnTo>
                  <a:lnTo>
                    <a:pt x="3806" y="705"/>
                  </a:lnTo>
                  <a:lnTo>
                    <a:pt x="4370" y="635"/>
                  </a:lnTo>
                  <a:close/>
                  <a:moveTo>
                    <a:pt x="7753" y="2820"/>
                  </a:moveTo>
                  <a:lnTo>
                    <a:pt x="8106" y="2890"/>
                  </a:lnTo>
                  <a:lnTo>
                    <a:pt x="8388" y="2961"/>
                  </a:lnTo>
                  <a:lnTo>
                    <a:pt x="8599" y="3102"/>
                  </a:lnTo>
                  <a:lnTo>
                    <a:pt x="8740" y="3313"/>
                  </a:lnTo>
                  <a:lnTo>
                    <a:pt x="8881" y="3525"/>
                  </a:lnTo>
                  <a:lnTo>
                    <a:pt x="8952" y="3807"/>
                  </a:lnTo>
                  <a:lnTo>
                    <a:pt x="8952" y="4089"/>
                  </a:lnTo>
                  <a:lnTo>
                    <a:pt x="8952" y="4371"/>
                  </a:lnTo>
                  <a:lnTo>
                    <a:pt x="8952" y="4652"/>
                  </a:lnTo>
                  <a:lnTo>
                    <a:pt x="8811" y="4864"/>
                  </a:lnTo>
                  <a:lnTo>
                    <a:pt x="8740" y="5146"/>
                  </a:lnTo>
                  <a:lnTo>
                    <a:pt x="8529" y="5357"/>
                  </a:lnTo>
                  <a:lnTo>
                    <a:pt x="8317" y="5498"/>
                  </a:lnTo>
                  <a:lnTo>
                    <a:pt x="8106" y="5639"/>
                  </a:lnTo>
                  <a:lnTo>
                    <a:pt x="7824" y="5710"/>
                  </a:lnTo>
                  <a:lnTo>
                    <a:pt x="7471" y="5639"/>
                  </a:lnTo>
                  <a:lnTo>
                    <a:pt x="7049" y="5569"/>
                  </a:lnTo>
                  <a:lnTo>
                    <a:pt x="6696" y="5428"/>
                  </a:lnTo>
                  <a:lnTo>
                    <a:pt x="6414" y="5287"/>
                  </a:lnTo>
                  <a:lnTo>
                    <a:pt x="6203" y="5075"/>
                  </a:lnTo>
                  <a:lnTo>
                    <a:pt x="6132" y="4864"/>
                  </a:lnTo>
                  <a:lnTo>
                    <a:pt x="5991" y="4582"/>
                  </a:lnTo>
                  <a:lnTo>
                    <a:pt x="5991" y="4371"/>
                  </a:lnTo>
                  <a:lnTo>
                    <a:pt x="6062" y="4089"/>
                  </a:lnTo>
                  <a:lnTo>
                    <a:pt x="6132" y="3807"/>
                  </a:lnTo>
                  <a:lnTo>
                    <a:pt x="6273" y="3595"/>
                  </a:lnTo>
                  <a:lnTo>
                    <a:pt x="6414" y="3384"/>
                  </a:lnTo>
                  <a:lnTo>
                    <a:pt x="6626" y="3172"/>
                  </a:lnTo>
                  <a:lnTo>
                    <a:pt x="6908" y="3031"/>
                  </a:lnTo>
                  <a:lnTo>
                    <a:pt x="7189" y="2890"/>
                  </a:lnTo>
                  <a:lnTo>
                    <a:pt x="7471" y="2820"/>
                  </a:lnTo>
                  <a:close/>
                  <a:moveTo>
                    <a:pt x="5921" y="5992"/>
                  </a:moveTo>
                  <a:lnTo>
                    <a:pt x="6555" y="6133"/>
                  </a:lnTo>
                  <a:lnTo>
                    <a:pt x="7260" y="6415"/>
                  </a:lnTo>
                  <a:lnTo>
                    <a:pt x="7824" y="6767"/>
                  </a:lnTo>
                  <a:lnTo>
                    <a:pt x="8035" y="6978"/>
                  </a:lnTo>
                  <a:lnTo>
                    <a:pt x="8176" y="7190"/>
                  </a:lnTo>
                  <a:lnTo>
                    <a:pt x="8317" y="7401"/>
                  </a:lnTo>
                  <a:lnTo>
                    <a:pt x="8317" y="7613"/>
                  </a:lnTo>
                  <a:lnTo>
                    <a:pt x="8247" y="7824"/>
                  </a:lnTo>
                  <a:lnTo>
                    <a:pt x="8035" y="8036"/>
                  </a:lnTo>
                  <a:lnTo>
                    <a:pt x="7683" y="8318"/>
                  </a:lnTo>
                  <a:lnTo>
                    <a:pt x="7260" y="8529"/>
                  </a:lnTo>
                  <a:lnTo>
                    <a:pt x="6837" y="8670"/>
                  </a:lnTo>
                  <a:lnTo>
                    <a:pt x="6414" y="8741"/>
                  </a:lnTo>
                  <a:lnTo>
                    <a:pt x="5991" y="8741"/>
                  </a:lnTo>
                  <a:lnTo>
                    <a:pt x="5639" y="8670"/>
                  </a:lnTo>
                  <a:lnTo>
                    <a:pt x="5286" y="8529"/>
                  </a:lnTo>
                  <a:lnTo>
                    <a:pt x="4934" y="8388"/>
                  </a:lnTo>
                  <a:lnTo>
                    <a:pt x="4652" y="8177"/>
                  </a:lnTo>
                  <a:lnTo>
                    <a:pt x="4441" y="7965"/>
                  </a:lnTo>
                  <a:lnTo>
                    <a:pt x="4300" y="7683"/>
                  </a:lnTo>
                  <a:lnTo>
                    <a:pt x="4229" y="7401"/>
                  </a:lnTo>
                  <a:lnTo>
                    <a:pt x="4300" y="7119"/>
                  </a:lnTo>
                  <a:lnTo>
                    <a:pt x="4370" y="6767"/>
                  </a:lnTo>
                  <a:lnTo>
                    <a:pt x="4652" y="6415"/>
                  </a:lnTo>
                  <a:lnTo>
                    <a:pt x="5004" y="6062"/>
                  </a:lnTo>
                  <a:lnTo>
                    <a:pt x="5145" y="5992"/>
                  </a:lnTo>
                  <a:close/>
                  <a:moveTo>
                    <a:pt x="4229" y="5498"/>
                  </a:moveTo>
                  <a:lnTo>
                    <a:pt x="3877" y="6767"/>
                  </a:lnTo>
                  <a:lnTo>
                    <a:pt x="3313" y="7965"/>
                  </a:lnTo>
                  <a:lnTo>
                    <a:pt x="3031" y="8459"/>
                  </a:lnTo>
                  <a:lnTo>
                    <a:pt x="2608" y="8670"/>
                  </a:lnTo>
                  <a:lnTo>
                    <a:pt x="2256" y="8811"/>
                  </a:lnTo>
                  <a:lnTo>
                    <a:pt x="1903" y="8811"/>
                  </a:lnTo>
                  <a:lnTo>
                    <a:pt x="1551" y="8600"/>
                  </a:lnTo>
                  <a:lnTo>
                    <a:pt x="1269" y="8318"/>
                  </a:lnTo>
                  <a:lnTo>
                    <a:pt x="1057" y="7895"/>
                  </a:lnTo>
                  <a:lnTo>
                    <a:pt x="916" y="7401"/>
                  </a:lnTo>
                  <a:lnTo>
                    <a:pt x="916" y="6978"/>
                  </a:lnTo>
                  <a:lnTo>
                    <a:pt x="987" y="6697"/>
                  </a:lnTo>
                  <a:lnTo>
                    <a:pt x="1057" y="6415"/>
                  </a:lnTo>
                  <a:lnTo>
                    <a:pt x="1128" y="6203"/>
                  </a:lnTo>
                  <a:lnTo>
                    <a:pt x="1339" y="5992"/>
                  </a:lnTo>
                  <a:lnTo>
                    <a:pt x="1480" y="5851"/>
                  </a:lnTo>
                  <a:lnTo>
                    <a:pt x="1974" y="5639"/>
                  </a:lnTo>
                  <a:lnTo>
                    <a:pt x="2538" y="5498"/>
                  </a:lnTo>
                  <a:close/>
                  <a:moveTo>
                    <a:pt x="4652" y="0"/>
                  </a:moveTo>
                  <a:lnTo>
                    <a:pt x="4018" y="141"/>
                  </a:lnTo>
                  <a:lnTo>
                    <a:pt x="3383" y="423"/>
                  </a:lnTo>
                  <a:lnTo>
                    <a:pt x="2749" y="776"/>
                  </a:lnTo>
                  <a:lnTo>
                    <a:pt x="2185" y="1269"/>
                  </a:lnTo>
                  <a:lnTo>
                    <a:pt x="1833" y="1833"/>
                  </a:lnTo>
                  <a:lnTo>
                    <a:pt x="1692" y="2115"/>
                  </a:lnTo>
                  <a:lnTo>
                    <a:pt x="1551" y="2397"/>
                  </a:lnTo>
                  <a:lnTo>
                    <a:pt x="1551" y="2679"/>
                  </a:lnTo>
                  <a:lnTo>
                    <a:pt x="1551" y="3031"/>
                  </a:lnTo>
                  <a:lnTo>
                    <a:pt x="1692" y="3313"/>
                  </a:lnTo>
                  <a:lnTo>
                    <a:pt x="1833" y="3595"/>
                  </a:lnTo>
                  <a:lnTo>
                    <a:pt x="2044" y="3877"/>
                  </a:lnTo>
                  <a:lnTo>
                    <a:pt x="2397" y="4089"/>
                  </a:lnTo>
                  <a:lnTo>
                    <a:pt x="2820" y="4371"/>
                  </a:lnTo>
                  <a:lnTo>
                    <a:pt x="3313" y="4582"/>
                  </a:lnTo>
                  <a:lnTo>
                    <a:pt x="3947" y="4793"/>
                  </a:lnTo>
                  <a:lnTo>
                    <a:pt x="4652" y="4934"/>
                  </a:lnTo>
                  <a:lnTo>
                    <a:pt x="4511" y="5075"/>
                  </a:lnTo>
                  <a:lnTo>
                    <a:pt x="4300" y="5146"/>
                  </a:lnTo>
                  <a:lnTo>
                    <a:pt x="3736" y="5146"/>
                  </a:lnTo>
                  <a:lnTo>
                    <a:pt x="3031" y="5005"/>
                  </a:lnTo>
                  <a:lnTo>
                    <a:pt x="2256" y="4864"/>
                  </a:lnTo>
                  <a:lnTo>
                    <a:pt x="1480" y="4864"/>
                  </a:lnTo>
                  <a:lnTo>
                    <a:pt x="1128" y="5005"/>
                  </a:lnTo>
                  <a:lnTo>
                    <a:pt x="846" y="5146"/>
                  </a:lnTo>
                  <a:lnTo>
                    <a:pt x="564" y="5357"/>
                  </a:lnTo>
                  <a:lnTo>
                    <a:pt x="282" y="5710"/>
                  </a:lnTo>
                  <a:lnTo>
                    <a:pt x="141" y="6203"/>
                  </a:lnTo>
                  <a:lnTo>
                    <a:pt x="0" y="6767"/>
                  </a:lnTo>
                  <a:lnTo>
                    <a:pt x="0" y="7260"/>
                  </a:lnTo>
                  <a:lnTo>
                    <a:pt x="71" y="7683"/>
                  </a:lnTo>
                  <a:lnTo>
                    <a:pt x="141" y="8106"/>
                  </a:lnTo>
                  <a:lnTo>
                    <a:pt x="282" y="8459"/>
                  </a:lnTo>
                  <a:lnTo>
                    <a:pt x="494" y="8811"/>
                  </a:lnTo>
                  <a:lnTo>
                    <a:pt x="705" y="9093"/>
                  </a:lnTo>
                  <a:lnTo>
                    <a:pt x="987" y="9375"/>
                  </a:lnTo>
                  <a:lnTo>
                    <a:pt x="1269" y="9586"/>
                  </a:lnTo>
                  <a:lnTo>
                    <a:pt x="1621" y="9727"/>
                  </a:lnTo>
                  <a:lnTo>
                    <a:pt x="1974" y="9798"/>
                  </a:lnTo>
                  <a:lnTo>
                    <a:pt x="2326" y="9868"/>
                  </a:lnTo>
                  <a:lnTo>
                    <a:pt x="2679" y="9798"/>
                  </a:lnTo>
                  <a:lnTo>
                    <a:pt x="3031" y="9657"/>
                  </a:lnTo>
                  <a:lnTo>
                    <a:pt x="3383" y="9445"/>
                  </a:lnTo>
                  <a:lnTo>
                    <a:pt x="3736" y="9163"/>
                  </a:lnTo>
                  <a:lnTo>
                    <a:pt x="4018" y="8741"/>
                  </a:lnTo>
                  <a:lnTo>
                    <a:pt x="4018" y="8952"/>
                  </a:lnTo>
                  <a:lnTo>
                    <a:pt x="4088" y="9163"/>
                  </a:lnTo>
                  <a:lnTo>
                    <a:pt x="4229" y="9375"/>
                  </a:lnTo>
                  <a:lnTo>
                    <a:pt x="4300" y="9516"/>
                  </a:lnTo>
                  <a:lnTo>
                    <a:pt x="4723" y="9727"/>
                  </a:lnTo>
                  <a:lnTo>
                    <a:pt x="5145" y="9798"/>
                  </a:lnTo>
                  <a:lnTo>
                    <a:pt x="5709" y="9798"/>
                  </a:lnTo>
                  <a:lnTo>
                    <a:pt x="6273" y="9727"/>
                  </a:lnTo>
                  <a:lnTo>
                    <a:pt x="6837" y="9586"/>
                  </a:lnTo>
                  <a:lnTo>
                    <a:pt x="7401" y="9375"/>
                  </a:lnTo>
                  <a:lnTo>
                    <a:pt x="7965" y="9093"/>
                  </a:lnTo>
                  <a:lnTo>
                    <a:pt x="8458" y="8741"/>
                  </a:lnTo>
                  <a:lnTo>
                    <a:pt x="8811" y="8388"/>
                  </a:lnTo>
                  <a:lnTo>
                    <a:pt x="9093" y="7965"/>
                  </a:lnTo>
                  <a:lnTo>
                    <a:pt x="9234" y="7542"/>
                  </a:lnTo>
                  <a:lnTo>
                    <a:pt x="9234" y="7331"/>
                  </a:lnTo>
                  <a:lnTo>
                    <a:pt x="9163" y="7190"/>
                  </a:lnTo>
                  <a:lnTo>
                    <a:pt x="9093" y="6978"/>
                  </a:lnTo>
                  <a:lnTo>
                    <a:pt x="8952" y="6767"/>
                  </a:lnTo>
                  <a:lnTo>
                    <a:pt x="8740" y="6556"/>
                  </a:lnTo>
                  <a:lnTo>
                    <a:pt x="8458" y="6344"/>
                  </a:lnTo>
                  <a:lnTo>
                    <a:pt x="8811" y="6203"/>
                  </a:lnTo>
                  <a:lnTo>
                    <a:pt x="9093" y="5992"/>
                  </a:lnTo>
                  <a:lnTo>
                    <a:pt x="9374" y="5710"/>
                  </a:lnTo>
                  <a:lnTo>
                    <a:pt x="9515" y="5357"/>
                  </a:lnTo>
                  <a:lnTo>
                    <a:pt x="9656" y="5005"/>
                  </a:lnTo>
                  <a:lnTo>
                    <a:pt x="9727" y="4652"/>
                  </a:lnTo>
                  <a:lnTo>
                    <a:pt x="9797" y="4230"/>
                  </a:lnTo>
                  <a:lnTo>
                    <a:pt x="9797" y="3877"/>
                  </a:lnTo>
                  <a:lnTo>
                    <a:pt x="9727" y="3525"/>
                  </a:lnTo>
                  <a:lnTo>
                    <a:pt x="9656" y="3172"/>
                  </a:lnTo>
                  <a:lnTo>
                    <a:pt x="9515" y="2890"/>
                  </a:lnTo>
                  <a:lnTo>
                    <a:pt x="9374" y="2679"/>
                  </a:lnTo>
                  <a:lnTo>
                    <a:pt x="9163" y="2467"/>
                  </a:lnTo>
                  <a:lnTo>
                    <a:pt x="8952" y="2256"/>
                  </a:lnTo>
                  <a:lnTo>
                    <a:pt x="8740" y="2186"/>
                  </a:lnTo>
                  <a:lnTo>
                    <a:pt x="8458" y="2045"/>
                  </a:lnTo>
                  <a:lnTo>
                    <a:pt x="7965" y="1974"/>
                  </a:lnTo>
                  <a:lnTo>
                    <a:pt x="7401" y="2115"/>
                  </a:lnTo>
                  <a:lnTo>
                    <a:pt x="6837" y="2397"/>
                  </a:lnTo>
                  <a:lnTo>
                    <a:pt x="6273" y="2749"/>
                  </a:lnTo>
                  <a:lnTo>
                    <a:pt x="6344" y="2186"/>
                  </a:lnTo>
                  <a:lnTo>
                    <a:pt x="6344" y="1692"/>
                  </a:lnTo>
                  <a:lnTo>
                    <a:pt x="6273" y="1269"/>
                  </a:lnTo>
                  <a:lnTo>
                    <a:pt x="6132" y="917"/>
                  </a:lnTo>
                  <a:lnTo>
                    <a:pt x="5991" y="635"/>
                  </a:lnTo>
                  <a:lnTo>
                    <a:pt x="5780" y="353"/>
                  </a:lnTo>
                  <a:lnTo>
                    <a:pt x="5498" y="212"/>
                  </a:lnTo>
                  <a:lnTo>
                    <a:pt x="5286" y="71"/>
                  </a:lnTo>
                  <a:lnTo>
                    <a:pt x="4934" y="71"/>
                  </a:lnTo>
                  <a:lnTo>
                    <a:pt x="4652" y="0"/>
                  </a:lnTo>
                  <a:close/>
                </a:path>
              </a:pathLst>
            </a:custGeom>
            <a:solidFill>
              <a:srgbClr val="EDDC7A"/>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61" name="Google Shape;261;p5"/>
            <p:cNvSpPr/>
            <p:nvPr/>
          </p:nvSpPr>
          <p:spPr>
            <a:xfrm>
              <a:off x="971725" y="3707700"/>
              <a:ext cx="220275" cy="341875"/>
            </a:xfrm>
            <a:custGeom>
              <a:avLst/>
              <a:gdLst/>
              <a:ahLst/>
              <a:cxnLst/>
              <a:rect l="l" t="t" r="r" b="b"/>
              <a:pathLst>
                <a:path w="8811" h="13675" extrusionOk="0">
                  <a:moveTo>
                    <a:pt x="5075" y="6838"/>
                  </a:moveTo>
                  <a:lnTo>
                    <a:pt x="5921" y="7261"/>
                  </a:lnTo>
                  <a:lnTo>
                    <a:pt x="6907" y="7824"/>
                  </a:lnTo>
                  <a:lnTo>
                    <a:pt x="7330" y="8177"/>
                  </a:lnTo>
                  <a:lnTo>
                    <a:pt x="7683" y="8529"/>
                  </a:lnTo>
                  <a:lnTo>
                    <a:pt x="8035" y="8952"/>
                  </a:lnTo>
                  <a:lnTo>
                    <a:pt x="8247" y="9375"/>
                  </a:lnTo>
                  <a:lnTo>
                    <a:pt x="8247" y="9375"/>
                  </a:lnTo>
                  <a:lnTo>
                    <a:pt x="7330" y="8811"/>
                  </a:lnTo>
                  <a:lnTo>
                    <a:pt x="6485" y="8318"/>
                  </a:lnTo>
                  <a:lnTo>
                    <a:pt x="6132" y="8036"/>
                  </a:lnTo>
                  <a:lnTo>
                    <a:pt x="5709" y="7684"/>
                  </a:lnTo>
                  <a:lnTo>
                    <a:pt x="5357" y="7331"/>
                  </a:lnTo>
                  <a:lnTo>
                    <a:pt x="5075" y="6838"/>
                  </a:lnTo>
                  <a:close/>
                  <a:moveTo>
                    <a:pt x="3877" y="7261"/>
                  </a:moveTo>
                  <a:lnTo>
                    <a:pt x="4370" y="10009"/>
                  </a:lnTo>
                  <a:lnTo>
                    <a:pt x="4652" y="11701"/>
                  </a:lnTo>
                  <a:lnTo>
                    <a:pt x="4722" y="12406"/>
                  </a:lnTo>
                  <a:lnTo>
                    <a:pt x="4159" y="11983"/>
                  </a:lnTo>
                  <a:lnTo>
                    <a:pt x="3947" y="9657"/>
                  </a:lnTo>
                  <a:lnTo>
                    <a:pt x="3877" y="7261"/>
                  </a:lnTo>
                  <a:close/>
                  <a:moveTo>
                    <a:pt x="3383" y="1"/>
                  </a:moveTo>
                  <a:lnTo>
                    <a:pt x="3242" y="71"/>
                  </a:lnTo>
                  <a:lnTo>
                    <a:pt x="3172" y="212"/>
                  </a:lnTo>
                  <a:lnTo>
                    <a:pt x="3101" y="494"/>
                  </a:lnTo>
                  <a:lnTo>
                    <a:pt x="2960" y="1199"/>
                  </a:lnTo>
                  <a:lnTo>
                    <a:pt x="2890" y="2115"/>
                  </a:lnTo>
                  <a:lnTo>
                    <a:pt x="2749" y="4018"/>
                  </a:lnTo>
                  <a:lnTo>
                    <a:pt x="2678" y="5358"/>
                  </a:lnTo>
                  <a:lnTo>
                    <a:pt x="2678" y="6133"/>
                  </a:lnTo>
                  <a:lnTo>
                    <a:pt x="2608" y="7120"/>
                  </a:lnTo>
                  <a:lnTo>
                    <a:pt x="2608" y="8177"/>
                  </a:lnTo>
                  <a:lnTo>
                    <a:pt x="2537" y="9305"/>
                  </a:lnTo>
                  <a:lnTo>
                    <a:pt x="2326" y="10432"/>
                  </a:lnTo>
                  <a:lnTo>
                    <a:pt x="2185" y="10926"/>
                  </a:lnTo>
                  <a:lnTo>
                    <a:pt x="2044" y="11419"/>
                  </a:lnTo>
                  <a:lnTo>
                    <a:pt x="1833" y="11842"/>
                  </a:lnTo>
                  <a:lnTo>
                    <a:pt x="1551" y="12265"/>
                  </a:lnTo>
                  <a:lnTo>
                    <a:pt x="1269" y="12547"/>
                  </a:lnTo>
                  <a:lnTo>
                    <a:pt x="916" y="12829"/>
                  </a:lnTo>
                  <a:lnTo>
                    <a:pt x="916" y="12758"/>
                  </a:lnTo>
                  <a:lnTo>
                    <a:pt x="916" y="12547"/>
                  </a:lnTo>
                  <a:lnTo>
                    <a:pt x="1057" y="11772"/>
                  </a:lnTo>
                  <a:lnTo>
                    <a:pt x="1551" y="9375"/>
                  </a:lnTo>
                  <a:lnTo>
                    <a:pt x="1903" y="8106"/>
                  </a:lnTo>
                  <a:lnTo>
                    <a:pt x="2256" y="7049"/>
                  </a:lnTo>
                  <a:lnTo>
                    <a:pt x="2537" y="6274"/>
                  </a:lnTo>
                  <a:lnTo>
                    <a:pt x="2678" y="6062"/>
                  </a:lnTo>
                  <a:lnTo>
                    <a:pt x="2537" y="6203"/>
                  </a:lnTo>
                  <a:lnTo>
                    <a:pt x="2185" y="6767"/>
                  </a:lnTo>
                  <a:lnTo>
                    <a:pt x="1762" y="7613"/>
                  </a:lnTo>
                  <a:lnTo>
                    <a:pt x="1339" y="8600"/>
                  </a:lnTo>
                  <a:lnTo>
                    <a:pt x="493" y="10573"/>
                  </a:lnTo>
                  <a:lnTo>
                    <a:pt x="71" y="11631"/>
                  </a:lnTo>
                  <a:lnTo>
                    <a:pt x="0" y="12335"/>
                  </a:lnTo>
                  <a:lnTo>
                    <a:pt x="0" y="12899"/>
                  </a:lnTo>
                  <a:lnTo>
                    <a:pt x="0" y="13252"/>
                  </a:lnTo>
                  <a:lnTo>
                    <a:pt x="141" y="13534"/>
                  </a:lnTo>
                  <a:lnTo>
                    <a:pt x="282" y="13604"/>
                  </a:lnTo>
                  <a:lnTo>
                    <a:pt x="493" y="13675"/>
                  </a:lnTo>
                  <a:lnTo>
                    <a:pt x="705" y="13604"/>
                  </a:lnTo>
                  <a:lnTo>
                    <a:pt x="987" y="13393"/>
                  </a:lnTo>
                  <a:lnTo>
                    <a:pt x="1551" y="12899"/>
                  </a:lnTo>
                  <a:lnTo>
                    <a:pt x="2115" y="12124"/>
                  </a:lnTo>
                  <a:lnTo>
                    <a:pt x="2608" y="11278"/>
                  </a:lnTo>
                  <a:lnTo>
                    <a:pt x="2960" y="10432"/>
                  </a:lnTo>
                  <a:lnTo>
                    <a:pt x="3101" y="11419"/>
                  </a:lnTo>
                  <a:lnTo>
                    <a:pt x="3242" y="12124"/>
                  </a:lnTo>
                  <a:lnTo>
                    <a:pt x="3454" y="12758"/>
                  </a:lnTo>
                  <a:lnTo>
                    <a:pt x="3736" y="13252"/>
                  </a:lnTo>
                  <a:lnTo>
                    <a:pt x="3947" y="13463"/>
                  </a:lnTo>
                  <a:lnTo>
                    <a:pt x="4159" y="13604"/>
                  </a:lnTo>
                  <a:lnTo>
                    <a:pt x="4370" y="13675"/>
                  </a:lnTo>
                  <a:lnTo>
                    <a:pt x="4582" y="13675"/>
                  </a:lnTo>
                  <a:lnTo>
                    <a:pt x="4863" y="13604"/>
                  </a:lnTo>
                  <a:lnTo>
                    <a:pt x="5145" y="13393"/>
                  </a:lnTo>
                  <a:lnTo>
                    <a:pt x="5357" y="13252"/>
                  </a:lnTo>
                  <a:lnTo>
                    <a:pt x="5498" y="12970"/>
                  </a:lnTo>
                  <a:lnTo>
                    <a:pt x="5568" y="12758"/>
                  </a:lnTo>
                  <a:lnTo>
                    <a:pt x="5639" y="12476"/>
                  </a:lnTo>
                  <a:lnTo>
                    <a:pt x="5639" y="11772"/>
                  </a:lnTo>
                  <a:lnTo>
                    <a:pt x="5639" y="11067"/>
                  </a:lnTo>
                  <a:lnTo>
                    <a:pt x="5357" y="9657"/>
                  </a:lnTo>
                  <a:lnTo>
                    <a:pt x="5145" y="8600"/>
                  </a:lnTo>
                  <a:lnTo>
                    <a:pt x="5498" y="8882"/>
                  </a:lnTo>
                  <a:lnTo>
                    <a:pt x="5921" y="9093"/>
                  </a:lnTo>
                  <a:lnTo>
                    <a:pt x="6696" y="9516"/>
                  </a:lnTo>
                  <a:lnTo>
                    <a:pt x="7471" y="9939"/>
                  </a:lnTo>
                  <a:lnTo>
                    <a:pt x="7894" y="10221"/>
                  </a:lnTo>
                  <a:lnTo>
                    <a:pt x="8176" y="10503"/>
                  </a:lnTo>
                  <a:lnTo>
                    <a:pt x="8317" y="10644"/>
                  </a:lnTo>
                  <a:lnTo>
                    <a:pt x="8458" y="10714"/>
                  </a:lnTo>
                  <a:lnTo>
                    <a:pt x="8599" y="10714"/>
                  </a:lnTo>
                  <a:lnTo>
                    <a:pt x="8670" y="10644"/>
                  </a:lnTo>
                  <a:lnTo>
                    <a:pt x="8740" y="10362"/>
                  </a:lnTo>
                  <a:lnTo>
                    <a:pt x="8811" y="10009"/>
                  </a:lnTo>
                  <a:lnTo>
                    <a:pt x="8811" y="9023"/>
                  </a:lnTo>
                  <a:lnTo>
                    <a:pt x="8670" y="8388"/>
                  </a:lnTo>
                  <a:lnTo>
                    <a:pt x="8529" y="8106"/>
                  </a:lnTo>
                  <a:lnTo>
                    <a:pt x="8317" y="7895"/>
                  </a:lnTo>
                  <a:lnTo>
                    <a:pt x="7894" y="7402"/>
                  </a:lnTo>
                  <a:lnTo>
                    <a:pt x="7330" y="7049"/>
                  </a:lnTo>
                  <a:lnTo>
                    <a:pt x="6696" y="6697"/>
                  </a:lnTo>
                  <a:lnTo>
                    <a:pt x="5498" y="6062"/>
                  </a:lnTo>
                  <a:lnTo>
                    <a:pt x="5004" y="5710"/>
                  </a:lnTo>
                  <a:lnTo>
                    <a:pt x="4582" y="5287"/>
                  </a:lnTo>
                  <a:lnTo>
                    <a:pt x="4441" y="5076"/>
                  </a:lnTo>
                  <a:lnTo>
                    <a:pt x="4300" y="4794"/>
                  </a:lnTo>
                  <a:lnTo>
                    <a:pt x="4229" y="4159"/>
                  </a:lnTo>
                  <a:lnTo>
                    <a:pt x="4229" y="3384"/>
                  </a:lnTo>
                  <a:lnTo>
                    <a:pt x="4229" y="2609"/>
                  </a:lnTo>
                  <a:lnTo>
                    <a:pt x="4229" y="1904"/>
                  </a:lnTo>
                  <a:lnTo>
                    <a:pt x="4159" y="1199"/>
                  </a:lnTo>
                  <a:lnTo>
                    <a:pt x="4088" y="847"/>
                  </a:lnTo>
                  <a:lnTo>
                    <a:pt x="3947" y="565"/>
                  </a:lnTo>
                  <a:lnTo>
                    <a:pt x="3736" y="283"/>
                  </a:lnTo>
                  <a:lnTo>
                    <a:pt x="3524" y="71"/>
                  </a:lnTo>
                  <a:lnTo>
                    <a:pt x="3383" y="1"/>
                  </a:lnTo>
                  <a:close/>
                </a:path>
              </a:pathLst>
            </a:custGeom>
            <a:solidFill>
              <a:srgbClr val="F7CA0F"/>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62" name="Google Shape;262;p5"/>
            <p:cNvSpPr/>
            <p:nvPr/>
          </p:nvSpPr>
          <p:spPr>
            <a:xfrm>
              <a:off x="2016625" y="4890075"/>
              <a:ext cx="119850" cy="586800"/>
            </a:xfrm>
            <a:custGeom>
              <a:avLst/>
              <a:gdLst/>
              <a:ahLst/>
              <a:cxnLst/>
              <a:rect l="l" t="t" r="r" b="b"/>
              <a:pathLst>
                <a:path w="4794" h="23472" extrusionOk="0">
                  <a:moveTo>
                    <a:pt x="2750" y="6626"/>
                  </a:moveTo>
                  <a:lnTo>
                    <a:pt x="3173" y="8177"/>
                  </a:lnTo>
                  <a:lnTo>
                    <a:pt x="3455" y="9728"/>
                  </a:lnTo>
                  <a:lnTo>
                    <a:pt x="3666" y="11208"/>
                  </a:lnTo>
                  <a:lnTo>
                    <a:pt x="3736" y="12758"/>
                  </a:lnTo>
                  <a:lnTo>
                    <a:pt x="3666" y="14239"/>
                  </a:lnTo>
                  <a:lnTo>
                    <a:pt x="3455" y="15789"/>
                  </a:lnTo>
                  <a:lnTo>
                    <a:pt x="3102" y="17340"/>
                  </a:lnTo>
                  <a:lnTo>
                    <a:pt x="2609" y="18891"/>
                  </a:lnTo>
                  <a:lnTo>
                    <a:pt x="2115" y="17481"/>
                  </a:lnTo>
                  <a:lnTo>
                    <a:pt x="1692" y="16142"/>
                  </a:lnTo>
                  <a:lnTo>
                    <a:pt x="1411" y="14802"/>
                  </a:lnTo>
                  <a:lnTo>
                    <a:pt x="1199" y="13534"/>
                  </a:lnTo>
                  <a:lnTo>
                    <a:pt x="1199" y="12195"/>
                  </a:lnTo>
                  <a:lnTo>
                    <a:pt x="1340" y="10855"/>
                  </a:lnTo>
                  <a:lnTo>
                    <a:pt x="1622" y="9516"/>
                  </a:lnTo>
                  <a:lnTo>
                    <a:pt x="2115" y="8036"/>
                  </a:lnTo>
                  <a:lnTo>
                    <a:pt x="1974" y="9939"/>
                  </a:lnTo>
                  <a:lnTo>
                    <a:pt x="1904" y="12970"/>
                  </a:lnTo>
                  <a:lnTo>
                    <a:pt x="1904" y="14450"/>
                  </a:lnTo>
                  <a:lnTo>
                    <a:pt x="1974" y="15719"/>
                  </a:lnTo>
                  <a:lnTo>
                    <a:pt x="2045" y="16142"/>
                  </a:lnTo>
                  <a:lnTo>
                    <a:pt x="2186" y="16494"/>
                  </a:lnTo>
                  <a:lnTo>
                    <a:pt x="2327" y="16635"/>
                  </a:lnTo>
                  <a:lnTo>
                    <a:pt x="2468" y="16635"/>
                  </a:lnTo>
                  <a:lnTo>
                    <a:pt x="2679" y="16424"/>
                  </a:lnTo>
                  <a:lnTo>
                    <a:pt x="2820" y="16001"/>
                  </a:lnTo>
                  <a:lnTo>
                    <a:pt x="2961" y="15507"/>
                  </a:lnTo>
                  <a:lnTo>
                    <a:pt x="3102" y="14943"/>
                  </a:lnTo>
                  <a:lnTo>
                    <a:pt x="3173" y="13463"/>
                  </a:lnTo>
                  <a:lnTo>
                    <a:pt x="3173" y="11842"/>
                  </a:lnTo>
                  <a:lnTo>
                    <a:pt x="3102" y="10221"/>
                  </a:lnTo>
                  <a:lnTo>
                    <a:pt x="2961" y="8670"/>
                  </a:lnTo>
                  <a:lnTo>
                    <a:pt x="2750" y="6626"/>
                  </a:lnTo>
                  <a:close/>
                  <a:moveTo>
                    <a:pt x="2256" y="1"/>
                  </a:moveTo>
                  <a:lnTo>
                    <a:pt x="2115" y="776"/>
                  </a:lnTo>
                  <a:lnTo>
                    <a:pt x="2045" y="1481"/>
                  </a:lnTo>
                  <a:lnTo>
                    <a:pt x="2045" y="2961"/>
                  </a:lnTo>
                  <a:lnTo>
                    <a:pt x="2045" y="4371"/>
                  </a:lnTo>
                  <a:lnTo>
                    <a:pt x="1974" y="5076"/>
                  </a:lnTo>
                  <a:lnTo>
                    <a:pt x="1904" y="5851"/>
                  </a:lnTo>
                  <a:lnTo>
                    <a:pt x="1692" y="6697"/>
                  </a:lnTo>
                  <a:lnTo>
                    <a:pt x="1411" y="7472"/>
                  </a:lnTo>
                  <a:lnTo>
                    <a:pt x="776" y="9093"/>
                  </a:lnTo>
                  <a:lnTo>
                    <a:pt x="494" y="9869"/>
                  </a:lnTo>
                  <a:lnTo>
                    <a:pt x="283" y="10644"/>
                  </a:lnTo>
                  <a:lnTo>
                    <a:pt x="71" y="11490"/>
                  </a:lnTo>
                  <a:lnTo>
                    <a:pt x="1" y="12406"/>
                  </a:lnTo>
                  <a:lnTo>
                    <a:pt x="1" y="13181"/>
                  </a:lnTo>
                  <a:lnTo>
                    <a:pt x="71" y="13886"/>
                  </a:lnTo>
                  <a:lnTo>
                    <a:pt x="142" y="14661"/>
                  </a:lnTo>
                  <a:lnTo>
                    <a:pt x="353" y="15366"/>
                  </a:lnTo>
                  <a:lnTo>
                    <a:pt x="776" y="16846"/>
                  </a:lnTo>
                  <a:lnTo>
                    <a:pt x="1270" y="18256"/>
                  </a:lnTo>
                  <a:lnTo>
                    <a:pt x="1622" y="19102"/>
                  </a:lnTo>
                  <a:lnTo>
                    <a:pt x="1833" y="19736"/>
                  </a:lnTo>
                  <a:lnTo>
                    <a:pt x="1833" y="20018"/>
                  </a:lnTo>
                  <a:lnTo>
                    <a:pt x="1833" y="20371"/>
                  </a:lnTo>
                  <a:lnTo>
                    <a:pt x="1622" y="21146"/>
                  </a:lnTo>
                  <a:lnTo>
                    <a:pt x="1551" y="21357"/>
                  </a:lnTo>
                  <a:lnTo>
                    <a:pt x="1411" y="21639"/>
                  </a:lnTo>
                  <a:lnTo>
                    <a:pt x="988" y="22274"/>
                  </a:lnTo>
                  <a:lnTo>
                    <a:pt x="565" y="22838"/>
                  </a:lnTo>
                  <a:lnTo>
                    <a:pt x="494" y="23049"/>
                  </a:lnTo>
                  <a:lnTo>
                    <a:pt x="494" y="23261"/>
                  </a:lnTo>
                  <a:lnTo>
                    <a:pt x="635" y="23402"/>
                  </a:lnTo>
                  <a:lnTo>
                    <a:pt x="706" y="23402"/>
                  </a:lnTo>
                  <a:lnTo>
                    <a:pt x="776" y="23472"/>
                  </a:lnTo>
                  <a:lnTo>
                    <a:pt x="917" y="23402"/>
                  </a:lnTo>
                  <a:lnTo>
                    <a:pt x="1129" y="23261"/>
                  </a:lnTo>
                  <a:lnTo>
                    <a:pt x="1411" y="22979"/>
                  </a:lnTo>
                  <a:lnTo>
                    <a:pt x="2045" y="21992"/>
                  </a:lnTo>
                  <a:lnTo>
                    <a:pt x="2679" y="20794"/>
                  </a:lnTo>
                  <a:lnTo>
                    <a:pt x="3243" y="19454"/>
                  </a:lnTo>
                  <a:lnTo>
                    <a:pt x="3736" y="18256"/>
                  </a:lnTo>
                  <a:lnTo>
                    <a:pt x="4371" y="16635"/>
                  </a:lnTo>
                  <a:lnTo>
                    <a:pt x="4653" y="15014"/>
                  </a:lnTo>
                  <a:lnTo>
                    <a:pt x="4794" y="13463"/>
                  </a:lnTo>
                  <a:lnTo>
                    <a:pt x="4794" y="11913"/>
                  </a:lnTo>
                  <a:lnTo>
                    <a:pt x="4653" y="10362"/>
                  </a:lnTo>
                  <a:lnTo>
                    <a:pt x="4441" y="8882"/>
                  </a:lnTo>
                  <a:lnTo>
                    <a:pt x="4089" y="7331"/>
                  </a:lnTo>
                  <a:lnTo>
                    <a:pt x="3666" y="5851"/>
                  </a:lnTo>
                  <a:lnTo>
                    <a:pt x="3243" y="4300"/>
                  </a:lnTo>
                  <a:lnTo>
                    <a:pt x="3243" y="3807"/>
                  </a:lnTo>
                  <a:lnTo>
                    <a:pt x="3173" y="3173"/>
                  </a:lnTo>
                  <a:lnTo>
                    <a:pt x="2820" y="1692"/>
                  </a:lnTo>
                  <a:lnTo>
                    <a:pt x="2468" y="424"/>
                  </a:lnTo>
                  <a:lnTo>
                    <a:pt x="2327" y="71"/>
                  </a:lnTo>
                  <a:lnTo>
                    <a:pt x="2256" y="1"/>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nvGrpSpPr>
            <p:cNvPr id="263" name="Google Shape;263;p5"/>
            <p:cNvGrpSpPr/>
            <p:nvPr/>
          </p:nvGrpSpPr>
          <p:grpSpPr>
            <a:xfrm>
              <a:off x="1216650" y="5036325"/>
              <a:ext cx="169175" cy="269650"/>
              <a:chOff x="3510425" y="5036325"/>
              <a:chExt cx="169175" cy="269650"/>
            </a:xfrm>
          </p:grpSpPr>
          <p:sp>
            <p:nvSpPr>
              <p:cNvPr id="264" name="Google Shape;264;p5"/>
              <p:cNvSpPr/>
              <p:nvPr/>
            </p:nvSpPr>
            <p:spPr>
              <a:xfrm>
                <a:off x="3510425" y="5105050"/>
                <a:ext cx="86350" cy="77575"/>
              </a:xfrm>
              <a:custGeom>
                <a:avLst/>
                <a:gdLst/>
                <a:ahLst/>
                <a:cxnLst/>
                <a:rect l="l" t="t" r="r" b="b"/>
                <a:pathLst>
                  <a:path w="3454" h="3103" extrusionOk="0">
                    <a:moveTo>
                      <a:pt x="2185" y="1"/>
                    </a:moveTo>
                    <a:lnTo>
                      <a:pt x="1762" y="142"/>
                    </a:lnTo>
                    <a:lnTo>
                      <a:pt x="1269" y="424"/>
                    </a:lnTo>
                    <a:lnTo>
                      <a:pt x="846" y="706"/>
                    </a:lnTo>
                    <a:lnTo>
                      <a:pt x="494" y="1129"/>
                    </a:lnTo>
                    <a:lnTo>
                      <a:pt x="212" y="1551"/>
                    </a:lnTo>
                    <a:lnTo>
                      <a:pt x="71" y="1904"/>
                    </a:lnTo>
                    <a:lnTo>
                      <a:pt x="0" y="2327"/>
                    </a:lnTo>
                    <a:lnTo>
                      <a:pt x="71" y="2468"/>
                    </a:lnTo>
                    <a:lnTo>
                      <a:pt x="141" y="2679"/>
                    </a:lnTo>
                    <a:lnTo>
                      <a:pt x="282" y="2820"/>
                    </a:lnTo>
                    <a:lnTo>
                      <a:pt x="494" y="2891"/>
                    </a:lnTo>
                    <a:lnTo>
                      <a:pt x="705" y="3032"/>
                    </a:lnTo>
                    <a:lnTo>
                      <a:pt x="1058" y="3102"/>
                    </a:lnTo>
                    <a:lnTo>
                      <a:pt x="2256" y="3102"/>
                    </a:lnTo>
                    <a:lnTo>
                      <a:pt x="2538" y="2961"/>
                    </a:lnTo>
                    <a:lnTo>
                      <a:pt x="2820" y="2750"/>
                    </a:lnTo>
                    <a:lnTo>
                      <a:pt x="3031" y="2468"/>
                    </a:lnTo>
                    <a:lnTo>
                      <a:pt x="3313" y="1974"/>
                    </a:lnTo>
                    <a:lnTo>
                      <a:pt x="3454" y="1622"/>
                    </a:lnTo>
                    <a:lnTo>
                      <a:pt x="3384" y="917"/>
                    </a:lnTo>
                    <a:lnTo>
                      <a:pt x="3313" y="635"/>
                    </a:lnTo>
                    <a:lnTo>
                      <a:pt x="3243" y="424"/>
                    </a:lnTo>
                    <a:lnTo>
                      <a:pt x="3102" y="212"/>
                    </a:lnTo>
                    <a:lnTo>
                      <a:pt x="2961" y="142"/>
                    </a:lnTo>
                    <a:lnTo>
                      <a:pt x="2820" y="1"/>
                    </a:lnTo>
                    <a:close/>
                  </a:path>
                </a:pathLst>
              </a:custGeom>
              <a:solidFill>
                <a:srgbClr val="DDAC6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65" name="Google Shape;265;p5"/>
              <p:cNvSpPr/>
              <p:nvPr/>
            </p:nvSpPr>
            <p:spPr>
              <a:xfrm>
                <a:off x="3602050" y="5157925"/>
                <a:ext cx="66975" cy="63450"/>
              </a:xfrm>
              <a:custGeom>
                <a:avLst/>
                <a:gdLst/>
                <a:ahLst/>
                <a:cxnLst/>
                <a:rect l="l" t="t" r="r" b="b"/>
                <a:pathLst>
                  <a:path w="2679" h="2538" extrusionOk="0">
                    <a:moveTo>
                      <a:pt x="1269" y="0"/>
                    </a:moveTo>
                    <a:lnTo>
                      <a:pt x="846" y="71"/>
                    </a:lnTo>
                    <a:lnTo>
                      <a:pt x="423" y="353"/>
                    </a:lnTo>
                    <a:lnTo>
                      <a:pt x="141" y="705"/>
                    </a:lnTo>
                    <a:lnTo>
                      <a:pt x="71" y="917"/>
                    </a:lnTo>
                    <a:lnTo>
                      <a:pt x="0" y="1128"/>
                    </a:lnTo>
                    <a:lnTo>
                      <a:pt x="0" y="1410"/>
                    </a:lnTo>
                    <a:lnTo>
                      <a:pt x="71" y="1692"/>
                    </a:lnTo>
                    <a:lnTo>
                      <a:pt x="212" y="1974"/>
                    </a:lnTo>
                    <a:lnTo>
                      <a:pt x="353" y="2185"/>
                    </a:lnTo>
                    <a:lnTo>
                      <a:pt x="564" y="2397"/>
                    </a:lnTo>
                    <a:lnTo>
                      <a:pt x="846" y="2467"/>
                    </a:lnTo>
                    <a:lnTo>
                      <a:pt x="1058" y="2538"/>
                    </a:lnTo>
                    <a:lnTo>
                      <a:pt x="1551" y="2538"/>
                    </a:lnTo>
                    <a:lnTo>
                      <a:pt x="1833" y="2467"/>
                    </a:lnTo>
                    <a:lnTo>
                      <a:pt x="2044" y="2326"/>
                    </a:lnTo>
                    <a:lnTo>
                      <a:pt x="2256" y="2185"/>
                    </a:lnTo>
                    <a:lnTo>
                      <a:pt x="2397" y="1974"/>
                    </a:lnTo>
                    <a:lnTo>
                      <a:pt x="2538" y="1762"/>
                    </a:lnTo>
                    <a:lnTo>
                      <a:pt x="2608" y="1481"/>
                    </a:lnTo>
                    <a:lnTo>
                      <a:pt x="2679" y="1199"/>
                    </a:lnTo>
                    <a:lnTo>
                      <a:pt x="2608" y="917"/>
                    </a:lnTo>
                    <a:lnTo>
                      <a:pt x="2467" y="564"/>
                    </a:lnTo>
                    <a:lnTo>
                      <a:pt x="2326" y="353"/>
                    </a:lnTo>
                    <a:lnTo>
                      <a:pt x="2115" y="212"/>
                    </a:lnTo>
                    <a:lnTo>
                      <a:pt x="1904" y="71"/>
                    </a:lnTo>
                    <a:lnTo>
                      <a:pt x="1692" y="0"/>
                    </a:lnTo>
                    <a:close/>
                  </a:path>
                </a:pathLst>
              </a:custGeom>
              <a:solidFill>
                <a:srgbClr val="DDAC6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66" name="Google Shape;266;p5"/>
              <p:cNvSpPr/>
              <p:nvPr/>
            </p:nvSpPr>
            <p:spPr>
              <a:xfrm>
                <a:off x="3538625" y="5221350"/>
                <a:ext cx="82825" cy="84625"/>
              </a:xfrm>
              <a:custGeom>
                <a:avLst/>
                <a:gdLst/>
                <a:ahLst/>
                <a:cxnLst/>
                <a:rect l="l" t="t" r="r" b="b"/>
                <a:pathLst>
                  <a:path w="3313" h="3385" extrusionOk="0">
                    <a:moveTo>
                      <a:pt x="1621" y="1"/>
                    </a:moveTo>
                    <a:lnTo>
                      <a:pt x="1269" y="71"/>
                    </a:lnTo>
                    <a:lnTo>
                      <a:pt x="987" y="212"/>
                    </a:lnTo>
                    <a:lnTo>
                      <a:pt x="775" y="424"/>
                    </a:lnTo>
                    <a:lnTo>
                      <a:pt x="493" y="635"/>
                    </a:lnTo>
                    <a:lnTo>
                      <a:pt x="352" y="847"/>
                    </a:lnTo>
                    <a:lnTo>
                      <a:pt x="141" y="1129"/>
                    </a:lnTo>
                    <a:lnTo>
                      <a:pt x="71" y="1410"/>
                    </a:lnTo>
                    <a:lnTo>
                      <a:pt x="0" y="1763"/>
                    </a:lnTo>
                    <a:lnTo>
                      <a:pt x="0" y="2045"/>
                    </a:lnTo>
                    <a:lnTo>
                      <a:pt x="71" y="2327"/>
                    </a:lnTo>
                    <a:lnTo>
                      <a:pt x="211" y="2679"/>
                    </a:lnTo>
                    <a:lnTo>
                      <a:pt x="423" y="2891"/>
                    </a:lnTo>
                    <a:lnTo>
                      <a:pt x="705" y="3173"/>
                    </a:lnTo>
                    <a:lnTo>
                      <a:pt x="987" y="3314"/>
                    </a:lnTo>
                    <a:lnTo>
                      <a:pt x="1339" y="3384"/>
                    </a:lnTo>
                    <a:lnTo>
                      <a:pt x="1974" y="3384"/>
                    </a:lnTo>
                    <a:lnTo>
                      <a:pt x="2256" y="3243"/>
                    </a:lnTo>
                    <a:lnTo>
                      <a:pt x="2537" y="3032"/>
                    </a:lnTo>
                    <a:lnTo>
                      <a:pt x="2749" y="2820"/>
                    </a:lnTo>
                    <a:lnTo>
                      <a:pt x="2960" y="2538"/>
                    </a:lnTo>
                    <a:lnTo>
                      <a:pt x="3172" y="2256"/>
                    </a:lnTo>
                    <a:lnTo>
                      <a:pt x="3242" y="1974"/>
                    </a:lnTo>
                    <a:lnTo>
                      <a:pt x="3313" y="1692"/>
                    </a:lnTo>
                    <a:lnTo>
                      <a:pt x="3313" y="1340"/>
                    </a:lnTo>
                    <a:lnTo>
                      <a:pt x="3313" y="1058"/>
                    </a:lnTo>
                    <a:lnTo>
                      <a:pt x="3172" y="776"/>
                    </a:lnTo>
                    <a:lnTo>
                      <a:pt x="2960" y="494"/>
                    </a:lnTo>
                    <a:lnTo>
                      <a:pt x="2608" y="283"/>
                    </a:lnTo>
                    <a:lnTo>
                      <a:pt x="2256" y="142"/>
                    </a:lnTo>
                    <a:lnTo>
                      <a:pt x="1974" y="1"/>
                    </a:lnTo>
                    <a:close/>
                  </a:path>
                </a:pathLst>
              </a:custGeom>
              <a:solidFill>
                <a:srgbClr val="DDAC6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67" name="Google Shape;267;p5"/>
              <p:cNvSpPr/>
              <p:nvPr/>
            </p:nvSpPr>
            <p:spPr>
              <a:xfrm>
                <a:off x="3640825" y="5036325"/>
                <a:ext cx="38775" cy="42325"/>
              </a:xfrm>
              <a:custGeom>
                <a:avLst/>
                <a:gdLst/>
                <a:ahLst/>
                <a:cxnLst/>
                <a:rect l="l" t="t" r="r" b="b"/>
                <a:pathLst>
                  <a:path w="1551" h="1693" extrusionOk="0">
                    <a:moveTo>
                      <a:pt x="493" y="1"/>
                    </a:moveTo>
                    <a:lnTo>
                      <a:pt x="282" y="71"/>
                    </a:lnTo>
                    <a:lnTo>
                      <a:pt x="141" y="142"/>
                    </a:lnTo>
                    <a:lnTo>
                      <a:pt x="71" y="283"/>
                    </a:lnTo>
                    <a:lnTo>
                      <a:pt x="0" y="635"/>
                    </a:lnTo>
                    <a:lnTo>
                      <a:pt x="0" y="988"/>
                    </a:lnTo>
                    <a:lnTo>
                      <a:pt x="141" y="1270"/>
                    </a:lnTo>
                    <a:lnTo>
                      <a:pt x="353" y="1552"/>
                    </a:lnTo>
                    <a:lnTo>
                      <a:pt x="564" y="1693"/>
                    </a:lnTo>
                    <a:lnTo>
                      <a:pt x="705" y="1693"/>
                    </a:lnTo>
                    <a:lnTo>
                      <a:pt x="775" y="1622"/>
                    </a:lnTo>
                    <a:lnTo>
                      <a:pt x="987" y="1481"/>
                    </a:lnTo>
                    <a:lnTo>
                      <a:pt x="1269" y="1199"/>
                    </a:lnTo>
                    <a:lnTo>
                      <a:pt x="1410" y="917"/>
                    </a:lnTo>
                    <a:lnTo>
                      <a:pt x="1551" y="635"/>
                    </a:lnTo>
                    <a:lnTo>
                      <a:pt x="1551" y="353"/>
                    </a:lnTo>
                    <a:lnTo>
                      <a:pt x="1410" y="142"/>
                    </a:lnTo>
                    <a:lnTo>
                      <a:pt x="1198" y="1"/>
                    </a:lnTo>
                    <a:close/>
                  </a:path>
                </a:pathLst>
              </a:custGeom>
              <a:solidFill>
                <a:srgbClr val="DDAC6C"/>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grpSp>
      <p:grpSp>
        <p:nvGrpSpPr>
          <p:cNvPr id="268" name="Google Shape;268;p5"/>
          <p:cNvGrpSpPr/>
          <p:nvPr/>
        </p:nvGrpSpPr>
        <p:grpSpPr>
          <a:xfrm rot="-9319279">
            <a:off x="452002" y="791977"/>
            <a:ext cx="291914" cy="362696"/>
            <a:chOff x="4217025" y="773800"/>
            <a:chExt cx="290750" cy="361250"/>
          </a:xfrm>
        </p:grpSpPr>
        <p:sp>
          <p:nvSpPr>
            <p:cNvPr id="269" name="Google Shape;269;p5"/>
            <p:cNvSpPr/>
            <p:nvPr/>
          </p:nvSpPr>
          <p:spPr>
            <a:xfrm>
              <a:off x="4231125" y="773800"/>
              <a:ext cx="56400" cy="135700"/>
            </a:xfrm>
            <a:custGeom>
              <a:avLst/>
              <a:gdLst/>
              <a:ahLst/>
              <a:cxnLst/>
              <a:rect l="l" t="t" r="r" b="b"/>
              <a:pathLst>
                <a:path w="2256" h="5428" extrusionOk="0">
                  <a:moveTo>
                    <a:pt x="423" y="1128"/>
                  </a:moveTo>
                  <a:lnTo>
                    <a:pt x="846" y="1762"/>
                  </a:lnTo>
                  <a:lnTo>
                    <a:pt x="1057" y="2397"/>
                  </a:lnTo>
                  <a:lnTo>
                    <a:pt x="1198" y="3102"/>
                  </a:lnTo>
                  <a:lnTo>
                    <a:pt x="1198" y="3806"/>
                  </a:lnTo>
                  <a:lnTo>
                    <a:pt x="987" y="3524"/>
                  </a:lnTo>
                  <a:lnTo>
                    <a:pt x="775" y="3243"/>
                  </a:lnTo>
                  <a:lnTo>
                    <a:pt x="634" y="2961"/>
                  </a:lnTo>
                  <a:lnTo>
                    <a:pt x="493" y="2608"/>
                  </a:lnTo>
                  <a:lnTo>
                    <a:pt x="423" y="1903"/>
                  </a:lnTo>
                  <a:lnTo>
                    <a:pt x="423" y="1128"/>
                  </a:lnTo>
                  <a:close/>
                  <a:moveTo>
                    <a:pt x="0" y="0"/>
                  </a:moveTo>
                  <a:lnTo>
                    <a:pt x="0" y="776"/>
                  </a:lnTo>
                  <a:lnTo>
                    <a:pt x="71" y="2467"/>
                  </a:lnTo>
                  <a:lnTo>
                    <a:pt x="212" y="3454"/>
                  </a:lnTo>
                  <a:lnTo>
                    <a:pt x="353" y="4300"/>
                  </a:lnTo>
                  <a:lnTo>
                    <a:pt x="493" y="4652"/>
                  </a:lnTo>
                  <a:lnTo>
                    <a:pt x="705" y="5005"/>
                  </a:lnTo>
                  <a:lnTo>
                    <a:pt x="916" y="5216"/>
                  </a:lnTo>
                  <a:lnTo>
                    <a:pt x="1128" y="5357"/>
                  </a:lnTo>
                  <a:lnTo>
                    <a:pt x="1480" y="5428"/>
                  </a:lnTo>
                  <a:lnTo>
                    <a:pt x="1762" y="5357"/>
                  </a:lnTo>
                  <a:lnTo>
                    <a:pt x="1974" y="5216"/>
                  </a:lnTo>
                  <a:lnTo>
                    <a:pt x="2115" y="4934"/>
                  </a:lnTo>
                  <a:lnTo>
                    <a:pt x="2185" y="4582"/>
                  </a:lnTo>
                  <a:lnTo>
                    <a:pt x="2256" y="4229"/>
                  </a:lnTo>
                  <a:lnTo>
                    <a:pt x="2185" y="3736"/>
                  </a:lnTo>
                  <a:lnTo>
                    <a:pt x="2115" y="3243"/>
                  </a:lnTo>
                  <a:lnTo>
                    <a:pt x="1974" y="2749"/>
                  </a:lnTo>
                  <a:lnTo>
                    <a:pt x="1833" y="2185"/>
                  </a:lnTo>
                  <a:lnTo>
                    <a:pt x="1621" y="1692"/>
                  </a:lnTo>
                  <a:lnTo>
                    <a:pt x="1339" y="1269"/>
                  </a:lnTo>
                  <a:lnTo>
                    <a:pt x="1057" y="846"/>
                  </a:lnTo>
                  <a:lnTo>
                    <a:pt x="705" y="423"/>
                  </a:lnTo>
                  <a:lnTo>
                    <a:pt x="353" y="141"/>
                  </a:lnTo>
                  <a:lnTo>
                    <a:pt x="0" y="0"/>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70" name="Google Shape;270;p5"/>
            <p:cNvSpPr/>
            <p:nvPr/>
          </p:nvSpPr>
          <p:spPr>
            <a:xfrm>
              <a:off x="4291025" y="858375"/>
              <a:ext cx="216750" cy="109275"/>
            </a:xfrm>
            <a:custGeom>
              <a:avLst/>
              <a:gdLst/>
              <a:ahLst/>
              <a:cxnLst/>
              <a:rect l="l" t="t" r="r" b="b"/>
              <a:pathLst>
                <a:path w="8670" h="4371" extrusionOk="0">
                  <a:moveTo>
                    <a:pt x="5851" y="1904"/>
                  </a:moveTo>
                  <a:lnTo>
                    <a:pt x="5075" y="2397"/>
                  </a:lnTo>
                  <a:lnTo>
                    <a:pt x="4300" y="2820"/>
                  </a:lnTo>
                  <a:lnTo>
                    <a:pt x="3525" y="3102"/>
                  </a:lnTo>
                  <a:lnTo>
                    <a:pt x="2749" y="3313"/>
                  </a:lnTo>
                  <a:lnTo>
                    <a:pt x="1199" y="3595"/>
                  </a:lnTo>
                  <a:lnTo>
                    <a:pt x="2326" y="3031"/>
                  </a:lnTo>
                  <a:lnTo>
                    <a:pt x="3454" y="2608"/>
                  </a:lnTo>
                  <a:lnTo>
                    <a:pt x="4652" y="2186"/>
                  </a:lnTo>
                  <a:lnTo>
                    <a:pt x="5851" y="1904"/>
                  </a:lnTo>
                  <a:close/>
                  <a:moveTo>
                    <a:pt x="8388" y="0"/>
                  </a:moveTo>
                  <a:lnTo>
                    <a:pt x="8177" y="141"/>
                  </a:lnTo>
                  <a:lnTo>
                    <a:pt x="7472" y="423"/>
                  </a:lnTo>
                  <a:lnTo>
                    <a:pt x="6344" y="776"/>
                  </a:lnTo>
                  <a:lnTo>
                    <a:pt x="3454" y="1833"/>
                  </a:lnTo>
                  <a:lnTo>
                    <a:pt x="2045" y="2397"/>
                  </a:lnTo>
                  <a:lnTo>
                    <a:pt x="1410" y="2679"/>
                  </a:lnTo>
                  <a:lnTo>
                    <a:pt x="846" y="2961"/>
                  </a:lnTo>
                  <a:lnTo>
                    <a:pt x="423" y="3243"/>
                  </a:lnTo>
                  <a:lnTo>
                    <a:pt x="141" y="3595"/>
                  </a:lnTo>
                  <a:lnTo>
                    <a:pt x="1" y="3877"/>
                  </a:lnTo>
                  <a:lnTo>
                    <a:pt x="1" y="4018"/>
                  </a:lnTo>
                  <a:lnTo>
                    <a:pt x="1" y="4159"/>
                  </a:lnTo>
                  <a:lnTo>
                    <a:pt x="71" y="4230"/>
                  </a:lnTo>
                  <a:lnTo>
                    <a:pt x="282" y="4300"/>
                  </a:lnTo>
                  <a:lnTo>
                    <a:pt x="776" y="4371"/>
                  </a:lnTo>
                  <a:lnTo>
                    <a:pt x="1481" y="4300"/>
                  </a:lnTo>
                  <a:lnTo>
                    <a:pt x="2256" y="4230"/>
                  </a:lnTo>
                  <a:lnTo>
                    <a:pt x="3807" y="3877"/>
                  </a:lnTo>
                  <a:lnTo>
                    <a:pt x="4793" y="3525"/>
                  </a:lnTo>
                  <a:lnTo>
                    <a:pt x="5498" y="3313"/>
                  </a:lnTo>
                  <a:lnTo>
                    <a:pt x="6203" y="2961"/>
                  </a:lnTo>
                  <a:lnTo>
                    <a:pt x="6908" y="2608"/>
                  </a:lnTo>
                  <a:lnTo>
                    <a:pt x="7542" y="2186"/>
                  </a:lnTo>
                  <a:lnTo>
                    <a:pt x="7895" y="1692"/>
                  </a:lnTo>
                  <a:lnTo>
                    <a:pt x="8459" y="776"/>
                  </a:lnTo>
                  <a:lnTo>
                    <a:pt x="8600" y="423"/>
                  </a:lnTo>
                  <a:lnTo>
                    <a:pt x="8670" y="141"/>
                  </a:lnTo>
                  <a:lnTo>
                    <a:pt x="8600" y="0"/>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sp>
          <p:nvSpPr>
            <p:cNvPr id="271" name="Google Shape;271;p5"/>
            <p:cNvSpPr/>
            <p:nvPr/>
          </p:nvSpPr>
          <p:spPr>
            <a:xfrm>
              <a:off x="4217025" y="1004625"/>
              <a:ext cx="68750" cy="130425"/>
            </a:xfrm>
            <a:custGeom>
              <a:avLst/>
              <a:gdLst/>
              <a:ahLst/>
              <a:cxnLst/>
              <a:rect l="l" t="t" r="r" b="b"/>
              <a:pathLst>
                <a:path w="2750" h="5217" extrusionOk="0">
                  <a:moveTo>
                    <a:pt x="1974" y="1"/>
                  </a:moveTo>
                  <a:lnTo>
                    <a:pt x="2115" y="142"/>
                  </a:lnTo>
                  <a:lnTo>
                    <a:pt x="2044" y="565"/>
                  </a:lnTo>
                  <a:lnTo>
                    <a:pt x="1833" y="1551"/>
                  </a:lnTo>
                  <a:lnTo>
                    <a:pt x="1480" y="2679"/>
                  </a:lnTo>
                  <a:lnTo>
                    <a:pt x="1269" y="3172"/>
                  </a:lnTo>
                  <a:lnTo>
                    <a:pt x="1057" y="3525"/>
                  </a:lnTo>
                  <a:lnTo>
                    <a:pt x="987" y="2891"/>
                  </a:lnTo>
                  <a:lnTo>
                    <a:pt x="1057" y="1833"/>
                  </a:lnTo>
                  <a:lnTo>
                    <a:pt x="1128" y="1340"/>
                  </a:lnTo>
                  <a:lnTo>
                    <a:pt x="1269" y="847"/>
                  </a:lnTo>
                  <a:lnTo>
                    <a:pt x="1410" y="494"/>
                  </a:lnTo>
                  <a:lnTo>
                    <a:pt x="1551" y="424"/>
                  </a:lnTo>
                  <a:lnTo>
                    <a:pt x="1621" y="353"/>
                  </a:lnTo>
                  <a:lnTo>
                    <a:pt x="1621" y="353"/>
                  </a:lnTo>
                  <a:lnTo>
                    <a:pt x="1410" y="424"/>
                  </a:lnTo>
                  <a:lnTo>
                    <a:pt x="1198" y="565"/>
                  </a:lnTo>
                  <a:lnTo>
                    <a:pt x="987" y="847"/>
                  </a:lnTo>
                  <a:lnTo>
                    <a:pt x="776" y="1128"/>
                  </a:lnTo>
                  <a:lnTo>
                    <a:pt x="423" y="1763"/>
                  </a:lnTo>
                  <a:lnTo>
                    <a:pt x="141" y="2538"/>
                  </a:lnTo>
                  <a:lnTo>
                    <a:pt x="0" y="3313"/>
                  </a:lnTo>
                  <a:lnTo>
                    <a:pt x="0" y="4018"/>
                  </a:lnTo>
                  <a:lnTo>
                    <a:pt x="0" y="4371"/>
                  </a:lnTo>
                  <a:lnTo>
                    <a:pt x="71" y="4653"/>
                  </a:lnTo>
                  <a:lnTo>
                    <a:pt x="212" y="4864"/>
                  </a:lnTo>
                  <a:lnTo>
                    <a:pt x="353" y="5005"/>
                  </a:lnTo>
                  <a:lnTo>
                    <a:pt x="705" y="5146"/>
                  </a:lnTo>
                  <a:lnTo>
                    <a:pt x="987" y="5217"/>
                  </a:lnTo>
                  <a:lnTo>
                    <a:pt x="1269" y="5076"/>
                  </a:lnTo>
                  <a:lnTo>
                    <a:pt x="1551" y="4935"/>
                  </a:lnTo>
                  <a:lnTo>
                    <a:pt x="1833" y="4653"/>
                  </a:lnTo>
                  <a:lnTo>
                    <a:pt x="2044" y="4300"/>
                  </a:lnTo>
                  <a:lnTo>
                    <a:pt x="2326" y="3877"/>
                  </a:lnTo>
                  <a:lnTo>
                    <a:pt x="2467" y="3454"/>
                  </a:lnTo>
                  <a:lnTo>
                    <a:pt x="2608" y="2961"/>
                  </a:lnTo>
                  <a:lnTo>
                    <a:pt x="2749" y="2468"/>
                  </a:lnTo>
                  <a:lnTo>
                    <a:pt x="2749" y="1974"/>
                  </a:lnTo>
                  <a:lnTo>
                    <a:pt x="2749" y="1481"/>
                  </a:lnTo>
                  <a:lnTo>
                    <a:pt x="2679" y="1058"/>
                  </a:lnTo>
                  <a:lnTo>
                    <a:pt x="2538" y="635"/>
                  </a:lnTo>
                  <a:lnTo>
                    <a:pt x="2326" y="283"/>
                  </a:lnTo>
                  <a:lnTo>
                    <a:pt x="1974" y="1"/>
                  </a:lnTo>
                  <a:close/>
                </a:path>
              </a:pathLst>
            </a:custGeom>
            <a:solidFill>
              <a:srgbClr val="BDCC64"/>
            </a:solidFill>
            <a:ln>
              <a:noFill/>
            </a:ln>
          </p:spPr>
          <p:txBody>
            <a:bodyPr spcFirstLastPara="1" wrap="square" lIns="91425" tIns="91425" rIns="91425" bIns="91425" anchor="ctr" anchorCtr="0">
              <a:noAutofit/>
            </a:bodyPr>
            <a:lstStyle/>
            <a:p>
              <a:pPr defTabSz="684530"/>
              <a:endParaRPr>
                <a:solidFill>
                  <a:srgbClr val="000000"/>
                </a:solidFill>
                <a:cs typeface="Calibri" panose="020F0502020204030204" pitchFamily="34" charset="0"/>
              </a:endParaRPr>
            </a:p>
          </p:txBody>
        </p:sp>
      </p:grpSp>
      <p:sp>
        <p:nvSpPr>
          <p:cNvPr id="272" name="Google Shape;272;p5"/>
          <p:cNvSpPr txBox="1">
            <a:spLocks noGrp="1"/>
          </p:cNvSpPr>
          <p:nvPr>
            <p:ph type="sldNum" idx="12"/>
          </p:nvPr>
        </p:nvSpPr>
        <p:spPr>
          <a:xfrm>
            <a:off x="8556784" y="4749851"/>
            <a:ext cx="548700" cy="393600"/>
          </a:xfrm>
          <a:prstGeom prst="rect">
            <a:avLst/>
          </a:prstGeom>
        </p:spPr>
        <p:txBody>
          <a:bodyPr spcFirstLastPara="1" wrap="square" lIns="68307" tIns="68307" rIns="68307" bIns="68307"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solidFill>
                  <a:srgbClr val="000000">
                    <a:tint val="75000"/>
                  </a:srgbClr>
                </a:solidFill>
              </a:rPr>
              <a:t>‹#›</a:t>
            </a:fld>
            <a:endParaRPr lang="en-GB">
              <a:solidFill>
                <a:srgbClr val="000000">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0A1F14-DA11-4E43-87F3-BE07CCE51531}"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27D59-6977-44DD-8E4E-5EC5FBCC1A34}"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829C2E-4D1E-4F59-91D1-95B83ABEEBF7}"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746A1F-9E99-4E72-9D09-5F6A6C41B36D}"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83F7B2-BB06-4C2C-A0BF-C3C4D1F4133B}"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9B9EE9-F3BF-4B40-83E7-C9BC68FDDB0E}" type="datetimeFigureOut">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17F55963-6440-4C45-BA09-4E6A99D1BBE0}"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8"/>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2"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3"/>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73"/>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8"/>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2" y="273848"/>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0A1F14-DA11-4E43-87F3-BE07CCE51531}"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27D59-6977-44DD-8E4E-5EC5FBCC1A34}"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829C2E-4D1E-4F59-91D1-95B83ABEEBF7}"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746A1F-9E99-4E72-9D09-5F6A6C41B36D}"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83F7B2-BB06-4C2C-A0BF-C3C4D1F4133B}" type="datetime1">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9B9EE9-F3BF-4B40-83E7-C9BC68FDDB0E}" type="datetimeFigureOut">
              <a:rPr lang="en-US" smtClean="0">
                <a:solidFill>
                  <a:srgbClr val="3F3F3F">
                    <a:tint val="75000"/>
                  </a:srgbClr>
                </a:solidFill>
              </a:rPr>
              <a:t>4/16/2022</a:t>
            </a:fld>
            <a:endParaRPr lang="en-US">
              <a:solidFill>
                <a:srgbClr val="3F3F3F">
                  <a:tint val="75000"/>
                </a:srgbClr>
              </a:solidFill>
            </a:endParaRPr>
          </a:p>
        </p:txBody>
      </p:sp>
      <p:sp>
        <p:nvSpPr>
          <p:cNvPr id="3" name="Footer Placeholder 2"/>
          <p:cNvSpPr>
            <a:spLocks noGrp="1"/>
          </p:cNvSpPr>
          <p:nvPr>
            <p:ph type="ftr" sz="quarter" idx="11"/>
          </p:nvPr>
        </p:nvSpPr>
        <p:spPr/>
        <p:txBody>
          <a:bodyPr/>
          <a:lstStyle/>
          <a:p>
            <a:endParaRPr lang="en-US">
              <a:solidFill>
                <a:srgbClr val="3F3F3F">
                  <a:tint val="75000"/>
                </a:srgbClr>
              </a:solidFill>
            </a:endParaRPr>
          </a:p>
        </p:txBody>
      </p:sp>
      <p:sp>
        <p:nvSpPr>
          <p:cNvPr id="4" name="Slide Number Placeholder 3"/>
          <p:cNvSpPr>
            <a:spLocks noGrp="1"/>
          </p:cNvSpPr>
          <p:nvPr>
            <p:ph type="sldNum" sz="quarter" idx="12"/>
          </p:nvPr>
        </p:nvSpPr>
        <p:spPr/>
        <p:txBody>
          <a:bodyPr/>
          <a:lstStyle/>
          <a:p>
            <a:fld id="{17F55963-6440-4C45-BA09-4E6A99D1BBE0}" type="slidenum">
              <a:rPr lang="en-US" smtClean="0">
                <a:solidFill>
                  <a:srgbClr val="3F3F3F">
                    <a:tint val="75000"/>
                  </a:srgbClr>
                </a:solidFill>
              </a:rPr>
              <a:t>‹#›</a:t>
            </a:fld>
            <a:endParaRPr lang="en-US">
              <a:solidFill>
                <a:srgbClr val="3F3F3F">
                  <a:tint val="75000"/>
                </a:srgb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12"/>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4"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en-US"/>
              <a:t>Edit Master text styles</a:t>
            </a:r>
          </a:p>
        </p:txBody>
      </p:sp>
      <p:sp>
        <p:nvSpPr>
          <p:cNvPr id="6" name="Content Placeholder 5"/>
          <p:cNvSpPr>
            <a:spLocks noGrp="1"/>
          </p:cNvSpPr>
          <p:nvPr>
            <p:ph sz="quarter" idx="4"/>
          </p:nvPr>
        </p:nvSpPr>
        <p:spPr>
          <a:xfrm>
            <a:off x="4629154"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7"/>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en-US"/>
              <a:t>Edit Master text styles</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740577"/>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6765" indent="0">
              <a:buNone/>
              <a:defRPr sz="1500"/>
            </a:lvl7pPr>
            <a:lvl8pPr marL="2399665" indent="0">
              <a:buNone/>
              <a:defRPr sz="1500"/>
            </a:lvl8pPr>
            <a:lvl9pPr marL="2742565" indent="0">
              <a:buNone/>
              <a:defRPr sz="1500"/>
            </a:lvl9pPr>
          </a:lstStyle>
          <a:p>
            <a:endParaRPr lang="en-US"/>
          </a:p>
        </p:txBody>
      </p:sp>
      <p:sp>
        <p:nvSpPr>
          <p:cNvPr id="4" name="Text Placeholder 3"/>
          <p:cNvSpPr>
            <a:spLocks noGrp="1"/>
          </p:cNvSpPr>
          <p:nvPr>
            <p:ph type="body" sz="half" idx="2"/>
          </p:nvPr>
        </p:nvSpPr>
        <p:spPr>
          <a:xfrm>
            <a:off x="629841" y="1543052"/>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en-US"/>
              <a:t>Edit Master text styles</a:t>
            </a:r>
          </a:p>
        </p:txBody>
      </p:sp>
      <p:sp>
        <p:nvSpPr>
          <p:cNvPr id="5" name="Date Placeholder 4"/>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52"/>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4" y="273852"/>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1"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8"/>
            <a:ext cx="4040188"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7" y="1151338"/>
            <a:ext cx="4041775" cy="47982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t>2022/4/16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DA75A3B-6662-4096-B8F1-4038B9AC79F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0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1792288" y="4025515"/>
            <a:ext cx="5486400" cy="603647"/>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grpSp>
        <p:nvGrpSpPr>
          <p:cNvPr id="2" name="组合 1"/>
          <p:cNvGrpSpPr/>
          <p:nvPr userDrawn="1"/>
        </p:nvGrpSpPr>
        <p:grpSpPr bwMode="auto">
          <a:xfrm>
            <a:off x="0" y="0"/>
            <a:ext cx="9144000" cy="5143500"/>
            <a:chOff x="0" y="0"/>
            <a:chExt cx="12192000" cy="6750674"/>
          </a:xfrm>
        </p:grpSpPr>
        <p:sp>
          <p:nvSpPr>
            <p:cNvPr id="3" name="矩形 2"/>
            <p:cNvSpPr/>
            <p:nvPr/>
          </p:nvSpPr>
          <p:spPr>
            <a:xfrm>
              <a:off x="0" y="0"/>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4" name="矩形 3"/>
            <p:cNvSpPr/>
            <p:nvPr/>
          </p:nvSpPr>
          <p:spPr>
            <a:xfrm>
              <a:off x="0" y="482861"/>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5" name="矩形 4"/>
            <p:cNvSpPr/>
            <p:nvPr/>
          </p:nvSpPr>
          <p:spPr>
            <a:xfrm>
              <a:off x="0" y="964159"/>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6" name="矩形 5"/>
            <p:cNvSpPr/>
            <p:nvPr/>
          </p:nvSpPr>
          <p:spPr>
            <a:xfrm>
              <a:off x="0" y="144701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7" name="矩形 6"/>
            <p:cNvSpPr/>
            <p:nvPr/>
          </p:nvSpPr>
          <p:spPr>
            <a:xfrm>
              <a:off x="0" y="1928318"/>
              <a:ext cx="12192000" cy="48286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8" name="矩形 7"/>
            <p:cNvSpPr/>
            <p:nvPr/>
          </p:nvSpPr>
          <p:spPr>
            <a:xfrm>
              <a:off x="0" y="2411179"/>
              <a:ext cx="12192000" cy="481298"/>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9" name="矩形 8"/>
            <p:cNvSpPr/>
            <p:nvPr/>
          </p:nvSpPr>
          <p:spPr>
            <a:xfrm>
              <a:off x="0" y="2892477"/>
              <a:ext cx="12192000" cy="482860"/>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0" name="矩形 9"/>
            <p:cNvSpPr/>
            <p:nvPr/>
          </p:nvSpPr>
          <p:spPr>
            <a:xfrm>
              <a:off x="0" y="3375337"/>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1" name="矩形 10"/>
            <p:cNvSpPr/>
            <p:nvPr/>
          </p:nvSpPr>
          <p:spPr>
            <a:xfrm>
              <a:off x="0" y="3858198"/>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2" name="矩形 11"/>
            <p:cNvSpPr/>
            <p:nvPr/>
          </p:nvSpPr>
          <p:spPr>
            <a:xfrm>
              <a:off x="0" y="4339496"/>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3" name="矩形 12"/>
            <p:cNvSpPr/>
            <p:nvPr/>
          </p:nvSpPr>
          <p:spPr>
            <a:xfrm>
              <a:off x="0" y="482235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4" name="矩形 13"/>
            <p:cNvSpPr/>
            <p:nvPr/>
          </p:nvSpPr>
          <p:spPr>
            <a:xfrm>
              <a:off x="0" y="5303655"/>
              <a:ext cx="12192000" cy="48286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5" name="矩形 14"/>
            <p:cNvSpPr/>
            <p:nvPr/>
          </p:nvSpPr>
          <p:spPr>
            <a:xfrm>
              <a:off x="0" y="5786516"/>
              <a:ext cx="12192000" cy="481298"/>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sp>
          <p:nvSpPr>
            <p:cNvPr id="16" name="矩形 15"/>
            <p:cNvSpPr/>
            <p:nvPr/>
          </p:nvSpPr>
          <p:spPr>
            <a:xfrm>
              <a:off x="0" y="6267814"/>
              <a:ext cx="12192000" cy="482860"/>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530">
                <a:defRPr/>
              </a:pPr>
              <a:endParaRPr lang="zh-CN" altLang="en-US" sz="140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60517" y="81702"/>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1" presetClass="path" presetSubtype="0" accel="50000" decel="50000" fill="hold" nodeType="withEffect">
                                  <p:stCondLst>
                                    <p:cond delay="0"/>
                                  </p:stCondLst>
                                  <p:childTnLst>
                                    <p:animMotion origin="layout" path="M -0.0151 -0.01173 C 0.20226 0.26913 0.25608 0.81512 0.09931 1.20741 C -0.0566 1.60308 -0.36475 1.69444 -0.5868 1.41666 C -0.80607 1.1358 -0.85868 0.59136 -0.70121 0.1966 C -0.54392 -0.19846 -0.23646 -0.29074 -0.0151 -0.01173 Z " pathEditMode="relative" rAng="2122680" ptsTypes="fffff">
                                      <p:cBhvr>
                                        <p:cTn id="121" dur="18000" spd="-100000" fill="hold"/>
                                        <p:tgtEl>
                                          <p:spTgt spid="46"/>
                                        </p:tgtEl>
                                        <p:attrNameLst>
                                          <p:attrName>ppt_x</p:attrName>
                                          <p:attrName>ppt_y</p:attrName>
                                        </p:attrNameLst>
                                      </p:cBhvr>
                                      <p:rCtr x="-28542" y="71481"/>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3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6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9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6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1200000">
                                      <p:cBhvr>
                                        <p:cTn id="151" dur="500" fill="hold"/>
                                        <p:tgtEl>
                                          <p:spTgt spid="46"/>
                                        </p:tgtEl>
                                        <p:attrNameLst>
                                          <p:attrName>r</p:attrName>
                                        </p:attrNameLst>
                                      </p:cBhvr>
                                    </p:animRot>
                                  </p:childTnLst>
                                </p:cTn>
                              </p:par>
                              <p:par>
                                <p:cTn id="152" presetID="8" presetClass="emph" presetSubtype="0" fill="hold" nodeType="withEffect">
                                  <p:stCondLst>
                                    <p:cond delay="11000"/>
                                  </p:stCondLst>
                                  <p:childTnLst>
                                    <p:animRot by="-9600000">
                                      <p:cBhvr>
                                        <p:cTn id="153" dur="500" fill="hold"/>
                                        <p:tgtEl>
                                          <p:spTgt spid="46"/>
                                        </p:tgtEl>
                                        <p:attrNameLst>
                                          <p:attrName>r</p:attrName>
                                        </p:attrNameLst>
                                      </p:cBhvr>
                                    </p:animRot>
                                  </p:childTnLst>
                                </p:cTn>
                              </p:par>
                              <p:par>
                                <p:cTn id="154" presetID="8" presetClass="emph" presetSubtype="0" fill="hold" nodeType="withEffect">
                                  <p:stCondLst>
                                    <p:cond delay="12250"/>
                                  </p:stCondLst>
                                  <p:childTnLst>
                                    <p:animRot by="-600000">
                                      <p:cBhvr>
                                        <p:cTn id="155" dur="500" fill="hold"/>
                                        <p:tgtEl>
                                          <p:spTgt spid="46"/>
                                        </p:tgtEl>
                                        <p:attrNameLst>
                                          <p:attrName>r</p:attrName>
                                        </p:attrNameLst>
                                      </p:cBhvr>
                                    </p:animRot>
                                  </p:childTnLst>
                                </p:cTn>
                              </p:par>
                              <p:par>
                                <p:cTn id="156" presetID="8" presetClass="emph" presetSubtype="0" fill="hold" nodeType="withEffect">
                                  <p:stCondLst>
                                    <p:cond delay="12750"/>
                                  </p:stCondLst>
                                  <p:childTnLst>
                                    <p:animRot by="-300000">
                                      <p:cBhvr>
                                        <p:cTn id="157" dur="500" fill="hold"/>
                                        <p:tgtEl>
                                          <p:spTgt spid="46"/>
                                        </p:tgtEl>
                                        <p:attrNameLst>
                                          <p:attrName>r</p:attrName>
                                        </p:attrNameLst>
                                      </p:cBhvr>
                                    </p:animRot>
                                  </p:childTnLst>
                                </p:cTn>
                              </p:par>
                              <p:par>
                                <p:cTn id="158" presetID="8" presetClass="emph" presetSubtype="0" fill="hold" nodeType="withEffect">
                                  <p:stCondLst>
                                    <p:cond delay="13250"/>
                                  </p:stCondLst>
                                  <p:childTnLst>
                                    <p:animRot by="-600000">
                                      <p:cBhvr>
                                        <p:cTn id="159" dur="500" fill="hold"/>
                                        <p:tgtEl>
                                          <p:spTgt spid="46"/>
                                        </p:tgtEl>
                                        <p:attrNameLst>
                                          <p:attrName>r</p:attrName>
                                        </p:attrNameLst>
                                      </p:cBhvr>
                                    </p:animRot>
                                  </p:childTnLst>
                                </p:cTn>
                              </p:par>
                              <p:par>
                                <p:cTn id="160" presetID="8" presetClass="emph" presetSubtype="0" fill="hold" nodeType="withEffect">
                                  <p:stCondLst>
                                    <p:cond delay="13750"/>
                                  </p:stCondLst>
                                  <p:childTnLst>
                                    <p:animRot by="-300000">
                                      <p:cBhvr>
                                        <p:cTn id="161" dur="500" fill="hold"/>
                                        <p:tgtEl>
                                          <p:spTgt spid="46"/>
                                        </p:tgtEl>
                                        <p:attrNameLst>
                                          <p:attrName>r</p:attrName>
                                        </p:attrNameLst>
                                      </p:cBhvr>
                                    </p:animRot>
                                  </p:childTnLst>
                                </p:cTn>
                              </p:par>
                              <p:par>
                                <p:cTn id="162" presetID="8" presetClass="emph" presetSubtype="0" fill="hold" nodeType="withEffect">
                                  <p:stCondLst>
                                    <p:cond delay="14250"/>
                                  </p:stCondLst>
                                  <p:childTnLst>
                                    <p:animRot by="-600000">
                                      <p:cBhvr>
                                        <p:cTn id="163" dur="500" fill="hold"/>
                                        <p:tgtEl>
                                          <p:spTgt spid="46"/>
                                        </p:tgtEl>
                                        <p:attrNameLst>
                                          <p:attrName>r</p:attrName>
                                        </p:attrNameLst>
                                      </p:cBhvr>
                                    </p:animRot>
                                  </p:childTnLst>
                                </p:cTn>
                              </p:par>
                              <p:par>
                                <p:cTn id="164" presetID="8" presetClass="emph" presetSubtype="0" fill="hold" nodeType="withEffect">
                                  <p:stCondLst>
                                    <p:cond delay="14750"/>
                                  </p:stCondLst>
                                  <p:childTnLst>
                                    <p:animRot by="-420000">
                                      <p:cBhvr>
                                        <p:cTn id="165"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1_节标题">
    <p:bg>
      <p:bgPr>
        <a:solidFill>
          <a:srgbClr val="F5DA4D"/>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E:\丫头\png\小人\卡通类素材\yunf.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82248" y="725543"/>
            <a:ext cx="1347858" cy="5658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931690">
            <a:off x="-463038" y="1773977"/>
            <a:ext cx="3734879" cy="31725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18355787">
            <a:off x="702593" y="3731241"/>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195425">
            <a:off x="5046823" y="14022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E:\丫头\png\小人\卡通类素材\dyt.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248741">
            <a:off x="5447345" y="1277770"/>
            <a:ext cx="3385719" cy="287599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1493138">
            <a:off x="7171237" y="2186871"/>
            <a:ext cx="617930" cy="80593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20400233">
            <a:off x="2538965" y="181350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20621572">
            <a:off x="2794105" y="1599067"/>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6344322" y="1770021"/>
            <a:ext cx="343792" cy="4758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E:\丫头\png\小人\卡通类素材\yio.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rot="15582419" flipV="1">
            <a:off x="8222452" y="3856626"/>
            <a:ext cx="419906" cy="7058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320699">
            <a:off x="6722292" y="68802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2576239" flipH="1">
            <a:off x="7736645" y="2288345"/>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9307181" flipH="1">
            <a:off x="1519778" y="2052828"/>
            <a:ext cx="442272" cy="743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9" descr="E:\丫头\png\小人\卡通类素材\yio.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9023761">
            <a:off x="508918" y="2687402"/>
            <a:ext cx="751098" cy="126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E:\丫头\png\小人\卡通类素材\ed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8145106">
            <a:off x="1181949" y="563973"/>
            <a:ext cx="1405762" cy="22945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E:\丫头\png\小人\卡通类素材\edt.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19987890">
            <a:off x="3670710" y="20705"/>
            <a:ext cx="1940123" cy="316670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丫头\png\小人\卡通类素材\yunf.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516216" y="117849"/>
            <a:ext cx="1629202" cy="68395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E:\丫头\png\小人\卡通类素材\dtr.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21306121">
            <a:off x="3343189" y="1226417"/>
            <a:ext cx="647670" cy="60573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丫头\png\小人\卡通类素材\dt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8282560">
            <a:off x="1259323" y="2820705"/>
            <a:ext cx="404324" cy="47580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E:\丫头\png\小人\卡通类素材\gyk.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bwMode="auto">
          <a:xfrm rot="4899745">
            <a:off x="7879241" y="3772839"/>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4546963">
            <a:off x="7617637" y="3296026"/>
            <a:ext cx="720080" cy="4724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丫头\png\小人\卡通类素材\dtr.png"/>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a:stretch>
            <a:fillRect/>
          </a:stretch>
        </p:blipFill>
        <p:spPr bwMode="auto">
          <a:xfrm rot="18322211">
            <a:off x="1279842" y="2462572"/>
            <a:ext cx="461068" cy="6013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E:\丫头\png\小人\卡通类素材\gyk.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rot="2321278">
            <a:off x="5755805" y="1245639"/>
            <a:ext cx="602484" cy="7168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E:\丫头\png\小人\卡通类素材\gyk.png"/>
          <p:cNvPicPr>
            <a:picLocks noChangeAspect="1" noChangeArrowheads="1"/>
          </p:cNvPicPr>
          <p:nvPr userDrawn="1"/>
        </p:nvPicPr>
        <p:blipFill rotWithShape="1">
          <a:blip r:embed="rId18" cstate="print">
            <a:extLst>
              <a:ext uri="{28A0092B-C50C-407E-A947-70E740481C1C}">
                <a14:useLocalDpi xmlns:a14="http://schemas.microsoft.com/office/drawing/2010/main" val="0"/>
              </a:ext>
            </a:extLst>
          </a:blip>
          <a:srcRect/>
          <a:stretch>
            <a:fillRect/>
          </a:stretch>
        </p:blipFill>
        <p:spPr bwMode="auto">
          <a:xfrm rot="588027">
            <a:off x="3938178" y="1318466"/>
            <a:ext cx="354388" cy="421636"/>
          </a:xfrm>
          <a:prstGeom prst="rect">
            <a:avLst/>
          </a:prstGeom>
          <a:noFill/>
          <a:extLst>
            <a:ext uri="{909E8E84-426E-40DD-AFC4-6F175D3DCCD1}">
              <a14:hiddenFill xmlns:a14="http://schemas.microsoft.com/office/drawing/2010/main">
                <a:solidFill>
                  <a:srgbClr val="FFFFFF"/>
                </a:solidFill>
              </a14:hiddenFill>
            </a:ext>
          </a:extLst>
        </p:spPr>
      </p:pic>
      <p:sp>
        <p:nvSpPr>
          <p:cNvPr id="31" name="椭圆 30"/>
          <p:cNvSpPr/>
          <p:nvPr userDrawn="1"/>
        </p:nvSpPr>
        <p:spPr>
          <a:xfrm>
            <a:off x="702594" y="1635646"/>
            <a:ext cx="7704856" cy="77048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grpSp>
        <p:nvGrpSpPr>
          <p:cNvPr id="32" name="组合 31"/>
          <p:cNvGrpSpPr/>
          <p:nvPr userDrawn="1"/>
        </p:nvGrpSpPr>
        <p:grpSpPr>
          <a:xfrm>
            <a:off x="1650500" y="3848630"/>
            <a:ext cx="463503" cy="619473"/>
            <a:chOff x="1650497" y="3848627"/>
            <a:chExt cx="463503" cy="619473"/>
          </a:xfrm>
        </p:grpSpPr>
        <p:pic>
          <p:nvPicPr>
            <p:cNvPr id="33" name="Picture 10" descr="E:\丫头\png\小人\卡通类素材\ry.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a:stretch>
              <a:fillRect/>
            </a:stretch>
          </p:blipFill>
          <p:spPr bwMode="auto">
            <a:xfrm>
              <a:off x="1650497" y="3848627"/>
              <a:ext cx="4635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E:\丫头\png\小人\卡通类素材\ry.png"/>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a:stretch>
              <a:fillRect/>
            </a:stretch>
          </p:blipFill>
          <p:spPr bwMode="auto">
            <a:xfrm>
              <a:off x="1688968" y="4180100"/>
              <a:ext cx="355608" cy="28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10" descr="E:\丫头\png\小人\卡通类素材\ry.png"/>
          <p:cNvPicPr>
            <a:picLocks noChangeAspect="1" noChangeArrowheads="1"/>
          </p:cNvPicPr>
          <p:nvPr userDrawn="1"/>
        </p:nvPicPr>
        <p:blipFill rotWithShape="1">
          <a:blip r:embed="rId21" cstate="print">
            <a:extLst>
              <a:ext uri="{28A0092B-C50C-407E-A947-70E740481C1C}">
                <a14:useLocalDpi xmlns:a14="http://schemas.microsoft.com/office/drawing/2010/main" val="0"/>
              </a:ext>
            </a:extLst>
          </a:blip>
          <a:srcRect/>
          <a:stretch>
            <a:fillRect/>
          </a:stretch>
        </p:blipFill>
        <p:spPr bwMode="auto">
          <a:xfrm>
            <a:off x="1729253" y="3280236"/>
            <a:ext cx="311157" cy="252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丫头\png\小人\卡通类素材\ry.png"/>
          <p:cNvPicPr>
            <a:picLocks noChangeAspect="1" noChangeArrowheads="1"/>
          </p:cNvPicPr>
          <p:nvPr userDrawn="1"/>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207208" y="3307155"/>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2202476" y="2583182"/>
            <a:ext cx="266707" cy="216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E:\丫头\png\小人\卡通类素材\ry.png"/>
          <p:cNvPicPr>
            <a:picLocks noChangeAspect="1" noChangeArrowheads="1"/>
          </p:cNvPicPr>
          <p:nvPr userDrawn="1"/>
        </p:nvPicPr>
        <p:blipFill rotWithShape="1">
          <a:blip r:embed="rId23" cstate="print">
            <a:extLst>
              <a:ext uri="{28A0092B-C50C-407E-A947-70E740481C1C}">
                <a14:useLocalDpi xmlns:a14="http://schemas.microsoft.com/office/drawing/2010/main" val="0"/>
              </a:ext>
            </a:extLst>
          </a:blip>
          <a:srcRect/>
          <a:stretch>
            <a:fillRect/>
          </a:stretch>
        </p:blipFill>
        <p:spPr bwMode="auto">
          <a:xfrm>
            <a:off x="6658790" y="3758264"/>
            <a:ext cx="266707" cy="216000"/>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组合 38"/>
          <p:cNvGrpSpPr/>
          <p:nvPr userDrawn="1"/>
        </p:nvGrpSpPr>
        <p:grpSpPr>
          <a:xfrm>
            <a:off x="977961" y="4036653"/>
            <a:ext cx="454576" cy="629459"/>
            <a:chOff x="977961" y="4036641"/>
            <a:chExt cx="454576" cy="629459"/>
          </a:xfrm>
        </p:grpSpPr>
        <p:pic>
          <p:nvPicPr>
            <p:cNvPr id="40" name="Picture 10" descr="E:\丫头\png\小人\卡通类素材\ry.pn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a:stretch>
              <a:fillRect/>
            </a:stretch>
          </p:blipFill>
          <p:spPr bwMode="auto">
            <a:xfrm>
              <a:off x="977961" y="4036641"/>
              <a:ext cx="454576" cy="5296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997798" y="4342100"/>
              <a:ext cx="400059" cy="32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userDrawn="1"/>
        </p:nvGrpSpPr>
        <p:grpSpPr>
          <a:xfrm>
            <a:off x="7394848" y="4146691"/>
            <a:ext cx="570762" cy="676730"/>
            <a:chOff x="7394848" y="4146689"/>
            <a:chExt cx="570762" cy="676730"/>
          </a:xfrm>
        </p:grpSpPr>
        <p:pic>
          <p:nvPicPr>
            <p:cNvPr id="43" name="Picture 10" descr="E:\丫头\png\小人\卡通类素材\ry.png"/>
            <p:cNvPicPr>
              <a:picLocks noChangeAspect="1" noChangeArrowheads="1"/>
            </p:cNvPicPr>
            <p:nvPr/>
          </p:nvPicPr>
          <p:blipFill rotWithShape="1">
            <a:blip r:embed="rId25" cstate="print">
              <a:extLst>
                <a:ext uri="{28A0092B-C50C-407E-A947-70E740481C1C}">
                  <a14:useLocalDpi xmlns:a14="http://schemas.microsoft.com/office/drawing/2010/main" val="0"/>
                </a:ext>
              </a:extLst>
            </a:blip>
            <a:srcRect/>
            <a:stretch>
              <a:fillRect/>
            </a:stretch>
          </p:blipFill>
          <p:spPr bwMode="auto">
            <a:xfrm>
              <a:off x="7394848" y="4146689"/>
              <a:ext cx="570762" cy="66496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E:\丫头\png\小人\卡通类素材\ry.png"/>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a:stretch>
              <a:fillRect/>
            </a:stretch>
          </p:blipFill>
          <p:spPr bwMode="auto">
            <a:xfrm>
              <a:off x="7480200" y="4499419"/>
              <a:ext cx="400059" cy="324000"/>
            </a:xfrm>
            <a:prstGeom prst="rect">
              <a:avLst/>
            </a:prstGeom>
            <a:noFill/>
            <a:extLst>
              <a:ext uri="{909E8E84-426E-40DD-AFC4-6F175D3DCCD1}">
                <a14:hiddenFill xmlns:a14="http://schemas.microsoft.com/office/drawing/2010/main">
                  <a:solidFill>
                    <a:srgbClr val="FFFFFF"/>
                  </a:solidFill>
                </a14:hiddenFill>
              </a:ext>
            </a:extLst>
          </p:spPr>
        </p:pic>
      </p:grpSp>
      <p:pic>
        <p:nvPicPr>
          <p:cNvPr id="45" name="Picture 10" descr="E:\丫头\png\小人\卡通类素材\ry.png"/>
          <p:cNvPicPr>
            <a:picLocks noChangeAspect="1" noChangeArrowheads="1"/>
          </p:cNvPicPr>
          <p:nvPr userDrawn="1"/>
        </p:nvPicPr>
        <p:blipFill rotWithShape="1">
          <a:blip r:embed="rId26" cstate="print">
            <a:extLst>
              <a:ext uri="{28A0092B-C50C-407E-A947-70E740481C1C}">
                <a14:useLocalDpi xmlns:a14="http://schemas.microsoft.com/office/drawing/2010/main" val="0"/>
              </a:ext>
            </a:extLst>
          </a:blip>
          <a:srcRect/>
          <a:stretch>
            <a:fillRect/>
          </a:stretch>
        </p:blipFill>
        <p:spPr bwMode="auto">
          <a:xfrm>
            <a:off x="6811179" y="2679698"/>
            <a:ext cx="222256"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组合 45"/>
          <p:cNvGrpSpPr/>
          <p:nvPr userDrawn="1"/>
        </p:nvGrpSpPr>
        <p:grpSpPr>
          <a:xfrm>
            <a:off x="5203181" y="67915"/>
            <a:ext cx="4092795" cy="3677183"/>
            <a:chOff x="5260515" y="81691"/>
            <a:chExt cx="4092795" cy="3677183"/>
          </a:xfrm>
        </p:grpSpPr>
        <p:grpSp>
          <p:nvGrpSpPr>
            <p:cNvPr id="47" name="组合 46"/>
            <p:cNvGrpSpPr/>
            <p:nvPr/>
          </p:nvGrpSpPr>
          <p:grpSpPr>
            <a:xfrm rot="1789715">
              <a:off x="5260515" y="1755031"/>
              <a:ext cx="4092795" cy="2003843"/>
              <a:chOff x="3797945" y="715526"/>
              <a:chExt cx="4092795" cy="2003843"/>
            </a:xfrm>
          </p:grpSpPr>
          <p:pic>
            <p:nvPicPr>
              <p:cNvPr id="49" name="Picture 11" descr="E:\丫头\png\小人\卡通类素材\fyt.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1077304">
                <a:off x="4972468" y="737268"/>
                <a:ext cx="1031756" cy="11520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2" descr="E:\丫头\png\小人\卡通类素材\sfe.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rot="640899">
                <a:off x="3797945" y="715526"/>
                <a:ext cx="1235028" cy="118800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3" descr="E:\丫头\png\小人\卡通类素材\fhj.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rot="1375128">
                <a:off x="5951969" y="963305"/>
                <a:ext cx="1033244" cy="12111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4" descr="E:\丫头\png\小人\卡通类素材\eth.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rot="2659501">
                <a:off x="6852980" y="1450121"/>
                <a:ext cx="1037760" cy="126924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云形标注 47"/>
            <p:cNvSpPr/>
            <p:nvPr/>
          </p:nvSpPr>
          <p:spPr>
            <a:xfrm rot="2319260">
              <a:off x="6389678" y="81691"/>
              <a:ext cx="600301" cy="1026742"/>
            </a:xfrm>
            <a:prstGeom prst="cloudCallout">
              <a:avLst/>
            </a:prstGeom>
            <a:pattFill prst="wdDnDiag">
              <a:fgClr>
                <a:schemeClr val="bg1"/>
              </a:fgClr>
              <a:bgClr>
                <a:srgbClr val="00B0F0"/>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p:cTn id="87" dur="500" fill="hold"/>
                                        <p:tgtEl>
                                          <p:spTgt spid="27"/>
                                        </p:tgtEl>
                                        <p:attrNameLst>
                                          <p:attrName>ppt_w</p:attrName>
                                        </p:attrNameLst>
                                      </p:cBhvr>
                                      <p:tavLst>
                                        <p:tav tm="0">
                                          <p:val>
                                            <p:fltVal val="0"/>
                                          </p:val>
                                        </p:tav>
                                        <p:tav tm="100000">
                                          <p:val>
                                            <p:strVal val="#ppt_w"/>
                                          </p:val>
                                        </p:tav>
                                      </p:tavLst>
                                    </p:anim>
                                    <p:anim calcmode="lin" valueType="num">
                                      <p:cBhvr>
                                        <p:cTn id="88" dur="500" fill="hold"/>
                                        <p:tgtEl>
                                          <p:spTgt spid="27"/>
                                        </p:tgtEl>
                                        <p:attrNameLst>
                                          <p:attrName>ppt_h</p:attrName>
                                        </p:attrNameLst>
                                      </p:cBhvr>
                                      <p:tavLst>
                                        <p:tav tm="0">
                                          <p:val>
                                            <p:fltVal val="0"/>
                                          </p:val>
                                        </p:tav>
                                        <p:tav tm="100000">
                                          <p:val>
                                            <p:strVal val="#ppt_h"/>
                                          </p:val>
                                        </p:tav>
                                      </p:tavLst>
                                    </p:anim>
                                    <p:animEffect transition="in" filter="fade">
                                      <p:cBhvr>
                                        <p:cTn id="89" dur="500"/>
                                        <p:tgtEl>
                                          <p:spTgt spid="27"/>
                                        </p:tgtEl>
                                      </p:cBhvr>
                                    </p:animEffect>
                                  </p:childTnLst>
                                </p:cTn>
                              </p:par>
                              <p:par>
                                <p:cTn id="90" presetID="53" presetClass="entr" presetSubtype="16"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Effect transition="in" filter="fade">
                                      <p:cBhvr>
                                        <p:cTn id="94" dur="500"/>
                                        <p:tgtEl>
                                          <p:spTgt spid="12"/>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fade">
                                      <p:cBhvr>
                                        <p:cTn id="103" dur="500"/>
                                        <p:tgtEl>
                                          <p:spTgt spid="7"/>
                                        </p:tgtEl>
                                      </p:cBhvr>
                                    </p:animEffect>
                                  </p:childTnLst>
                                </p:cTn>
                              </p:par>
                              <p:par>
                                <p:cTn id="104" presetID="10" presetClass="entr" presetSubtype="0" fill="hold"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par>
                          <p:cTn id="107" fill="hold">
                            <p:stCondLst>
                              <p:cond delay="1000"/>
                            </p:stCondLst>
                            <p:childTnLst>
                              <p:par>
                                <p:cTn id="108" presetID="53" presetClass="entr" presetSubtype="16" fill="hold" nodeType="after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childTnLst>
                          </p:cTn>
                        </p:par>
                        <p:par>
                          <p:cTn id="113" fill="hold">
                            <p:stCondLst>
                              <p:cond delay="1500"/>
                            </p:stCondLst>
                            <p:childTnLst>
                              <p:par>
                                <p:cTn id="114" presetID="6" presetClass="emph" presetSubtype="0" repeatCount="indefinite" autoRev="1" fill="hold" nodeType="afterEffect">
                                  <p:stCondLst>
                                    <p:cond delay="0"/>
                                  </p:stCondLst>
                                  <p:childTnLst>
                                    <p:animScale>
                                      <p:cBhvr>
                                        <p:cTn id="115" dur="250" fill="hold"/>
                                        <p:tgtEl>
                                          <p:spTgt spid="46"/>
                                        </p:tgtEl>
                                      </p:cBhvr>
                                      <p:by x="105000" y="105000"/>
                                    </p:animScale>
                                  </p:childTnLst>
                                </p:cTn>
                              </p:par>
                              <p:par>
                                <p:cTn id="116" presetID="0" presetClass="path" presetSubtype="0" repeatCount="indefinite" accel="50000" decel="50000" autoRev="1" fill="hold" nodeType="withEffect">
                                  <p:stCondLst>
                                    <p:cond delay="0"/>
                                  </p:stCondLst>
                                  <p:childTnLst>
                                    <p:animMotion origin="layout" path="M -0.00243 -0.00062 L 0.01875 2.46914E-6 " pathEditMode="relative" rAng="0" ptsTypes="AA">
                                      <p:cBhvr>
                                        <p:cTn id="117" dur="1500" fill="hold"/>
                                        <p:tgtEl>
                                          <p:spTgt spid="23"/>
                                        </p:tgtEl>
                                        <p:attrNameLst>
                                          <p:attrName>ppt_x</p:attrName>
                                          <p:attrName>ppt_y</p:attrName>
                                        </p:attrNameLst>
                                      </p:cBhvr>
                                      <p:rCtr x="1059" y="31"/>
                                    </p:animMotion>
                                  </p:childTnLst>
                                </p:cTn>
                              </p:par>
                              <p:par>
                                <p:cTn id="1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19" dur="1500" fill="hold"/>
                                        <p:tgtEl>
                                          <p:spTgt spid="7"/>
                                        </p:tgtEl>
                                        <p:attrNameLst>
                                          <p:attrName>ppt_x</p:attrName>
                                          <p:attrName>ppt_y</p:attrName>
                                        </p:attrNameLst>
                                      </p:cBhvr>
                                    </p:animMotion>
                                  </p:childTnLst>
                                </p:cTn>
                              </p:par>
                              <p:par>
                                <p:cTn id="120" presetID="0" presetClass="path" presetSubtype="0" accel="50000" decel="50000" fill="hold" nodeType="withEffect">
                                  <p:stCondLst>
                                    <p:cond delay="0"/>
                                  </p:stCondLst>
                                  <p:childTnLst>
                                    <p:animMotion origin="layout" path="M 5.27778E-6 8.64198E-7 C -0.00711 -0.01914 -0.01562 -0.01111 -0.02499 -0.02222 C -0.02777 -0.02562 -0.03055 -0.02871 -0.03333 -0.0321 C -0.03576 -0.03488 -0.03923 -0.03426 -0.04166 -0.03704 C -0.04722 -0.04352 -0.0559 -0.05772 -0.06249 -0.06173 C -0.07586 -0.06976 -0.0894 -0.07593 -0.10277 -0.08395 C -0.10694 -0.08642 -0.11128 -0.09321 -0.11527 -0.0963 C -0.12447 -0.1034 -0.13489 -0.10803 -0.14444 -0.11358 C -0.15277 -0.11852 -0.16076 -0.1284 -0.16944 -0.13087 C -0.18472 -0.1355 -0.17499 -0.13303 -0.1986 -0.13581 C -0.21336 -0.14105 -0.22413 -0.14414 -0.24027 -0.14568 C -0.2802 -0.16327 -0.24756 -0.15062 -0.34027 -0.14815 C -0.35416 -0.13982 -0.36892 -0.13735 -0.38333 -0.13334 C -0.39374 -0.13056 -0.40329 -0.12562 -0.41388 -0.12346 C -0.42308 -0.1179 -0.43246 -0.1142 -0.44166 -0.10864 C -0.44322 -0.10772 -0.44426 -0.10494 -0.44583 -0.10371 C -0.44999 -0.10031 -0.45416 -0.09722 -0.45833 -0.09383 C -0.46093 -0.09167 -0.46423 -0.09167 -0.46666 -0.08889 C -0.47083 -0.08395 -0.47447 -0.07685 -0.47916 -0.07408 C -0.48558 -0.07037 -0.49218 -0.0679 -0.4986 -0.0642 C -0.4986 -0.0642 -0.50902 -0.05185 -0.5111 -0.04939 C -0.51614 -0.04352 -0.52586 -0.04074 -0.53194 -0.03704 C -0.53506 -0.03519 -0.53749 -0.03056 -0.54027 -0.02716 C -0.54166 -0.02562 -0.54444 -0.02222 -0.54444 -0.02222 C -0.54635 -0.01729 -0.54722 -0.01081 -0.54999 -0.00741 C -0.55694 0.00092 -0.56388 0.00895 -0.57083 0.01728 C -0.57517 0.02253 -0.57829 0.02901 -0.58333 0.0321 C -0.58419 0.03457 -0.58472 0.03765 -0.5861 0.0395 C -0.58732 0.04105 -0.58923 0.04012 -0.59027 0.04197 C -0.60642 0.07068 -0.58819 0.04784 -0.59999 0.06173 C -0.60642 0.07901 -0.61718 0.08858 -0.62638 0.10123 C -0.62899 0.10494 -0.63194 0.10771 -0.63472 0.11111 C -0.6361 0.11265 -0.63888 0.11605 -0.63888 0.11605 C -0.64183 0.1321 -0.63767 0.11636 -0.64444 0.12592 C -0.64583 0.12778 -0.64617 0.13117 -0.64722 0.13333 C -0.65069 0.14074 -0.65381 0.14784 -0.65833 0.15308 C -0.66215 0.17315 -0.66909 0.19784 -0.67916 0.20987 C -0.68003 0.21234 -0.68072 0.21512 -0.68194 0.21728 C -0.68315 0.21944 -0.68506 0.21975 -0.6861 0.22222 C -0.68697 0.22438 -0.6868 0.22747 -0.68749 0.22963 C -0.69097 0.24105 -0.69895 0.25401 -0.70138 0.26666 C -0.70451 0.28333 -0.7111 0.30617 -0.71805 0.31852 C -0.72239 0.34197 -0.73055 0.36265 -0.7361 0.38518 C -0.74079 0.40401 -0.74183 0.42253 -0.74444 0.44197 C -0.74704 0.46265 -0.75225 0.4824 -0.75694 0.50123 C -0.76336 0.52685 -0.76458 0.55432 -0.76944 0.58024 C -0.77308 0.64352 -0.77169 0.61296 -0.7736 0.6716 C -0.77239 0.74074 -0.77065 0.83086 -0.7611 0.89876 C -0.76058 0.91203 -0.76076 0.92531 -0.75972 0.93827 C -0.75867 0.95247 -0.75208 0.97006 -0.7486 0.98271 C -0.74669 0.98981 -0.74687 0.99722 -0.74583 1.00494 C -0.7434 1.0216 -0.73888 1.03549 -0.7361 1.05185 C -0.73489 1.05926 -0.73263 1.06636 -0.73194 1.07407 C -0.73038 1.09105 -0.73055 1.1037 -0.72222 1.11358 C -0.72135 1.11605 -0.72065 1.11882 -0.71944 1.12098 C -0.71822 1.12315 -0.71614 1.12345 -0.71527 1.12592 C -0.71371 1.13024 -0.71406 1.13642 -0.71249 1.14074 C -0.70711 1.15494 -0.70399 1.17068 -0.6986 1.18518 C -0.69774 1.18765 -0.69669 1.19012 -0.69583 1.19259 C -0.69496 1.19475 -0.69548 1.19815 -0.69444 1.2 C -0.68576 1.21543 -0.6861 1.20308 -0.6861 1.21234 " pathEditMode="relative" ptsTypes="ffffffffffffffffffffffffffffffffffffffffffffffffffffffffffffA">
                                      <p:cBhvr>
                                        <p:cTn id="121" dur="12000" fill="hold"/>
                                        <p:tgtEl>
                                          <p:spTgt spid="46"/>
                                        </p:tgtEl>
                                        <p:attrNameLst>
                                          <p:attrName>ppt_x</p:attrName>
                                          <p:attrName>ppt_y</p:attrName>
                                        </p:attrNameLst>
                                      </p:cBhvr>
                                    </p:animMotion>
                                  </p:childTnLst>
                                </p:cTn>
                              </p:par>
                              <p:par>
                                <p:cTn id="122" presetID="8" presetClass="emph" presetSubtype="0" autoRev="1" fill="hold" nodeType="withEffect">
                                  <p:stCondLst>
                                    <p:cond delay="0"/>
                                  </p:stCondLst>
                                  <p:childTnLst>
                                    <p:animRot by="-300000">
                                      <p:cBhvr>
                                        <p:cTn id="123" dur="500" fill="hold"/>
                                        <p:tgtEl>
                                          <p:spTgt spid="46"/>
                                        </p:tgtEl>
                                        <p:attrNameLst>
                                          <p:attrName>r</p:attrName>
                                        </p:attrNameLst>
                                      </p:cBhvr>
                                    </p:animRot>
                                  </p:childTnLst>
                                </p:cTn>
                              </p:par>
                              <p:par>
                                <p:cTn id="124" presetID="8" presetClass="emph" presetSubtype="0" fill="hold" nodeType="withEffect">
                                  <p:stCondLst>
                                    <p:cond delay="1000"/>
                                  </p:stCondLst>
                                  <p:childTnLst>
                                    <p:animRot by="-300000">
                                      <p:cBhvr>
                                        <p:cTn id="125" dur="500" fill="hold"/>
                                        <p:tgtEl>
                                          <p:spTgt spid="46"/>
                                        </p:tgtEl>
                                        <p:attrNameLst>
                                          <p:attrName>r</p:attrName>
                                        </p:attrNameLst>
                                      </p:cBhvr>
                                    </p:animRot>
                                  </p:childTnLst>
                                </p:cTn>
                              </p:par>
                              <p:par>
                                <p:cTn id="126" presetID="8" presetClass="emph" presetSubtype="0" fill="hold" nodeType="withEffect">
                                  <p:stCondLst>
                                    <p:cond delay="1500"/>
                                  </p:stCondLst>
                                  <p:childTnLst>
                                    <p:animRot by="-300000">
                                      <p:cBhvr>
                                        <p:cTn id="127" dur="500" fill="hold"/>
                                        <p:tgtEl>
                                          <p:spTgt spid="46"/>
                                        </p:tgtEl>
                                        <p:attrNameLst>
                                          <p:attrName>r</p:attrName>
                                        </p:attrNameLst>
                                      </p:cBhvr>
                                    </p:animRot>
                                  </p:childTnLst>
                                </p:cTn>
                              </p:par>
                              <p:par>
                                <p:cTn id="128" presetID="8" presetClass="emph" presetSubtype="0" fill="hold" nodeType="withEffect">
                                  <p:stCondLst>
                                    <p:cond delay="2000"/>
                                  </p:stCondLst>
                                  <p:childTnLst>
                                    <p:animRot by="-120000">
                                      <p:cBhvr>
                                        <p:cTn id="129" dur="500" fill="hold"/>
                                        <p:tgtEl>
                                          <p:spTgt spid="46"/>
                                        </p:tgtEl>
                                        <p:attrNameLst>
                                          <p:attrName>r</p:attrName>
                                        </p:attrNameLst>
                                      </p:cBhvr>
                                    </p:animRot>
                                  </p:childTnLst>
                                </p:cTn>
                              </p:par>
                              <p:par>
                                <p:cTn id="130" presetID="8" presetClass="emph" presetSubtype="0" fill="hold" nodeType="withEffect">
                                  <p:stCondLst>
                                    <p:cond delay="2500"/>
                                  </p:stCondLst>
                                  <p:childTnLst>
                                    <p:animRot by="-600000">
                                      <p:cBhvr>
                                        <p:cTn id="131" dur="500" fill="hold"/>
                                        <p:tgtEl>
                                          <p:spTgt spid="46"/>
                                        </p:tgtEl>
                                        <p:attrNameLst>
                                          <p:attrName>r</p:attrName>
                                        </p:attrNameLst>
                                      </p:cBhvr>
                                    </p:animRot>
                                  </p:childTnLst>
                                </p:cTn>
                              </p:par>
                              <p:par>
                                <p:cTn id="132" presetID="8" presetClass="emph" presetSubtype="0" fill="hold" nodeType="withEffect">
                                  <p:stCondLst>
                                    <p:cond delay="3000"/>
                                  </p:stCondLst>
                                  <p:childTnLst>
                                    <p:animRot by="-300000">
                                      <p:cBhvr>
                                        <p:cTn id="133" dur="500" fill="hold"/>
                                        <p:tgtEl>
                                          <p:spTgt spid="46"/>
                                        </p:tgtEl>
                                        <p:attrNameLst>
                                          <p:attrName>r</p:attrName>
                                        </p:attrNameLst>
                                      </p:cBhvr>
                                    </p:animRot>
                                  </p:childTnLst>
                                </p:cTn>
                              </p:par>
                              <p:par>
                                <p:cTn id="134" presetID="8" presetClass="emph" presetSubtype="0" fill="hold" nodeType="withEffect">
                                  <p:stCondLst>
                                    <p:cond delay="3500"/>
                                  </p:stCondLst>
                                  <p:childTnLst>
                                    <p:animRot by="-1200000">
                                      <p:cBhvr>
                                        <p:cTn id="135" dur="500" fill="hold"/>
                                        <p:tgtEl>
                                          <p:spTgt spid="46"/>
                                        </p:tgtEl>
                                        <p:attrNameLst>
                                          <p:attrName>r</p:attrName>
                                        </p:attrNameLst>
                                      </p:cBhvr>
                                    </p:animRot>
                                  </p:childTnLst>
                                </p:cTn>
                              </p:par>
                              <p:par>
                                <p:cTn id="136" presetID="8" presetClass="emph" presetSubtype="0" fill="hold" nodeType="withEffect">
                                  <p:stCondLst>
                                    <p:cond delay="4000"/>
                                  </p:stCondLst>
                                  <p:childTnLst>
                                    <p:animRot by="-1200000">
                                      <p:cBhvr>
                                        <p:cTn id="137" dur="500" fill="hold"/>
                                        <p:tgtEl>
                                          <p:spTgt spid="46"/>
                                        </p:tgtEl>
                                        <p:attrNameLst>
                                          <p:attrName>r</p:attrName>
                                        </p:attrNameLst>
                                      </p:cBhvr>
                                    </p:animRot>
                                  </p:childTnLst>
                                </p:cTn>
                              </p:par>
                              <p:par>
                                <p:cTn id="138" presetID="8" presetClass="emph" presetSubtype="0" fill="hold" nodeType="withEffect">
                                  <p:stCondLst>
                                    <p:cond delay="4500"/>
                                  </p:stCondLst>
                                  <p:childTnLst>
                                    <p:animRot by="-1200000">
                                      <p:cBhvr>
                                        <p:cTn id="139" dur="500" fill="hold"/>
                                        <p:tgtEl>
                                          <p:spTgt spid="46"/>
                                        </p:tgtEl>
                                        <p:attrNameLst>
                                          <p:attrName>r</p:attrName>
                                        </p:attrNameLst>
                                      </p:cBhvr>
                                    </p:animRot>
                                  </p:childTnLst>
                                </p:cTn>
                              </p:par>
                              <p:par>
                                <p:cTn id="140" presetID="8" presetClass="emph" presetSubtype="0" fill="hold" nodeType="withEffect">
                                  <p:stCondLst>
                                    <p:cond delay="5000"/>
                                  </p:stCondLst>
                                  <p:childTnLst>
                                    <p:animRot by="-600000">
                                      <p:cBhvr>
                                        <p:cTn id="141" dur="500" fill="hold"/>
                                        <p:tgtEl>
                                          <p:spTgt spid="46"/>
                                        </p:tgtEl>
                                        <p:attrNameLst>
                                          <p:attrName>r</p:attrName>
                                        </p:attrNameLst>
                                      </p:cBhvr>
                                    </p:animRot>
                                  </p:childTnLst>
                                </p:cTn>
                              </p:par>
                              <p:par>
                                <p:cTn id="142" presetID="8" presetClass="emph" presetSubtype="0" fill="hold" nodeType="withEffect">
                                  <p:stCondLst>
                                    <p:cond delay="5500"/>
                                  </p:stCondLst>
                                  <p:childTnLst>
                                    <p:animRot by="-600000">
                                      <p:cBhvr>
                                        <p:cTn id="143" dur="500" fill="hold"/>
                                        <p:tgtEl>
                                          <p:spTgt spid="46"/>
                                        </p:tgtEl>
                                        <p:attrNameLst>
                                          <p:attrName>r</p:attrName>
                                        </p:attrNameLst>
                                      </p:cBhvr>
                                    </p:animRot>
                                  </p:childTnLst>
                                </p:cTn>
                              </p:par>
                              <p:par>
                                <p:cTn id="144" presetID="8" presetClass="emph" presetSubtype="0" fill="hold" nodeType="withEffect">
                                  <p:stCondLst>
                                    <p:cond delay="6000"/>
                                  </p:stCondLst>
                                  <p:childTnLst>
                                    <p:animRot by="-600000">
                                      <p:cBhvr>
                                        <p:cTn id="145" dur="500" fill="hold"/>
                                        <p:tgtEl>
                                          <p:spTgt spid="46"/>
                                        </p:tgtEl>
                                        <p:attrNameLst>
                                          <p:attrName>r</p:attrName>
                                        </p:attrNameLst>
                                      </p:cBhvr>
                                    </p:animRot>
                                  </p:childTnLst>
                                </p:cTn>
                              </p:par>
                              <p:par>
                                <p:cTn id="146" presetID="8" presetClass="emph" presetSubtype="0" fill="hold" nodeType="withEffect">
                                  <p:stCondLst>
                                    <p:cond delay="6500"/>
                                  </p:stCondLst>
                                  <p:childTnLst>
                                    <p:animRot by="-900000">
                                      <p:cBhvr>
                                        <p:cTn id="147" dur="500" fill="hold"/>
                                        <p:tgtEl>
                                          <p:spTgt spid="46"/>
                                        </p:tgtEl>
                                        <p:attrNameLst>
                                          <p:attrName>r</p:attrName>
                                        </p:attrNameLst>
                                      </p:cBhvr>
                                    </p:animRot>
                                  </p:childTnLst>
                                </p:cTn>
                              </p:par>
                              <p:par>
                                <p:cTn id="148" presetID="8" presetClass="emph" presetSubtype="0" fill="hold" nodeType="withEffect">
                                  <p:stCondLst>
                                    <p:cond delay="7000"/>
                                  </p:stCondLst>
                                  <p:childTnLst>
                                    <p:animRot by="-300000">
                                      <p:cBhvr>
                                        <p:cTn id="149" dur="500" fill="hold"/>
                                        <p:tgtEl>
                                          <p:spTgt spid="46"/>
                                        </p:tgtEl>
                                        <p:attrNameLst>
                                          <p:attrName>r</p:attrName>
                                        </p:attrNameLst>
                                      </p:cBhvr>
                                    </p:animRot>
                                  </p:childTnLst>
                                </p:cTn>
                              </p:par>
                              <p:par>
                                <p:cTn id="150" presetID="8" presetClass="emph" presetSubtype="0" fill="hold" nodeType="withEffect">
                                  <p:stCondLst>
                                    <p:cond delay="7500"/>
                                  </p:stCondLst>
                                  <p:childTnLst>
                                    <p:animRot by="-720000">
                                      <p:cBhvr>
                                        <p:cTn id="151" dur="500" fill="hold"/>
                                        <p:tgtEl>
                                          <p:spTgt spid="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5DA4D"/>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flipH="1">
            <a:off x="-9525" y="0"/>
            <a:ext cx="2645990"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2483768" y="0"/>
            <a:ext cx="1080120" cy="1707654"/>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1403650" y="0"/>
            <a:ext cx="3312368" cy="141962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6228184" y="0"/>
            <a:ext cx="1080120" cy="1203598"/>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619673" y="336578"/>
            <a:ext cx="465168" cy="23997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丫头\png\小人\卡通类素材\gyk.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rot="21247218">
            <a:off x="1900061" y="147392"/>
            <a:ext cx="555021" cy="36413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直接连接符 12"/>
          <p:cNvCxnSpPr/>
          <p:nvPr userDrawn="1"/>
        </p:nvCxnSpPr>
        <p:spPr>
          <a:xfrm flipH="1">
            <a:off x="0" y="1"/>
            <a:ext cx="1259632" cy="699542"/>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35496" y="1"/>
            <a:ext cx="2376264" cy="915566"/>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7884368" y="0"/>
            <a:ext cx="914400" cy="914400"/>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6516216" y="12"/>
            <a:ext cx="2627784" cy="349771"/>
          </a:xfrm>
          <a:prstGeom prst="line">
            <a:avLst/>
          </a:prstGeom>
          <a:ln w="19050">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7" name="Picture 3" descr="E:\丫头\png\小人\卡通类素材\klo.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8360" y="59676"/>
            <a:ext cx="851644" cy="79208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丫头\png\小人\卡通类素材\gyk.png"/>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bwMode="auto">
          <a:xfrm rot="1786775">
            <a:off x="8465572" y="-56917"/>
            <a:ext cx="540482" cy="6430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E:\丫头\png\小人\卡通类素材\dtr.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bwMode="auto">
          <a:xfrm rot="21347883">
            <a:off x="2538634" y="-19668"/>
            <a:ext cx="516042" cy="48262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E:\丫头\png\小人\卡通类素材\dtr.png"/>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a:stretch>
            <a:fillRect/>
          </a:stretch>
        </p:blipFill>
        <p:spPr bwMode="auto">
          <a:xfrm flipH="1">
            <a:off x="7271988" y="-19979"/>
            <a:ext cx="205624" cy="28458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E:\丫头\png\小人\卡通类素材\dtr.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7849713" y="17127"/>
            <a:ext cx="261191" cy="34065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E:\丫头\png\小人\卡通类素材\dtr.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rot="21074484">
            <a:off x="3181153" y="-29199"/>
            <a:ext cx="334586" cy="3937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372338">
            <a:off x="6277728" y="159126"/>
            <a:ext cx="571362" cy="2947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E:\丫头\png\小人\卡通类素材\gyk.png"/>
          <p:cNvPicPr>
            <a:picLocks noChangeAspect="1" noChangeArrowheads="1"/>
          </p:cNvPicPr>
          <p:nvPr userDrawn="1"/>
        </p:nvPicPr>
        <p:blipFill rotWithShape="1">
          <a:blip r:embed="rId11" cstate="print">
            <a:extLst>
              <a:ext uri="{28A0092B-C50C-407E-A947-70E740481C1C}">
                <a14:useLocalDpi xmlns:a14="http://schemas.microsoft.com/office/drawing/2010/main" val="0"/>
              </a:ext>
            </a:extLst>
          </a:blip>
          <a:srcRect/>
          <a:stretch>
            <a:fillRect/>
          </a:stretch>
        </p:blipFill>
        <p:spPr bwMode="auto">
          <a:xfrm rot="721682">
            <a:off x="6486538" y="-36569"/>
            <a:ext cx="563414" cy="3696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rot="21240259">
            <a:off x="917775" y="254316"/>
            <a:ext cx="458632" cy="545662"/>
          </a:xfrm>
          <a:prstGeom prst="rect">
            <a:avLst/>
          </a:prstGeom>
          <a:noFill/>
          <a:extLst>
            <a:ext uri="{909E8E84-426E-40DD-AFC4-6F175D3DCCD1}">
              <a14:hiddenFill xmlns:a14="http://schemas.microsoft.com/office/drawing/2010/main">
                <a:solidFill>
                  <a:srgbClr val="FFFFFF"/>
                </a:solidFill>
              </a14:hiddenFill>
            </a:ext>
          </a:extLst>
        </p:spPr>
      </p:pic>
      <p:sp>
        <p:nvSpPr>
          <p:cNvPr id="26" name="椭圆 22"/>
          <p:cNvSpPr/>
          <p:nvPr userDrawn="1"/>
        </p:nvSpPr>
        <p:spPr>
          <a:xfrm>
            <a:off x="-9524" y="127799"/>
            <a:ext cx="9153525" cy="5015707"/>
          </a:xfrm>
          <a:custGeom>
            <a:avLst/>
            <a:gdLst>
              <a:gd name="connsiteX0" fmla="*/ 4869557 w 9153525"/>
              <a:gd name="connsiteY0" fmla="*/ 0 h 4876007"/>
              <a:gd name="connsiteX1" fmla="*/ 9153525 w 9153525"/>
              <a:gd name="connsiteY1" fmla="*/ 741494 h 4876007"/>
              <a:gd name="connsiteX2" fmla="*/ 9153525 w 9153525"/>
              <a:gd name="connsiteY2" fmla="*/ 4443082 h 4876007"/>
              <a:gd name="connsiteX3" fmla="*/ 7766785 w 9153525"/>
              <a:gd name="connsiteY3" fmla="*/ 4876007 h 4876007"/>
              <a:gd name="connsiteX4" fmla="*/ 1976549 w 9153525"/>
              <a:gd name="connsiteY4" fmla="*/ 4876007 h 4876007"/>
              <a:gd name="connsiteX5" fmla="*/ 0 w 9153525"/>
              <a:gd name="connsiteY5" fmla="*/ 4376929 h 4876007"/>
              <a:gd name="connsiteX6" fmla="*/ 9525 w 9153525"/>
              <a:gd name="connsiteY6" fmla="*/ 1017198 h 4876007"/>
              <a:gd name="connsiteX7" fmla="*/ 4869557 w 9153525"/>
              <a:gd name="connsiteY7" fmla="*/ 0 h 4876007"/>
              <a:gd name="connsiteX0-1" fmla="*/ 4869557 w 9153525"/>
              <a:gd name="connsiteY0-2" fmla="*/ 0 h 4876007"/>
              <a:gd name="connsiteX1-3" fmla="*/ 9153525 w 9153525"/>
              <a:gd name="connsiteY1-4" fmla="*/ 741494 h 4876007"/>
              <a:gd name="connsiteX2-5" fmla="*/ 9153525 w 9153525"/>
              <a:gd name="connsiteY2-6" fmla="*/ 4443082 h 4876007"/>
              <a:gd name="connsiteX3-7" fmla="*/ 7766785 w 9153525"/>
              <a:gd name="connsiteY3-8" fmla="*/ 4876007 h 4876007"/>
              <a:gd name="connsiteX4-9" fmla="*/ 1976549 w 9153525"/>
              <a:gd name="connsiteY4-10" fmla="*/ 4876007 h 4876007"/>
              <a:gd name="connsiteX5-11" fmla="*/ 0 w 9153525"/>
              <a:gd name="connsiteY5-12" fmla="*/ 4376929 h 4876007"/>
              <a:gd name="connsiteX6-13" fmla="*/ 9525 w 9153525"/>
              <a:gd name="connsiteY6-14" fmla="*/ 1360098 h 4876007"/>
              <a:gd name="connsiteX7-15" fmla="*/ 4869557 w 9153525"/>
              <a:gd name="connsiteY7-16" fmla="*/ 0 h 4876007"/>
              <a:gd name="connsiteX0-17" fmla="*/ 4869557 w 9153525"/>
              <a:gd name="connsiteY0-18" fmla="*/ 0 h 4876007"/>
              <a:gd name="connsiteX1-19" fmla="*/ 9153525 w 9153525"/>
              <a:gd name="connsiteY1-20" fmla="*/ 741494 h 4876007"/>
              <a:gd name="connsiteX2-21" fmla="*/ 9153525 w 9153525"/>
              <a:gd name="connsiteY2-22" fmla="*/ 4443082 h 4876007"/>
              <a:gd name="connsiteX3-23" fmla="*/ 7766785 w 9153525"/>
              <a:gd name="connsiteY3-24" fmla="*/ 4876007 h 4876007"/>
              <a:gd name="connsiteX4-25" fmla="*/ 1976549 w 9153525"/>
              <a:gd name="connsiteY4-26" fmla="*/ 4876007 h 4876007"/>
              <a:gd name="connsiteX5-27" fmla="*/ 0 w 9153525"/>
              <a:gd name="connsiteY5-28" fmla="*/ 4376929 h 4876007"/>
              <a:gd name="connsiteX6-29" fmla="*/ 9525 w 9153525"/>
              <a:gd name="connsiteY6-30" fmla="*/ 1360098 h 4876007"/>
              <a:gd name="connsiteX7-31" fmla="*/ 4869557 w 9153525"/>
              <a:gd name="connsiteY7-32" fmla="*/ 0 h 4876007"/>
              <a:gd name="connsiteX0-33" fmla="*/ 4894957 w 9153525"/>
              <a:gd name="connsiteY0-34" fmla="*/ 0 h 5015707"/>
              <a:gd name="connsiteX1-35" fmla="*/ 9153525 w 9153525"/>
              <a:gd name="connsiteY1-36" fmla="*/ 881194 h 5015707"/>
              <a:gd name="connsiteX2-37" fmla="*/ 9153525 w 9153525"/>
              <a:gd name="connsiteY2-38" fmla="*/ 4582782 h 5015707"/>
              <a:gd name="connsiteX3-39" fmla="*/ 7766785 w 9153525"/>
              <a:gd name="connsiteY3-40" fmla="*/ 5015707 h 5015707"/>
              <a:gd name="connsiteX4-41" fmla="*/ 1976549 w 9153525"/>
              <a:gd name="connsiteY4-42" fmla="*/ 5015707 h 5015707"/>
              <a:gd name="connsiteX5-43" fmla="*/ 0 w 9153525"/>
              <a:gd name="connsiteY5-44" fmla="*/ 4516629 h 5015707"/>
              <a:gd name="connsiteX6-45" fmla="*/ 9525 w 9153525"/>
              <a:gd name="connsiteY6-46" fmla="*/ 1499798 h 5015707"/>
              <a:gd name="connsiteX7-47" fmla="*/ 4894957 w 9153525"/>
              <a:gd name="connsiteY7-48" fmla="*/ 0 h 5015707"/>
              <a:gd name="connsiteX0-49" fmla="*/ 4894957 w 9153525"/>
              <a:gd name="connsiteY0-50" fmla="*/ 0 h 5015707"/>
              <a:gd name="connsiteX1-51" fmla="*/ 9140825 w 9153525"/>
              <a:gd name="connsiteY1-52" fmla="*/ 538294 h 5015707"/>
              <a:gd name="connsiteX2-53" fmla="*/ 9153525 w 9153525"/>
              <a:gd name="connsiteY2-54" fmla="*/ 4582782 h 5015707"/>
              <a:gd name="connsiteX3-55" fmla="*/ 7766785 w 9153525"/>
              <a:gd name="connsiteY3-56" fmla="*/ 5015707 h 5015707"/>
              <a:gd name="connsiteX4-57" fmla="*/ 1976549 w 9153525"/>
              <a:gd name="connsiteY4-58" fmla="*/ 5015707 h 5015707"/>
              <a:gd name="connsiteX5-59" fmla="*/ 0 w 9153525"/>
              <a:gd name="connsiteY5-60" fmla="*/ 4516629 h 5015707"/>
              <a:gd name="connsiteX6-61" fmla="*/ 9525 w 9153525"/>
              <a:gd name="connsiteY6-62" fmla="*/ 1499798 h 5015707"/>
              <a:gd name="connsiteX7-63" fmla="*/ 4894957 w 9153525"/>
              <a:gd name="connsiteY7-64" fmla="*/ 0 h 5015707"/>
              <a:gd name="connsiteX0-65" fmla="*/ 4894957 w 9153525"/>
              <a:gd name="connsiteY0-66" fmla="*/ 0 h 5015707"/>
              <a:gd name="connsiteX1-67" fmla="*/ 9140825 w 9153525"/>
              <a:gd name="connsiteY1-68" fmla="*/ 538294 h 5015707"/>
              <a:gd name="connsiteX2-69" fmla="*/ 9153525 w 9153525"/>
              <a:gd name="connsiteY2-70" fmla="*/ 4582782 h 5015707"/>
              <a:gd name="connsiteX3-71" fmla="*/ 7766785 w 9153525"/>
              <a:gd name="connsiteY3-72" fmla="*/ 5015707 h 5015707"/>
              <a:gd name="connsiteX4-73" fmla="*/ 1976549 w 9153525"/>
              <a:gd name="connsiteY4-74" fmla="*/ 5015707 h 5015707"/>
              <a:gd name="connsiteX5-75" fmla="*/ 0 w 9153525"/>
              <a:gd name="connsiteY5-76" fmla="*/ 4516629 h 5015707"/>
              <a:gd name="connsiteX6-77" fmla="*/ 9525 w 9153525"/>
              <a:gd name="connsiteY6-78" fmla="*/ 1233098 h 5015707"/>
              <a:gd name="connsiteX7-79" fmla="*/ 4894957 w 9153525"/>
              <a:gd name="connsiteY7-80" fmla="*/ 0 h 5015707"/>
              <a:gd name="connsiteX0-81" fmla="*/ 4894957 w 9153525"/>
              <a:gd name="connsiteY0-82" fmla="*/ 0 h 5015707"/>
              <a:gd name="connsiteX1-83" fmla="*/ 9140825 w 9153525"/>
              <a:gd name="connsiteY1-84" fmla="*/ 538294 h 5015707"/>
              <a:gd name="connsiteX2-85" fmla="*/ 9153525 w 9153525"/>
              <a:gd name="connsiteY2-86" fmla="*/ 4582782 h 5015707"/>
              <a:gd name="connsiteX3-87" fmla="*/ 7766785 w 9153525"/>
              <a:gd name="connsiteY3-88" fmla="*/ 5015707 h 5015707"/>
              <a:gd name="connsiteX4-89" fmla="*/ 1976549 w 9153525"/>
              <a:gd name="connsiteY4-90" fmla="*/ 5015707 h 5015707"/>
              <a:gd name="connsiteX5-91" fmla="*/ 0 w 9153525"/>
              <a:gd name="connsiteY5-92" fmla="*/ 4681729 h 5015707"/>
              <a:gd name="connsiteX6-93" fmla="*/ 9525 w 9153525"/>
              <a:gd name="connsiteY6-94" fmla="*/ 1233098 h 5015707"/>
              <a:gd name="connsiteX7-95" fmla="*/ 4894957 w 9153525"/>
              <a:gd name="connsiteY7-96" fmla="*/ 0 h 5015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153525" h="5015707">
                <a:moveTo>
                  <a:pt x="4894957" y="0"/>
                </a:moveTo>
                <a:cubicBezTo>
                  <a:pt x="6562986" y="0"/>
                  <a:pt x="8037072" y="79396"/>
                  <a:pt x="9140825" y="538294"/>
                </a:cubicBezTo>
                <a:cubicBezTo>
                  <a:pt x="9145058" y="1886457"/>
                  <a:pt x="9149292" y="3234619"/>
                  <a:pt x="9153525" y="4582782"/>
                </a:cubicBezTo>
                <a:cubicBezTo>
                  <a:pt x="8743370" y="4753309"/>
                  <a:pt x="8276816" y="4899491"/>
                  <a:pt x="7766785" y="5015707"/>
                </a:cubicBezTo>
                <a:lnTo>
                  <a:pt x="1976549" y="5015707"/>
                </a:lnTo>
                <a:cubicBezTo>
                  <a:pt x="1207329" y="4841697"/>
                  <a:pt x="527425" y="4973531"/>
                  <a:pt x="0" y="4681729"/>
                </a:cubicBezTo>
                <a:cubicBezTo>
                  <a:pt x="0" y="3631669"/>
                  <a:pt x="9525" y="2283158"/>
                  <a:pt x="9525" y="1233098"/>
                </a:cubicBezTo>
                <a:cubicBezTo>
                  <a:pt x="651581" y="557237"/>
                  <a:pt x="2914218" y="0"/>
                  <a:pt x="4894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endParaRPr lang="zh-CN" altLang="en-US">
              <a:solidFill>
                <a:prstClr val="white"/>
              </a:solidFill>
              <a:cs typeface="+mn-ea"/>
              <a:sym typeface="+mn-lt"/>
            </a:endParaRPr>
          </a:p>
        </p:txBody>
      </p:sp>
      <p:pic>
        <p:nvPicPr>
          <p:cNvPr id="27" name="Picture 4" descr="E:\丫头\png\小人\卡通类素材\gyk.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77776" y="4729970"/>
            <a:ext cx="643482" cy="331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E:\丫头\png\小人\卡通类素材\gyk.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rot="1000783">
            <a:off x="829991" y="4626835"/>
            <a:ext cx="800397" cy="52511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gur.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l="103" r="292" b="9279"/>
          <a:stretch>
            <a:fillRect/>
          </a:stretch>
        </p:blipFill>
        <p:spPr bwMode="auto">
          <a:xfrm rot="10800000" flipH="1" flipV="1">
            <a:off x="-9526" y="4155927"/>
            <a:ext cx="9153526" cy="9875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10C9EE"/>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pic>
        <p:nvPicPr>
          <p:cNvPr id="6"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963390">
            <a:off x="8431198" y="2740278"/>
            <a:ext cx="778548" cy="5107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E:\丫头\png\小人\卡通类素材\l;'.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19683" y="772433"/>
            <a:ext cx="4166407" cy="3299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20706780">
            <a:off x="4171675" y="2930569"/>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80112" y="481173"/>
            <a:ext cx="2202726" cy="9247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E:\丫头\png\小人\卡通类素材\shu.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691914" y="36265"/>
            <a:ext cx="2306962" cy="3276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丫头\png\小人\卡通类素材\trd.png"/>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b="2317"/>
          <a:stretch>
            <a:fillRect/>
          </a:stretch>
        </p:blipFill>
        <p:spPr bwMode="auto">
          <a:xfrm>
            <a:off x="2699794" y="3001253"/>
            <a:ext cx="6460604" cy="21422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丫头\png\小人\卡通类素材\yunf.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76651" y="772443"/>
            <a:ext cx="1800200" cy="7557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E:\丫头\png\小人\卡通类素材\ad.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43608" y="353307"/>
            <a:ext cx="1916196"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E:\丫头\png\小人\卡通类素材\ryf.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a:stretch>
            <a:fillRect/>
          </a:stretch>
        </p:blipFill>
        <p:spPr bwMode="auto">
          <a:xfrm>
            <a:off x="3347866" y="36811"/>
            <a:ext cx="1276598" cy="129614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丫头\png\小人\卡通类素材\ryf.png"/>
          <p:cNvPicPr>
            <a:picLocks noChangeAspect="1" noChangeArrowheads="1"/>
          </p:cNvPicPr>
          <p:nvPr userDrawn="1"/>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4425481" y="3707046"/>
            <a:ext cx="1160570" cy="14642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6029781" y="2657563"/>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丫头\png\小人\卡通类素材\gyk.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rot="504957">
            <a:off x="6557407" y="2503522"/>
            <a:ext cx="1164698" cy="7641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丫头\png\小人\卡通类素材\ip'.png"/>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761396" y="1525370"/>
            <a:ext cx="3059087" cy="32179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E:\丫头\png\小人\卡通类素材\yio.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rot="505138">
            <a:off x="121610" y="3413026"/>
            <a:ext cx="1033530" cy="17372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3835980" y="4274634"/>
            <a:ext cx="918748" cy="10703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5386021" y="344657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6481448" y="4374327"/>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3291565" y="458128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E:\丫头\png\小人\卡通类素材\ry.png"/>
          <p:cNvPicPr>
            <a:picLocks noChangeAspect="1" noChangeArrowheads="1"/>
          </p:cNvPicPr>
          <p:nvPr userDrawn="1"/>
        </p:nvPicPr>
        <p:blipFill rotWithShape="1">
          <a:blip r:embed="rId14" cstate="print">
            <a:extLst>
              <a:ext uri="{28A0092B-C50C-407E-A947-70E740481C1C}">
                <a14:useLocalDpi xmlns:a14="http://schemas.microsoft.com/office/drawing/2010/main" val="0"/>
              </a:ext>
            </a:extLst>
          </a:blip>
          <a:srcRect/>
          <a:stretch>
            <a:fillRect/>
          </a:stretch>
        </p:blipFill>
        <p:spPr bwMode="auto">
          <a:xfrm>
            <a:off x="8431163" y="4706620"/>
            <a:ext cx="400059" cy="324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E:\丫头\png\小人\卡通类素材\gyk.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a:stretch>
            <a:fillRect/>
          </a:stretch>
        </p:blipFill>
        <p:spPr bwMode="auto">
          <a:xfrm rot="18896325">
            <a:off x="2354796" y="4428517"/>
            <a:ext cx="924154" cy="4767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E:\丫头\png\小人\卡通类素材\ry.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rot="21326347">
            <a:off x="1083305" y="4308787"/>
            <a:ext cx="887346" cy="10337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E:\丫头\png\小人\卡通类素材\ry.png"/>
          <p:cNvPicPr>
            <a:picLocks noChangeAspect="1" noChangeArrowheads="1"/>
          </p:cNvPicPr>
          <p:nvPr userDrawn="1"/>
        </p:nvPicPr>
        <p:blipFill rotWithShape="1">
          <a:blip r:embed="rId15" cstate="print">
            <a:extLst>
              <a:ext uri="{28A0092B-C50C-407E-A947-70E740481C1C}">
                <a14:useLocalDpi xmlns:a14="http://schemas.microsoft.com/office/drawing/2010/main" val="0"/>
              </a:ext>
            </a:extLst>
          </a:blip>
          <a:srcRect/>
          <a:stretch>
            <a:fillRect/>
          </a:stretch>
        </p:blipFill>
        <p:spPr bwMode="auto">
          <a:xfrm rot="1377942">
            <a:off x="1692495" y="4784301"/>
            <a:ext cx="388060" cy="45210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E:\丫头\png\小人\卡通类素材\yio.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21094862" flipH="1">
            <a:off x="5640936" y="4153170"/>
            <a:ext cx="578316" cy="97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丫头\png\小人\卡通类素材\yunf.png"/>
          <p:cNvPicPr>
            <a:picLocks noChangeAspect="1" noChangeArrowheads="1"/>
          </p:cNvPicPr>
          <p:nvPr userDrawn="1"/>
        </p:nvPicPr>
        <p:blipFill rotWithShape="1">
          <a:blip r:embed="rId17" cstate="print">
            <a:extLst>
              <a:ext uri="{28A0092B-C50C-407E-A947-70E740481C1C}">
                <a14:useLocalDpi xmlns:a14="http://schemas.microsoft.com/office/drawing/2010/main" val="0"/>
              </a:ext>
            </a:extLst>
          </a:blip>
          <a:srcRect/>
          <a:stretch>
            <a:fillRect/>
          </a:stretch>
        </p:blipFill>
        <p:spPr bwMode="auto">
          <a:xfrm>
            <a:off x="2" y="2272643"/>
            <a:ext cx="695925" cy="75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9" dur="1500" spd="-100000" fill="hold"/>
                                        <p:tgtEl>
                                          <p:spTgt spid="1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4" dur="1500" fill="hold"/>
                                        <p:tgtEl>
                                          <p:spTgt spid="9"/>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0" presetClass="path" presetSubtype="0" repeatCount="indefinite" accel="50000" decel="50000" autoRev="1" fill="hold" nodeType="withEffect">
                                  <p:stCondLst>
                                    <p:cond delay="0"/>
                                  </p:stCondLst>
                                  <p:childTnLst>
                                    <p:animMotion origin="layout" path="M -6.66667E-6 3.20988E-6 L -0.02362 0.00031 " pathEditMode="relative" ptsTypes="AA">
                                      <p:cBhvr>
                                        <p:cTn id="19" dur="1500" fill="hold"/>
                                        <p:tgtEl>
                                          <p:spTgt spid="29"/>
                                        </p:tgtEl>
                                        <p:attrNameLst>
                                          <p:attrName>ppt_x</p:attrName>
                                          <p:attrName>ppt_y</p:attrName>
                                        </p:attrNameLst>
                                      </p:cBhvr>
                                    </p:animMotion>
                                  </p:childTnLst>
                                </p:cTn>
                              </p:par>
                              <p:par>
                                <p:cTn id="20" presetID="8" presetClass="emph" presetSubtype="0" repeatCount="indefinite" autoRev="1" fill="hold" nodeType="withEffect">
                                  <p:stCondLst>
                                    <p:cond delay="0"/>
                                  </p:stCondLst>
                                  <p:childTnLst>
                                    <p:animRot by="180000">
                                      <p:cBhvr>
                                        <p:cTn id="21" dur="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heme" Target="../theme/theme12.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55.jpe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theme" Target="../theme/theme13.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theme" Target="../theme/theme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55.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57.jpeg"/><Relationship Id="rId2" Type="http://schemas.openxmlformats.org/officeDocument/2006/relationships/slideLayout" Target="../slideLayouts/slideLayout35.xml"/><Relationship Id="rId16"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68.xml"/><Relationship Id="rId7" Type="http://schemas.openxmlformats.org/officeDocument/2006/relationships/theme" Target="../theme/theme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fld id="{A077817C-7B71-42AF-900A-2817BE836D2B}" type="datetimeFigureOut">
              <a:rPr lang="zh-CN" altLang="en-US" smtClean="0"/>
              <a:t>2022/4/16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fld id="{0DA75A3B-6662-4096-B8F1-4038B9AC79F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859" r:id="rId14"/>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6" y="274321"/>
            <a:ext cx="7886700" cy="994172"/>
          </a:xfrm>
          <a:prstGeom prst="rect">
            <a:avLst/>
          </a:prstGeom>
        </p:spPr>
        <p:txBody>
          <a:bodyPr vert="horz" lIns="91404" tIns="45701" rIns="91404" bIns="45701"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33846" y="1371612"/>
            <a:ext cx="7886700" cy="3263503"/>
          </a:xfrm>
          <a:prstGeom prst="rect">
            <a:avLst/>
          </a:prstGeom>
        </p:spPr>
        <p:txBody>
          <a:bodyPr vert="horz" lIns="91404" tIns="45701" rIns="91404" bIns="45701"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04" tIns="45701" rIns="91404" bIns="45701" rtlCol="0" anchor="ctr"/>
          <a:lstStyle>
            <a:lvl1pPr algn="l">
              <a:defRPr sz="800">
                <a:solidFill>
                  <a:schemeClr val="tx1">
                    <a:lumMod val="65000"/>
                    <a:lumOff val="35000"/>
                  </a:schemeClr>
                </a:solidFill>
              </a:defRPr>
            </a:lvl1pPr>
          </a:lstStyle>
          <a:p>
            <a:fld id="{472AF19C-8B6C-457B-8C63-E644CE4E0606}" type="datetimeFigureOut">
              <a:rPr lang="zh-CN" altLang="en-US" smtClean="0">
                <a:solidFill>
                  <a:prstClr val="black">
                    <a:lumMod val="65000"/>
                    <a:lumOff val="35000"/>
                  </a:prstClr>
                </a:solidFill>
              </a:rPr>
              <a:t>2022/4/16</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04" tIns="45701" rIns="91404" bIns="45701" rtlCol="0" anchor="ctr"/>
          <a:lstStyle>
            <a:lvl1pPr algn="ctr">
              <a:defRPr sz="800">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4767264"/>
            <a:ext cx="2057400" cy="273844"/>
          </a:xfrm>
          <a:prstGeom prst="rect">
            <a:avLst/>
          </a:prstGeom>
        </p:spPr>
        <p:txBody>
          <a:bodyPr vert="horz" lIns="91404" tIns="45701" rIns="91404" bIns="45701" rtlCol="0" anchor="ctr"/>
          <a:lstStyle>
            <a:lvl1pPr algn="r">
              <a:defRPr sz="800">
                <a:solidFill>
                  <a:schemeClr val="tx1">
                    <a:tint val="75000"/>
                  </a:schemeClr>
                </a:solidFill>
              </a:defRPr>
            </a:lvl1pPr>
          </a:lstStyle>
          <a:p>
            <a:fld id="{EB3FFE46-9FB3-49B0-9DA3-BDAC436C15FB}"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anose="05020102010507070707"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anose="05020102010507070707"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anose="05020102010507070707" pitchFamily="18" charset="2"/>
        <a:buChar char=""/>
        <a:defRPr sz="1500" kern="1200">
          <a:solidFill>
            <a:schemeClr val="tx1"/>
          </a:solidFill>
          <a:latin typeface="+mn-lt"/>
          <a:ea typeface="+mn-ea"/>
          <a:cs typeface="+mn-cs"/>
        </a:defRPr>
      </a:lvl3pPr>
      <a:lvl4pPr marL="1199515" indent="-171450" algn="l" defTabSz="685800" rtl="0" eaLnBrk="1" latinLnBrk="0" hangingPunct="1">
        <a:lnSpc>
          <a:spcPct val="90000"/>
        </a:lnSpc>
        <a:spcBef>
          <a:spcPts val="375"/>
        </a:spcBef>
        <a:buFont typeface="Wingdings 2" panose="05020102010507070707" pitchFamily="18" charset="2"/>
        <a:buChar char=""/>
        <a:defRPr sz="1400" kern="1200">
          <a:solidFill>
            <a:schemeClr val="tx1"/>
          </a:solidFill>
          <a:latin typeface="+mn-lt"/>
          <a:ea typeface="+mn-ea"/>
          <a:cs typeface="+mn-cs"/>
        </a:defRPr>
      </a:lvl4pPr>
      <a:lvl5pPr marL="1542415" indent="-171450" algn="l" defTabSz="685800" rtl="0" eaLnBrk="1" latinLnBrk="0" hangingPunct="1">
        <a:lnSpc>
          <a:spcPct val="90000"/>
        </a:lnSpc>
        <a:spcBef>
          <a:spcPts val="375"/>
        </a:spcBef>
        <a:buFont typeface="Wingdings 2" panose="05020102010507070707" pitchFamily="18" charset="2"/>
        <a:buChar char=""/>
        <a:defRPr sz="1400" kern="1200">
          <a:solidFill>
            <a:schemeClr val="tx1"/>
          </a:solidFill>
          <a:latin typeface="+mn-lt"/>
          <a:ea typeface="+mn-ea"/>
          <a:cs typeface="+mn-cs"/>
        </a:defRPr>
      </a:lvl5pPr>
      <a:lvl6pPr marL="18853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6pPr>
      <a:lvl7pPr marL="22282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7pPr>
      <a:lvl8pPr marL="25711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8pPr>
      <a:lvl9pPr marL="29140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0965" algn="l" defTabSz="685800" rtl="0" eaLnBrk="1" latinLnBrk="0" hangingPunct="1">
        <a:defRPr sz="1400" kern="1200">
          <a:solidFill>
            <a:schemeClr val="tx1"/>
          </a:solidFill>
          <a:latin typeface="+mn-lt"/>
          <a:ea typeface="+mn-ea"/>
          <a:cs typeface="+mn-cs"/>
        </a:defRPr>
      </a:lvl5pPr>
      <a:lvl6pPr marL="1713865"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pPr defTabSz="914400"/>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pPr defTabSz="914400"/>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pPr defTabSz="914400"/>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pPr defTabSz="914400"/>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pPr defTabSz="914400"/>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pPr defTabSz="914400"/>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pPr defTabSz="914400"/>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pPr defTabSz="914400"/>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40000" r="-4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6" y="274321"/>
            <a:ext cx="7886700" cy="994172"/>
          </a:xfrm>
          <a:prstGeom prst="rect">
            <a:avLst/>
          </a:prstGeom>
        </p:spPr>
        <p:txBody>
          <a:bodyPr vert="horz" lIns="91404" tIns="45701" rIns="91404" bIns="45701"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33846" y="1371612"/>
            <a:ext cx="7886700" cy="3263503"/>
          </a:xfrm>
          <a:prstGeom prst="rect">
            <a:avLst/>
          </a:prstGeom>
        </p:spPr>
        <p:txBody>
          <a:bodyPr vert="horz" lIns="91404" tIns="45701" rIns="91404" bIns="45701"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04" tIns="45701" rIns="91404" bIns="45701" rtlCol="0" anchor="ctr"/>
          <a:lstStyle>
            <a:lvl1pPr algn="l">
              <a:defRPr sz="800">
                <a:solidFill>
                  <a:schemeClr val="tx1">
                    <a:lumMod val="65000"/>
                    <a:lumOff val="35000"/>
                  </a:schemeClr>
                </a:solidFill>
              </a:defRPr>
            </a:lvl1pPr>
          </a:lstStyle>
          <a:p>
            <a:fld id="{472AF19C-8B6C-457B-8C63-E644CE4E0606}" type="datetimeFigureOut">
              <a:rPr lang="zh-CN" altLang="en-US" smtClean="0"/>
              <a:t>2022/4/16</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04" tIns="45701" rIns="91404" bIns="45701" rtlCol="0" anchor="ctr"/>
          <a:lstStyle>
            <a:lvl1pPr algn="ctr">
              <a:defRPr sz="8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6463145" y="4767264"/>
            <a:ext cx="2057400" cy="273844"/>
          </a:xfrm>
          <a:prstGeom prst="rect">
            <a:avLst/>
          </a:prstGeom>
        </p:spPr>
        <p:txBody>
          <a:bodyPr vert="horz" lIns="91404" tIns="45701" rIns="91404" bIns="45701" rtlCol="0" anchor="ctr"/>
          <a:lstStyle>
            <a:lvl1pPr algn="r">
              <a:defRPr sz="800">
                <a:solidFill>
                  <a:schemeClr val="tx1">
                    <a:tint val="75000"/>
                  </a:schemeClr>
                </a:solidFill>
              </a:defRPr>
            </a:lvl1pPr>
          </a:lstStyle>
          <a:p>
            <a:fld id="{EB3FFE46-9FB3-49B0-9DA3-BDAC436C15F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anose="05020102010507070707"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anose="05020102010507070707"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anose="05020102010507070707" pitchFamily="18" charset="2"/>
        <a:buChar char=""/>
        <a:defRPr sz="1500" kern="1200">
          <a:solidFill>
            <a:schemeClr val="tx1"/>
          </a:solidFill>
          <a:latin typeface="+mn-lt"/>
          <a:ea typeface="+mn-ea"/>
          <a:cs typeface="+mn-cs"/>
        </a:defRPr>
      </a:lvl3pPr>
      <a:lvl4pPr marL="1199515" indent="-171450" algn="l" defTabSz="685800" rtl="0" eaLnBrk="1" latinLnBrk="0" hangingPunct="1">
        <a:lnSpc>
          <a:spcPct val="90000"/>
        </a:lnSpc>
        <a:spcBef>
          <a:spcPts val="375"/>
        </a:spcBef>
        <a:buFont typeface="Wingdings 2" panose="05020102010507070707" pitchFamily="18" charset="2"/>
        <a:buChar char=""/>
        <a:defRPr sz="1400" kern="1200">
          <a:solidFill>
            <a:schemeClr val="tx1"/>
          </a:solidFill>
          <a:latin typeface="+mn-lt"/>
          <a:ea typeface="+mn-ea"/>
          <a:cs typeface="+mn-cs"/>
        </a:defRPr>
      </a:lvl4pPr>
      <a:lvl5pPr marL="1542415" indent="-171450" algn="l" defTabSz="685800" rtl="0" eaLnBrk="1" latinLnBrk="0" hangingPunct="1">
        <a:lnSpc>
          <a:spcPct val="90000"/>
        </a:lnSpc>
        <a:spcBef>
          <a:spcPts val="375"/>
        </a:spcBef>
        <a:buFont typeface="Wingdings 2" panose="05020102010507070707" pitchFamily="18" charset="2"/>
        <a:buChar char=""/>
        <a:defRPr sz="1400" kern="1200">
          <a:solidFill>
            <a:schemeClr val="tx1"/>
          </a:solidFill>
          <a:latin typeface="+mn-lt"/>
          <a:ea typeface="+mn-ea"/>
          <a:cs typeface="+mn-cs"/>
        </a:defRPr>
      </a:lvl5pPr>
      <a:lvl6pPr marL="18853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6pPr>
      <a:lvl7pPr marL="22282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7pPr>
      <a:lvl8pPr marL="25711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8pPr>
      <a:lvl9pPr marL="2914015" indent="-171450" algn="l" defTabSz="685800" rtl="0" eaLnBrk="1" latinLnBrk="0" hangingPunct="1">
        <a:spcBef>
          <a:spcPct val="20000"/>
        </a:spcBef>
        <a:buFont typeface="Wingdings 2" panose="05020102010507070707" pitchFamily="18" charset="2"/>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0965" algn="l" defTabSz="685800" rtl="0" eaLnBrk="1" latinLnBrk="0" hangingPunct="1">
        <a:defRPr sz="1400" kern="1200">
          <a:solidFill>
            <a:schemeClr val="tx1"/>
          </a:solidFill>
          <a:latin typeface="+mn-lt"/>
          <a:ea typeface="+mn-ea"/>
          <a:cs typeface="+mn-cs"/>
        </a:defRPr>
      </a:lvl5pPr>
      <a:lvl6pPr marL="1713865"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04" tIns="45701" rIns="91404" bIns="45701"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04" tIns="45701" rIns="91404" bIns="457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91404" tIns="45701" rIns="91404" bIns="45701" rtlCol="0" anchor="ctr"/>
          <a:lstStyle>
            <a:lvl1pPr algn="l">
              <a:defRPr sz="900">
                <a:solidFill>
                  <a:schemeClr val="tx1">
                    <a:tint val="75000"/>
                  </a:schemeClr>
                </a:solidFill>
              </a:defRPr>
            </a:lvl1pPr>
          </a:lstStyle>
          <a:p>
            <a:fld id="{316E9974-F0DC-4DB8-9A38-2F8F55216D11}" type="datetime1">
              <a:rPr lang="en-US" smtClean="0"/>
              <a:t>4/16/2022</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04" tIns="45701" rIns="91404" bIns="45701"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04" tIns="45701" rIns="91404" bIns="45701" rtlCol="0" anchor="ctr"/>
          <a:lstStyle>
            <a:lvl1pPr algn="r">
              <a:defRPr sz="900">
                <a:solidFill>
                  <a:schemeClr val="tx1">
                    <a:tint val="75000"/>
                  </a:schemeClr>
                </a:solidFill>
              </a:defRPr>
            </a:lvl1pPr>
          </a:lstStyle>
          <a:p>
            <a:fld id="{F9C20B1D-C678-4C69-9E65-5611E138ED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5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24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3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0965" algn="l" defTabSz="685800" rtl="0" eaLnBrk="1" latinLnBrk="0" hangingPunct="1">
        <a:defRPr sz="1400" kern="1200">
          <a:solidFill>
            <a:schemeClr val="tx1"/>
          </a:solidFill>
          <a:latin typeface="+mn-lt"/>
          <a:ea typeface="+mn-ea"/>
          <a:cs typeface="+mn-cs"/>
        </a:defRPr>
      </a:lvl5pPr>
      <a:lvl6pPr marL="1713865"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315" tIns="34166" rIns="68315" bIns="34166"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66"/>
            <a:ext cx="8229600" cy="3394472"/>
          </a:xfrm>
          <a:prstGeom prst="rect">
            <a:avLst/>
          </a:prstGeom>
        </p:spPr>
        <p:txBody>
          <a:bodyPr vert="horz" lIns="68315" tIns="34166" rIns="68315" bIns="3416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7"/>
            <a:ext cx="2133600" cy="273844"/>
          </a:xfrm>
          <a:prstGeom prst="rect">
            <a:avLst/>
          </a:prstGeom>
        </p:spPr>
        <p:txBody>
          <a:bodyPr vert="horz" lIns="68315" tIns="34166" rIns="68315" bIns="34166" rtlCol="0" anchor="ctr"/>
          <a:lstStyle>
            <a:lvl1pPr algn="l">
              <a:defRPr sz="1100">
                <a:solidFill>
                  <a:schemeClr val="tx1">
                    <a:tint val="75000"/>
                  </a:schemeClr>
                </a:solidFill>
              </a:defRPr>
            </a:lvl1pPr>
          </a:lstStyle>
          <a:p>
            <a:pPr defTabSz="684530">
              <a:defRPr/>
            </a:pPr>
            <a:fld id="{9196EC2F-0988-4314-AD4B-24FF16D7B45E}" type="datetime1">
              <a:rPr lang="en-US" altLang="zh-CN" smtClean="0">
                <a:solidFill>
                  <a:prstClr val="black">
                    <a:tint val="75000"/>
                  </a:prstClr>
                </a:solidFill>
              </a:rPr>
              <a:t>4/16/2022</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7"/>
            <a:ext cx="2895600" cy="273844"/>
          </a:xfrm>
          <a:prstGeom prst="rect">
            <a:avLst/>
          </a:prstGeom>
        </p:spPr>
        <p:txBody>
          <a:bodyPr vert="horz" lIns="68315" tIns="34166" rIns="68315" bIns="34166" rtlCol="0" anchor="ctr"/>
          <a:lstStyle>
            <a:lvl1pPr algn="ctr">
              <a:defRPr sz="1100">
                <a:solidFill>
                  <a:schemeClr val="tx1">
                    <a:tint val="75000"/>
                  </a:schemeClr>
                </a:solidFill>
              </a:defRPr>
            </a:lvl1pPr>
          </a:lstStyle>
          <a:p>
            <a:pPr defTabSz="684530">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7"/>
            <a:ext cx="2133600" cy="273844"/>
          </a:xfrm>
          <a:prstGeom prst="rect">
            <a:avLst/>
          </a:prstGeom>
        </p:spPr>
        <p:txBody>
          <a:bodyPr vert="horz" lIns="68315" tIns="34166" rIns="68315" bIns="34166" rtlCol="0" anchor="ctr"/>
          <a:lstStyle>
            <a:lvl1pPr algn="r">
              <a:defRPr sz="1100">
                <a:solidFill>
                  <a:schemeClr val="tx1">
                    <a:tint val="75000"/>
                  </a:schemeClr>
                </a:solidFill>
              </a:defRPr>
            </a:lvl1pPr>
          </a:lstStyle>
          <a:p>
            <a:pPr defTabSz="684530">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hdr="0" ftr="0" dt="0"/>
  <p:txStyles>
    <p:titleStyle>
      <a:lvl1pPr algn="ctr" defTabSz="913130" rtl="0" eaLnBrk="1" latinLnBrk="0" hangingPunct="1">
        <a:spcBef>
          <a:spcPct val="0"/>
        </a:spcBef>
        <a:buNone/>
        <a:defRPr sz="4500" kern="1200">
          <a:solidFill>
            <a:schemeClr val="tx1"/>
          </a:solidFill>
          <a:latin typeface="+mj-lt"/>
          <a:ea typeface="+mj-ea"/>
          <a:cs typeface="+mj-cs"/>
        </a:defRPr>
      </a:lvl1pPr>
    </p:titleStyle>
    <p:bodyStyle>
      <a:lvl1pPr marL="342265" indent="-342265" algn="l" defTabSz="9131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1680" indent="-285115" algn="l" defTabSz="91313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2pPr>
      <a:lvl3pPr marL="1141095" indent="-227965" algn="l" defTabSz="9131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7660"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4225"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0790"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67355"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3920"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0485" indent="-227965" algn="l" defTabSz="9131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3130" rtl="0" eaLnBrk="1" latinLnBrk="0" hangingPunct="1">
        <a:defRPr sz="1800" kern="1200">
          <a:solidFill>
            <a:schemeClr val="tx1"/>
          </a:solidFill>
          <a:latin typeface="+mn-lt"/>
          <a:ea typeface="+mn-ea"/>
          <a:cs typeface="+mn-cs"/>
        </a:defRPr>
      </a:lvl1pPr>
      <a:lvl2pPr marL="456565" algn="l" defTabSz="913130" rtl="0" eaLnBrk="1" latinLnBrk="0" hangingPunct="1">
        <a:defRPr sz="1800" kern="1200">
          <a:solidFill>
            <a:schemeClr val="tx1"/>
          </a:solidFill>
          <a:latin typeface="+mn-lt"/>
          <a:ea typeface="+mn-ea"/>
          <a:cs typeface="+mn-cs"/>
        </a:defRPr>
      </a:lvl2pPr>
      <a:lvl3pPr marL="913130" algn="l" defTabSz="913130" rtl="0" eaLnBrk="1" latinLnBrk="0" hangingPunct="1">
        <a:defRPr sz="1800" kern="1200">
          <a:solidFill>
            <a:schemeClr val="tx1"/>
          </a:solidFill>
          <a:latin typeface="+mn-lt"/>
          <a:ea typeface="+mn-ea"/>
          <a:cs typeface="+mn-cs"/>
        </a:defRPr>
      </a:lvl3pPr>
      <a:lvl4pPr marL="1369695" algn="l" defTabSz="913130" rtl="0" eaLnBrk="1" latinLnBrk="0" hangingPunct="1">
        <a:defRPr sz="1800" kern="1200">
          <a:solidFill>
            <a:schemeClr val="tx1"/>
          </a:solidFill>
          <a:latin typeface="+mn-lt"/>
          <a:ea typeface="+mn-ea"/>
          <a:cs typeface="+mn-cs"/>
        </a:defRPr>
      </a:lvl4pPr>
      <a:lvl5pPr marL="1826260" algn="l" defTabSz="913130" rtl="0" eaLnBrk="1" latinLnBrk="0" hangingPunct="1">
        <a:defRPr sz="1800" kern="1200">
          <a:solidFill>
            <a:schemeClr val="tx1"/>
          </a:solidFill>
          <a:latin typeface="+mn-lt"/>
          <a:ea typeface="+mn-ea"/>
          <a:cs typeface="+mn-cs"/>
        </a:defRPr>
      </a:lvl5pPr>
      <a:lvl6pPr marL="2282825" algn="l" defTabSz="913130" rtl="0" eaLnBrk="1" latinLnBrk="0" hangingPunct="1">
        <a:defRPr sz="1800" kern="1200">
          <a:solidFill>
            <a:schemeClr val="tx1"/>
          </a:solidFill>
          <a:latin typeface="+mn-lt"/>
          <a:ea typeface="+mn-ea"/>
          <a:cs typeface="+mn-cs"/>
        </a:defRPr>
      </a:lvl6pPr>
      <a:lvl7pPr marL="2739390" algn="l" defTabSz="913130" rtl="0" eaLnBrk="1" latinLnBrk="0" hangingPunct="1">
        <a:defRPr sz="1800" kern="1200">
          <a:solidFill>
            <a:schemeClr val="tx1"/>
          </a:solidFill>
          <a:latin typeface="+mn-lt"/>
          <a:ea typeface="+mn-ea"/>
          <a:cs typeface="+mn-cs"/>
        </a:defRPr>
      </a:lvl7pPr>
      <a:lvl8pPr marL="3195955" algn="l" defTabSz="913130" rtl="0" eaLnBrk="1" latinLnBrk="0" hangingPunct="1">
        <a:defRPr sz="1800" kern="1200">
          <a:solidFill>
            <a:schemeClr val="tx1"/>
          </a:solidFill>
          <a:latin typeface="+mn-lt"/>
          <a:ea typeface="+mn-ea"/>
          <a:cs typeface="+mn-cs"/>
        </a:defRPr>
      </a:lvl8pPr>
      <a:lvl9pPr marL="3652520" algn="l" defTabSz="91313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04" tIns="45701" rIns="91404" bIns="45701"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04" tIns="45701" rIns="91404" bIns="457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91404" tIns="45701" rIns="91404" bIns="45701" rtlCol="0" anchor="ctr"/>
          <a:lstStyle>
            <a:lvl1pPr algn="l">
              <a:defRPr sz="900">
                <a:solidFill>
                  <a:schemeClr val="tx1">
                    <a:tint val="75000"/>
                  </a:schemeClr>
                </a:solidFill>
              </a:defRPr>
            </a:lvl1pPr>
          </a:lstStyle>
          <a:p>
            <a:fld id="{316E9974-F0DC-4DB8-9A38-2F8F55216D11}" type="datetime1">
              <a:rPr lang="en-US" smtClean="0">
                <a:solidFill>
                  <a:srgbClr val="3F3F3F">
                    <a:tint val="75000"/>
                  </a:srgbClr>
                </a:solidFill>
              </a:rPr>
              <a:t>4/16/2022</a:t>
            </a:fld>
            <a:endParaRPr lang="en-US">
              <a:solidFill>
                <a:srgbClr val="3F3F3F">
                  <a:tint val="75000"/>
                </a:srgb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04" tIns="45701" rIns="91404" bIns="45701" rtlCol="0" anchor="ctr"/>
          <a:lstStyle>
            <a:lvl1pPr algn="ctr">
              <a:defRPr sz="900">
                <a:solidFill>
                  <a:schemeClr val="tx1">
                    <a:tint val="75000"/>
                  </a:schemeClr>
                </a:solidFill>
              </a:defRPr>
            </a:lvl1pPr>
          </a:lstStyle>
          <a:p>
            <a:endParaRPr lang="en-US">
              <a:solidFill>
                <a:srgbClr val="3F3F3F">
                  <a:tint val="75000"/>
                </a:srgb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04" tIns="45701" rIns="91404" bIns="45701" rtlCol="0" anchor="ctr"/>
          <a:lstStyle>
            <a:lvl1pPr algn="r">
              <a:defRPr sz="900">
                <a:solidFill>
                  <a:schemeClr val="tx1">
                    <a:tint val="75000"/>
                  </a:schemeClr>
                </a:solidFill>
              </a:defRPr>
            </a:lvl1p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5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24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3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0965" algn="l" defTabSz="685800" rtl="0" eaLnBrk="1" latinLnBrk="0" hangingPunct="1">
        <a:defRPr sz="1400" kern="1200">
          <a:solidFill>
            <a:schemeClr val="tx1"/>
          </a:solidFill>
          <a:latin typeface="+mn-lt"/>
          <a:ea typeface="+mn-ea"/>
          <a:cs typeface="+mn-cs"/>
        </a:defRPr>
      </a:lvl5pPr>
      <a:lvl6pPr marL="1713865"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74" tIns="34289" rIns="68574" bIns="34289"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68574" tIns="34289" rIns="68574" bIns="3428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68574" tIns="34289" rIns="68574" bIns="34289" rtlCol="0" anchor="ctr"/>
          <a:lstStyle>
            <a:lvl1pPr algn="l">
              <a:defRPr sz="900">
                <a:solidFill>
                  <a:schemeClr val="tx1">
                    <a:tint val="75000"/>
                  </a:schemeClr>
                </a:solidFill>
              </a:defRPr>
            </a:lvl1pPr>
          </a:lstStyle>
          <a:p>
            <a:pPr defTabSz="685800"/>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68574" tIns="34289" rIns="68574" bIns="34289"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68574" tIns="34289" rIns="68574" bIns="34289" rtlCol="0" anchor="ctr"/>
          <a:lstStyle>
            <a:lvl1pPr algn="r">
              <a:defRPr sz="900">
                <a:solidFill>
                  <a:schemeClr val="tx1">
                    <a:tint val="75000"/>
                  </a:schemeClr>
                </a:solidFill>
              </a:defRPr>
            </a:lvl1pPr>
          </a:lstStyle>
          <a:p>
            <a:pPr defTabSz="685800"/>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04" tIns="45701" rIns="91404" bIns="45701"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04" tIns="45701" rIns="91404" bIns="457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91404" tIns="45701" rIns="91404" bIns="45701" rtlCol="0" anchor="ctr"/>
          <a:lstStyle>
            <a:lvl1pPr algn="l">
              <a:defRPr sz="900">
                <a:solidFill>
                  <a:schemeClr val="tx1">
                    <a:tint val="75000"/>
                  </a:schemeClr>
                </a:solidFill>
              </a:defRPr>
            </a:lvl1pPr>
          </a:lstStyle>
          <a:p>
            <a:fld id="{316E9974-F0DC-4DB8-9A38-2F8F55216D11}" type="datetime1">
              <a:rPr lang="en-US" smtClean="0">
                <a:solidFill>
                  <a:srgbClr val="3F3F3F">
                    <a:tint val="75000"/>
                  </a:srgbClr>
                </a:solidFill>
              </a:rPr>
              <a:t>4/16/2022</a:t>
            </a:fld>
            <a:endParaRPr lang="en-US">
              <a:solidFill>
                <a:srgbClr val="3F3F3F">
                  <a:tint val="75000"/>
                </a:srgb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04" tIns="45701" rIns="91404" bIns="45701" rtlCol="0" anchor="ctr"/>
          <a:lstStyle>
            <a:lvl1pPr algn="ctr">
              <a:defRPr sz="900">
                <a:solidFill>
                  <a:schemeClr val="tx1">
                    <a:tint val="75000"/>
                  </a:schemeClr>
                </a:solidFill>
              </a:defRPr>
            </a:lvl1pPr>
          </a:lstStyle>
          <a:p>
            <a:endParaRPr lang="en-US">
              <a:solidFill>
                <a:srgbClr val="3F3F3F">
                  <a:tint val="75000"/>
                </a:srgb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04" tIns="45701" rIns="91404" bIns="45701" rtlCol="0" anchor="ctr"/>
          <a:lstStyle>
            <a:lvl1pPr algn="r">
              <a:defRPr sz="900">
                <a:solidFill>
                  <a:schemeClr val="tx1">
                    <a:tint val="75000"/>
                  </a:schemeClr>
                </a:solidFill>
              </a:defRPr>
            </a:lvl1pPr>
          </a:lstStyle>
          <a:p>
            <a:fld id="{F9C20B1D-C678-4C69-9E65-5611E138EDCC}" type="slidenum">
              <a:rPr lang="en-US" smtClean="0">
                <a:solidFill>
                  <a:srgbClr val="3F3F3F">
                    <a:tint val="75000"/>
                  </a:srgbClr>
                </a:solidFill>
              </a:rPr>
              <a:t>‹#›</a:t>
            </a:fld>
            <a:endParaRPr lang="en-US">
              <a:solidFill>
                <a:srgbClr val="3F3F3F">
                  <a:tint val="75000"/>
                </a:srgbClr>
              </a:solidFill>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5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24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3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0965" algn="l" defTabSz="685800" rtl="0" eaLnBrk="1" latinLnBrk="0" hangingPunct="1">
        <a:defRPr sz="1400" kern="1200">
          <a:solidFill>
            <a:schemeClr val="tx1"/>
          </a:solidFill>
          <a:latin typeface="+mn-lt"/>
          <a:ea typeface="+mn-ea"/>
          <a:cs typeface="+mn-cs"/>
        </a:defRPr>
      </a:lvl5pPr>
      <a:lvl6pPr marL="1713865"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68570" tIns="34289" rIns="68570" bIns="34289"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68570" tIns="34289" rIns="68570" bIns="3428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4"/>
            <a:ext cx="2057400" cy="273844"/>
          </a:xfrm>
          <a:prstGeom prst="rect">
            <a:avLst/>
          </a:prstGeom>
        </p:spPr>
        <p:txBody>
          <a:bodyPr vert="horz" lIns="68570" tIns="34289" rIns="68570" bIns="34289" rtlCol="0" anchor="ctr"/>
          <a:lstStyle>
            <a:lvl1pPr algn="l">
              <a:defRPr sz="900">
                <a:solidFill>
                  <a:schemeClr val="tx1">
                    <a:tint val="75000"/>
                  </a:schemeClr>
                </a:solidFill>
              </a:defRPr>
            </a:lvl1pPr>
          </a:lstStyle>
          <a:p>
            <a:pPr defTabSz="685800"/>
            <a:fld id="{2BFA6248-9075-44F6-BABA-ACCDFFA54742}" type="datetimeFigureOut">
              <a:rPr lang="en-US" smtClean="0">
                <a:solidFill>
                  <a:prstClr val="black">
                    <a:tint val="75000"/>
                  </a:prstClr>
                </a:solidFill>
              </a:rPr>
              <a:t>4/16/2022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68570" tIns="34289" rIns="68570" bIns="34289"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68570" tIns="34289" rIns="68570" bIns="34289" rtlCol="0" anchor="ctr"/>
          <a:lstStyle>
            <a:lvl1pPr algn="r">
              <a:defRPr sz="900">
                <a:solidFill>
                  <a:schemeClr val="tx1">
                    <a:tint val="75000"/>
                  </a:schemeClr>
                </a:solidFill>
              </a:defRPr>
            </a:lvl1pPr>
          </a:lstStyle>
          <a:p>
            <a:pPr defTabSz="685800"/>
            <a:fld id="{AFD0A7C2-3364-4B6C-B187-A7ABF31AEE8C}"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3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6765" algn="l" defTabSz="685800" rtl="0" eaLnBrk="1" latinLnBrk="0" hangingPunct="1">
        <a:defRPr sz="1400" kern="1200">
          <a:solidFill>
            <a:schemeClr val="tx1"/>
          </a:solidFill>
          <a:latin typeface="+mn-lt"/>
          <a:ea typeface="+mn-ea"/>
          <a:cs typeface="+mn-cs"/>
        </a:defRPr>
      </a:lvl7pPr>
      <a:lvl8pPr marL="2399665" algn="l" defTabSz="685800" rtl="0" eaLnBrk="1" latinLnBrk="0" hangingPunct="1">
        <a:defRPr sz="1400" kern="1200">
          <a:solidFill>
            <a:schemeClr val="tx1"/>
          </a:solidFill>
          <a:latin typeface="+mn-lt"/>
          <a:ea typeface="+mn-ea"/>
          <a:cs typeface="+mn-cs"/>
        </a:defRPr>
      </a:lvl8pPr>
      <a:lvl9pPr marL="2742565" algn="l" defTabSz="685800"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04" tIns="45701" rIns="91404" bIns="45701"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4"/>
            <a:ext cx="8229600" cy="3394472"/>
          </a:xfrm>
          <a:prstGeom prst="rect">
            <a:avLst/>
          </a:prstGeom>
        </p:spPr>
        <p:txBody>
          <a:bodyPr vert="horz" lIns="91404" tIns="45701" rIns="91404" bIns="4570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04" tIns="45701" rIns="91404" bIns="45701" rtlCol="0" anchor="ctr"/>
          <a:lstStyle>
            <a:lvl1pPr algn="l">
              <a:defRPr sz="1200">
                <a:solidFill>
                  <a:schemeClr val="tx1">
                    <a:tint val="75000"/>
                  </a:schemeClr>
                </a:solidFill>
              </a:defRPr>
            </a:lvl1pPr>
          </a:lstStyle>
          <a:p>
            <a:fld id="{A077817C-7B71-42AF-900A-2817BE836D2B}" type="datetimeFigureOut">
              <a:rPr lang="zh-CN" altLang="en-US" smtClean="0">
                <a:solidFill>
                  <a:prstClr val="black">
                    <a:tint val="75000"/>
                  </a:prstClr>
                </a:solidFill>
              </a:rPr>
              <a:t>2022/4/16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04" tIns="45701" rIns="91404" bIns="45701"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04" tIns="45701" rIns="91404" bIns="45701" rtlCol="0" anchor="ctr"/>
          <a:lstStyle>
            <a:lvl1pPr algn="r">
              <a:defRPr sz="1200">
                <a:solidFill>
                  <a:schemeClr val="tx1">
                    <a:tint val="75000"/>
                  </a:schemeClr>
                </a:solidFill>
              </a:defRPr>
            </a:lvl1pPr>
          </a:lstStyle>
          <a:p>
            <a:fld id="{0DA75A3B-6662-4096-B8F1-4038B9AC79F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82.png"/><Relationship Id="rId4" Type="http://schemas.openxmlformats.org/officeDocument/2006/relationships/image" Target="../media/image81.GIF"/></Relationships>
</file>

<file path=ppt/slides/_rels/slide12.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2.xml"/><Relationship Id="rId7" Type="http://schemas.openxmlformats.org/officeDocument/2006/relationships/slide" Target="slide15.xml"/><Relationship Id="rId2" Type="http://schemas.openxmlformats.org/officeDocument/2006/relationships/image" Target="../media/image83.jpeg"/><Relationship Id="rId1" Type="http://schemas.openxmlformats.org/officeDocument/2006/relationships/slideLayout" Target="../slideLayouts/slideLayout174.xml"/><Relationship Id="rId6" Type="http://schemas.openxmlformats.org/officeDocument/2006/relationships/slide" Target="slide14.xml"/><Relationship Id="rId5" Type="http://schemas.openxmlformats.org/officeDocument/2006/relationships/slide" Target="slide13.xml"/><Relationship Id="rId10" Type="http://schemas.openxmlformats.org/officeDocument/2006/relationships/slide" Target="slide18.xml"/><Relationship Id="rId4" Type="http://schemas.openxmlformats.org/officeDocument/2006/relationships/slide" Target="slide11.xml"/><Relationship Id="rId9"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 Target="slide14.xml"/><Relationship Id="rId1" Type="http://schemas.openxmlformats.org/officeDocument/2006/relationships/slideLayout" Target="../slideLayouts/slideLayout85.xml"/></Relationships>
</file>

<file path=ppt/slides/_rels/slide1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 Target="slide14.xml"/><Relationship Id="rId1" Type="http://schemas.openxmlformats.org/officeDocument/2006/relationships/slideLayout" Target="../slideLayouts/slideLayout98.xml"/></Relationships>
</file>

<file path=ppt/slides/_rels/slide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 Target="slide14.xml"/><Relationship Id="rId1" Type="http://schemas.openxmlformats.org/officeDocument/2006/relationships/slideLayout" Target="../slideLayouts/slideLayout111.xml"/></Relationships>
</file>

<file path=ppt/slides/_rels/slide1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slide" Target="slide10.xml"/><Relationship Id="rId1" Type="http://schemas.openxmlformats.org/officeDocument/2006/relationships/slideLayout" Target="../slideLayouts/slideLayout136.xml"/></Relationships>
</file>

<file path=ppt/slides/_rels/slide1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slide" Target="slide10.xml"/><Relationship Id="rId1" Type="http://schemas.openxmlformats.org/officeDocument/2006/relationships/slideLayout" Target="../slideLayouts/slideLayout148.xml"/></Relationships>
</file>

<file path=ppt/slides/_rels/slide1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 Target="slide10.xml"/><Relationship Id="rId1" Type="http://schemas.openxmlformats.org/officeDocument/2006/relationships/slideLayout" Target="../slideLayouts/slideLayout136.xml"/></Relationships>
</file>

<file path=ppt/slides/_rels/slide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audio" Target="../media/audio1.wav"/><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6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3.jpeg"/><Relationship Id="rId7" Type="http://schemas.microsoft.com/office/2007/relationships/hdphoto" Target="../media/hdphoto2.wdp"/><Relationship Id="rId2" Type="http://schemas.openxmlformats.org/officeDocument/2006/relationships/slideLayout" Target="../slideLayouts/slideLayout21.xml"/><Relationship Id="rId1" Type="http://schemas.openxmlformats.org/officeDocument/2006/relationships/tags" Target="../tags/tag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7.png"/></Relationships>
</file>

<file path=ppt/slides/_rels/slide2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98.png"/><Relationship Id="rId1" Type="http://schemas.openxmlformats.org/officeDocument/2006/relationships/slideLayout" Target="../slideLayouts/slideLayout26.xml"/><Relationship Id="rId5" Type="http://schemas.openxmlformats.org/officeDocument/2006/relationships/slide" Target="slide27.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 Target="slide25.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00.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98.png"/><Relationship Id="rId1" Type="http://schemas.openxmlformats.org/officeDocument/2006/relationships/slideLayout" Target="../slideLayouts/slideLayout26.xml"/><Relationship Id="rId5" Type="http://schemas.openxmlformats.org/officeDocument/2006/relationships/slide" Target="slide27.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6.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xml"/><Relationship Id="rId1" Type="http://schemas.openxmlformats.org/officeDocument/2006/relationships/slideLayout" Target="../slideLayouts/slideLayout56.xml"/><Relationship Id="rId6" Type="http://schemas.openxmlformats.org/officeDocument/2006/relationships/image" Target="../media/image63.GIF"/><Relationship Id="rId5" Type="http://schemas.openxmlformats.org/officeDocument/2006/relationships/image" Target="../media/image62.GIF"/><Relationship Id="rId4" Type="http://schemas.openxmlformats.org/officeDocument/2006/relationships/image" Target="../media/image61.GIF"/></Relationships>
</file>

<file path=ppt/slides/_rels/slide3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slide" Target="slide25.xml"/><Relationship Id="rId1" Type="http://schemas.openxmlformats.org/officeDocument/2006/relationships/slideLayout" Target="../slideLayouts/slideLayout26.xml"/><Relationship Id="rId4" Type="http://schemas.openxmlformats.org/officeDocument/2006/relationships/image" Target="../media/image104.png"/></Relationships>
</file>

<file path=ppt/slides/_rels/slide3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slideLayout" Target="../slideLayouts/slideLayout32.xml"/><Relationship Id="rId1" Type="http://schemas.openxmlformats.org/officeDocument/2006/relationships/tags" Target="../tags/tag3.xml"/><Relationship Id="rId5" Type="http://schemas.openxmlformats.org/officeDocument/2006/relationships/image" Target="../media/image107.png"/><Relationship Id="rId4" Type="http://schemas.openxmlformats.org/officeDocument/2006/relationships/image" Target="../media/image106.png"/></Relationships>
</file>

<file path=ppt/slides/_rels/slide33.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09.emf"/></Relationships>
</file>

<file path=ppt/slides/_rels/slide34.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jpeg"/><Relationship Id="rId7" Type="http://schemas.openxmlformats.org/officeDocument/2006/relationships/image" Target="../media/image11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jpeg"/></Relationships>
</file>

<file path=ppt/slides/_rels/slide35.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9.xml"/><Relationship Id="rId1" Type="http://schemas.openxmlformats.org/officeDocument/2006/relationships/slideLayout" Target="../slideLayouts/slideLayout122.xml"/><Relationship Id="rId4" Type="http://schemas.openxmlformats.org/officeDocument/2006/relationships/image" Target="../media/image109.emf"/></Relationships>
</file>

<file path=ppt/slides/_rels/slide3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6.xml"/><Relationship Id="rId5" Type="http://schemas.openxmlformats.org/officeDocument/2006/relationships/image" Target="../media/image119.png"/><Relationship Id="rId4" Type="http://schemas.openxmlformats.org/officeDocument/2006/relationships/image" Target="../media/image118.png"/></Relationships>
</file>

<file path=ppt/slides/_rels/slide37.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09.emf"/></Relationships>
</file>

<file path=ppt/slides/_rels/slide3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123.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3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93.jpeg"/><Relationship Id="rId7" Type="http://schemas.microsoft.com/office/2007/relationships/hdphoto" Target="../media/hdphoto3.wdp"/><Relationship Id="rId2" Type="http://schemas.openxmlformats.org/officeDocument/2006/relationships/slideLayout" Target="../slideLayouts/slideLayout32.xml"/><Relationship Id="rId1" Type="http://schemas.openxmlformats.org/officeDocument/2006/relationships/tags" Target="../tags/tag4.xml"/><Relationship Id="rId6" Type="http://schemas.openxmlformats.org/officeDocument/2006/relationships/image" Target="../media/image128.png"/><Relationship Id="rId5" Type="http://schemas.microsoft.com/office/2007/relationships/hdphoto" Target="../media/hdphoto2.wdp"/><Relationship Id="rId4" Type="http://schemas.openxmlformats.org/officeDocument/2006/relationships/image" Target="../media/image96.png"/></Relationships>
</file>

<file path=ppt/slides/_rels/slide4.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png"/><Relationship Id="rId1" Type="http://schemas.openxmlformats.org/officeDocument/2006/relationships/slideLayout" Target="../slideLayouts/slideLayout73.xml"/><Relationship Id="rId5" Type="http://schemas.openxmlformats.org/officeDocument/2006/relationships/image" Target="../media/image63.GIF"/><Relationship Id="rId4" Type="http://schemas.openxmlformats.org/officeDocument/2006/relationships/image" Target="../media/image62.GIF"/></Relationships>
</file>

<file path=ppt/slides/_rels/slide40.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30.png"/><Relationship Id="rId7" Type="http://schemas.microsoft.com/office/2007/relationships/hdphoto" Target="../media/hdphoto5.wdp"/><Relationship Id="rId12" Type="http://schemas.openxmlformats.org/officeDocument/2006/relationships/image" Target="../media/image135.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132.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134.png"/><Relationship Id="rId4" Type="http://schemas.openxmlformats.org/officeDocument/2006/relationships/image" Target="../media/image131.png"/><Relationship Id="rId9" Type="http://schemas.microsoft.com/office/2007/relationships/hdphoto" Target="../media/hdphoto6.wdp"/></Relationships>
</file>

<file path=ppt/slides/_rels/slide4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slideLayout" Target="../slideLayouts/slideLayout33.xml"/><Relationship Id="rId1" Type="http://schemas.openxmlformats.org/officeDocument/2006/relationships/tags" Target="../tags/tag5.xml"/><Relationship Id="rId6" Type="http://schemas.openxmlformats.org/officeDocument/2006/relationships/image" Target="../media/image106.png"/><Relationship Id="rId5" Type="http://schemas.openxmlformats.org/officeDocument/2006/relationships/image" Target="../media/image137.png"/><Relationship Id="rId4" Type="http://schemas.openxmlformats.org/officeDocument/2006/relationships/image" Target="../media/image136.png"/></Relationships>
</file>

<file path=ppt/slides/_rels/slide42.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44.png"/><Relationship Id="rId3" Type="http://schemas.openxmlformats.org/officeDocument/2006/relationships/slideLayout" Target="../slideLayouts/slideLayout33.xml"/><Relationship Id="rId7" Type="http://schemas.openxmlformats.org/officeDocument/2006/relationships/image" Target="../media/image138.png"/><Relationship Id="rId12" Type="http://schemas.openxmlformats.org/officeDocument/2006/relationships/image" Target="../media/image143.png"/><Relationship Id="rId2" Type="http://schemas.openxmlformats.org/officeDocument/2006/relationships/audio" Target="../media/media2.mp3"/><Relationship Id="rId16" Type="http://schemas.openxmlformats.org/officeDocument/2006/relationships/audio" Target="../media/audio3.wav"/><Relationship Id="rId1" Type="http://schemas.microsoft.com/office/2007/relationships/media" Target="../media/media2.mp3"/><Relationship Id="rId6" Type="http://schemas.openxmlformats.org/officeDocument/2006/relationships/image" Target="../media/image56.png"/><Relationship Id="rId11" Type="http://schemas.openxmlformats.org/officeDocument/2006/relationships/image" Target="../media/image142.png"/><Relationship Id="rId5" Type="http://schemas.openxmlformats.org/officeDocument/2006/relationships/audio" Target="../media/audio3.wav"/><Relationship Id="rId15" Type="http://schemas.openxmlformats.org/officeDocument/2006/relationships/audio" Target="../media/audio2.wav"/><Relationship Id="rId10" Type="http://schemas.openxmlformats.org/officeDocument/2006/relationships/image" Target="../media/image141.png"/><Relationship Id="rId4" Type="http://schemas.openxmlformats.org/officeDocument/2006/relationships/audio" Target="../media/audio2.wav"/><Relationship Id="rId9" Type="http://schemas.openxmlformats.org/officeDocument/2006/relationships/image" Target="../media/image140.png"/><Relationship Id="rId14" Type="http://schemas.openxmlformats.org/officeDocument/2006/relationships/image" Target="../media/image145.wmf"/></Relationships>
</file>

<file path=ppt/slides/_rels/slide43.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135.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microsoft.com/office/2007/relationships/hdphoto" Target="../media/hdphoto8.wdp"/><Relationship Id="rId5" Type="http://schemas.openxmlformats.org/officeDocument/2006/relationships/image" Target="../media/image146.png"/><Relationship Id="rId4" Type="http://schemas.openxmlformats.org/officeDocument/2006/relationships/image" Target="../media/image130.png"/></Relationships>
</file>

<file path=ppt/slides/_rels/slide4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33.xml"/><Relationship Id="rId4" Type="http://schemas.openxmlformats.org/officeDocument/2006/relationships/image" Target="../media/image149.png"/></Relationships>
</file>

<file path=ppt/slides/_rels/slide45.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51.png"/><Relationship Id="rId3" Type="http://schemas.openxmlformats.org/officeDocument/2006/relationships/slideLayout" Target="../slideLayouts/slideLayout33.xml"/><Relationship Id="rId7" Type="http://schemas.openxmlformats.org/officeDocument/2006/relationships/image" Target="../media/image143.png"/><Relationship Id="rId12" Type="http://schemas.openxmlformats.org/officeDocument/2006/relationships/image" Target="../media/image141.png"/><Relationship Id="rId2" Type="http://schemas.openxmlformats.org/officeDocument/2006/relationships/audio" Target="../media/media2.mp3"/><Relationship Id="rId16" Type="http://schemas.openxmlformats.org/officeDocument/2006/relationships/audio" Target="../media/audio3.wav"/><Relationship Id="rId1" Type="http://schemas.microsoft.com/office/2007/relationships/media" Target="../media/media2.mp3"/><Relationship Id="rId6" Type="http://schemas.openxmlformats.org/officeDocument/2006/relationships/image" Target="../media/image56.png"/><Relationship Id="rId11" Type="http://schemas.openxmlformats.org/officeDocument/2006/relationships/image" Target="../media/image140.png"/><Relationship Id="rId5" Type="http://schemas.openxmlformats.org/officeDocument/2006/relationships/audio" Target="../media/audio3.wav"/><Relationship Id="rId15" Type="http://schemas.openxmlformats.org/officeDocument/2006/relationships/audio" Target="../media/audio2.wav"/><Relationship Id="rId10" Type="http://schemas.openxmlformats.org/officeDocument/2006/relationships/image" Target="../media/image139.png"/><Relationship Id="rId4" Type="http://schemas.openxmlformats.org/officeDocument/2006/relationships/audio" Target="../media/audio2.wav"/><Relationship Id="rId9" Type="http://schemas.openxmlformats.org/officeDocument/2006/relationships/image" Target="../media/image138.png"/><Relationship Id="rId14" Type="http://schemas.openxmlformats.org/officeDocument/2006/relationships/image" Target="../media/image145.wmf"/></Relationships>
</file>

<file path=ppt/slides/_rels/slide4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audio" Target="../media/audio3.wav"/><Relationship Id="rId1" Type="http://schemas.openxmlformats.org/officeDocument/2006/relationships/slideLayout" Target="../slideLayouts/slideLayout33.xml"/><Relationship Id="rId6" Type="http://schemas.openxmlformats.org/officeDocument/2006/relationships/image" Target="../media/image135.png"/><Relationship Id="rId5" Type="http://schemas.microsoft.com/office/2007/relationships/hdphoto" Target="../media/hdphoto8.wdp"/><Relationship Id="rId4" Type="http://schemas.openxmlformats.org/officeDocument/2006/relationships/image" Target="../media/image146.png"/></Relationships>
</file>

<file path=ppt/slides/_rels/slide4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33.xml"/><Relationship Id="rId5" Type="http://schemas.openxmlformats.org/officeDocument/2006/relationships/image" Target="../media/image155.png"/><Relationship Id="rId4" Type="http://schemas.openxmlformats.org/officeDocument/2006/relationships/image" Target="../media/image154.emf"/></Relationships>
</file>

<file path=ppt/slides/_rels/slide48.xml.rels><?xml version="1.0" encoding="UTF-8" standalone="yes"?>
<Relationships xmlns="http://schemas.openxmlformats.org/package/2006/relationships"><Relationship Id="rId8" Type="http://schemas.openxmlformats.org/officeDocument/2006/relationships/image" Target="../media/image139.png"/><Relationship Id="rId13" Type="http://schemas.microsoft.com/office/2007/relationships/hdphoto" Target="../media/hdphoto9.wdp"/><Relationship Id="rId3" Type="http://schemas.openxmlformats.org/officeDocument/2006/relationships/slideLayout" Target="../slideLayouts/slideLayout33.xml"/><Relationship Id="rId7" Type="http://schemas.openxmlformats.org/officeDocument/2006/relationships/image" Target="../media/image138.png"/><Relationship Id="rId12" Type="http://schemas.openxmlformats.org/officeDocument/2006/relationships/image" Target="../media/image157.png"/><Relationship Id="rId2" Type="http://schemas.openxmlformats.org/officeDocument/2006/relationships/audio" Target="../media/media2.mp3"/><Relationship Id="rId16" Type="http://schemas.openxmlformats.org/officeDocument/2006/relationships/audio" Target="../media/audio3.wav"/><Relationship Id="rId1" Type="http://schemas.microsoft.com/office/2007/relationships/media" Target="../media/media2.mp3"/><Relationship Id="rId6" Type="http://schemas.openxmlformats.org/officeDocument/2006/relationships/image" Target="../media/image143.png"/><Relationship Id="rId11" Type="http://schemas.openxmlformats.org/officeDocument/2006/relationships/image" Target="../media/image156.png"/><Relationship Id="rId5" Type="http://schemas.openxmlformats.org/officeDocument/2006/relationships/audio" Target="../media/audio3.wav"/><Relationship Id="rId15" Type="http://schemas.openxmlformats.org/officeDocument/2006/relationships/audio" Target="../media/audio2.wav"/><Relationship Id="rId10" Type="http://schemas.openxmlformats.org/officeDocument/2006/relationships/image" Target="../media/image141.png"/><Relationship Id="rId4" Type="http://schemas.openxmlformats.org/officeDocument/2006/relationships/audio" Target="../media/audio2.wav"/><Relationship Id="rId9" Type="http://schemas.openxmlformats.org/officeDocument/2006/relationships/image" Target="../media/image140.png"/><Relationship Id="rId14" Type="http://schemas.openxmlformats.org/officeDocument/2006/relationships/image" Target="../media/image145.wmf"/></Relationships>
</file>

<file path=ppt/slides/_rels/slide4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4.emf"/><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60.png"/><Relationship Id="rId3" Type="http://schemas.openxmlformats.org/officeDocument/2006/relationships/slideLayout" Target="../slideLayouts/slideLayout33.xml"/><Relationship Id="rId7" Type="http://schemas.openxmlformats.org/officeDocument/2006/relationships/image" Target="../media/image138.png"/><Relationship Id="rId12" Type="http://schemas.openxmlformats.org/officeDocument/2006/relationships/image" Target="../media/image143.png"/><Relationship Id="rId17" Type="http://schemas.openxmlformats.org/officeDocument/2006/relationships/audio" Target="../media/audio3.wav"/><Relationship Id="rId2" Type="http://schemas.openxmlformats.org/officeDocument/2006/relationships/audio" Target="../media/media2.mp3"/><Relationship Id="rId16" Type="http://schemas.openxmlformats.org/officeDocument/2006/relationships/audio" Target="../media/audio2.wav"/><Relationship Id="rId1" Type="http://schemas.microsoft.com/office/2007/relationships/media" Target="../media/media2.mp3"/><Relationship Id="rId6" Type="http://schemas.openxmlformats.org/officeDocument/2006/relationships/image" Target="../media/image56.png"/><Relationship Id="rId11" Type="http://schemas.openxmlformats.org/officeDocument/2006/relationships/image" Target="../media/image159.png"/><Relationship Id="rId5" Type="http://schemas.openxmlformats.org/officeDocument/2006/relationships/audio" Target="../media/audio3.wav"/><Relationship Id="rId15" Type="http://schemas.openxmlformats.org/officeDocument/2006/relationships/image" Target="../media/image145.wmf"/><Relationship Id="rId10" Type="http://schemas.openxmlformats.org/officeDocument/2006/relationships/image" Target="../media/image141.png"/><Relationship Id="rId4" Type="http://schemas.openxmlformats.org/officeDocument/2006/relationships/audio" Target="../media/audio2.wav"/><Relationship Id="rId9" Type="http://schemas.openxmlformats.org/officeDocument/2006/relationships/image" Target="../media/image140.png"/><Relationship Id="rId14" Type="http://schemas.microsoft.com/office/2007/relationships/hdphoto" Target="../media/hdphoto10.wdp"/></Relationships>
</file>

<file path=ppt/slides/_rels/slide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audio" Target="../media/audio3.wav"/><Relationship Id="rId1" Type="http://schemas.openxmlformats.org/officeDocument/2006/relationships/slideLayout" Target="../slideLayouts/slideLayout33.xml"/><Relationship Id="rId6" Type="http://schemas.openxmlformats.org/officeDocument/2006/relationships/image" Target="../media/image135.png"/><Relationship Id="rId5" Type="http://schemas.microsoft.com/office/2007/relationships/hdphoto" Target="../media/hdphoto8.wdp"/><Relationship Id="rId4" Type="http://schemas.openxmlformats.org/officeDocument/2006/relationships/image" Target="../media/image146.png"/></Relationships>
</file>

<file path=ppt/slides/_rels/slide52.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71.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9" Type="http://schemas.microsoft.com/office/2007/relationships/hdphoto" Target="../media/hdphoto8.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8.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Hộp_Văn_Bản 11"/>
          <p:cNvSpPr txBox="1"/>
          <p:nvPr/>
        </p:nvSpPr>
        <p:spPr>
          <a:xfrm>
            <a:off x="274047" y="1059582"/>
            <a:ext cx="8002905" cy="830997"/>
          </a:xfrm>
          <a:prstGeom prst="rect">
            <a:avLst/>
          </a:prstGeom>
          <a:noFill/>
        </p:spPr>
        <p:txBody>
          <a:bodyPr wrap="square" rtlCol="0">
            <a:spAutoFit/>
          </a:bodyPr>
          <a:lstStyle/>
          <a:p>
            <a:pPr algn="ctr"/>
            <a:r>
              <a:rPr lang="en-US" sz="2400" dirty="0" err="1">
                <a:solidFill>
                  <a:srgbClr val="FF0000"/>
                </a:solidFill>
                <a:latin typeface="Times New Roman" panose="02020603050405020304" pitchFamily="18" charset="0"/>
                <a:cs typeface="Times New Roman" panose="02020603050405020304" pitchFamily="18" charset="0"/>
              </a:rPr>
              <a:t>Thứ</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năm</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ngày</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26 </a:t>
            </a:r>
            <a:r>
              <a:rPr lang="en-US" sz="2400" dirty="0" err="1">
                <a:solidFill>
                  <a:srgbClr val="FF0000"/>
                </a:solidFill>
                <a:latin typeface="Times New Roman" panose="02020603050405020304" pitchFamily="18" charset="0"/>
                <a:cs typeface="Times New Roman" panose="02020603050405020304" pitchFamily="18" charset="0"/>
              </a:rPr>
              <a:t>tháng</a:t>
            </a:r>
            <a:r>
              <a:rPr lang="en-US" sz="2400" dirty="0">
                <a:solidFill>
                  <a:srgbClr val="FF0000"/>
                </a:solidFill>
                <a:latin typeface="Times New Roman" panose="02020603050405020304" pitchFamily="18" charset="0"/>
                <a:cs typeface="Times New Roman" panose="02020603050405020304" pitchFamily="18" charset="0"/>
              </a:rPr>
              <a:t> 3 </a:t>
            </a:r>
            <a:r>
              <a:rPr lang="en-US" sz="2400" dirty="0" err="1">
                <a:solidFill>
                  <a:srgbClr val="FF0000"/>
                </a:solidFill>
                <a:latin typeface="Times New Roman" panose="02020603050405020304" pitchFamily="18" charset="0"/>
                <a:cs typeface="Times New Roman" panose="02020603050405020304" pitchFamily="18" charset="0"/>
              </a:rPr>
              <a:t>năm</a:t>
            </a:r>
            <a:r>
              <a:rPr lang="en-US" sz="2400" dirty="0">
                <a:solidFill>
                  <a:srgbClr val="FF0000"/>
                </a:solidFill>
                <a:latin typeface="Times New Roman" panose="02020603050405020304" pitchFamily="18" charset="0"/>
                <a:cs typeface="Times New Roman" panose="02020603050405020304" pitchFamily="18" charset="0"/>
              </a:rPr>
              <a:t> 2022</a:t>
            </a:r>
          </a:p>
          <a:p>
            <a:pPr algn="ctr"/>
            <a:r>
              <a:rPr lang="en-US" sz="2400" u="sng" dirty="0" err="1">
                <a:solidFill>
                  <a:srgbClr val="FF0000"/>
                </a:solidFill>
                <a:latin typeface="Times New Roman" panose="02020603050405020304" pitchFamily="18" charset="0"/>
                <a:cs typeface="Times New Roman" panose="02020603050405020304" pitchFamily="18" charset="0"/>
              </a:rPr>
              <a:t>Tự</a:t>
            </a:r>
            <a:r>
              <a:rPr lang="en-US" sz="2400" u="sng" dirty="0">
                <a:solidFill>
                  <a:srgbClr val="FF0000"/>
                </a:solidFill>
                <a:latin typeface="Times New Roman" panose="02020603050405020304" pitchFamily="18" charset="0"/>
                <a:cs typeface="Times New Roman" panose="02020603050405020304" pitchFamily="18" charset="0"/>
              </a:rPr>
              <a:t> </a:t>
            </a:r>
            <a:r>
              <a:rPr lang="en-US" sz="2400" u="sng" dirty="0" err="1">
                <a:solidFill>
                  <a:srgbClr val="FF0000"/>
                </a:solidFill>
                <a:latin typeface="Times New Roman" panose="02020603050405020304" pitchFamily="18" charset="0"/>
                <a:cs typeface="Times New Roman" panose="02020603050405020304" pitchFamily="18" charset="0"/>
              </a:rPr>
              <a:t>nhiên</a:t>
            </a:r>
            <a:r>
              <a:rPr lang="en-US" sz="2400" u="sng" dirty="0">
                <a:solidFill>
                  <a:srgbClr val="FF0000"/>
                </a:solidFill>
                <a:latin typeface="Times New Roman" panose="02020603050405020304" pitchFamily="18" charset="0"/>
                <a:cs typeface="Times New Roman" panose="02020603050405020304" pitchFamily="18" charset="0"/>
              </a:rPr>
              <a:t> </a:t>
            </a:r>
            <a:r>
              <a:rPr lang="en-US" sz="2400" u="sng" dirty="0" err="1">
                <a:solidFill>
                  <a:srgbClr val="FF0000"/>
                </a:solidFill>
                <a:latin typeface="Times New Roman" panose="02020603050405020304" pitchFamily="18" charset="0"/>
                <a:cs typeface="Times New Roman" panose="02020603050405020304" pitchFamily="18" charset="0"/>
              </a:rPr>
              <a:t>và</a:t>
            </a:r>
            <a:r>
              <a:rPr lang="en-US" sz="2400" u="sng" dirty="0">
                <a:solidFill>
                  <a:srgbClr val="FF0000"/>
                </a:solidFill>
                <a:latin typeface="Times New Roman" panose="02020603050405020304" pitchFamily="18" charset="0"/>
                <a:cs typeface="Times New Roman" panose="02020603050405020304" pitchFamily="18" charset="0"/>
              </a:rPr>
              <a:t> </a:t>
            </a:r>
            <a:r>
              <a:rPr lang="en-US" sz="2400" u="sng" dirty="0" err="1">
                <a:solidFill>
                  <a:srgbClr val="FF0000"/>
                </a:solidFill>
                <a:latin typeface="Times New Roman" panose="02020603050405020304" pitchFamily="18" charset="0"/>
                <a:cs typeface="Times New Roman" panose="02020603050405020304" pitchFamily="18" charset="0"/>
              </a:rPr>
              <a:t>Xã</a:t>
            </a:r>
            <a:r>
              <a:rPr lang="en-US" sz="2400" u="sng" dirty="0">
                <a:solidFill>
                  <a:srgbClr val="FF0000"/>
                </a:solidFill>
                <a:latin typeface="Times New Roman" panose="02020603050405020304" pitchFamily="18" charset="0"/>
                <a:cs typeface="Times New Roman" panose="02020603050405020304" pitchFamily="18" charset="0"/>
              </a:rPr>
              <a:t> </a:t>
            </a:r>
            <a:r>
              <a:rPr lang="en-US" sz="2400" u="sng" dirty="0" err="1">
                <a:solidFill>
                  <a:srgbClr val="FF0000"/>
                </a:solidFill>
                <a:latin typeface="Times New Roman" panose="02020603050405020304" pitchFamily="18" charset="0"/>
                <a:cs typeface="Times New Roman" panose="02020603050405020304" pitchFamily="18" charset="0"/>
              </a:rPr>
              <a:t>hội</a:t>
            </a:r>
          </a:p>
        </p:txBody>
      </p:sp>
      <p:sp>
        <p:nvSpPr>
          <p:cNvPr id="27" name="TextBox 26"/>
          <p:cNvSpPr txBox="1"/>
          <p:nvPr/>
        </p:nvSpPr>
        <p:spPr>
          <a:xfrm>
            <a:off x="0" y="1890579"/>
            <a:ext cx="8792845" cy="892552"/>
          </a:xfrm>
          <a:prstGeom prst="rect">
            <a:avLst/>
          </a:prstGeom>
          <a:noFill/>
        </p:spPr>
        <p:txBody>
          <a:bodyPr wrap="square">
            <a:spAutoFit/>
          </a:bodyPr>
          <a:lstStyle/>
          <a:p>
            <a:pPr algn="ctr"/>
            <a:r>
              <a:rPr lang="en-US" sz="3200" dirty="0" err="1" smtClean="0">
                <a:solidFill>
                  <a:srgbClr val="FF0000"/>
                </a:solidFill>
                <a:latin typeface="Times New Roman" panose="02020603050405020304" pitchFamily="18" charset="0"/>
                <a:cs typeface="Times New Roman" panose="02020603050405020304" pitchFamily="18" charset="0"/>
              </a:rPr>
              <a:t>Trái</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Đất</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là</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một</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hành</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tinh</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trong</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hệ</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a:t>
            </a:r>
            <a:r>
              <a:rPr lang="en-US" sz="3200" dirty="0" err="1" smtClean="0">
                <a:solidFill>
                  <a:srgbClr val="FF0000"/>
                </a:solidFill>
                <a:latin typeface="Times New Roman" panose="02020603050405020304" pitchFamily="18" charset="0"/>
                <a:cs typeface="Times New Roman" panose="02020603050405020304" pitchFamily="18" charset="0"/>
              </a:rPr>
              <a:t>ặt</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a:t>
            </a:r>
            <a:r>
              <a:rPr lang="en-US" sz="3200" dirty="0" err="1" smtClean="0">
                <a:solidFill>
                  <a:srgbClr val="FF0000"/>
                </a:solidFill>
                <a:latin typeface="Times New Roman" panose="02020603050405020304" pitchFamily="18" charset="0"/>
                <a:cs typeface="Times New Roman" panose="02020603050405020304" pitchFamily="18" charset="0"/>
              </a:rPr>
              <a:t>rời</a:t>
            </a:r>
            <a:endParaRPr lang="en-US" sz="3200" dirty="0">
              <a:solidFill>
                <a:srgbClr val="FF0000"/>
              </a:solidFill>
              <a:latin typeface="Times New Roman" panose="02020603050405020304" pitchFamily="18" charset="0"/>
              <a:cs typeface="Times New Roman" panose="02020603050405020304" pitchFamily="18" charset="0"/>
            </a:endParaRPr>
          </a:p>
          <a:p>
            <a:pPr algn="l"/>
            <a:endParaRPr kumimoji="0" lang="en-US" altLang="en-US" sz="2000" b="1" i="0" u="none" strike="noStrike" kern="0" cap="none" spc="0" normalizeH="0" baseline="0" noProof="1">
              <a:solidFill>
                <a:schemeClr val="tx1"/>
              </a:solidFill>
              <a:latin typeface="Times New Roman" panose="02020603050405020304" pitchFamily="18" charset="0"/>
              <a:ea typeface="+mn-ea"/>
              <a:cs typeface="Times New Roman" panose="02020603050405020304" pitchFamily="18" charset="0"/>
            </a:endParaRPr>
          </a:p>
        </p:txBody>
      </p:sp>
      <p:sp>
        <p:nvSpPr>
          <p:cNvPr id="2" name="AutoShape 2" descr="data:image/png;base64,iVBORw0KGgoAAAANSUhEUgAAAfQAAAF3CAYAAABT8rn8AAAAAXNSR0IArs4c6QAAIABJREFUeF6kvQm4ZHV1L/rb86656tSpM/fpprsZBcRoFI0KAQdEkMFGRlFQFLyJmhu/mHx5L7n33XeficYhRnG8yKSAEzJHUENwiMYBRZBG6PnM59RctefhfWv9965T59DdJqb6q66qU7v2/o/rt9ZvDVu6Za8fA4Ak/h96is+2bcPMZCCrgOsFiBBD01RAlhAHLrJqCMm3YEpA0dCQUSRoUoRsRkehkOUzRgBCOn8AKAGgxYBJZ1eBHn0nAzIARRKvUhwAcQAZEV8r8AIEASBJGnRdgywDYQT4IaDqQMfuod1w0O9HCEIdsWoi0HX4qgRXiRCqQCwDcQRIHqBECl9fVYF+AER0UXCXuLUS4uQ9EIf0GZBjCZJoXTJKEiBFkGQaEeqhGD0g5t/TKz10TQPiWFycnvS9JM5B15MQQorF3/gcg9ekUYMzi+83P8S8/X4POqNKbaH2JY9402WipG/ia9Gv9Bgplngs5Sj5Eb+s9334N0m3RP+SRtORkqwiTr88XP+O8p0cA3Ioxn2oB0N9iRHHND/JQ3r+cTItjKRv1K+Yjk4Hleacry+J+ec1QAeJ10gKEao+IpnmcON39JlHIxnbWKIzi3PzP74GnVPm34r3dB06ZP1caePFbwezlJxDrGt68BmGziPamVw/6Ze4ppg/0Qbxy993CVHb41D0IT23OL84I/0f8pqnC8qQJDqOxpQ2Y9KZmCZweEzE7weriNsq8RZK+4eI/iIhlCT4ChDFIZQ4gBJHkKOQv4sjGSE0hJJBO0xcLgaUOIYc+VBjn3Y5PNlASO05wiOKjjI6cbJ/BusrbXX6m+H9MjzOQ5Jiw5r8z+1jlki8fzf9buhzJETT+iIZ+sgyl8dSHETjTluZxop2Db3ynKXjl6z9dL3ReIYbLvD89qfybNCE4f0cA91OAFVRoWpguS52hZCTiiyBx58nL5mjoaGltnrUVto0qeRJcGwwbUNTy6fiPTnY8ogCIPSBbstBHAbQVRmdxioKWRUvedE0SgXASK/OmORClUIAHrwwgqyUIUNH33UgyzKKmg5aWbZloZLNgY7kPUEyPsEGRZJB/3TqY2ADYQAvIhxUEWsmIlmGHQE9x8Oh+Tm4ro0tM1PI6LTYPeQyGmLfRaTn4cpZ1H1gbq6B/fsPQDoyoK8LJE0Ti9H1Q4S0eVQVNC9RYMNUXKihi4Kuo5rPo2gY0OIIqiJB1yWEtIEUAYUqDQztXz+CTOeKYvgyEBEwIoKMABI/Q0iSmFQaCEXWoKgmZMVkLYDAnNYRDVakBvBDH64FWFYM25VgBRI8WYanSHDkAJEqCW2BBKUvQY1U6ARGCuDSOeREICaAxG2hDsYx4kgAOgvbBMrlgQAgICYtYXhHDQF6DGiqwuehEeRJTa5B5xfqAfX3PwLovOOet2PEIvk9HySQ5E0CIQW1dM0TIG64QCKkBMxBDQmQ1kFx81ikEJr2WwC6WOQs2BOBcaQepIB4uO9p2FWalXTPD7Z1ejSpWusKRrLXEwAT47be9nUwH55NaqMA2I1AmwI6rT8C9hSQRdcEIDOG0BoSKzkBLiE4U9G1GYTpq8MB+rAilcDxBjk3uGbSycMB+jCYCxAVYPn7Pmj+CdDp2mKNpAD2fECXoAjlYQDo6QKjsUuViyEwT/F+CI0GoM6XIYUK8Gh7SRGUiAA9hEz7ldoDBWGsIJB0liysc0aAQjBOgB4F3BZPJtCnth3+ER0FsFihpfUx+GmqDG4CdEbAzTs1BfXDbuv/2JSQgiKskIE5sUE7i4Wc3DDFfLiQrYSDCiuq6wpequylwE77NdkpyanFuk632n8V0HsdD6qqs3FFgE4GRArocgroLCmHlUBxeWojLb9ICgbdFkAukc4nHjw+osXpd5tBnfrf6wQIPBdyHKFVX4UmR9ixbRoTtQyyBmCSURjS9w50jeQ6nUVB3wFKZoHP3w8DKJIEXVbYkAiDgOV/arCxAUd4mCg1pICqvs9Gayyp8CGh54VwCN8I3BVgz74DiKIQs1umoCkxIt9BIWci9B34kgFfzWKhBxw4sIClpeXDAbqAmfRBoMfgTRZxQJsghqIIBIyCHhA0kNOA0VwJE+URlA1AJWM0EPvbMMTyiUgNCm1okU96M2ibKTSSdAG2XskqZ4gWAMnXkNk6lxSDbHV4gQw3IC3fgG7kWKvr+BYUegMNrgu0e0CrH6AfhHDlGK4UCkBXaeNJkEMZcqhAi8hiAAKaqKS7AmuEUOJ1wIY16fe0nFIhLRYI/8/CaePeG2wvVgPFeVLBzhNL3SIwlwkowkSJIQUmOe+G1837en1xpjuK2ztkYf/HJMG6CFA3WCfDgmhdTmw0ANaBicBQoXEcBvRhC3eTdHkeqNOpJBKxRwaVowpUZhgEoA/LtHRsxMbdrJAMSaP0R2yKbOx7uiZIk2YRkYC6WCxiLRCQRAoB+hBDk4J5crp1C/0ICkNima8rAkOWaHrNoUndAJwbdLxUMUsE7iaGIAXwYfCk065bX/+ZlZMMNwEnzz2rq8kJNlroAe0fXmPJ2k3ei/UuEIffJQoGt2mT1Rrx+k5UJB5qYbGTQKf9Kyx0epKFLgA9imWEpPzTkxSPFNDZQg+gxiTLAE9WEB3VQh82cTeNESv5aqq6JUqbGNV0DQ4+MTCmj8QMFgvr92dIqGcKS9fkxMPAJ8Zc7B+6cmp4rB9P+1aONEiEHEOsDbXo+YA+1PahYTgqg5HIyOFRG1bQaZ56PSux0GUQgMcImfFkNUKRhyx0wgnRPx7HRImPJRdghToFbPGask+CYUhI0qFXPp5Mx1iBqirwbB+u7SDyffTbbXh2H8V8BicdtwOVIoE2wXcyszFhgrim60VQFBWmqvIsuI4DU9eRkcV1wyhgDCCgV5KVwvwHYUEUQ5MVBEEIn/Y6sbm0pkk5iMHKwt79B6GoEmZmJhEFDiLPRrVShBQFcKHBUnXsXbBx8NAcLMseAvR0Jw1rQslMiO2a0MVk0ckxaw1R0EUcrmIkp2OyPIZaroCCDCi+oNcZ0PVEqEZdyOhDjXpQQgtSYEEKPXjNJqQwRBAGiJgeFRMpKRpiRUOmUIGk5yBpOURyBn6sM5UmqyYI0fuBC1kzoYCoDqBnE6ADbSeCFYZwECBOLHSaXAagkF7FBguJxUjwZKDsMhmXrprUQk8APAGBjfD+fGHI4muIJU318VQJIG2UridHHmukm6n2zVTV+hWGwS+lyzZC7nBrjnweIWKForJhyz2vM4OzC9RZF0us3aeUcfrnxPrczFoMqfXrShBRhmxiPX8AU5H4O5QVIl4OLxHXB//wozP81/T6638bBvRhiyRVdgeALoUM7Ovibh2NnnfWTeyHkOdDCmJiXYhziV9vplPXh2pdixHvNlpO6e/XBejm8RC/Opq744iTMtRbYtnWafukTUOUudjTSV8SNmZ4TUpDFvCAhT8McyCWgXBLpEuC9q2vkAIRQY2ihE4n44AAnSx4GYFEgK2w+KWxlBnQQ6iJrAkUYeUd6RGGQnAf7sGAKOlDBtC6O2rjThliQvhaw2vkyHv3d46/FEKSPQFoA1pauDdSinp9/gnQN4K7FKuQQgNsCg4pUaxQJZ83unqe7575rwE60Ot12YolUGVRIMh+YQzJMjO8LI25TwLUU+ksRtJlcBVumWRND5wIwmWWrr/NlHskxbB8F7ppIAoieLaL0PMRuB6cfp/BncyN8WoF0xM1VIo6chlAY5cEEPjAvn17sbgwj4nxCZx64rHMQlt+BEOTQWZmGIVizaXuZGElCoUklhAyDimIFeKnAScA+l6yJlUC9AW24GdmxuC7pHA4GKuWuYd2JONQ08OB5QbqjRYrFtIte710FyZUoaA2BsKIBjROKHG2LiOEBL4hEQR95LM2aqUMJopjKEoaNA+gNUZ+B5183SFpKH2ochdAC/BXYbfn0a3PwWvVoVk25CBgXwz52yKS9rIA80gxIJtFmMUaiqPTMEcmgWyFzozQj2GTXz2TY1otRoY3LoO6R351oO8DHcdFSAqIJCheJVYgkSSIFKHJkYafWOYMtsmiSK1JQZcPtgfvsZQyERtaWEabZUIK6OuieV1McxcTmp8sC+FiWBd6/Juj+I7XwYOmTlD2RxQ6v+M87D44ikwZtGMjqiVgIwA94SCGmrAZ1BPISa2yQRxB8vujAPrRFZJkc/yHbJzDSe0jdXx9RNO53jxIAl8EmBx1AH+HVB4G9OFDj9yy4cslVu+G1bfxl893WayPQ6o//BcgZcgaEq1PxyV9HxAgMvWVrm8xtoP1/jwftehTqqQM63PrfnThyqDYm0ARjJEaxZBDopHFfmWujwFdADsBPE9ZFDPw0/HECvjE4CU+2MNN1dEYIiEnSWwnVmMyD8OKiRiHdJ426q5CbsTP94H/TiRPDmBAJxhIefVEUg325HoMB88Mr9V0vdIIkzVDknqTSj8A8w26x0CArXMKKYgeWSNKxU86jwPQ5XmK0O8ToMsJoNP5iFFLZp8AneaJx5fs4xTMxSu7DGje2ToXiiU9hqn1get9yH/O0okYHjmCHXc5lkuRFfhuwKBOQxR6AfqdLvrtLrKGiUImg6ypw9A0yBL5yPvo91qYP7QXS4tz2H7MMTj7j/8Y05MVMdQxELgBMjo5BYWckpjtTX3ptCdU9FwgnxcK50Ijwk9/+SssrTUws+0YnHTydhyab0FVZWzbWuTzkhJRMAHLjtBxPOw+tIaWTfgZw8xkNwF6EqSTAjoNDzHiETmtYwKOCKHvwvccZsQNPcD0dAbVvIER5ETwgA3oAThIjh3mqgtYy7Bb+9DvHIBnzcO3luBbDUh2BxO6CTUMWS8LIgJeWYC5rCOUDXScCJGWh5odYWDPj0wgV65BzlcAs4gwNmBHOvzIQCTnmF73WEsCrABYaXgI4hBE/YnABCI+FA6aoU0uG+qAKlu3lYSvm42/RLtKyMmBD1zEdimgoKrNgJ4ub/bxJu45jotLgD9d5GRdEk0o0XNI4G0A9MPulVQEM2k00EcPJwdIyz36Y52qPdxx64D6/IaIfTfkP99wgmF/4kZAH/SVXCBMjxxNIBzFfOKNInywR1RoBuc+QvRREpA1UGE3KReD8UuD2nhyEvqcpfW6dT4QdEPfD/eVN7qAlQH6HZYfOQoNO6xXid8O+RYH110fj42AlAbbpYAgRu73BnTyYaaLOjnP5nORkp4qDmm32WpKO8JBWckjDQbkAR5WVoasr6ELUIhuRHgKAmhypwm/MMctJP5VAn2ywDlUjs5PfnR+kmiNELDL5MgjcDQLXbAiJD9St8P63BLzkUbTpEi4EejFr1gB+b0ngFx46Y/TMdu43zcSXHRsSr0zF0ojN1iLm/fQhvamSzZlX1g4iufRdijT6EkTeV6SJ89aHMG2ugxYwkIX85y6XyRyh8Q0SwLA02fKLVKgqipiKsWe3ATaw1stBXpmHpL2UOxUqLnwIxe6biIOY/Q6/UTvkdDv9KGrGnzHg9XtwelbiMKAA6Utq49etwlF9uHYXRi6hqmJCRy3cwdOOuF41PJCqaTlmexSISnT8aKAwiR+y4qAlXqMXz/9DH72yyew2mxh246dOPmFL4SqqggCH1u2jCJjCkCn/q4uL6NtOVjqeog0E4aRgW6Yzwd0jkblxS9+SAHtoU8WOfEAHgLPRhz5KOSzqJRMTE3kkQOQJX9mEML0ApDHG5ELeB0gbMJt7Mfq0m50WwcQu3WYio2sFiKLAJkgYLos3QAE6BSkEoL8XzoC2YQdKuj7EtxYg2IWURmbxuTMVmB0FpBK8KQCfMmEL+cQKCZHPqas/9JqBC/w4XkeAlJMiNeRVOFjozbrWiLQkiCtZFUL+n1gJwiPC8uY5JU+x+RB049qoQuXg4hBEG71VIQK4cMeOPYlpxZMsv0HlvXhdkzartSXc2Q/3+8GdCGE0iCq9U0t2iMs1BQMN8PPEJX4PFhYB/RhkiB9L9gQIWDTiPDfoXk8/2seOOFzG1DOQ8KRe0UXTK2zzTucKechunwAIkOjkDT4cFHq6+1PLyGYoDRqm4ZNXD8Z4SRSXlDHQ8DOb1N1IBFoqaKxiWERezNZK2SJDRSiocCyxEQQyy0BzCGwHL72Zn/1f2YOBDyQy2EIyIbEO31PgCjYYLHuU995GgtAAjvtU8r2pG6cJFJlsP4Eux8n1hhFBcfMsNF5CaBJOWQFkUBAIgs+QiCHCCQhX9hQiSiQU4Gc8Oz/NUBfjwHZYIWzz36d6h0e49T65LFIo+5/b0AXEegbtt7vOtcQ+lK7eLjW9TuxQ4bOkRq+PHs8hAkhToxn6jI6yjVTuTYM5ul7GiHL6kHTFBFozT709PwUQqUMLHRibtcVJ8GIEEBqSWZISvSklnoK3Mn2437xeh0oF0l2kwZYroViIcvBbs2Gh9CPoCs67L4Nq2ch9EN4jgPPcdlFqSWZS77vwLKabLS1mg10O22MjVZx0gnHYduWLaiWdWgKoMmArq6De0iR9QHgBoAjAU/vWcUzz+3BSr0BywsQxhKyhQLKlRHsOHYnFhcXUCwWkM0YjL0Ue9ZpNRFIMhzZgJ4vQdcE0yLdstdN7cZk4whtU6TPCJIj9BwgdJm/jwOHGzg+NoLJ8SIKBhHg5DcPobl9lKSAkB1wm0B3EYee/gkiv47Ib0KXbGTVAKbsQw5dSL4IkhPyIOGh6YoxxX6T/0RFIGmQtAwC2YDtk3+B1GsThfIIjNI0SjteCmhVxHoBrpRDP87AiVXe6HTe1Tbguj5sx4UfhCKiVSFlgeNdRfpduqCT4BgBsInmORCsAjwY2Fk4ieAbVdI4pWmwEThkdN3qyJi60Dop5oAUF+b5kyAq+n1Mv6cAPaHyDgAvjcobtG5416TvSXcVNM6RHkcD9PXUpc2gKkBcjEMSxTsAhPUNnwpycfVUUUlbIhbQRjxaF+gM6PSPNewj6/hHi3JnbYDSBjlL4jBKB61fbv/wd+sSjIUTCftEi94QXT5YE2RNpiBLLqGUEiSBLEEJKYo1EUTp+ZJj+LxJiiKfm9mcNGp+HZhTZWH4OtwuHr9hCcw7UyhCPLwyAxT7FYfauCE9LgHM9Sj49PdigTMBezQT66gIT6rUOqCvR0Ovn1BQ7olVmFJZqZuCKHMOihseG6JSaUzX0/k2UKnJfHGyKL3naGORikogzWmIUcR0akhgrvgM7KT2sbESKlAiDWqosm5NxwwrdZu7ezQLna+cBN5s7DvNByXdiocA9HVFLd0r7BXmNv9n1KjhY1MqehPNcqTzDc9zAuZp8FtqOaaGXKqiDbIOk21DilK61lJAPxrDcDRAp2tQehdZoQzoCsn+wwB6ynYMWI+U54oolyHJIBLjwoA+FJnP71MQH4QPJkxAklvVtzxUqzqKBaC+BvgeYOoU4AY4dgBFlhEFIRzbgW3ZHL1OBqLr2XB9G/l8Fq5jw7H6jJf0mssYOG7HdmybnYGhKiJSXhdbwXcA27Zg+yF2H1jCvrklrNTrUDQD2UIJmmFA1Q0YGRPHHbcTv/71U+y6JhZDUyU+NwXZ5cpl9CMJRr4IWVbhuh6k2w/6xHwgDGMEQYSIWHJVQ9aQuQGdlo/AsWDIETyrA6fXwjGzUzhuZ02AfgAUdCAvAZrXA6IWENSBpd2oLzwFqztPwf1QY5cjS7UohBYJHxZHCqpCIA/TkYIKSvwlZE2Txc7RqikQi8hUsszjwk5M7HwxlPGt8H0N3SgDyaxwgEHXAUiZ4uj3totmt8tBMlouj0jR4PgBB16IR2KlJrpFuqC73R5q43k0ml3ohoraWAb7DyygWh3hlC/PtlntcxwHxWKRKRkSArqmcy8cx8ZYbZSjH5eWFrFt2zZeEN1uB4ZiQvJ1iPAJIJOR4boRfN9HPm/AcXz4gcdtNE0Dvu+hXDbRatkwDAP9Hvl3dLaiSWukRdbv92GaJnK5HIIgQKfTQaFQ4Peu6/J7Oo6vUcjDi3w0GnXMzEwjqwNPPb0fs7NbEfghAj+AKqt8fddxUSll0Go5MHQdruMhVzDh+xE0ndodcvty+QynoDhOyFSRoij8d1pktHEpwINeme70AihQ4FgOxsbyaLfT432Mjxuo10Mey3JZx+pqH9lslpUi8jmtrHRRKGaZLgsiH7lsjl1D/b7FCpVhmMgYGbGZo5jbT32iWc5lswhDYm48xIpQOujYbrvLEbeaqqPf66NWK6LdcaAZGlRTodAOtLsdSKoERVPgOz5GzBI6jT4c38Ex26p47uAS9IwOWZH5SQKKxrGQL8Cg83ZsBqtS3sDaWp+FhW7oMLMK6u0OSiNFdPsdaKaGTq/NdRcUTYVju9BUjT0MlVKFfXxxEFNaKjzHR2kkC8cjf3AE3dDQaDVgGDrPc7FYgu/5cCyXY0hKhRz6HReqRilbQqGhehMTEwXeKysrDR7rTIaoPPCc0/f0Nzqfrus8J/WGhXwhy7Q7yQ/y45H8SKlPsrhIwAbE7pFTjdLLyKKWYniUflMqYHFlGeMTk3D6DsqFElYWGyjlyoj8iNceyaYgoAApCY7n8pxVawXICrD3wALKtTLvJylQUMrmeA3TfLb7IbpOG7ERIVM00XcsZsnsToBqcQyRIyOXlTlltdWm5FVwv2i90frM5USdilaL+hZC11U0m22UyyX4foBMRkXfcoVCmQL3gHpP6GEJyBdl1BsOgjhAqZJHq91itmLHRAXPHFhCrTgKu2fxnmWAs22WI9RfWsu0fqg9mYyBubkFHHPMFO9/aivJLN2U0WpTKhXJB9pzETzXx8REDouLFs8Z9aXXC1EsKTwGluVB1RRIKvWfHKkxSgUJzzy9jEqxgmpFZ02vWY+gUyBUopSk4J8qm2yA/A6GbdigSC1zNmyYeqczyNA1Fbohaot4nqh3IsgyinyXoWhsg/H3rk/rQYy5rIQwDEp/djkaXqa9qxHjGsOl9e560DSKr0ofqasn0WwiA3Eg1thAgRmy4JlYkpM2uQGvM2p7Kksd2iyqymuSvmNTOI44eM13bcSBz7VUTE1DzjRg6irHaHmuA7tPMiOEywarAY0GQFHhEwZLEvKFAorlEsrlMg4dOgTLspDLZUEGIlnqGcOAR+NomFxHQfRBgnTzXpuTLzg8g6uvyKC8c9YoNGBt2Ufo9AHfQuxZyGrA1ulxzEwW2FLnQjERkJNCKFET6O9HuPo0uqtPw+0dghQ1SWRzWgmls2mhwpSXElHuXQzfCBHIZO0KPXz4lRvIkbGUR0pDk1JZgnIhQLeVKWRGd6I8sxNyeRqePgILFChn8samReNTcFw3QrPbh00WSyaLQFXhk2cgEEVBxLU20t50jdFRYN/+DnRTRaGYwcrqAkqlPPyAAMLFSLnIARL5fJ61NAKxfC7HE0ACtVau4sDcAaiKjK2TW9CxOzh48CBOPP547N87h+nR7fBssUgI5GnSxsZy6HR8tNst7NhZQ68nokFJsFB2wehoFYuLi5jdMgmr63C6BbWdwJpSCm3SJG07Ab88f0cgTm1cW1tjsKfPNO2KocBxbYxWq9i7dx9OO34Hnt47j7HaOLMJBLrC+JZYmy4VSjAMikoFut0AjmOxZi0EhwwyyLpdce1MJsN9Ghkp8yYjpYfaQkoOfT86UmVQomvQZ/qOxowEGb3P5zMsgNrtDm+4crkIj4sMCUXMyGiwgh4KpTz27dmLyYlJHndSoJYWV6FICq8fTdFQq+bY/0Ra98L8PDKZLLL5DIy8IYI8AwpaIe1XuFBIAaQ25QoZ5AvA3HIHoRRAMSQGby2jwet7yMV5jJaKaHb6DFh+5CFfzrM/0LItnhNSDoi+GymOwKDMjC4Vp1CZyiNhTctupbmK2WPGOSDGjz3killW4ihtrtlvYiQ3gtXWGgq5IvqdHkw9g7xZgN8jgNXQ6nRZCaAiN7Zno1gmxc1FIVfAb597FrlMHhO1CfRafRSyBRzYdwAvPGUrK72uTz5BC71eD7VaTVCgCrCwsMpjTXM7MlISOc0UhhmErChmsxmeL/KTc22IkIQ0yRGy/kWqGEX5GiYBEjC/sIzxyRp0RcZPH/93bNuxDeXiKH479xxmp2bRbfUxNVJFvxeh37Y4SKlUKCeuLlFEiprQ7vWZnq2MZrHaarOylNNkLM/1IVGhGwkojGThRhbUgoR983sxPTvN8i1yVdidEDmtAKsXotluYOu2GghPl5Y83hfVKu0ZUmw6vOboPfWd+tDpCOuM1kaxlIdHLkhWioQMGfh6EytR0Uh2RdBNBWuNNdTGq2i06uj22hitVNFZ7uDFx83iN/tXeZzL5RxWV1totVqYmJjg64zVsjg018TOmQqem2vy2E9PT6PdaSGEi/JICZblsCI6Wilipd7jdU/sVC5n4undv8XISAWVSgnNZgNj46NYXJwX0TeKhnanj21btiFvqui0QthdF4Vslgd7YKEn/l5B0w+xVBS3cDQv+iaXEbtDkoAiimHq9z3oBq0jAm9aW6IIGRO2VCeEY9REYDZlTCjkb9cUVjRpPXQtm6KveL2RIUr7icaMGFnbdZ8P6ENtlSggkNMc1lmPde5T/M22qe4KnVvi9tA6cN1AyFiPDAIdLrukAxFlTxlbvoeAItLJoOFYK1E4hdKUB4GQaXIeKRxUWEfVWCERKXcSMtks8sUCK9WLi0u85ggbdFVlfz0r68REUX9TFoKYu5ue6zOgy9RaDhiTeTMbKkCFaZqrNmLPht1agykH2D4zji0TVeSzQJYitTnWHsigAyleQ7zyBJb3/RhO+1nk9B50xaJ6TFzAgEBcDQwolCoR6kxXWUYAX0lyvZlG3BgskkYZpyT2sD8qQA79oAxbriA/vQPVnacBpS1ouUTV55ExsggSi8GygUbPRdvz4VKgAw0kaaeU5z4A9EGpooHbuN3pojpagGECe/bux+R0jRfQ9pESfrn/OZSKWVh2F1NTU1hdWWYLb6RSQb2xViOIAAAgAElEQVS+xkUfaANVKhVMj07iFa9+OYPZT378YywvL2PH5PFYWmwha5RQqShYWrJYIcjmTPT7PYyNEXAv4Zpr3o5ypYTPfvYzLLxJOyfKhoI1NJnYFLJERcAJLWiyoug9ATgthJWVFW4fWe8kNOh1aqKEpXoPPbeLUqXIv3nbW69mWumb37ibNf5ehxgXIGsKzZCsL/L9kBKUPrI5BZ2uzR9JOxZgS0V7FHi+i0olh4WFFVY0SJEgpYReFUXC0uIyU6SlYpkVEPpNqUTKRsQCjRmPSLynMczlNHQ6DveJLJqe1cG7/uRa7J/bj1/89OesMDQbLWZHTN3kzUyASIEu9JlYksnxEfR6AQxDheW4cEJbBOf0bWSNLHKZAhTKLlaIdQgwv7iAbDGDrbM17FmcR2WsjKySwb/v/necfsLpWDi4hPHKOFvttm/DyOpYa63CzJmoN9d4nk8+6RRYXQummkEpX4Lbpw0fwCDNXFPQ7nYxPlnAE7ufw/h0jZWmnzz5Y7zw5FPx24O/Ra6Q44Cdd193PSsdt99yOwyqKOVG0COT54oCPxWdLK4QbuhwISXP93hc3/++96NVb+KBex6EJulYnFvCiTun8cRT+1EdG0UQBRgfL6Ne7/G4drtdfqX5HLawVldXWUGh9be0tMRrKiChRjEiCZCnVlea/0uFqMivQsBXLOexvLKATM7ATHUCK/YqGnYXhVIRnWYPO0e34dDyMuyOg2O3bWVq0rVDFAoKuv0IlmMhk8/A8Ry0ex1WtiSNKE4HppxHv2Vj68wY73nFAJZbS2g6K9i+bRt+ueeXGB2dRE6rQJdKaC72MTtTRqMZQ9UkZhjEGibllzJ5aJ1qDCy2HfE40lgwPayQokiKA7GalActAH2Dj5ej62NohopDCwexfedWxHKEXz/1OHYcu42tdPLT9lZtWB2HFSla6zTmpHSfuH0ac6sdvg7tTXolBbnZbPIcTFXzeGrvHqhZF5XRAsIgQqPRRKvVwRaKLyL+kyqZyTIzZJOjE2j01jA3d5BZhhMnTsBBawmxUkDeGMH+gwdhKBnMTtZQX3bRrnexdcsoLCrlmRRxYTBPCoFxLACnAP7HShMNu47W/ekKWm0Lmk6ATkxgkkNOrjIyNjiNLbGek0QJ+kwyhhgesmbNXJFlNR1LbCy9klFBweq2Q1VN08oi66A9sNfTSpNDVjn3ceAmSX1xiSKbsEUci0XzLcvoOZSdJWJFyNiK6TUMEXrCatcolz4BeZabXHSN5IsKWVXgE7tF9ROStUWKCY2VRqxdJgPT1LGysiaMs1yOZauqKCzjgjhCkLhOuLgT4eeX9lgxb76kSETElZ8E108RmKHdZ193t77I+eZ/eOoJmBhRuA5MjoqyuIAe2ZD8OtA9gM7cz9FeegJauIhSzkcUtCHDZ8EtRzqUwIQcmgA9CdCzCaAnwQ1p2gnn7iUAP8SYDJWspPVkIIpLaDoqotIERrafCnPqRNhKGZ6Uh6aXEftCf3Q8oGkFWHUcdImC1XVIqgaFFr1whg0ittNACppcx/PZwqCqd67fR6mSwyVvuQhLz/wGx7zoZDSay2yx0ySsrCyjXCrxBJJrjUB527at+PCHP4zzzj0XJ7/gBTzpN3760ywQNSmDcmYSEtE+cYxMNsMaNQlUssjLlSJT1BdeeAG+/vWvCcsjn8cTT/6KNfRivoTGchPj1Qm4roNGg2hWk4Fc0Fqi6AFZyaVSmb8nVwG90ud2v4XyeAk+VUCSFLzlkktw0xdvgmmYsPoOK0SlfIHp9cZaE5MTE1hcWEbWzCDwfczOVtHu+INiOWThEagSg5DJaFhdrbNrwPUcQR0rMn9PQpFAwSPaPpPn74guXFgg9qPESkc2q8KyhNZrGBocR1hPZJ2Mj4+zP4ks2YNLe/GXf/1BfPxjH2dKera6BR2vi6yexb79+1lZKOaKDOxrq2usvJF1TtfvWT3oORVGxkDghchoGTh9F07fZsvQdhyMj2W4DONqqwEvdrHcXMRf/c1fIUSAT/7DJ/GCqRfg2af2Yuv2rbA8C/X2Ksy8yVbTmy4+H2NjY/jHj38SOSOPTqMDXTZhqiZTyrqq83jYro1ytQQjp2OxsYjKCJWTlPDM0jM4buJYWLDwsleejlNOOhlPPP5r/OzHP4NN86NmkZXyaNZbKFZLWG2uMKBXRsuot+uojFR4Hbzp/DfhgXsewPzBBRy3/Xh4FsWwiOJGTuii3W3zmuEyzwmQU7tojNrtNs9XCmSC6hVClShxWutpDnSiiifpRYLxIvAlV1Uur2FpeQHHTE/h6f27cfXbrkSoxMjWilxE6qN//zGUsmWM5KrwrQB5nYpnyLB6dmJlkZMmgmwokFVy1kWQKAddCfgYU8rxuBKj32w7iGQXai7E+Ze+Hv/64PfQpn9OH4ZcxnmvvQSPPfIYVpbIjWDAMGV0uxbPBa0/XVdg2x73kZ60hqtVA4uLXUxOFuAkrrxDh1ZRLORENswgIWm9VCoBuqJJsLwe08a7LrsI5WoeihbDcnr49D9+BtXsBAyFXEAixobmYHR0lGXARRddhGq1yrLi0Ucfxe7du/HiU17A6Up79uzBMTunIBldnHn2y5HL5Vmgbz9mJz70ob9nlqtaHeX9QlYeGQCe5+BDf/e/8dxzz2J5eQnF8hhuv/M+FAo1hG4MKZCxttjA5OgMJqoG9j7XZYYnIeg4gE480+JBIgWQZPWRHinzNpzFk8bFUMGfbt+HohpcWZQBPWEFOIaJlCn2scs8J2QlU9p0FNHcUJAzHVRAnARMpdXmqDlEzRMzS1T9uktkYytp3jjrMQ2Wo3MnefDUR1LTyC1FzAC5kzjZi13BVItFMFA2eZPIDqSUsiAWpcIJQul4asCGNGdxLfZxJ0wFuci8xAAjZY7kGv9GUVi5I/m/tlbnv5GrUIQIEJNpcL9EMfb1yH3pln2OiNMiLTskrQ4s3CI/oNJwUCIf8Cz43Tpmx8o4/UU7UNTpmAg52ttuG4rscgBc+8Cv0V14Eqq3hLzWg6laCINuUt6UAnhUKJEhihlE5OwCHMNHQBZ6EugjaqYntdN5JtYjOdaDS8QkUfCMjiwsT0GTUtYqsygccxqKUyci0iro2wo0UD15FUEEtNwYS5aNuh/AUlXIugE9SgCdA9MoUE4spHQRj44BBw9ZvCGpEHynW8cH/+rP2eq47fYvcc36f//Fj/HXf/3XGBur4ZOf+AQPPPk9/vETH+fNc9tttyFjGjjnda/DyMgIPv+5z+GEmeOx0qlDck2MFMfQajU5kpE0sGargUIhxyB9zbVvw4c//PcMkoVCHvMLh3Di7Alo+S0sHFrCWGWKi+qQf5wp4lyOFwKBKwkFEtSjo2UsL9f5O14YORPLy2sYGSuj7TRRb63izRfvwk9+/BNWkcn663fJFw2mqwl4aU2MjoxyuiIpK72uy2Vxm801bjdZDSSUyPonoCA/LmuscYRRovo6HRZWBHBsSTebGB2tsWVMlPqWLTNsYdBCpXaTUNu/fz+3d3Z2lq0WGjvqJ1nu5Lao1ErIFHSsdVdw7bXvwGdv/CzTrytLKygXK9zeVrPFDAMBKFnp5F8slwqw+lSL2UU/6DP5lTNzyJt5WOQuCGJkzRy3w/FsptpDOcB7/uwGNPp1dOw2tKyOHzzwAyi2Cj0y4AQOYoUqx4V46zVX4cDCAaZiicr+wWM/RCVTQbvV4SqFZKmHbsjCsl6vY2yyxtZ9vbOGUq2EPYeexQf+6s9xxx13YN/CXmYnZjJb8MJXvZD9yw8/9DDxaKzMVYxRjkPQcwZfP5R9bm/P7XMFtbPPPhs//MGPEHsRasYY5pYXmKo3FUO4Xci9ls/y+5R2J8ubrMIBcJOkBOW/mliq13ket87MoNFsiSA0rnm/nicsUWJvUg62WJSwtNKBH9owTMow8XHDe67DWmMV2UoWy3YTTuAhq+Xw6L3/isXlJcxSPEw/xOpSHVMTk6iTwlIqsj96YaWJnt1DoVyErBOl73BUst0OUMiMUOwucrkM3LgHKePhwitej8XmHLbt3MouhHJuCn5Pw/ceehSLhzoYrRW5VjYJSdoXBCqtVp/XGe0X6iutSdpTpAhz1H4c83rn8s0i9FtYbOwWFOVtOXRDjrC0uoBjjz8Guy6/CJbbRsdqsN87jD2Of3jsoX/HL376a2zfvp3HOA3C27VrFx577DHs27cPJx+zA3/0utfg3nvvZVcbtYvalMnLeP35r0B1rMBlP7PZPFvqVH3tX7/3GA4tHOI9Q+ckQL/hhndzTI5t91mxzxUqsAMFf/EX/zdOOu5kNFfayKoFyIGG2JNQzObhCPIt6c86oItUv/8coG+20smNajlEp6gcSyLATvzHVTWpugjFrrDrlEDcQUTB1BQnoilQlQxcx0AUEc0+VO4gdZFzYZd1EN8M7EJpcCFJVH1dKIw8bxxwKbIUuj2Ly7Ky0kEFzFRN+PLZ1+9zfAspGvQgZkewpAKUAz/mfcTWN1nkyf1EqK2kKBJ7ZWQNuL6QpSmgi1RpYjkFc0Syjw0+U8QEiZgqEXNBVrp4JBb6rfudmINZODCOSgXK7NujajnwfESuhdjpoaBFOGHbFE7eUUGGytORRaM6kMNVIGzBWzyAxed+Bb9xACXNRVF3gaADWaZKaBxjyvnfcqTyE/QkH7qW3NwizRNN/PgiMjnx7SeDu37jAOFnoOA63QsBOYOV0EBDLiIz+0LMvODlULLTcBwC9BxXjwmoXm8ILDkxlhwHHap4p+nQAyoZSQtGAHoyNgNAn1+koJ0qyiMqen0bkhLg8it34aYvfR6aoSCWSEcKcd073sk+z0996lPotFvYObsDP3/i5/if//N/4Mu334ZsJoNr3v52zM/P45eP/AKPH/oFtm85FlbTR86gYCSXLVnKbyQwJ5/XwUP78f73vxd33PEVFMw8FuvzKJUKePLJX+OM085AJ+ojslV02xbTcbTRiZ4m4UwgkM/pWFpuDCafvqMNTq/00LMqIs3HVHEC5115Hj7+sU8wgBOFSwFix80eh+X6CnJmFpVcHgfnlhgwbcvBSGUEPbaWS+j3HT4nLbJKpcygTuwECT3qD70vlgoshOg48v+QJdTr9ZHPFbGwuMSUIwfAKAqDXEpBpkKA6N6JiXFRJtH3mcqemp3AUmsO5ZEiXvO61+LbD32bqWmisn0v4EA34sPImqX1mqMiRF7AAXJkXZbIKlY1HFg7yFY80eB210GtOsaAyb5SKlOc1WCHFpSMBDu2ce6Fb4CkS7j7jruht01IjoxKrYye20OsRug6HeRKWZx/4fmsZD1w7wNsFRNo6XSzEIf8lA4rHPS9aqhYWluEltcwki/j9HNfhnqvjh8+9gNkkcVyuMxBY2+76m3QZR333n0fXNtDQS/CbQaojdSw5+BelGslVjxWm8uYnd6Ctf4arr/+enziY5/AZG0Kc/sXcOq2U7B/7hCOm9mCQ0urkIimTxQPYn2oPTS2XKUrDHkdEajRWJAiRa8kXIhFWV5YQrVc5bHi+g6SyMkWsTgikrhv95kaNzMKcrqELcfO4ue/+DHf7IlcmB1YOPfC8zFRncTHPvRxVPOjyCp5NJZa2Dq1lW+cwUJRVTh2wfFtlEfLXBPlwPx+mBkZoyM16MhzwFvoSigUFTiRh4a1AL0S4MJLz8OhxYOojk7ClEdw/zcfxfLBPrZOj3Ggm+uJGBhiIQi0qd1kGdN6pv6SAkrrlgJaSVGmv5NCWswV4FnkshPli7nvTLWL9C4a11LFxGvf+Dr0nSa+dvcdqBRzcNHHq/745XjRKS/B4t4O/vn+f4FDPteIgtB0XHzxxdyWj33sY7xfCcTf+973stLx2EPfw6HGIs/J26+9Cs3eIh753kPs665lxvFHr38l7ykS/HfffTcHgS6vLONv//Zv8NRvfo3vfvc7aLebrHBfvGsXeq6LU059ET78vz+C8fwUlpfqkDwFM2NTqK/Y0JQMo3kqeymvX1jpokDN77LQUzgVLorhegJU5FVCh8qVKgTaFLehsJuSoD31PVOatCITJU11UMiV6DGohxRoGQP5TEUYolTvIDEAyRfNpbVlhVk2oSkkaYRpGqpQn0QVtKQWfFqjTsTNk3KmIF+owKN7gwQSglBBGNJc0zpPtAYCZcKBmAKB/SSA0mDtwvND7tNw2nKaBjhIp1MBjwIHSA6QkUlu4DDgsSJqndY+ATo98nlSIoW7RygWoTg+SYtlWL/tgBMHSYR7CugUIESAHrseIqeP0Opg63gZLzpxFpPEkLHvgeqxNyEpC/DX9qB+YC96i3Mw3A4Kig+TSvJFNlTK/OfUFqFJDO5axYEzlIJGnAUdk5T3ozKEXBVIaPwhBbKkQXHJZiHtiZ5GGMDstoFsAZaUx5xnwK9sx+QJp2Nk6kRALgG+iThQRFk9CVj2gHnLR4OKuaiaAHRuGgUEPB/Qs3nAcYFGaw3ZvIZqrYhz3nA2Hn74Ieyf2wNVV9jCece118KxbXz9G19DfXUN2ye3c13iK665An//dx/iAKLLLrsUqqzg9ttvZ+uVaOFKpobf/uZZnHbyC5nSnZs7xJa+41qsoZEP5Znf7sb09CQrDH2ri23lrTj9nNM5oOOBb34XTs9nAKTHgQMHGNgJMOfm5pieJsuLPhezGg7MrzDQlosZdD0XgeZiz4HfYnpqGqP6KFatVZSzFY7mpqAyCr7iqkldi4HO6vVZUyRQLxbymDu4H1u2THOsAAE5CT1acGtrqxzEkc1RYJuIVk/dAPRefI45eGXb5AxWOi1evPR3Eq7k96egINqYpASllr0IIpMwVixj78pB1MbKcIiUdm1WRGhJUe5orTyGffv3MdipioaxXA0Hl+cwXpvA0sISxmo1NNoN6AUN+w/uw4uP/0M4kYuV+RVMjU+h2RQKCvlAicoemRhBy24iUDxcevWlWGut4OH7HkHZrSKvFrhaCQG6G9uccJrLZPGa887mubjnrnvRaDVRyVeghBqnWNk9l5kDtp5cG5Pjo3j8uV9hbHYM5735XNiRjfseuBc+fBbeU5kpnHPxOYi8GPffcz/Xnp7MT8O3Q3Z/aVkNLlmrJPgUwAr7fFOkDDLYM78XW6e3oYIRNK0WswS1QgWHFpeQLWXZ5UBARsC1c/oYPDu3F8fObMdKt87gRpZDJVPC3NoCR91m1SyePfAsTtp6LBptcqlRNQWxZ1NAF6xijExOxmq9hSh2MTszjhAemt0VynFAP7QQ5CW8/V3vwKG9h/D0o8+g5XUQOxJkT0YhU0Kr0WG2pm9Z8CIPxUoB7X6brfTpiUl0vDrsvoupylYszK1hYnQUe/fOYXy2DF/pYtXaj23VaSxiHiWMYY2Ucr+InDrOsQxj41k0m8u8J+hBiiOBKMVT7H52Nys0BLL0PSmaNJ80TswkUYChUYEcU2T1EKCThcfVKUP0nA6ufdfV+PKdNyGUyfe/ynJENYA3nnMhqrlj8IXP3MJ7g5QkOjcpYbfccgsHUZLrZKY0iQONOVxzzTW46aabuD107AUXXoBv3/dtVkjJbUrR37XRcbzxjecx5f6d73yHwYCOvfLKK3DrrbegMlJCt9tmVq1jNXH523chkzXxDx/6GAwpi+2Tx6KzZiFyJGS0AiIKGktuhDO4GQqDurDQWYU7CuW+Ie0yqYuQ+tDJzGv1exzLRLKGAExT6FVO7rwZ8Y1IXLsD1yHjMIBpyFwbJaLsFr8HRbKY9Rn45ZNAanI1EqiSoSTKG6d1AQQQi9aTzOd7nnGgnqhdJ24TRvcOobTpRsuCbpag6SVEsQ7HJaOXgtIMmJT6HYbIZkT2AFnznueLiHXKwqKaLKYI7BU3FKOAwPReHuSDBzzyg0ekrJDlLaIvKY6KM5dUqvMeoL7WgKqpnJdOgY8cHxGFsOw022G9nL90+yE/JqvH88jyoTxpia0ZAvTIdSEHLsJ+Cy/YsQUvPaXGBWRioi9lSj1bAZQD6O75KVb27YHm2SgpMTTfhhI64u4wMVF3SWpaMvnsheBFQBpSkqfK1FVSr3czoFM9Zr5dpaCzxHuKrg+h9DrQSSPVclhyZHSUERS3nILxY14MubyNAd0PyEKX+VaLawEw33NRp8GVVRikU3D6REIbJhGWafAdBUAQ1ccRjlS8tr2GWm0Eu595EiecdDxTspbXxluvvRidRh0/+N5TaHQ6cLoWcmaGyxp6gQOzYOKKt+6Cqnv4zKduxGhxGy48bxffCs+2evjWt+5mgfHBD/4F08kzW6bwyU/+I0cqnzh+Al7yuj9gcKRJ/9znPosPfOADaC73cO9XHoZnRex3tR2LA4e2T47jyQN78P4/ez8LahKIRD3feutteN+fvg+33nIbf66MFfHGS16LQqUApxPA6vcgGQG+etdXUc1NwO55uOwtl3M0v+338MNHf4TOmscq+jvedTVW6vOYmhnDxz7yUZw0czz2HVxE3jRRyOXRJksmb6Bp1dlPfcllF7GwfOLffsPU+hW7LoWe1dGVuvjKHXfACLMolYpY7C/yhvvv7/4A5vcvsIY7PjOGj3/uoxwIMmFMcpSwLVu48urLYXd6rFBRPnKr28J3HnmELUaygK+/7gZmm+bnFzAzO8Mb455v3ovZ8gwOzS/g6quvgivbqIxW8E+f+BSmx6aZxp6ZmMDcwWXUxsbQs7pQTAWB7CE2Y1hhD2e+/gyMTY/izpvvQrZTxGh2FCuNZUimhFwpw2Dadbq44qrLeU5//tgv0Hf7HBTq9QJMVCYQOFQly4aZNfk+Bqx0jRXxx+efgZbfQH4sxz750Avx6D2P4lDrEN733vejUa/joXsfgh5lsOtNl4C2Fyk5d37jDigUxUpesNDGhZdfwHchjJ0Y27Zux1O7n8S3H3wEM4UZrK6tsVJ2yaW7OJjv05+5EeNjU6xwLq/M85j/8F/+DYt1AXTkw+x0mnj3u6/HwYMLGB+fRLfXxEP3P8DKCf2jEqgE7HFEG4UCgegWpqSw2aiNlbhS41pjCUFkYcf0Nhxs7INZMdGS+njjReezEvm5f/w8JsvTHOhnIoNuvYdsJgeNovj7bVRrZexd2od3/cl1aPVbuO++e+FbLq57x7tw8OA8Zia24N6v3cfK2Pj4GJ5bewZve88uBLCZuYkiCX4o4YF7HoVsVzjAMJIbeNNFr2cQv/mmW9FuWfjLv/wgnnnmCRx73HbceOONMPQsDL2IV59xBiojecRSiC984QsYq0zCbxHjaA5qjKd0u4gGD9l/XhzJoWvVkS8bqLcWkcmrfJvOCy7eBbgFPHT/d1lRD0IXV7/9Ciiyii9+8Xb4XsxKpSSTfO7grVdfhaxZxBe/8CXIksoWIN24ioT+5Ng4AzT5ycm40DQDn/qnG1Gp1LC4sILZ2Rm02j30+m3UxiqYm9+PsakRXPH2N6PZrOORh/4FVstDRi7A68UoZ6voNC0YOlnoKeuQ3t0srWfEVchFHYzEOk4zxFPLnEFq8KA5ELE9nP4lRRwUSXJdgQpNUmFQwJdMOjHVUac7i8V45jc/w89++i/Yv+838L0eTENln3tEWQyaBVkRueIDejWlWSWJ153I6EoKCyVoLuIeiGElX7SW3GRIVA/lNGk2JFUoRh7bd56KF5z6CoxNHI8oKqPbo+ptOgfglUoAJQSQq7rV7sN2KCWQAF3h+idERXEtD1lY1kzsJzVJqNy5lskwxc9WtywxmFN8EgE63XqboumJDSIlYWxinO+NQkF4tkOZOF1kqXxcYqFzEamb97kC0Ilm90KElEZEYfhErXlU7c2C4tt47atfgi1UptYTeeehayGjtoHOr9DY/QP01haRU0KoQR+SZ8HUyW8gwaNw/iSlgysjkf5DwVrs9CBQHcoNHPjM01KK66+DKHcuv5X4dCBzMXvTMCB5Djw/RqSVEWSnkd/6UmSOOx2+R5XjMpCohJ4MdAJgqe9hxQOcSOFUOr4LDkcXJqlzIutGaHJJxCXfTCUt48ouCrIwKV0iRqg3cNkNL+MF+uUv/gSqU0XGV2GQ3ULVqhQPy84a3vuXV2Ot81NMjEyjf3Aa3/rqQwiNFVx65Xl8rTvvvJO1r8suu4yXG33O6TnsObgHp82ehrN2ncV06K++/yu0ohYufP0lePQbPwEcFX23CyOnIVJ9OKGFG957Pf7+o3/HFL3juJgoTeKs153FVs+N//QZVMujuOqaS9GOF/G1r34ThjPGcQJn7DqFA0nuv+37yKuj7E9+82XnwdZWcP/dD0GqTyCrZ2Cpazj/srMRag7uvute5O1J6JaBoqyyRR9QoQPdR11exp//P3+Cf/vJ/Zia3Y5iOI2oIePBL38TUj7Aq649nfNh7/zQNzC1ZQZtqYFXXvoqjPam8fCd3+GAqLMvPgML+n6cdNxJOPjwPB7/6S/wmuvO4NSbX9z7BBcJ8bIOzr7oLERKhDu/8lXU9HH0Oxbe9ra3w408rPZW8Mh3voPYlZAJc2zxttY6OO8tr8PD3/tnDlZrr3WQ1wpsuW2ZKuHgwTZylGdNt+DVQziSDU9xcO6bz0Wshrj/aw+gYo3CCKhKoU/RobCjPuSMxNbyeReIeSWL2pBNRHaMjJyjW3xBi0iIxFx6lOJHCMDc2EU308Jr33IW3IyNb951N3T+JoOW3cJ1N7wD++f3YWZsBnFdwYPfegh2bOGcC18PtaDi0a8/iuXmCi6/8lIYUxpu/uLNKKPKlsGZF70Ko7UavvTxm5m2f9t1V6PZJc1f4swFU6/g5lu+hMlcHmde+GpoWgnf+No9IGhd6c3jT9/3TszPL+Lhh36EjJTDy856IUarJfTaPZyw8yR85EMfhSaZmCluw3JjjdmjkdIo579TWiAxdO1+E/miwal/a41lVMbLCBDijy58Fb77re+hV7eYNjajLLsxTCXDufz19hr0kgazaOC0M0+FVlahl1T0mhaK/gju/NA9/HAAACAASURBVPIdKIyYOOeCs1Ezyvji526Fq+Vx2TVXwo4Wcc83vg7dyzOb9uoLXgoJBh68/accN3Hm+SdBz1MQqwy7H2O0eAy++MXP4/KrXocg7CY0cB6mNo3Pfe4LXP3rrPNfwQGs9971baBVhuYX1xnG5DaxwiKkoD3yzPrsOx+bqsL2Omh0Vjkw7l3vugFqXMCNn/4cZC1EtZrFy159EsbGp/HZT30TGbPG+3f/gd+gUvNx9VsvR+Bk8LU774drkTU+jaUlsrZzCKI2bGcVo6NZ7Np1ATrtPr794L/A6lH6Wh6ybLIcDmOX6f9iWUPXauK/vfc9qNebuO1LX8VoeQqrCx2Mlie5F44losZZ3iYFtlJ2dBAol9Ynlyg3RBQ8YqmdyNI01ZFT/3hERFwNyU66G+aC3eLaIFPVCXSWexgxsijqEvzOHGbGZex/7jH86Ptfw2+f+QGK+QiFvI5up8X1GIrk3vOcJJ4qCaJOKoqkkeriPh4CL9LKfGTACVaWqgmKG7tIsSZu7JGqKHTPEiKNVR0rDRdbd56O15zzTpjZU+B5U3Acne9hrmY9SBplQFBgMylZMSjTV1Yot5xSXEXkPtXIiCLyp5PyEUGRqbYCKQ6iaikHyiWOaaF/CBcFWfaNFjFcEoxMjkFI03VouiiAQ4qq4B/Ez6Uv7RWATj5HijQmAR7QJqSAGXLWuz3klBhnveI0TJcAipHLaTHnpJtqC1j8EdrP/hus1gpyWggl6PNtUkkDpc3oUW4q30ZHBD1Q7XJ+Ug4U5ake8faFm+s5czeHtD0gkFR0Y03k5TkddhFISh6eOQlz68uhv+AM+EEeNuWkU/qAoqAXhFjuEaDLcCNK9BeBLWIAk/zH9XtJ8CAxmCdPjogM02hMEUIRmovY9acnC0D//FPQrSnkXQUmRVu6fba2VsMGzr/y5ahMLeJLn7kNwcGTsWV8B9rYh0uuOncToF/Oi+/OO+9iH145V+H89Xe+8zoYuvDfNVZXsfuHe9Ff9mHEGbaCJTNGqHqwoi7OfsOZePDh+9Gl9B7Ki+85HIx1wzvfg9tv/go02cArzvxDFKaBW2/+CgrONk71Of/6lyBfMvHZ//V1lLUpVsUvuuIc9M053P/Vb0Otb0NOz6JnLOLcy1+NQLfwrTseRKm/DZleDhUCdNfn+0zbho9+uYVFfw/e9t8ugNPz8N07HkewCGzLjkEu+Zi9YBKlkQoev+VppoNfesMfQMsauPdDD2NH4Xi2Pg5Z+/CWv30TVuaX8cyX93Ld7lMuPQ5jEzXc9w//DCM2YRU6eM3FZ6M0VsI9X7gP7X4Pk7lptO0OrnrHVWjHLTx0xz/DR4AR1ODWA1RyJVx27S78r//vf6CYLcOQTIzkq5wDPVrOYW3NgpHREVK9bz2ELVnwVAfnXvwG/vzAVx9EpU+ATpUMfcQM6D0B6PEmQJdSQM9D8mSoBOiUAKl47IPNhiY8hGhl13D2ZWfCyVi4+867AUvGRHYSnaiNN1x4DvK1LL7yf+6A1spia3kb+ujgj684EwvNOTzy0HdQjip469vfisef/QF+/m9PQQ0yqKk1zL52GpQT/eyDz6GDLvav7sMHPvhnoLudfeZTX4SujqBmVrHs7sYVV14KWSrh1lvu4PV3/XuuxdLqHvz0kZ+jTqlyuglFsnHhJeeilCvi7/7fD+O0mZdgobOMjJznwCoNFL8gc3YEuX2oSE5xJA83tKBpMhbW5nDldVfgQPcgZF3Gkw/+BivdVVT1GqpGFVbd5bQ8Ls2shsxaSCXyubdw1fVX8Odv3PYtlJwx1MxRNLCAN13xGtjzTfzzg49BzW3FaWe8FBMzOm75wv9BTZ5BLPt44ztfiVK5ik//zddZ4XC1BZx3+dnQFB3fuP1BLC35OHniBMz7P8P177mKLclP/9MtkKIplPOjWO3vxtXXXsKR9rd85k5U4x3QvCKn+9Jdy7h87SD2B/BDD0ZWUOyNzhpavTUcu2M7ms4aLnjTxbjp819hd5fltaBlXJy/61UolWr4xEe+junaMZhbbiBfCDCStXDWBa/EROUEfPwjX0ApV4PVizA2VkSnC3T7i5iYyKDZ2o8rLr8Ejz70fSzVO8iZU4jDLBcxojgWP3bhx13EUg+V0Txe+rKX4Uc//AmaazaqpSm4fRmqJGFxvoPJSYqZSAGd3KYJLZ3cNS+RfoK8Jt/uoILhoIDeoEqbAHSGUMQxFYMRt7fevbKAHSfuxDOP78Gpx+5AhnyjVh0lvQ279TS+/cCNaK7+CnZ/HrksOF2a7CiqKUFaB5U/JVZEZqZVgDo90oj8YUDnunoJI0uGHB+XpMalxQxpDkWcY8iA3nWB4mgZTlSFG87gojf/X8jmXgTHqYLKEfVVygWn9GGZWQICWMpOY5Am3FMpcE1Q7iLgjyqj0n3TKcafgEZjVlyUr07y5RihhZFJ7nAKPiW//jqgawzoPAZpLfuUn7jpOQJ0KpZAN3inNI2II9xD10Hsu4jsHqaqBbzqD49DLUOAHiGjBJBDB7rcRPjcI2gd+Dn8fpPLwBKgx77FVDM1iurnCGJGADr5W/jG7nxTjRTQNwL1gDpJokfXgXwzoCuwCNA1BbrdhuRTadcMbHUM2uzLkD/5TPhyFY5EN7OVOIG/H0RY6ZPFLHGJWNYrE0BPmRkuapBcKi0Dy3dHS632JLWC7wyEEKG5hF1/cip8KcJXPv9r6PYk8q4Kk85LecGyjbAEnHf5y+HKT+J7X/0e8vErsXzIhlHr45KryJKTcOcdd3HXL7/scqa57rrzLk4dU6EhgI8zXn0mqiNV3HWXOE6yZYyihpKhYM+hBVSnKphbPYBc1cS7//SdWGuu4IF774NLdfUjiX2N8CWU8xXoagbnnH8WwlwL3//6j7C2FsOPbLz5fa9EfXEJTzy6gNjLIAxCXHT5ueiZc3jgrm9Da8wiqxfRMw7hjZefiUBzGNCLBOj97DqgSxqcjI92tg7JsHHeda9EY6WJ39yzhCJKiLsuGv4yXvPfz4bluvjtHQfxr48/hqs/fjmnYjzyye9jZ2kn04XZaR2vetdLYXcsPHnrMzBkDadddhIcv4eff/1xhHYAv+jgHX92LX72+M/wr9/5PqrKGNRAZ5r+tJedhsJMHvd+416sderIBDmcMnIyXvwHL8PtX7sZO3fs4MIycihz6k632UOGqEYaY1USN/AwyEK34Co23vjmNyDUIjzIgF6DSRY6BdYQoMc9Dp6jMd9ooRsIyUKXBKBrrJkToFNKp4JsRBa6GC8B6DYD+ghZ2FxsIsI5F78e/aiLH37rRxjBOP5/0t4DWrK6TPf+Vdi7cq46+ZzOZJAMKkFCk5oMTQYVHDHN6Dde5zpz7507o5/jjHeCM4oDqKCEBprQTehuBMUMEgSJDQ2dTk6Vc9r7W++76zStn3fuWnd6rVqn86natev/vOEJ0/PT5LuLXPupq7H8Fk8+8CQDDLHy2BUMHzPA/bfdT32xw7L0co64+BB1sNv0vc2kQxntok664EPU81Xe/NUOOvgpN8U8Z4Grr76CRt3gma2/0g79wBOXc8BBQ9z1g3splTyMRZdTZoYPnXKsjq23/+odylaVZrWLu+0lHkqrFLNWaRLwC49C4xN49Y23GRjJkC9l+au//jKvvfcqwdEA1XYVu+bi6c0/wd8J4qq56VZslg/3Uap0dNphB7ss1OfpT2Y4YO1q7KDFc4++QNBOsOu9XRhDHT772RuxF2s8/uhPqHriXHrNFTStGX58/zaspkm+NM+lnz1DR88vbRkn4I1RYZ6TzjpeG5nnn3mNrh1jemqCVSNBjj3tIF1nvPj0dkqdEKVyFSNU5uOfuEoLlG2PPI23GMZsi3qk17Tsy4d37HiFK/Durnc44uhDmctOE04EVP56zvlnMTI0xt13PIjH5WViZjfxtJcrbziblvAkNr3C1GRF+SQjmQjj+ee4/vqrsBsxHn7gR4R8Mbpdk9mZKv2DaZqtPD5/i+uvv0QDT35wxz0kYsM0a+IqJiZDzqi2XCtx8IooO+bGWX/FhaxYOcYt3/p3vK4Q2fkqYb8Y/5g0asLkdymb28GZ9wFd2PxLwTNCClbiSo+HtOTpsYRPAkpL5+qSQYycm0Jia4lDiWnwxvYdnHT8AVQWK9i1BdKhFiFPltu+9VeUcm+SiDQJ+prY3ZYCtim75baLaq2DGXJSyuX3lx5LgC7XX1XYvQmDTg/UP7/XoWtD2Uvb1IGxU5Ap36sH6DLVdfk8jM92iaUOxG0czEUX/znR6GHUXAkmhfvtcezPTZeFXyduHcTyuCkX3CcmZw6HS/fnS5bqS8+3597zhxbXet1cbrUrF0CXyyuALsRt0agvdehLRmxLna7rjncatpCRxM5QHiIBEbOIrlj0tBt0akUOXb2MEz4wTEzu2U4b09V2dhzWAuVXN1GbfgN3RwgiLv1Kp6Gh7JqU4zaULegAunTDDqDLQ94ISzv0/ztAF8u7pu1VAxyzUZZymI5LLG4SuIePI3X46XSDQ1Rtnzp3SX56rWuzUG0zLyFwHalGncrSuekEgJfKifeDSJY696Wn6RgdOZ7sMk7r+OdY/7mjabtsNtz+O8x6vwK6T5nzbebLswRHonz8zy5mpvAL7v3e/Qy61hLwJigyz/rrLtRv+sASoF8pHbpbAb1ek3S7Npl0H1ddeZWavWzdsoWoGdU9eKDug6aFL2zijxp0jRbT2Qmuu+kavBJ557ZUi/qjrU/pzRHxRqk3GyoJGl02wLsLLzOaGaObi3HlNZdhLC9iuzs8+J2nqefQHaYAetU/wxP3P4lRGCZkCKBPse6q07HMFps3bCNaH8NfCRAXdrRMe1ymI0lMNNmefZlPfOFyXR98/xubiLVTrEkMk2vNcuR1R+D1+djyzR+zemgNy68dwfa4eO2ut5nbneWAFauZ6kxy7DljBNMDvHP/TnbueI/BA1LMM0PK7sfn8rH6xBUMrx7SodUT92yhU7LpiwyoI9vu2V184ks3kq/leObhn+roz18LcdO1n2DzpkfIV3K4LfFJ8GC3xCxD3OVMgiEf1WbD6dD3A/TzLjsXy+iydeO2HqAHaLv2H7m7af3ByF1G+lbden/kbjv6VikWRPoV7IZo0aIYyO0D9M33b9KRealQIhQPcs1N1zCxuJcH7trImG8VPrcPn+nlkLMPwh1y8etHnqVUqTASHuaF8rOkIxkyDHHyKSfhHXEOqmfu/Rlhwuxp7uaKKy/DZxts2fwUhVyXWCJC2N1i7WWnk11s8dufv0aVKuecdzqGv8nd99xHJriaucIiY/EE56w/k6gnzsa7H9L7adnQStxdg2a5jdVyYXr9OqUrlYX41GVkNKahSbKbD0UD2mU3gw0uv2E9lYUqMSPBrx97lumJGQ4aXc7E3iym31Tzn2A6QMto8M7Mdm78048RTAf592/ezsGBo3TqkmeatetOYsAX4+4fPIgnOspMcYGmNUsqHCHjGeYseR2jVSLROLd+ZZOOu8tk+cznb9b7/G//xzcY7T+cVrNOh0k+9vHLdELx4MYnmZ2EiEgh4x4uuPZMZmanee4nz+Mp+jA6IiFyOnOnU3fWiAIoomDw+h1eQ8sSCWSLWqvMJ26+ie/e9n0MK6RAYga8RPwe1l52DC5RMjz4Eou5lhLa6s05/KGcjtxD5ii3/OudxCNJ8rk64ViSSrVLJOomn5/itFOPY/LNCXYvTpGMDVPMCXtaEqIcbXaiD1557U2iSQ/f+MZX+Mrf/g0Te6c4/JBjsdoGdttPrdwmGTfIZdsEgs4kyQF0R120pMXWMbasmuTPnHbdAf+eDFr+gWNY1nMOXLJ7lY5V7n3bw0KhTrovSK2UJ+itEDFLxAIlvv43N+P3ZPGSJRUTqacYCNVVlihFutvlU+Mqr9iUIpnj7zuNLjW6v2cSo0Y4PbcR+ep4w+wH6NLY9SYs6oQn6isIxl1sf89maHmA+ZwbX/BA3N5lXHLJZ/HEDmPW6hdfNaWCebpt/G6xaBazmC71roQD+fUhEj01wOnlFMnfV6jRzr13/ZZQWbHIMZhptTvkZeSOEKQDCvKm6cPwuXTkLo3n/ujp+v6btV6H7oC6JKu1mxL03sRu12lXCpxywpEctiZBWL6R1cRrNfDJM2pOs/D8A3SzO0QJTdTvwm5VcFkt1eJJ8IItgK6kNjVx/gNAF/6MyGb+7wBdqkSpfqTbN5tlLYE6doDFTgSGjqX/8NOxkyuoqObdhdswadiwWG0zV5dwe5fKl5a++x8yMvf/9R9ja8qNZLladPzzXP4Z2aHDhu++hFnPEGo5Hbplt7DNLlVfg0tuOAMjMsmmHzyGUTkMVzdC3TfP5dddqMWOdOjyXK5eAvT7NhL3x5UwUu/UufD8C/X5/mjrk4iPcLvYIm2kCXph7/QMfSNpio0c8VQEH16OOPMw9SBPZ1JUylW1h/z11ucYXxhXGVOxsUjGH+DDF59EwlrG4489ynGXrdLD54XN22mUbUzDzyXXrKNqzvHE/dswSgMK6GVzhvOvOhOMDps3bCVSH8VX9RP3uuk023RcPpq+Llasxby9h/Ou+DDJaJqffP9l6HixFssEMy5O+uRxyuT97UOvs5DPUk+UueZz12BMhPj1o78hX8hz/Z9dSzWT5+5/uotRVmjq0R7XDkZ9y/jIWeexbGQF37njFi698RIF4x/echfD/jGouLRDDPhMBb1A0sddd90FTRfLw6s4+YRTeOrJH1HIFRjIDPYMX2wC4ipXb+qHUkQXArq2r0Ndd+h1/higd4RpK65lukP/3wO63x3CJfedArrToctBEuqGVeVQCuY448rTdIcuHbqvHSDoCdGmxfnr10HQZsvdW4mRwsBgR3Y7N37+YzQ9De68/U6CjYh6vRfIcun1lzBmrOR73/0ep111Kobfy8ZbHyJgBml5m9z82U9QLCyyZcNT2ISVS5LjPS5dfzFWJ8ATm57Wrr3Pl2DtNR8kHk9yx3ceIUSEky86ipg3xA//YQNHrTpOVzrxUFI5CoXFMgFfmEhI7G8d8Ui12dTdea1dwQh4SERivJvdgSflpkaVS9ddTn90kG99/dusGFhJ2h/mvfemiCViBKIB5kozhFIBCnaOK2+8kvnyHL946Flmx4uMjY7RcpX4yEXHsyo+yL/8063UPDEGEiOYlDn+vKNYGT+IBzbczTGXrsLjNfnxhtdxd0IYfjjmI0cz0DfIXXc+iNWIk0xEqbd3cfkV5yib+fGNP6XVTemksdTYw9XXXayj9Mc3biHSivcA/fdXhEs7ZzE/mpwdp38kg9sPbbvOJesv4qFNG/F5A4RJsnPnHlavWkO+NsNpZ32AdKafb//bQxw8ejgVu0OxNEXHmuS/fPH/4bWXJnjhN69jSRiWGaRY7ZBJJ9ixaztf+MKn+dFjj5EtZGk1XZieGEFfglrNsa1Vt712joPH0hx1xlH8+Mdb8dgGwvbZ8fYePnDI4VTLqFwtEQ2ogY5XYyaWQokE0JdiTJdmvD3Z11KTI01aD7j1vBd9okwtNOHSsQXuOaHq11y2STzqo1R8l2i4yJoVHr76P2+kU99JKtpVrpY8BdVQKGjLaNuP4ZV0NDftVl7lbDql7oH60n7//a/7od7+wL9fB++yjH2Aru727qYqFeodSA242DVhkx6IMjMv7n8j4Mqwbv2XIXUWLbdHd/otcZmx6momZHlcNBXQJda7l4TWmwzoemAp9VkmBGptux+a93gAUgMIt006dPkhgK4ucqapRjtCYhfux/4/XN9/rboP0KUaVUAXOZOYXgugV/OsW3syq4YCmndu2nW8IkeTZ1XazfRz9+Ep7Sbo7RLyiXNcGZfdxi3BDx05EE1NNnMAXZKUHJmD06ELoDvM9f//j//zDl3HPsIO7LbxSjCMyA1sP3PNEN2Bo+k/4gw8mdUOoMufGg53MltrM1ezqLRsdRf742lB73ftf9QHqbdnsVwNOr4s6z99skyz2fC932A2koR6I3e3u4sR8TLXzrHuqlOJZopsuPMBWuPDBH1JSBa5/LoL9C2UDl2AXQBdurYH7tuoADUzOUNfup+//Isvs/3N7Wy8fyOZdIawN4pdcPax0RTMFyq6z6m0CjTsGoGoT93ULr38kn1Vs2h2H9nwqEqxAjGDC68+g0alwdP3P0uHFuv/7GwdE979zUcYii1TI5aLrz6fqm+RLfdtw1tOETIjVIx5zr/ybNyGxaMbthFqDDukOLFebAmg+2kZXQpGFm+wzWmXH63OX09vfImkO0N9Jos/BSffeALZUo7fPfamsnvf4U0FquvPvZHBwIjKTrLtBW7feguj3hFS9GO1LFxmhzWnr2Fl+lAeuP8hqu4K6y45l+pCkd/96i1GWU4xV3Icm8w2RDscf9YxDI0N8vD3NrH+4it57P7HdWrQrnfUI70rhJZ6S0NUWs2Wupwpw93T7nXoPVLcpediG0s7dBm5B+jI6NEUQK/h9rtoWU0u6JHiHn/0CUz5YDds/O6ghBDglZG77tB7I/eu7DdblPw5zrzqNJr+Opsf2EzQipJwJyh085x5/ulKCHtow8O4F0yiwRhG2M2ZV5/ObHGa17a+jlBQ650al3/uUmamp/nlxueoV2tc98WrqTZrvHDfS5Sp6Hv8obUnEA4GeOC+RwgF+om4gsy13+G6667CZ6Z54G6ZEMTY09pBvxnmAycezcrDjiabzRGNu9l850Ms5wAa1TahQJRyXkKYZLnnJhoW9YaASJ1EKkAgCq+9tYfRlSME/V7e2vsOA8v6WWReO/Avfu6/8Nrzb/DGi2/hs3yMvzvBkYccSFasQYMG+XqWUqdIJBni9EtPI1fP8fSWn7HCfQiLjSw1f45z153KgBlhy6af4GaYt0o7+OhN67AaDZ66/2d0qXP5n56plqEb/vXHDCSWU6PAeRedo/f5C0++zmLVwmd6iBt1jj/rEJVNPvjANvzGCvyBMPP5t/nYJ67EH/Dx8L2bMMsRzI7DBF/qld43wLL0PhBPiWI7r/eG5emw/upLue17/04qlsauGsRCaQrFMtVGji//j08yOz/PY5ufpVxyzEYMs0W7O8ONH/sY7VqEH95xP+FQgI5tUxGDInGntJpceOG5bLjnbjwug3RsmGy2huEJqjmMP4iSXiuNKh1KXHP9Rdx+2y3US00OXnM4dsegXGhC16dyWhloiomUkLycMBaZRu4H6Co7llNVNsnCJHfOcyfpbymm1FEO2dL5ikeBJeQvxx9eOdFiJS2NVWmGRKJKIlHga1/9GG72snzUpFbMI15ErZozKo8Ehd0eVPa/nPV+0X+L14kOtHvTgT8GJfvyKHs2sPv+zn7Z67ahxmdqlCSvRVQtbgk7AvG+CcVgYga12d07USadWYnLdwinnPs/8ccOwQgGtGitNBrK1ZKwC9mdq4RNXqs8dJkugTbOV8Uvwcn9Yl33jc57t5O4zwlnSq6bOP6pS5zaf3tVmSbs+d8H9N9VbOnMRT8no3cZtwugd5t1rHaNTi3PFRedw0BcmLltIt42bjm05MXOb2f6hQfx1SaUKBc0xCpWdKldXEJm0RhDAXQnKU3eBGeP4QC6UgH+E4AuL0RDCDpN3O2qSgSw/EzVA7T7jmTwqLUYfQdQ6Qqj2MJrOMVFtt5mrmpRlaQwz36ArjfiEnz3AF2IDj03gKU9hyM/0OxDutRo+wqs/9QZiJrw3jt+idmI90hxsoOqYpkW7Qhc88lLsI0Z7rr9HsK1A+iLpRjvvMXl15+nQK6Abru45sprdOS+ccNGrcRHg6N6aF171TWEg2Ge3PAke/J7MK0wvkaCWDDSu5E62EabZCLG3twuBpP9VCiRq+YYCY1yzrXnsnvHTra/+B5Fu8S6i87Gl+hw2y238oHwCUzUxznt6hMIhH385J5fQduJmLzkqgupmjmeuH8rRiVG0AxT8Wa54MpzlQX76P3bCNYHMeomUQOVPHbx0zItGsEaDW+eS284E4/t5d++ehdrMgeSENtTV5Xjrvgw8VSaB/9tE5lQhpUXjZFIJ/nl95+lKl1fOMF8c4agz8esNcNgY1SlUud8/Ew8Idj0g0e0e51rTPM//ua/Mz++wCN3bmLQNUJ11gmT6RgtqsE8Z112Jg2rzoMbHuRT13yGZx79GY1yS7XhcqCLPayM6MXVSYyA5FQT9YCzQ+/QQAC9qaQ4B9C39VjuAXVnQzv0mhYBskO/4EKH5f74Y8JydwxlFNDbLr0WcgjqyN2SDn0J0POsvfJ0Wv4GmzduJtiJYlhCzGtz6bUX0/Q2uPfODcSbafrCfeyu7mT9jZcpoP/kyWdYwWpOOPd4Woka9294gH6GSRDn8PWHYvoNHrp9E2OBMUoUOfuStQyFB7n7u/fTapik4wkazHDRJedTr3t5/PEfKfnrxA8fzfLVGTbd9Rh7FvIMZoZp2llHIVLx0a3aRENxtc2Ve8Nwyd7WzcJijWg8SFWCMtpVhkeTjC/MMbM4zQcOPoK95b20/U2CRpC1Z60lEUzyy82/ZnJmihWDY8zOZZ2UtU6dUDJIqV2kY7a44qPr9de3fftO/PWUSgMDo3Dd9ZdiVjtsemgre3NtbvrTm+kwy8Mb7mWZazU5a56PXHWEpnm9sXmeQrPKdOFd/vqrX2ZqcoYtm3+Kx0pTKRfJxDqccdEJjpzt+w9Rr8SJRZNyp3HZ1edqdOaWh3+Mv5LG0B36fkjSM5UREBRTIjEaKtULGiQk6pMf3HMHfb4009VZIu4E9WKXTGaEoMfLyzt/zNf/4ev88z/eiW0Hen4NFQKhBtdefS3bNj/PzHSWA4dGeXXvmyQHR6k1W6xdezo7fvMai60SC3NietOHh4COZDVlrgF9gwLoNudffDrPPfUTFppT6ilQyQuJOUy74dL0MTG/qZSE6CakagfMl2KG93Xo6hfi6MEd+fH+MbE6i9drIl25dOgiX/ckswAAIABJREFUsxPy11Lgi4C6dKmN7BwBQ/z8i3z7239Ovf4a/f1t9bsIB1A30o54w1iixAjg9UiYkqMwcru6GG7xuX8/cnXf6d3rxJUk1ys+dCuwz77WIaLpOlX32p4eoDs7eWF/CYnSYwqZESW3xVPwxlswOCwa9xCTkxZHHXENo6tPoW/1kTR9KbItH01RVXnEE8MiKA2d8M26DVzikqQSNQ+2W1RXfiqWNF2y1ugp/5a+9ojZQqYTGaa8iWIeJu+JzxAiuCNbFOLd/g2n6/uvVGzZ0QqgS4cuSTFdTYupY7UcQL/28nWkwkJ4qxP3yf5b5mgdOtOvM/vbh/HXJwmb4PdadGtFPHL1RTAn3dG+2FMZnPw+oGtFt0+29oc9+v+5Q9euW/7PTgN3RzQWBlgBJqo+WgNHMXjkWsz+A6l21YnA8eV1uckroHc0W93wvD9ydy6Ms/tf+oA6Gb1LFafz585fkxJWRDdV2r4S6z95rjIu773jp5iNKOGWW0fuallodLHiXs657HTqjb08tfUZ4u016l0eGKtw+fXnOiS4+x7Q13PNFdco837jfRsJeAOq8y0Xytz8iZvVwe3JrU+qhjnu78NTS6q+WSvJTo1QzEexnuOCy9fx4Kb71dtbiF1iL9hstfjkJz/Fww8+rA5ZN938UarWIj976KdkF4rKxl1301nKHv/7v/gn3Wm3tUO/iKpR5IkHtmKUgwR9ISreAheuP09NIDbfv5VAYwBvwyAqxYsCeoCOAa1gnaoryzkXf5C+9AD33bqVlK+Pyrzoti1Ou/4cwvE49/zLBsLREGd+7HS+d8d3GTZHCRLRuzzfzFP0ZEkYCRJWRjv44845Gl/U4OH7H1TQMfHyoYtOxNPy8Mq2V+lmYTDUR7XSxBWyVD5X85a49uNX6/nz0B2PELDCmN2AThzkuoo3vt/0kMs5ciVN0fYK6LY1hnMJ0M+/9Dwsr8WWB7cSryWV5e4AulTzdV1zaId+oUxeBNAf1w69I4AuzlviMf0HgB7uRjWpreQvKKAL0G1+8FFl5EtegmV0OOuitVQp8+zjz+nvj89M4E25uOyjl9D1dbj127exKryGU88+lby5yC8f/yVmV2jBNhfdvI7puRne2LKdQqNAw13n+muupTJT5o1fv0O946ZUKYAnz7XXX0W5DNu2/Zj5xXn++m//K1/7h78iHk/hIqEEWttdIuwNQNVDIphWIqHh8enrbNZaql+WRsFretXhTa6NuO3FUiLxspnKT6mroBRjhWaBi865iOd++hsqhRqJUJJ6SUBGAir81JpVyq0yiVScXGeRsy88S3/9qx8/j9lMqP1mzb3IWReeTKTt5kfbfsZ0xcU1N11HobqT1554ge3vvcfYigHOu+lDSk566Ds/J2jECJhtTrrwOAWcJzY/Q9A1TDY/TzRRZf2V56rB0cs/3UG5GyZfKOEJlPj4n1xJpVpi68PPEKgPYLR1GbnPrsTJC3fG1PKZFDmpTE2uvP4K7t14j8og5xZmWN2/RsfdZ5y6jice/wm4OxihCmedeyYe4mzatLXnntjh4svOoNuyefi+ZwgFYuzZu51lqwfJNQrccOMN3H/ffZSLFdrNLmv6D6ZmWZx15gVsfmSr7jySMQ97Zue45oaL+fVTT7N99hUGMv1YNRNPN8B119zExvs2Ybc9eFxuCnlJ3hN/fyG9OcZgzpp8KYPdsQMWT3Wn/RT0XxpULKXtieuZc5aKN0SP5u6Aeld8RBq4qlOUFt/kiW2302q/RygsoVZZTAOqJcEUZ9yuCduWjJs9+ANeZ3dutzWtUScCvcfSya2eZUsj7v2Y70KCk9VoV5fP0lg63b9OaS0PbttRPjn08S6troXIyoVPXK1DLAG5vGM2lorGmd3d5MjjLuSAD1+MK30oWatPls9a1Pq7LULNLMFuCV+3rE1w1/DR9Ydp+6O0jTjzBVkT+/elrO0D9p50WooxOasFv0RzLmWSqrpMrxamgmdOhkIPlr73UklH7uJLKx26RL5Jly6WeyJN83RrXHTuaaRDbqI+mwANrFYRj93Eyr3L9EsPEWhMaYcuaWwSs6osNZGJ1RvYXl8vx/yPA7r8vR4n7Q8Q/fcB3dlhO2D6flqPk90u8jpqUsW4aLpD5EjRGTqWzOGnYcvY2CUXomdoIHGqIqlymc4bK/dj7zsvedpLvvPSHkgcqlRHaC3tOZzSSeIb5QPYddcIpj2ce/UZVFtdnnr4ZZrlLu5ig6jhw7ZERtbAPxTjnEvXYnuLbH1wG/UZU5O2/OkqJ19wLCNDI3zr376lRihf/MKfszi7yNbHt9JtdpRxfeVlV+7LDhd5xNYntlKYrxP3jBIJ+ClWhGxTIRwPEI4FOOCIVRxyxEH86y3fxB+UNC7HWnDd+Rfw6KOP6eu55oYrsYwaP/zeHSTdaa64aj3T1hSJVIKNtz7I9Zddz6ObN3PmujNohdo89dCPaGe7hANhzr7iLJXJzUyOc/apF/C5G/4bJx4qqWJlTRkyfQkKjSqBpMnuxe3c/PmryS3keHTDLzgwvYbtb7/CgQct54T1x6sW9PF7ttClzfkfP5dCKU+gFWYkPUpWAl6iJtOVSR1Rvnj/y8wUZjnnirMIxiLc+4OHGAqNcOylR2sHWs/XeHHbbznn2HU8++SzahXbNZv4k152VLdz0foLWLVsFf/ylW+yPLMKu+LWgsghNPUEq0ricaw7Jc2rWCsQToWZL80RjgY5+ZyTiKaiKh8b8o7QLVm4DZdOA6aL01pE9UUyHHf6sXog/+TpZ9Rpbyg6TLFSxOfx4fP6KVVKavcqyVYrE8PKBP/l2y/wpa/9uU5Ynn3yN1rUnHjMB3ntt7/j2HOOpmQVeO6p5+ljkNnsHOFUgA+cdgSDq/r5/q3fx865+dznP8fexi6e2LSFEcb44Kkfoptuqm/0Q9/dxCc++id8997bdfQrttMb7tlI0NunBM9ye4KP3ngdhXyHp5/4OVW7wrU3XI7LrFEsVbA7MYKhMAu5XaRDCQLlGNs2Pk0ymtL1RjFbUkKh5AFI2peY20hBKYAusa2HnHgwoXiITY9t6pkzulh7xlpiwShbH92G3x3QwkeCcqrlqlrHJjNJGt0G2fICyUyCU889VSctv/zRbyjOdlg2MMTO1g7WX7EOo9Ti+WdeZQGDj5x/Bl5/gQfu+iH9xgiXXL6Oye4bpDN9PHLbr7j6suvZ9PhdHH/aB1ixfBW3/OsdRHxjxH1hJgsv8alPX6uytdtu3cBI4liKUlg0x/ncF25iz95dvPSTN+iUg3g7AuhLvG9HkbAE6OlonJ+//AtuvePfeeX13xJJhtU2WDLvg2YIs+XjoQ2P4/f1USjl6HoWGU72c+hxx/LCi7/TcJxkLMwZZ3+IRx/ZgmGLW2NDDVV8sQaX3Xgae2cnWD7WR6lQJWCGKUs+ujvElsefpliosjy+gu0L2/nTz3+KDmVK1XkyA1HKuS7+zkrqBT/bnvix/jtRsDRqLaIRyVcXv422EuIcblsvwhpnHy4/xFDFGbT3iIC9hrgXz619XT5XY3goSH5R8KVLOOhXHkzIW2XXq1t45/Wn2Dv5EoaZIxAo0W41HFtXcTHr4kzN3D6VDouzqMvT1uhUTWOTbCBVSzmmN0uALvI0mSAF3V4akq5ouAhFI8xJnkJQJL5CqqthSlqcE4Lm6NSR+GRxfnMMYLpWR89/qUskbls6ZpGlyVeJDs8E/Ly9s0Hy4FP5yGVfJDT6YcoVH2ajS6RRJFGZoLv4Hp3KNA3RKiUHCa85kkbfCuZqJqWcjdX1KelNpxpiFbvfMSSusIsLOfWvi4ZDugqRJkoAXQNjtEN/fzrkuu35nOrQJQx+f0AXyZrdqWM3S1yy7kyGEl6Cko7kavYAvUUnu4O5lx/Bvx+gW82y8+ZLGlajgdsM/ocjd1sB/X+/QxfgeV/64FQiS4AuN5XLLTPeNkZHHIOExe5jou7HGjqOsePPoy1hDC4/HrkzemEhHZdBU9iHS/lqS+5wKg9yRlQK4soM7eiFE7ahHFDy0Jum16FfcfUFWP4WRUq4fUFalQDLUyv5/j9+i9FMjGKhTCAR4oRzTkVt5d11ZTv/ZsvLlEtlzr/hI/jjLrUjXb1qNT/87g/V8e3q9VdRr9SJBMMM9g3y5S99WXfocmhueXwLszOzHDxyMLnFNq26jdd0k+n3Uq7bTMzs4av/8BW++KUv8Bd/+SVanRZur5vxyQlee+4NFuoLmsJWKOf42M3XkghHKOzJ8vDmR7jkU+uZnZ/lkMGDuOV/fYtEPK6j0IPOOpS+ZIZwVSYGbr5z763c9OmPk0nE+du//BpHDB/Lzp3ThPxd+jN9NJpemrbFTHGKL/63zzA5/6YGpmRCa/jHr/0zQ+koJ59xAt4BrxqHjKRG+eHdd1LzVviTT38CuwrvvL6Dgw86iLbVptgqKGjsfXWKnb/bpd3zcWJ/2zYRremTT2/lnPVnE/QEcZVcvLr1FbpVCZcRNglsL7ytxY5QgI4/63h+ueVXBK0wnraJuytTml7K4NK+TQHdVonV2MgouxZ28ekvfIpys8jM4gx9QxkahSbWvM0vfvRLIvEIUzOTePxePvv5z/DSyy9ywIEHqMJgaHCI+dkFbrvldo4+6CjKtQrZ+Swjy0ZZLGdxtd1Eu3Ga7QbR4RCvTL/Mn/3VZ5mZmCHjGuTnT/2CDxx/hJqp9K1K8+pvX2P8t9Oq0z7hjOMYXN3Pa+/+jpVjq/jFfb9ivj7Phy49kVQiRe29Jm+88DoHn3eAgmu/b5gNd93Hn/zZTczlZtSHWgw1Hnxgq6aXXffxdeyd2E06vUzTqrZu2spEYSeXX302yVSGdjNMpVojnvJgSBraRIfjDjmRr3/t7zXKdzgxoo597VZXkwHb3Y4WWpOzU3gDXj75pzeze2I3h37gMMb37tVAnDu+ewcj0VHytby+Jtnhzk3PsXr1aqQW2DkxTiQZIRIKccKZJ2AEvIQTIWbGs7z8s9fJl6usverDDA7GyL03QbXc5fnf7mVXcZKrP3oWA4k4pV01Nj5yL5d+5jTmszkOzZzGN79xC1d8/HwGRlJqVnTM0ady7x1bmJud5kt/eR0L2d1OHnl6Jf/r6/cwMDjMdTedz0sv/5yjjzua+ck8Tz38LN5uoHfXOP2VQ4hzQD1XXNBV0Muvv8yqA1c6hUl+USWEIg8rz5V44ZevsWtnnqHhPor1CTp2jURigLPPPk/HrBWRyG3brCN0TzdJdrHAmtE4h52yjOBgg1x1nlQiQSFXJhpKEjAj+vWv//tXWDG6ijffeYt/+Me/5613XsPw26xcM8L41E4MV5yo+0AMO6NeBH4jQjLu18hUATcp4CQ1UcJQtPvuuatZAnii19ZGp6dT780nlkxclpq0ZqPNQL/BO2+Nc8iBY1RLFbrtBrFIkPmJV3jm0X+mlH2NWmOWcKRLMCjSaXFjkRG7PA9DOQHqcy4zendVC1/R9QugqyfIfoAu3186bgFzowsBOcsbEI8EmZqpEUp7qdldjHiY8Ykyo2lnl7/k6yLTCdWiS66JALeE8Yg4WZztJLis50GigC6XpQHhhJddlQxG5ng+ct7nGEofQH3POKl6jnjuHTyFPbSbixRdbnLJ5bgO/CD15ceQ60agJBywJeK4G1vMZuT19PBHrvHiYl6z1KPhMG6J5PVI2pp4uUuQ9x8A+q0v5FS2Jm5iQgSS7krKLpGnySi7Vlrg0nVnsHo4oBfJtKoYdgO33XYA/ZVH8MnI3WernE126Cqa98rSvo1bvMD/E6Q4AXTpoR3jl/dHCwLqYs/XtkzdyfvsOobXR6ljsLdqwugJrDhhHXV/RhnXQpxzS8C8ppl7aLkDeuGk4tHpS6+m0MmLXMx9kXrOm9hsW70phgPwuk93tUll/MwUpnDF/Li8IRbmanSLXY5atoyJHRP0ZRLMFOaILe/XCHiRhIkOubCrRCaVxg53mFwY18NYRouL84sMDwzp2EeAM7+Y1YPZb/jwe93k8mXtXBKJpBqgBNxB/KapMhDRYri8llIJXn3zFU45/gTmazlNthJmpOTrBkJBSqWySh8kP9vjtdnx7lsct+ZI2pY4vHmYrE0xFMxgdN006w2KjTLJdD975nZzQHyMSqFEvD/D21NvY7pt+hMjxMxB6oUWzcYCiXgMrxFmIV9Vq9SRwQwtEZkJgNj9pKN9GO6WjiMrwjwwDTWNGRoZ5LR1p/CDu3/AQckDVcYlunE5XZKRFKV6hcvPu5IXf/obXnrnVQ5Ys0rfnKDpY29jN4VankQkQcKbJNKIMfnONMPDQ3hjbupmmR2Lb3PzZz/JIw88gqvooS88oKQc2WELoO9PjnRWb7ZmWDe7TSKxMBOL48rQlpjTEGEWK1lWhFfqeiRfzGP4DQ2ymcxO6VREIhYlsW00PcJsbo7h5JB6zkvHUcyXMPyyG+8SMsOEWibjE3OElwU1NGeiuYeEL0V1usGqoTF2z07QP9DHZHsvcSNBlCTVQhXL32WhOkcqlaDaquIumkTjEWbsKZJmgogV15Q3T1IGc26NE5ZM9EIr50TQ5pus6F9NqQKVWpF4Rj5XEkjiUZtUyXW/4cYruf3Of9Yx4uRMhWWDK2mwSLGSIxHOcOIJH+KF514g4g7r4SdhIkMDw5pNL7a24sMv0wQJYJmpz6mRTKlWxu5Y1HJVjlp1FBPzk+rsd+jqg3TEumdiiv6+fhZzWXXrEwCUtcbOve+RGchgBgxqpTZGPaYe7+6+JlHpbhpVWg0P7vgITQ2FWmTXe9s5duUHaXWrWEaWuc4iQ96j6DZMSp1FHfsLV8Nq+ygueojH3ASDbaYW3tHP+XDfgdRrJoWiRSzdxWO0KFTzeF0S7hTEIwxpp9XoabeckbvMidPRGLPlRXLFLIFIQPPcRcMun7VMIkWKGO/unSQcWK6+976Qxd6pHQwOjernVAClWCxw+IqDmcouQjtJKOBlMb+T5KCfmquBS8bQBMmXythdOTVMWvWO3jfFRkNT8nZM7Gb56CjzxWmisRC7xt/jwLFDmM8WKeXqrF6xhux82fGltyAWEcmhGGP18t6XTGVsNx2x9lVQd9w1f/+V73OB1d9PJeGV3+7kpONX6eg4Nz+urPZoyODb//xf6ZZexGAOrymGRWLg1elF8kpPaOgax+P26Dnl9rZxeep6vmmHLptUyTVxydT1fVta1ap3wdcBbx0iXg/JqMRF17D9JnuzRcykSSIVoZLNOoC+xH7XFyNg7sHqiL2swwNwwF1AXbzXpXsX+3IQu5WmDfPNEKVWHyMjJ/KRo07hQNPA2vk6A9Vx/I0FRAUz5w6xO7aG2oGnUlp1MmXiRKodfB3xdfdiubzq2yIPx37WeV6Li9Kh20TCDllRAd18H9C1u18aud/+24Itu3PxjG2Kf7uWIF1ckulttSjMT7Fu7SkcuTqmtDa7XtHxuuirrewOZl/ZhKe6V1nuYjjTEVKc3dYcV3nhwir4z8jWljr0/UfuS116F4Nq21DDek+7rKY4TW+Esm8A19gJZA45mZI7TtdlKKFP5G1iOyvPR8bwciHEBEBDD5UdsZRl7CTYyChDbmq5sHJZWh2nU5f8WplqSOBE1yriCXmZLpeot10cufIw3WgsvLtAwife6xbBZJisVaPUrus0ImKESbr8lIRVGvRQbkjak8SlCsPaIBIyyC5U9G1aNRjmtXdmSMWTegNJQEsqDtMzLSIhGdlUGRoMUanAzNw0iWSUkYGwck+nZmaVjWv4DB2T19sNjVmMxWOEw1GyhUViiSizs5P0+6P4Q0F2FmfVua02kyUZjKqfsCdgMlXOqtRo0BNmbnqGxNCgBocEcLNjz078ZFi9vE9jGiVdzWeKzWWXdNrkzd078AXrjPSP0mxIdKiF3+iQK2WxfAH6E4Nkazkuv/ISfvz400xVJygVi4wNLSOMSLbaLJZzxEIJTj9pLb959nmH6FOp0q3UCCcDTNfGGUoOavE3k50laacZlVCPqk3FLlHxFQkZQU5b/xF+ePtdHJw4TONnnevqmB7t8yNY2oa6bN3hLuQl49ynICLTBKFCSuZ5s9zEaPro1NoKtlIAFMsFQpGQFk/ZfFZDcaTLq5WruhPOLuQYHhym0+7iDwVUAy+8ouXRtI4vF60KC615cs1F1gwdQJI4s5M5CRRUydpUeUJteyONOAFPEDPk5s3xtxgZG8KHj4WJPOn+FCUzz+T0JGPeFc5Hva9DtphjODiGq+tWEt2y/jEkV7hR6jI/W2N0WZpyc0aBfdnIQSwWK6w9Zy2PbXuIQLRLrVEnGlxGtV6nXJ8hI8l9tQo33PAx7rrjLs14EAWCyP6GUyPky3kNEgn7wkznZ9VfAMNNKBBmMjfFaHJE3LLJL+RVBx4Lh1mYz2rhHg6F9bqFwz7Gp6ZJppPMLcyyfGQ5u+d2k0wnsJpukkaU+VwdUjXK1XmGfDGi/n52LNZwBcTkpsvc4oTq0M2Ai72tV8lEB6hOh/B7krgithZfBUldq3mI+CLUxUqDWZYtS2qBMr43j5cBxHmz3CzjD1nE4lENx3C1RIrrEMR6oak6Hl0C9917d3PsBz6g08DdM3sIRcMEQgEqtQpet5v5iQlWjh5CyO9n77iNEa4QT/p44803GBoZ1oIiE09rkJDd8ZMIRqmUodoYJ5oWOV+dQCSB4fbjklTJlgCNoBtkF/Nqu5vpS+trr9ZbhCMmDcnt6HZwe2ziUZleQrUq1t/CwJb/o6PBIPLnwpVaYrGrdaykcVoC6k6Hrg2tpqjJ2blPit67Ho7laV/KTbWcxWMXoZsnaLb5u6/+lerMo+Y4QaOi56+sfmXnLvwVr8fc528u8aQecSH1yKTRGf8vjdzlTJSrLTkdYgIjP5enbXYgILp7l4mnYVFYEL4TpEajVFxdFppVzLDEeYsRTA/Ql4oTGbFLX9uRTAKP5hNorHjX7k1pnaAp+V6mX3wVwB0KYpOhMNfl4MwYZ61ZxUi3Qro6g6td0Sc850myM3oQ5ZUnkx39IKVuiFSrjV/oAC5HgSXNpjigijpM1tGttgC65KH/AaALO16aWm2W99uh3/5y3hZNs3ToAihiLCPPXgDd1W1RXJjmlBOO5pRj5MCATr1BJCCzjiaUdjH/6ia6+fdUhx70Wjqi99htTJ/M+C0dt/9njWXe78x/f4feRjoNH8FghHZpkXKlij89Qnj5UVhDx2BnDqRkRxADGp/VUVAXQJdeRcbwOuq3Gs7QQi0Ee3siBXMn29hx6RLfV6dzl5h4IQXJNet0G/gDYqLSlbkLhUqTWqlB3IwQqFsMJyOawLMgYDTWT7Ym2dteEsEwxfGck6ZUKXPAmgiLRdize5oD1gzpXnN6usLqlWEkOU/89+XuadQtTXQT8A+HIbfY1FlRJCyJPrbjnd9qUCoXGBjoo1gqapKSFGwif5FwlIPXLGNmsawe6dIlFOpF4uEgK6Jxdk5O0Qz7qbeaHNQ3RKNSVYKMyPEapotmrU6sZRMLhXlrYg+hRIROs8TowDIaJUOzzVNpr+YtV6tu+vsTzOeqDAyEsKhQqBTxWCntUKGML+ih0m4xl5tn5dByDjnxIH76s59oR57wxSRDjVJVCCFuHUt/+pOfZdNDj1EuVpVNLa5kEYJUGhXqwQp2yCJfzBEPJAi1o7QrHT08880c7WiTC6+8QKdGz235Da66l0wgQqEsgc/q5tzr0N83FHK4NJIYFqDaqGqnLmNxAWzRVoc8IZWfSUcgH/bF7IIaGPVLklu5QKNRZyAzwO7xPZrFPjgwSKPWUPve7GJWU84CMSeEJFAP6+HtStp4Q24ayL0C9am2+svH+kxyzQpen0eT2FxZD4OpGLP5ipIDhTQnNqsxK0ksGaTgLep6IWmHmJ2p6A5dQk4ounVHHcoElHkdkRjU2SwD/ctotlt4fGW6NHl35ywrVx3EGeeczpNPPkrVmqNUrTIaOYyWbGLtWSKuAFdcfT23fut2VqZXMrkwyVBmQAsLSflSwqrkGUhCnkRB2ha1VoNIIqbFTl+6j3ZRrLacg18OdYlola5UrpOk0Inkq1AqKNFFrrtMQqLxqAJJYaFCzNVHss/FGzM7SKT8pN0h5qaLhIdWUrOhVNtDIhBiOJjR8KBuX07fq9WhwyjmoGFYLBTmCPpDZJJRca3WkbPbaGP4pCyWqGg/3ZYXSV4UTuNCrkStUSWZTOkOd6kg1PvIdrK6ejoYotEgk1Ozeg+FoxH1VTADfky/j+mpcQ4ZW6H8l+lxm+Ur/EwvFgnHpZFwikmJa5UbweM2kY+CFBzVCixfDtv3vEsoNUrbMmjW2wR8fo2bNdzQl4ZiAXw+pyERAHxz+xwrVvVTrUE4Ig1AnUJ5kqGhfnX1SyXEJQ5EsSxcHmldHR26yNKkgXkf0LtdR6UhslWdZilTW165U8ssMZ7EpKcvaVDKvYvpLTA2YPJXf3kz1fIUA0kXNGcIaKcoMbmOxXYwGNLzqms1NXhFEjuFBCcj9qVMDa/XWafJa5VzWwG9R4yTUbh056G2i4z4PlSaxANRtj2V5fQLB3hHYn9XDrJndoZwtGfJujSlFV6V5ZzzOvnXcbyXbtdJs1tau2rHLqeYWMOmDMoVN82ai4g7QnehwDLDy7pjjyIjPiTNtnK7sp4Mc7GD6Sz/EPWhYyi2DSJWW8QxKutuWm7NF5GVsO2Via+XestiQQGdP+jQnR26Grftt7J2fefFBe3QazpyFw938XPvYrdbSrOvF7McvmY5Z3/kEGIGKr2JiANZtwHNKcpvb6U68zqWZEDLRe9U8dLuLe1F7fofW78KM/w/MpbRGLx9ZDjZ2ThJPXL4NW0fhW4Y0x+mU87qOCSz4mAia46nmTiIkm+Ioi1pNuDvWph08Mo7IaIECStQI7Wm7iWcosFJFdIRiz6kK5e9jVfHp/tAve2E23fFYMcU3XcTd6SvrGgXAAAgAElEQVSPoOGl0oKECa05i7aMtn0e2h6LTsig45Wb3ouYK3mqksPuIpJ0896urOYvDw5KfKOY7ndUZ5jNZUklk9RrVZKJsH44S8UWzWZDd0rhcBDZUclISjJ04zGTSrnFwtwso2MjWp2L8YCwjeUDkop72L5Dssf78BqOz74/6qKcr1GcmGLZiuVYUYOJuQJh4Qo0msSiUY1Z9cgh2u2yIuxjdipLJ+AnkgqxOD/tEKKaPirlOl5fVaNi7W4I2d7Umg2icROXt6wjRNoxjW7ELpMtzhOMRfGFAryy/SW+9vWvkp1f4Oknn2QqP0koGiTlSZFvFhj0DXPCKR/kkU2PYnj8mLafoB0m0PBjiAw4AS++9zxrVq9RI55GsU3EF+PSyy9lsbZAcnWcN959g6eefJpu0WbYtwxT/Am8otx2hlbOHv19QJefS3Spz28quARDQcLhAOV6jbn5WeLRuJrEVIplRsfGEMnprj2T2r1JeEer3dKReywaIxIMUG90yGVzCmSy5mnInzfLhGRiY/v08Mi7mpSsPGWrhLvj4dC+VbTKMF/MkxiJsXPhXdKJDCk7yezeHINjSeYKOTxhF8lwAndZrnmHnDGvSohIOcGyFUmmmnll39cmm/SnMrS8beZy02obms0W8Hriug6yjTzxkJC8IqLf4LwLzmXnnrd44/Xf6Fh3vFRSImogaNFq1TnzpHX87oU3WJiZU2Me6Salvi1miwz1D+qZIrn3gVBID6hSraqTIFFdCGhEzbA6C8pnWrKrZWe8sDCvk43+gQjzCw7beno2p+siGeFLLO/eib2M9i2juWiTzHiohTrqlBa3fUSCGXJtD1UL4jGbWrVEYWedkWX9ECsyU1ogVF1JvWwRHvQSFIvTDpTzHS0SpTtzG2XiCSchq5DvYrXDTuKi0SEc9yjJqlRt0NEEj96Ep5cmKUmSzqwPwiE/8/M5XYmFwhH9Ks2A5LubhnT3dS1A1qxYTTYH1VaJFSujzOWySpITH3zxR6hVWgykM+TnndNwsfAuwyv6wBejXLOV3S76fglUadUb+n1FsVSrlTWPIBKL6HknVq51Sfg1Ufa28EFFoVkstnRvLB26klq9Hvx+sR6V+FEBcwF1GUF76GrHKp2hkEabjpMcJrbcwz1G+VJIi9+06TRnCZoFgmaWv/vKZ2jVx8mkPHQaOSRdW2gcmn/ukhVgQJsNIeO1uyLXc0brhqG0LB3xy5hb5GsC5iFTgn+6tJY6dMkRt1wE2i5CLTfRpht3ucWLv7I57fQw70xXOPjEVbyyayejBy1jLj+trnDazAkEyHBDzn2JMpEuXUDdcvUA3e6BugP08vdqYhDpk4AjF1bDwpCCqgkxyaf3Gxxz0OHYXROXr4+mf4h6aBWBsWOwU2sotiQQqKJnucsI0BYDsa6HJiJp8ylRQFa9C9mskrQlrlruK2fkLsREWTOI0+p+Hfq3X5xTHbqQ4loNYbh3HWMQcYoTg5lakaFklIvOOYmhuBjHoBI1kbS57UWY+jmLu16gXlwg6JUuuI4h8guPk9kq4+3/KJzFAfTfd7txZoTO4bpkHSgArnmy0vX3srUbtp+8HcdymfjtJpn+fsJrjoDECsreYaqBYYpidOESQJf9fxtT9ujadTpmM16XlBxO4o4+eozGpe5cTfXFCWjfQK23Y5ffp43VLREPpxivddTmURQ6YTFGynfoi3jJF2q4gyYld5dcTdibAeIBk7B0dQ2LYq1Eqi+u1WepXKNRryngpdOit4RKtYXPZyrzU/wB2u2WduhiCSna2VAoRTBgKsNVUufE5S8WCRHwwfx8WTOGoxHZm9dVz7h69aB+KARbm52u7qX70zHMRluT8ZrhAO2OTULYSA3ZpTYwgiGCSQ+79+QZ8Tv6Sm8qTLZUYSQTZtfuKYJmH6mkoXtVWQuEgyGmp1sEwybi2uw1a+q61WkGKJeEwFghEgtSqVu4fV463hYBw1SG+4UXrSM1nGBucUYFL+lYhvF3pnj+1y8qCA7E+5mfKTISjeHKQ7FSx7fMiytg8+7CDjWJCRLV3fQJHzyR5HCCdxfe4cmfPsmAOUSQMF0ho3Q8WF5xhHISz/YH9KXxu9xvUXHNalpMTU9qBxlPxLVDz2cL9Kfiehi9t3OKcCSsQC4ERMmHlymJmHMUSzWKxZJ26RJbKlwVjXv0uJTlbjegM2cT9Ju4U1C0SnR9XWLeOIs78/TFkkgcQY0mBTurlraTb81w0Oph9uzJMbYmScMFk3um6DMGMfxuqqEyEX+ExrgAoJeCr6Ks/QF/lMXpBu6wG3/YZO+eXRy4ZqWajzjjw2lmF6Y4+ODjmJyeI5qMEPabHHDsoJpYjI2KjrtNss/kvXff4WdPP6cyxFxZnlcfpWKBZqVBVCKN27auGTQnwpIdqKFqCwF2f9BDq2Hh6trKeM5kguQKTR23+vxe9X/f/vakciC0eEokdI0nICJFkuSUS2Z32HZTa8J47T2WL+9XQJ+eyGOF+qlIp9+dYaxvEF/Vo91OPTZL13KR7A6qYUnezuIJtimXq7itMMsH+xU48uUi+eKEAnoiNko8HNW1256ZObquMpFIiEbLxhRzKDElWQLzfb7iDrJVSmVWLE9TqcLCYkGleq2OpfnuIyNh5mZmlPSaX3DOlVAcZhYWiaWC2qULqVIK5QNWrqSUg1oREnEIRKBQz6kEt9V16Uot4BOdtot2s0OzUcU0XaTjURZLObK5PIlkH5Vqm2Awqbp0l8gsrbJ239FwnHbTxpAIz5aNLWes3dLEMOlF1Zfe5VZgs2zpWAXQO5o0JqoOAXPnIYqRnq+6XACrTDRYh85evvF3n4XuHtKJJtmFEv1JtW7QEbmcUx5PSP+9MMttGrg8LfwC6AaagS7viyCF1yVgHtWY1Zhf8tDrNCUERSTQIpCz3ATbLsJNN4FSh2e3tXA1HMnZiWelyUmREg8xkZ8nmA7rfltE8WIkI1/lfZaUNOnQZWog6z2llknXLg9nK61cA1lJTk+2iUcg6IfFGVQ/Hw35mNjbZNXKlSQSKxgdO5J4ciUudwp/oA9hSM8UqkxW63iicULRJO5ARBvNhsQsSx67eLjgYV46dBd67js7dLdq0WXk3pbufn9Av/XlBVv2wpLd2mqKS5xYv7ZoN4TN3qBdLRDze7h03Zms7PeohjbkFZv3Mj5vCXIvk337WYoLkwQ9bfx2Q33epXrqChHNuzQSkLdCXOJkSyDdaS+cBUcbrnCqn4EeCV9/3nMa0sqwJxkQZl+PnFAjqBK1SttDPGRy6BFH4lpzOLQDzDZCIAQuYSyKdk/2KpI/K3t0uTFlc6TqJCevfUl/vqQ513GGpDybTtUpB5KS4XpmNjqFFyelplhZBpkrduiPm8yXnHjZsIXmCks8ZbnZINeqEUsntWAoLLRJ+AxCAXCbsJgrKXBKhrOMkuTwd3ZKPTAXxYHV1fGj5KNXq1XNDm+3LDodF35fSLPMEzGRrNQI+mX05nQ9URmh1xxb38HBAPPzEmdpqa97PBGk2hKrUxeuRkt16lWPl1jCTyNXJRkO6YdoIV+h4XaTTgQxGxaNahVLTA5MD+XivGYxixy1XusSDNv6HJt1N9GIGGPI+2bRaGX1sA4FkvrBaLULSi6rSBlsiE2wU6zYLYtkOk62uqBsVo947Vtu0sE+ytWadmm5xQJJXxpPFcIik/VCIwaTpQmG+jPMZWfpjwxSylcIJmPMFGeJpkP4MZldmCHkiuDrRojKhEPMoV3dfWPT3ju8D+B1VbG4QKY/47wnrS7Z7CKpTJKO1aFarjDYlyE7XyKVjpKrlrRwESWDjI3lIJTc6UqrpgEgYU9Ix6OesJtStUSpXGbN6Jjq5svFNkbcTdffoWbVaDfaqqVvVMQEqYIZNdUkRzgIslu3xAEsDHO5Mk1Xg750BrPpeHZ3Ii31+s+4+xQkJvI5jQ91V7z0D4SYnCmQzMR1nbNn1zyRUJ/KdNxmjWQqQqEo0iAxRalSb5cY6o9TlPCWbpByuYLPLw5lEdwE2LNnnBVjyzVKVVau8VAMv9elJCuZHqWSYi7jdD/yXmULFQLBoHaafrebUqFCOBZWNUYoYjI+OaMdejgUVJVIJhPRrjKXyyk50R8wqYkjV9PGb8s+ukp6eUgjWV3lFkMDo8zL2Nwv+uGyqjjkXqnUmhQ8UySTadqL8v67qLpqmCH5HFm0G26sVoi67Ld9ZQb7Y1rkzS6UaDfk+4Zwm1W8Ptnnuqg15PCXWFIxp3LUwO9/ddqScNBkbi6n+eRyIEtetnSg0nWKA1gsJg5lPkp5g3hCVgRdJcY1WhUFdGle5P7avn2cvuQYsRC6Qy/X5kgPRmi73TR0523qvegzTCVMlUo5IpEghWIWj9dDOCL6fy/Vege3O4DX8FOuNQgn/NoB9mdS5LJ1fIaEPjvAadsdXEumMuoJI1NLkXT1OnUJJPIKL0hIwn5sy7cvcc3xBq0Q8lUoF3bww+/9v+QXX2ewX873RW3O9oWpyBHgBp83qJ91j5wBHi+JiEGzKzwbUGWgV80Y8dkhAnYcuYPSfnFmq1H+/5h77zi57vLe/z1nzvS+vUkradWLi2xcQG5ylXs32KYnlOSX3F+44d5XCjcNEiCUkBBIjDHFgMG4YdwpBoN7BduyJauttH13dno7Z2bO7/U8Z2a1ErYcnPvHb15ea8v0Oef7fJ/P8ylByVeHQMPAX/fhs8P4Gh7uuWOCay6ShkWiv5vcckeBd71vKYSiZIwaM/6c+kxIR+8XNrvX0vNa11ZL1jJpTMX5UY4Rh6bEbuOQN0EM60SpLYiUjEFk7Y7FYDoN+RL0DKR4bU+GNauPY8uJ57JyYB3+mg8nb1OczrB/bIpZu46/Z4jI4Ep8XUuwwp2UjRAWfu3YMXzMpDNKQIzF4vq5+A0PIbGXlWA62XgdArk/Ndnq0N3ENTcX3Q1ZF9i9VswIZ5KTN6/n9BNWSigiDbtM0CvFMQeeKYov/prpfTuJGXUSZp16MYunXiMcEg26kNBkjye7POmOxU/Nxiv/ioOQEaVWlYxYgYDcTLhGqeR2MDIorlhaFKyG6ABd0oAlyWFWk2wzyJy3F8uf4phjjmVw4zFKd5wvS6RpJ5YhWdYSYN8yGdCdo+Sxu5sGLc6i2tGdxKHSuba2T/XnureQ7r3lSLTIeEauJ1OztjWv5qfLDKmlaxQoR3d8jbpaTgqU7zqSuZsYu1FbFAjjLgILSW/C7Nf5fgsGlufd+vCMxR/iwu9cuUmbsSlOfQeh5JbUTu/f/W1LXKPfuf5I4q3goiVti15l80vgitu/4noaCWoh4I+jEpSOZIxyyf29LFS5TJZoJNl6HLlyk1DQYHp6Rj2+u7tcxGC+ksbbLTtRB39dDC5kHi16VskidrPm1ZBiQdvqSoJENx6wQgTq4pdvqAa1JNCeZA3L3rbpELLcUCA7biJml5VqjoGoyN52snbVasZlU2J6RFGrJC6ZhZfLZbxhQzvscr6s5C15v6UQWh4XPhd3PyWvSUZ32Kfwrxh6iBd7vMPH3uy4okrLwn1kp23MiJear0I5UFSHu0SpU19PLiKaY1tfh78uAR+i1nATuhqS9OSVE9XdaLrdkfv+CnJgNnz4bXd2r0xY2ZuaaDfXmYwjGQ5jszktIFhCpDQp2TXKlTJB9cEW1ETIRR6iCR/TU1lioaQuTNJl5HJVIkL6kwXMaKglcDwRZkbIgb6obmpkBDSfLdAwpZsOMT+Xo7sjQaXYIBXzqid4sVBUmFDg3UqtQcWqaEHOiRNbd4K52RxiKC3GVqmeGGVbtPJ+xibGdaYtsi75rD2iQhBY2xCPbFlPGjTVDFuczTwKWYpiQjaS8WAE+VQrtSaGdH2mg1WTtK6ocktiXVLkskQDHWqa5JWdvr7PcpDJYuB223gkZsxtOtwkNVnupQNww0jc1sNle4u1qat70irY+nfR9+4n17qvtiNYawVSirXcXhhKsha1KoTK3lyJrvvRt+NZZagtz8/diLphKQcJnQsPrg/Xls+5j99OznYHAu5QQPIK3KhOrx637fVFn53Idi15HFcKJH/TUaRqsXWqTrleoqung9nZOn6viU8gcSk11iQd0SK5med5+KGb+e0LPyEaaZDqCFCsVLQDFhSm7vhUuig1ozcWJ+6L4BkrsrqapM+MYHkqMOjjydJrdK6I0iEeB2IFOw9LwymS9QpGFHYHRDXio1s2cnk/weAIWadGJjaJXc8yEhrAma/h90Ww0xIu1kkx5rCzf5JAzCT0SpUugngideVshJyYGzQkBEIazJTSxBMdZMdLGL0JtoenmGw0MFv9YFunLkW+1mwZ4kqGeSBObqbA6v4RLjn1XJZHezjwwquUx2boFSMrr5eJsodi/ya8a08m1zFCxhenZvipKQpgMD2bwxdI0NsbUt5AvaLOtIpk2KaHxuJa8J/PTDtSxKVDF+cZ+V66dLeg1yjn0jofP2rtMOecdiI9Yam5ZbzNKrGA4M5zOPu3M7VnO7X0OBGnRMSw9O/NelUZ1rIYyeIkC7VHSoMhWbBS2E3qtmiAZYfb9iBqzbN1RyTubkEqtqOubtWG7JSE2m9iOwZ5Ikw0EnSt2MSGTceS6hmgZEt0pQxdIroBEPZg+2Q6GLHnPpYe8GKA83oy+NbpJ11u+9K2fj0YdSckELNFCmnpNFvnc/tWanogG5KWjt3dFLRleHKCCIvUvZEWWtXEH5zjLvyu9STaf3MBYrmybJLcP7b/Jlp1d21pncKH3ader7WHkcQvRUVad3J4IM3vxvq5D9Z+LJ+QncSIqC6sWdcqVsxUIuEAVq2p8zhhzIYCXu0GcznZLFo6GkgNdjBpTerxEbLCWqi0qKklsIxB3PdEClpdrIZ14XUwpaDbIZXV+bQAeqiYIvsQCM/C32gStOVng3EZQIe8BP0G4aaXlAwOq3DAzhNKRXXelplKk4p2EI0bZIUcalfVoU9GGZOTs9SdOr1LeigUixTTJe3Au/s6yVVzauspZihdni5m59MEh6UgGIQzUaIedI5b9VcohLNa0DvzPfoZp+NzOmYI18L47YAWLpXPtZK6tJDKl9emodFQLvnKbPjxNXyYdfczFBsGmbNVhIA3IGOOPHPzc2w8agXjExn9XPw+4VtEVVMss0HxPxCUSjkYjRYfI+ijXBAoyl38ZWY5n80RSUQolgu6WMroJyLjo1xVSWx2Q9zzmoQiUep2XT3wq+Wa2inn5jOsHOkkm5U853mSHXHdRNSFmGp6lFleLVUVsZDN3kuv7WBo+ZA6qkUiEQISgywIR83jvje6a5GCLjnVsuGxNfNDCot0vE6jSSIcYnLa5aOILFAsfOWzEhSkvy9JqdLQTY3onPt7OpjLyEhKIOIjLAALZ//vfrMwpmuda+1zbvE1Dz9/Dr2XdpF94wc58u1bDmeLbr74pbSWooNGJe3rtYxL3BFjez0SCdpBky/1XG+NIN2V8mCKmsvw1mRz4l1+nnthH8NLlyl6kJ6u0JUQF7gxnOpuvv/NT1Kc34FVm1MOkJDzhHcteaMhqeiNALFgiHJmnLCYbwrPdxcsPQCheRibh+gxsL0LRt4By5JBnHSVfU+Ddy+sKkDFgZ3DyvekRzrjKgQzII68B5bCVB0SDpSmIemHfj+k8lCIwIo/G8CyS9TvyrHvWTDWyMgDju2C3c9DKgXBHtgj8Lo0nXvB1wfWuVDqM7DyAh1L6A5YUsiloMv3bgacFmSP8M4aXpbHu9nYOcTSUJJgycJJZ+nw+ZgsGaSHTsDZuJV07wayoU4srx9LexqDyakMjjeuCKAgprpJ18bNpiaj7cUF/WvPzbUgd3GLcwu6kFVkkW7aNaqFDNX8HH0dES3oR63odhfkSo7ueBAawsKZo7LvJSZeexajPEFfwiBoVCgV5tSqT/tadZtxea/6pd2mQdlqEghGFB4Wpr2Q4ATaEmlFOlPQtLaa6KGb0pkb1BqSYiMzjiaFhg9P1wjHvuMslo2s1oIv1zP8MeoeP7a0btKCty7tLFzp0ls2/a20tzc+oX6fgi730iaFuCeEu5dQdyGB9ESWscAakY7Djc5rjxkWiuriAtxijC4uou1yLx7GCoS9SUF3KTst5mm7m9duQ55vW2JzsINfXNQXLyiHF32FTMV2syxEuAhe01DTEYFThWgpEHowGNSiPDExRndXJ1atSjIeV3lbRWJ2Y67Hf8AOugW96WIFTcO1zmw7tknHLoVd9flNU7tamZWZ2s2jiUeyMfAKUNV08MmMTyDyiBwPAreW8Dc9ZPfPMjA4SN6oKX8gEYxr8Ra5lRB/RMohwxaBu6Vz7OtLkS9bIDpY6VIaBuVSiVRHgl1je0h1p/DaXvpDcdJpG7NHYNM8xrSfvlhMT+yar04hJO6KXlIFIaJANprXgu633QL95gXdlSNJQZf3yZTsdlmkKhViyRChMOzYOcbS4SECIXh15yjLlg/TaDg6ohHES2InpRBLJyZQuHSuiWSATLakn5cUUiH/yfgnHAzT1RVj795JVizvpyKrpgdGD+xjybIlqqWOJhKa/jebKxKLCGFHkroy9HSlyOfKBP0Bkgkv09NFenqjChHOzGaJxWOUKyV3U2mLbCxIOBqgYBfVt11+XS5IVKZDd6zHRW5UNCuOYNKdNzXStqFNgpC8KkQjEUrFsno0rFo2zOT0PB1JSRqrKLIir03eA7F/LhTy+rNsPOX9eKsXRedaG7DFxfzNivDBx/v/Q0FvIZUtUnAbFWiPHgX9UPJVS3vtRqOqbY6eX9PzGTq6uggHPToKC4k6wJmnM1bmU5/4MJXMDp2VxyMyPihqoIwosoTCJGCEWYDehF9rSjAg6wlE5mHJRID8rhpOGPpP6+P51BQs9RD0OMS8Poyiwcb8MGOf2IlMExIf7ye/vEqoAam9USa/MEEx32DjJzYw0TtJdCBIppqlYteJZ0Ps/06Ol16Dc/5lgMm9E4x9BgZ6oeuPOmhGQqzPdnH/V3+jhMHlp/eyvbNII1ul75EG+8fB+z6T6S6HWrGh4Iwy4wWYkOZNi7q0rgZ12yFiBnHyVZx0kxWxECeOrGdJrANPtkjYqjNWgLmB4/Fs2EqufwO5YBdNM6BcJlnvJibS2E6YWKpHORJSUSOmNMQNLBlgL56h3/j8vCOpLYs7dNltC+zerNdo1srUJC/aLrJ5wyrOPu04DeAolQrE/QZ+GYh6LZjbzfSOx6nOvUIiUCTqL1OvZWg2rFY358PAp3F94k2u5uMe2V0IOcNPvSlBGC7Bw/EGlD2Yr9Sp1D14gzH8kQS+YEz1eVLshZVftD2EepZxzImnkkz0MF8q4Zgy241QEZ6D+Oa2UDOdCykBw017a2tF3Tz2t17QpYQcspNtFfJDkDeRvjSEIdnQoq6QuHTJXtkhH5S4uF2Y+1zakPpCMW517e3u2i2uCnq/YUGXB1q4fqurXtgYuDhdq6AfLObtv7ffkcWBNIv/5nbokk5W1pmdsHbl2VStGtF4lLn0nGqHxbRIgk4E7hQvYiH2yaw2JNaLlq1gv9E0MetSqExl/suKLv9IZyqFXLpV+dL3penV4ud287Jfc2F4tX2Ugi8bnNYmSAq87WlSqonEKEmjLqiTEJKKav9ZtqvkZvIMDwqZy1YoVmbl5WpZ7Y97upOMT81p6lpvX+9CERIfApEdiaWpJCDNz2ZINTv188wHMq67mNOtLlIagSjnS1BMOwziJcm/hkK4St0rSJaQeNzXJH+Xoq2fqrx2bx1bkt60cLULuhRzea+km3eZyjW7oRap8r5Lpy79k8zBpVuVwiVHihQzkRUK+iYbKzHxmJ0uahLbwFCPsp2lO65jq268Ylc0bKUn2cnMZEaNjQSKHF4xwO6JfQQTossPKndAPPplM14ulknGEiQjIQpFCXkSJMYlAAaCMmNtqkJDCG3VWkU16sLWFX170Spo9z2XnWPVktVkSzk6I12U8zU9LtyNXvuYaNA0pVNvqotgKpJSMl9vZ696X+zauYuj165jaiatjPyejrjqecXYJBlPKOtexisSvCLueW/10u7QFc5unfC/i+K98b27h3pb4PX613uzzcHhSZG/f4d+sKC3O3TXidN9bj6f6M4ParBdC2xp0NxRoy9kqK+54akRl9l/aYygkeMLn/k4tdwoyVCNWFBGYRVq4iIqrPqoxF47WDlIChs87na4svGW8UyPbTJ0wMfoExXyNTj+miSvLclS6EA9AmIhCHnghOIGpv/4ZR1RrrhxhN1LxnQ6smJiiNEP7sZbgZVf3szUwChWV410vahlZ4m3h+m7Zti1E078k35CVQ87PjnBSe9azyvDOWYrZZa+CK/+OKOZBls+sJzXVkEjX2XdY1WefjRD4N1BdphVXXuVSC069RZhTjp1Wwq6IzpyyW8IEJTmo1wnVGnQF4ixun8JK7sG8BWrjOU8zPYei7HudHI968gHUtrISjyqrIdT0/NUGgEiiS5dZ03Dcdn9Qh40RMV1sGn13PhcdoEU1+7QFwq6LV16BU+9QiE9SX9HlG1nbmHtcEqPvnrZIoiPgJjaWpPYU78hc+ApatkdBD1iICBSCNF5e/B6AphOAEMYDg0p6AJ1iVOKJFM1sByvsvuylSaZSpO6GcWMdhDp6Mcf7SCW6iaS6MAfjKguXIqjFH9hefYNLdMXVazKQhvT31dtR+VT9dYs+/ULutD+Rar2xhX9zTr01yvoizt1nYK27GRlhq6JdmLaY8jMyk38WZiqLWBk7W+EL+Z2JnratyD5g/NzF/hqP/3279tzN/lXfqcF7rDZ+8KGQBei1nz2debyR+7QHbyGQyIaZErcjLwePGIcEo1wYGqM/r4+qnaFQjGvJKJwOEjCjDNbnHYNa5o+/I0I3oa/VahlPtziAUhBF02sQs4SQiDcB9d33e1mW5+ZIqbyN/d9FJhdCnldWKtI+I5HSYLPvD3ENC8AACAASURBVPAcRx1ztL7b6fIsM2OTrFmxFrvQUO9xKeLJZFKhY/HPFpJW1arQlUqqsUlnZxdTU5N09nSoJ/nzv32BY486hl0Tu1g5sJLypK0dn+jhZaYctf2UZhqEA141vKgEhBXmIVIV4pDA8BL64gZbuKhDa06sc3TZ7wrkLjMyW2fqLoFTOnSfWkVKV98u6NOidTRgaEm3vr6xKfGcj6nKRLpTURyIUYsgbwJzS0ytaOEFlfCJJFMIWlZag198cdG+VjRSNhFMirqQjkgXzVpDveALElcZg3RtDo9IrxohZbmXZLEUUxBxx8sVVNInNp/SwXeLUVHZ0gStSNjd0Mj5K+BZrV7VHPlcOcNg76BuRp579XlWj6zRlDmRkcnrNQSGUVmpbPIEchdXw4br2OaX1+NXVEE2FrFQXP0aRJcvEsHsvCRAGiRj7ucrr13OCzGG8fpc3sJbvbizaPfy+xRz9xau//nh/J3Fz+XNCvrh44Lft6C3OULu/HxxroYr25UlQQq6eoo0XIe0VsehxA0NLinLWC3L1PgLrF+T4C8+/n5GhmLMT+4mEfLSqIkrYElJY4Gga9sqx6tMksSuXageQsHRPZsHhj0Gy0b97LxfRl9w4hUJ9vbnsPpcu9d43E+50GDJ3l6cT8+TKVYZ+U6KZzoy4gTNccUUo+/MkPLB0OeHebVvlIyIdppyLEN/LEqgIgE0BRoRP42pGo99Fq7/gy5eW2vi9YXpfb7Jz2/Yp2S3Uz4wyIuDRSUdbtgbYvtzRTouDrO7UdY1SnksQv61W0x45Xu15G+tGXvI6yPkmDi5ilhwMNQRYf3gCgZDnUwV/GT7NmOsPY1cahVFX0KRZR2d2g1m53LUCBKMpfD4TUzTIeSra4iaR9wZRVnQunhufD6vpLh2h24L3N7u0G0Lq1wk4G2Sn5vE26xw8vGbOGPL0cp0l3mcfDYSfOMjB5V9VMafYmb0KZrl/UQDFj4xJ1AylV9zu2Xx1ndB3EqkFwmgc8uyQOreCPM1L1nbRyA1QGpwJYOrNoI/hhGI4PUHVTrjgvYuF7MqMLbH0DmiowdYiKol8z3RV4qesVUMW2Q17dC1i3OhNoErXt9L3n2HjlTQ3ZPZPQoPh9rbkHu7oOsGqO6oBlVODDlThPXtRv+1zPvag6pFZ7Spr7fV0S8qzO7v5KARJmprn98uyIuejHoTtz/sVpff7vpdeO2/Brm/3oxddsbFfEblWVOz0wz09TOdn8Ej1p6lvFpydnSmlCcQ8PqZnBtHZu79qT59zQFCOHnpNoW4KMiJgU8AH3VOgroXyr4qdWWeyO+9+HTe3IpulOcvSYbCZHBsRQzEPdD2OlR9lhKMTHE/tOt0dfaxa2aU0644k2XLl3Ln179PwPYR9SWZmprBF5FOroOpsTT9/Z3MFXJccfXlzMxO89vnXyQ3X6CzI84rkuM90EfCl2Bk3UpWHbWSf/3clzlqcCX5rAMdDcq1MnZGlAyd+nrktVQlk1340Ep+a4VJKPrgvjbJvZc5sXbogjjo/Nzt0OV7+Z1uaBRud7t0IRCaQbdLl4/+pVdfo3ewV73C/+Kv/oJdu3bx7OPP6ueQnc/qjFsKbaVY0249FUuSm80TToRoxm2myhOk4kmJ71CIO06CKHHqlQalTJmO7jij6f0k+uLkyGBTp5d+xqYn8XoN7XjluBfYuz/ZR9kua0GfmZhhqH9IswkSkRilQkVfp9CNnGCThlnHCBicdvZp+lyf+NkTiqqYzQC+ZsDdxDQlflNGMa33xmPr++MLm2y7aBt+08cPfnArVtVSfoCEG21atYl8qcBVV1xNKp7iq1/+KkFfCE9TDGzEaKmoWev/nYKu7pJtOO73LOoLJLUjIIRHLOiLMtjb5/hbKeguKc7dMLVv34bc3X8PhlW1IXdpi6WQFIsNfL4anR0FwsFp/vxjlzOyNMzOF19k1XAnlkSUNWyCfg+RsInjqVKTjaQfElGX4CXHcFXOYwkGNGClr4P141F23L2fYB3efskAr3VOk401lHAmMaaiV1+fXcnoR19UA6Gj703w8mBOGfEbZrt44bw5QhYcffMg6RVZMh7heITobkR59eUxutb7yFYFsYNVnUup75In4mNPOE/mQJHT7HXc+6+vEAzCKe89ht90zzJXy9OfjjExOoF/dYID1ZzO73VqI+ZIInETslqrW9ecc7FwFXRW+ESi/7chKqZUwjNq+Dlp5dvI1GKUl5yEb82pZGPLKRpRfKbYQnnUyC09n1dnU18sCX5Tde9+s6Z+A17ZXTvq/uNuEW/6rcSnig5d4lOFrt8q6JK8ZtvYFdFn2tQreSqFNH2dMU45+W1sXN+npUy1+GKzJ45rzizkdlKa/C2FmVdpVuYQRZ3pNFHAXWCHugdDZgN2UzuIqqehxKG8bVB0QlRlEexcSnLpOmJ9I/gSvdS9EvAiGlbRBdoK2Soz22Po7E4MKUTr7jX9yij3GCZe06MaQtEvtrtzlxR3WEFX39z/TofeYowugtoX12WRukl3Km+UpBeJG58Q5KSbM7wy03PZ7rJYuczSNkvWvUNl+7cuiwly7Q5biqW61i4q9m0ynOwy5HEWuns3wHZxA6BEpcUv//DC/Xoduh44LcjdNJoaFDA2OYYv5OMP//jD7B3by8bNG9m7f49uOMRVK9mRIBIOsWfXbtasXsVTTz7BhmVH8dB3H9GCLuQvKVh+WzZ97mdmmVAI5rBNS4uXFMOgJd7Zpnbt6unhlflqA7+4p6njUkgXh2KwrIYRfilcoZiynk+56Czqg14y2TlevOcJzJKYUIje1yTfyLma6XSTocEU+9MzbD33DLq7u/jxXfcQIsy+A6MMrxpiujTNxWdewjNPPMOyzcNsPvo4bvrst3EaDr5uL7PZGcJmiL5YP82sO+qxTHm+cty6YwMZM8gTrgsLSBAG6dDVU74FuWsH2urQF/gDbofeLujS2adzs/QN9mpym3ieS/hHyBdkYn6Cd7/7ev7937/C8uHllPIlZe4vHRzG05B5Z4ZUNKUBFoEYPDe6nev/9FrK/iL5ao6eZA/z+7PE7CQx4jz68OM43iYFJ8eGd6yjf0MP2VyOiBWDqsGTDz9BrpHntNNOZXBwkP/46n/QkehkanyKT//Dp/n7T/w9iXACv2iIPX5Cgvn7YLY2p6jAKVu3MDA8wMuvvqS+8AHCVEpVIkYMb10QGTdAR9QydYlubhHjzrvkXB546H6OO+44gsEQv330N1Qk16pW1/xsed1XX+4mFX7nm9+lt6NX71fHfrohbPmuH3JW/B4/tCQpr1fU3+xeXMj+jdImf7eh+J37+79Q0F32u57RLQ8O17hLOnFZu7TQt5n07aLfmqFLIRHprSxZucwTLBkq8sXPfYiJ0b30JEW+GKYmBloeE7/Pq6Q4xynRqDdU1SReGX5PCMvToBK0EBZp3nYYaiRZNxZhxx3jRBtw3nUjZNbUKXfbpMvTOOL3YYQ4uric+Y89T7EOS78P2/tcKP6odJyXrssTq8H6f4ljLbPZWTKJOF0sz4S5+bsvc+rHPVjdDlWRm4k5Sy1APlumvzdGcNqhb2KQmz6+Q9Pizv3DXg4sKzIdsmg0Y9osVht5VS5Juqz2Z7Ivt0Qad7BT187dNGk4HqpVW01/AqInF/lovYmTc9i68UyK9R4aI1vwrXoH6cAQeVnnTJ9KOhuVCun5HFXJI4lGacr7GDYJ+GysagXxytSupl3Qv/FS2e3Qq1aroDcVlpIZujtzFN1rBcOxKGRmsSt5Nh+9gVO3HE8q4RZ0WaQC9ToR6dIREd4BqmPbFXKxy2JBKV16U01dzLqNVxT7Okttqo7O9gbI1AzSlom3cxmD60+kd/VmvNEB9s4XMEIJvNKhtxN/1I9VDhR3e1STKL5ITGUtxXJV7U7FLTVXkVmtO2vUjUdbtrbImlHmHIvj5w4/aY7cocuOtjVD14ZfesU2w9z9WU4KkQcJvCgbjGqlhi3BN4ahXU1AWCByG+lKW6hBW3Ym8MLi8usiEweDZOQRmk1xg2vtzlodeLugyyahvSFYPHtv36eOAhZB/u1CvfjfI0PuTTzihSzYmew6w1HWnbBeo0bvuOdO1QoWKnk+8kcfZnpmkltvvZWBSL8aUpx8xkksSQ1z/7d+rtC7SLtkwQ7WIjofls9KyGTZcBrLV8Xb8CqzPVKNa4dumTWVu3k0Glf6cpGFicwjRsX0kI0UcDw1OpoePGU5DpLMOUVGzt/AspEl/Ojz36XX6KQ0X2dgsJ9d87uJhmP0eHqYGJshtiSMx+8owS0gR1PeoKcvxZ7yPt24vP/y9/P1m24ilopwynmn8sB3f0o8nKAZqjNTmqI30sNMepYB31ItwAKvS7ftbk68hGoR7crrpjhxNVuQu2ooWx163e3QTavVoQuqJCOHVkGvC5veQ90R6ZUUhSZTs1NEEmHC0TBzmVk1KLr66mv493/7CqsHVjErKV9GkIg/osVd9OJmHWYyaTqWJ9lT2UUjZHPdh97Fvl2jLO9ewU9+8HPK0xWW9AwyNjmJJwGRSJCXir/hIx/5CIFSmPvuuE/n6+9933u59bZb9Xi+9trr+PrXbmJJfIj1x2zkN0//hoQvTkakamZYOyMhRpUDJTUEylt5zrvwXKLJCF+74UaWJVeo6ZIUdEEjhIyoBd0jMjoXvZBN3fmXnsfd9/yIsBnm/EvP58Ybv64wu3jEF8U/3wiQjKTIzecUiq+XG8RCIbLzJeLxCNWGIDlvjRjnqskOnqG/L+S+eAb/RsV/8fpz+HVeb/7++3boArW3o6I1fKTZUGWEWpyKnbR4v2pctEiMXTSyTYoTS1Qhr8TCMkp8nE9/6p30daepFSr0dcLEfuhMBdSgpd4QLoX4kUMsotCiGvuEfAFqsgolmoR64hTrTYabXWwai7HnjhfoAo4/ay17OqZpDHnwhBsEklEKdQ/L53oZ/dizaiqz7JYA+5fWiDuwYrKf5949ia8Am77cBauCZKspksYyGA/wjU/cxgU3RKkMW/r5FSt1smWZdfshbzFcDtL1Sie/vnEc24IzPriKPcvS7DQzTMlzjqfIzs4TjXjJlyTIrFXQxSlYWPptExrJm5DXLoeJz6vvZa1So5IXv1BImRFOW3MuVWcQZ+QUzJGTmfZ0kakahAwvYQ0bqjCfyVGSzX44TMPvJRQNEAzU3YLuyI5qUUG/6cWSxqeKRaOQlARyFwMMkYFIESwXi5QLWQ0O9wnBSOyKGhbHbT6aM7au1645IrstedLVeSLNokuSK87B/BQTo7uUVGeV5wkaNkKM91NV5nwhl6NmG0RSfUzkLbEhYNUJW1my8WRKvg4KhCl7QtS9bpCK/CdFXW0CpXuVHbYMybU7lZ1ke5vSKnDa4bZ04W1ttVA5FmBmgcrdLYkWvFar6pJCDs6VF5+o7b+15R4Lms6WNn1xQW+fcG3Iqp2pLj+3uTDaXS/skRd16Is69sUjvkP7aylo7gx8Qc62SPKm4oK2HG3RmHDxfQgAcCTVzmLG++ELiryPdUtITnGVPxVqRbacdQrPPfkc49UJAsEAuVqWD3/0Q4yNHeBXDz1CoZanJ9CtkPt5557PE/c8q4ZGBV9WTTTMfJAVPb2M7cvRtTzBTusVkoE405VZloVW4Mm481RvB8zls/Qkexndt5+OFMTDMax8CCJBDngn1ZZyCTERRVKvmOT9Flv++EzGJkbZd/dLROthqpmGetLPeWYIeIP01HuYGpujc1mS8coB9T83bR8DgV7mCwXSoRmuvvYqfnTTj9UKNm9kqdQrfOCSD3HPnfcwW51Vb/W0NUufv58eBiilKxruYvlrqqutit3ipI8VfT1kSq4xR3uGLltPd04sBV0gaYd0fk5dCGPBuOaqi7c7NYPORJSybanfvRk08QVNhbnLlki/JDbH4Jzzz+WBex7QAipjrlgwQV3IOeKXKxR8GZtFDWabc9iRmqJuz0w+zX985QYevv8X7HxqF6FmhJCECRXzBBJ+5ptzNAybsy46k5/f/jABJ0AykOId297Od7//XXoTverDf85Z5+jm5XGB0GUDEUph5evE/HGyM1mSvQlKwSLz1pxGol5z/TXkyzluu+12ot6Y5lLHPQnymQKxUEKZ+KFYWD0AZDNw8RUXc9sdt5IIxZkpzOqM/IprLufmb92sLH7JnJdO3C7XdSMjttV+AvjwKUJQKJT1cdsa/9crqkcqqHp95cG89Yuy5N/yzd2GYfEMvs1SV3ts8WIxBeZ2u4AF9K39nD0GpVJZkxiVzS4SS6um77OuiVLsZR1SNNHVqQvipzC8nMEN4X6IKUyRz3z6UsLBV/A5E4R8Lmqr5d8j8asBDFO82G1MQc28YigEAeGcZJv0DfWSIye0OTq6B4iM2Zw01cX4nduJ5qHigcxSeDkLg8ukUYOKkOkycOI4TNlw3MNrmIzuINwIkCit55kLnidlwivDMNUFr4zDScMQeRoC3XDmzevZ7tuuqWvFmoXf8ClyUJIMjpzJkomN/PTPXiCegBM+vIbHuneQHzKwKn4KpRo14YuYru+9nltV8IoXvZ5nYt/tztHrhqlytmpdJJuCxLo+ZpIS5yv7ufwd7ycY20Sh5xgy0eVkA/3YUtiEXlNtIJVvanoWM5qibvqxhaOUEKvZqlrg6lxSa1ir5n3z5bIjC6lb1F2nOPV0t+ta1Jt1ccPKKeNd3H/KhRxWtcTAQB9r1i3nHccP6w7E36yTMBzC4rxVzrvPWOxDMzOU5yeYndxNLj2KU53D28xLThoecX2z/dieMFnx3R0YYc0JWwn2jpCuywKYoOIJUjdkzuU+YXkR8q2KnaTDVN2s24EvvKh2x6rsXrf4ax++ALe3jVzdlCD1734rBV0IdS2M4uDYWiA8j0toUKiqFfAiyTjqQe8+S3duL5C425m3i+xiQpv+bkH/dih1xr3+oQXdXV8OluuWmam7dzhs1VjY+2iH8cZLyhELesu1SPyihXGcrWT5P//4f/jMlz6L5ZHEPR+lZpHr3n0d2WyGx+59lHlbNoTChq3yfz7+N/zrP3yFgcEBxp1Rgp4g4XqclDfFxN5puld0kGGG15o76DX6OWfLeayPHc13v/k96GzgNX3Mz5YY6O6mzpw6jY2/lGf9MWuZIE+dEtOTr3Fs/1GkZ0pMWmnO+6uLiCSCPPqvP8WarTLYuVz15GnfDElfEmM6oN0gfXUK5LQw5KYLbOzapP4fc0wpE7yatwmFwmR8c0SJYRebCiXHIzG9XZ0a+4qjLKmvoMvsIRaN8OrMqwR7TCJESNFLZn+WaCrkkvoEUlZPcJf4JR2oFPS8naMz1kmRoiJacr2oGdPYV9H4q491s6oFXyDsQrVAV7iTnTM71FnQbwa0sKvUj6DG7ZYykrfgw+/xE5CFTODriM2B3Ch5cixJDrEjvYNP/s2nGN81ycP3P6zGO3PpNIGYD2/Q4Lwrz+Ge2+4hjrhXGWSKGcpWiaGOIQ6UDijysySyRG1s3cesMJxaxtTYLEu6+9QZbHwqQzNlE4oGmSxPcPrZp2tS3D133EPVlrCnKM2yo5r0pi3nihdvQGQ6shp6KFRyROQzyGWURR8NRJjJzTCYGNTo4Yn8BOFAhLAvjGMZCvc7VUd/1vsTC+im5cpq3+ByxA65VSjf+gz+IPfmrdR0V11zqPRNCu1C0yHrgRTglu58YY1r/SzzfxkBSniOyIWlK5eCLh36f6WgizxIwDmfkeGzn76QaGA7PierRDb1hZKVxfArY9vw1/F6a2o8E5AAFinocuTUxYs/SaaeUUZ7T2+CwVKM48aT/PpLLzEcgpVXjMBRYhs5DV5pkWVcIxvS9ez9wC+1Q1972yqs3r34pbWcHWb7tS+pLG7dDWthuQc61sPPX9VY7dv+9Cau/P4I0305akaJfKGiz0d4thMStzoJx05t4Ol/fJlsFs7+pxP4zdAr7PUV8AlEjw/RktgYFIoymm75/NTcoi4FXtBYgeZFVia6dCnoUuB1ORfDGCmP5QAfvfSvwbeW2fhqpnwDpM0uJGJCjMllHOaUHWamZzAjKeqiBhNZX1zId3Vlu4v//uKOzPPtHWVHik9DGNiWQO+2wgKajS6zXjwaDiKdmJQvu1rWn2WbEQx7OOvck1m7rFeQfBqWhadYpEe2NXIUWRLbI16UeWqFKXLz+8jN7aaU3U+jOoen0aRSNsgWGjjBOOuO38LI207D9kaZqYAn0klFIgEFr26l4Ujhlp2fV9nBUhuExS0F+eApsQBBiwlJ222tVdDb+nPXalYK71vv0F3WbStydcFFTp7HIuh9oaC39JstScjB3fJBlvniYu7ei0DILQRi8YbFreXuhkD5YS5keLjUrX0f7WJ+CHzfWsOEmX6ky5E7dJmTBTWvN9YZp2E2eOHVF1ixbkQd3mSWWaXCORecowfgEw8+obQ1v/ZJfvaM72XD4CY2nbqRSmdenY9+/YMnKI/X2DSylhXHr+ZA5DX61vTyyA2/5sKLLyE8leSpXz/Ky3OvEuuK0+MfYHRmL9uuPUUX6ufu3snEzBxb//B0imQYSnVw29d/yLLgGspYrHjvCrLZKV780cv008/Zp55H2SnhDFrcdsvtrGpu0JzxmeAkl733Yt0kPHXXs1SnbS38znCVmeo0f/eHn2Js/zih5UF2vLaTPY+OUqtYlJwiBTPD1mtPY0nPUh77yjNUMhYXXnghHSsTPDb7C56773l8sxGWRpZRbYruWlAjGTO4m0sp8G24/eJ3Xsyu0V0sH1nGzMwsQSPMkw8/pd2reKCffd5WZd7LaOOW225R163Vx6/mqGM2qj47m5U0vRTfuek7DEWWqAtbZ6yLVCROZq6gSotkR5Ryo8JcSebZXsJGmBxZpuem+MhHPqre4N/6xrcY6RrBwuaUc7bw43vvJmAGsLI1ulKdTKWn6O/s47xrz2Ns6gADSwbYs2cvw0PL+NfP/RtHDx7L3tFR1i1drzbMu7dPMryqn6yRY396H8N9w1z2B5fxm5ef59XHdzBVmeZdV11HZ7Sb2fE5nvvV89qFy8w7GUqwc24HS7uWcNHlFzE9OU1KyJc0efCeB8jVcppS1t3Zrclvp512Oo1qk8d++QQdwSS5TIFasUYsGn9TQtybF/QjktTftE63G4E3veLrXMF1qvvdgt6+qiKB2jy0pWmLOp12syFjvRaULk2dJO5JgyeIZ9soajHk3k6+1P6/XdC903zun9yC7m+WJRG6ZVAkzPUQTXFDCVTwehtazGUcKux2gZWDvoay3oX3UjchkvDRW41zXKaX+/9lO8kgbP3TTewK7sRa4mCJv3vSR7Zksz6zjn0ffIVIHUa+1k+jf1KLoW92gFf/YEIL6dE/P4uJ9C80Vhe/eCDn+OKn5/izB9bx0v5X6I4HsPI1orIfToSZDVl49psse2ktD/7lC0gc/MWf28KT3U8zSo3emhvNmq6I9wXUWk6gkscg5oLyJe6FAnKIJr3a9OjzqNQlS71lJLhQ0EO8/9z/hTewgdnEaqb8/cyZ3dT9HkUw/E0wag4zU7P4oikaXh8NH5oQ16g7CH9JCHeLWz3P9/ZUHZGbyNzcNfUXT3dLM3GF5CPmE64VrOsn3mwINF9TM5GqwKe9QbaedhLHLBt0dx6FMt3RsDbn1bylNBZJbfSYgkFkqGRHyaX3UcqOY1Uq5LJ1MnmLYKKLDcedTM/IegqWQbrSxBtJCqWuZTPqduQuGc6FzaXYNFXOIi5H7ZclXat7PYXlxQxEhc3tSXm7O291reLk89+A3F1C3cGd9u906m23JWWKukVdPwIlmEgXf7Cgt7txLeTtVr4FvS+gD61ivtChq4vYIqe3w5jwhzvNtYt8e0NwCLTxOovGkQu6B39TYLuixoCaUfmgYao6jS/oJ2fndW66ZdsWfakP3f+Q7pp9HukOfSS8Cfbs30PX0g7WXzrC4NAg93z5AfoY4sCeMSJDQU77k5Oohy2+/Mn/YIhlfPyiv+TnD97DPnuKeFjMXLJc876rSIcniPpjpGYG1A/63x/4EnjrnLptC32hfu79z4eoGBVO/bO3a+fbMd9JtBTj1z95lIbHZvO7NlHKltn743F1g7vy45fw2/3P09ndyR033cVSVuKPmcwyzubLjyU0HePFR7ezvfQS//PPP4490eT2791OIhJn/QWr6Tg2wc6ndzDsrGbIN8zdd/2YsdooW/7oeKyyzcxteZyszNClQ3QLunbosk4aQpazsb2WhrScuW0rQ8NDzM2mue17txMNxDHqJoVcnkg8yIWXns8tt95CZ6STzeds1pm65MoLea870s3mE4/nhKNP4J8/+TmW96wgRJByqaadtSXQnd+rPBQJlxHodf/cKKVGkaW9Q5x+1WkK4z9y1yPsmN3JZedfzp6n95IupImH4qqTFQMhsWw9++KzdVPw1M+eZHt6O6s7V3P6ZWdgOn7uu/0Bery9zEyl8dUDDHZ2kClUqIWLBKI+Xpt8jes/eD1lu6QqAtH2P3Lfr/Tc3nr6WTTtJs89+hyz9iy2x+aCy7bp+vTQnQ8SNEMK0R93xma6+rr4+jdu1GCaSqPCtddcS3Yux8Y1m/i3z39ZZ+jDPUOagCYxvn6RCBzhckSWuSpU3jpgrmd+a/14o6dwpMd3VzKZgbu31rVlEZ/GJee6vzvkWS5yipPzW1HEpqPqJkt4U4JkCrzecn5sF3RZsw4t6O6aGjDG+dw/XUTMt4NAo6oFXbpUeW22oCzSbgYLClELKSzkQNQxCXi9BOM1ynUIxCGWEkdNCEzC2+vD/OrmUfJ5ePffbeBx/8sYq4PUzSoFKZ5e2No8nufOeYZoDTbcuw76drrtf3o5v922Uw1ejv/5SUx6n6VLAsPiUZC45CbMVOr0rB8hPz5GJOCnXi0zNt9gxoQeC0YOvI37/upp9Ws4669P4cnYryjEYal46QoRmgAAIABJREFUm+SbTM/bOCGTnHC4pO5VHSXEId7vtgdLCNB1D+WGo8z8qkSvtuB2gbSlQ/eVQ5yx6moiqeMoD24mlxphPtSniIPIdw27QdjwaEH3R1I0vX4dl0v0rfhpeMXrv+UXsFAfbt1vuTN0IcUJA7smhdxt+gSSysxntUsUK1gp7uJsJrGcchJLMInjlIlHfByzdhVbjt+k2j9JHGtadeIxdy6jwSoN2RgUcOwc4ijg2AVN9JnPVqjUHMKJDroHlmKE4pRsh6qEAAhJQX2nXYMO99BruH7sLdcw10fZLeiuFUJ7ntw63FvQ9iEnjBqeK6ikEha3w39rM/R2QV+YqR/WqbtWJ65Rg7tjXjjjWt+2ZGOLoPU2Lq+FfZGT1QJMvnB2tjv09rT+YLet+vNDir/7DhwKvbfYgm8Rcvc6kjPv06SkmewsRtjAEzbI1nIE4yEcr4PVtNm2bRuxcJQf33mPMqxlxpSZmScRixONhLD9FdZetUIjNZ+/8yWMGR+9kX6qoRInfOhoJsYmWb92A43dHh6/8TmsgkU6OkO4U4RvESZL41z5iSvY/dyrlB5zSE+nyXfNEfD6OPdD52OWgzzw5Z8QTgbZ/P41ZGsZHv7mE/SaAwSbfmbKExx3zVEMdQ/xyJeepF5q0Biqcvb1W9VG9Tf3vcggyxid3cd89yQnX/R2Jn48TalRJeNk6DMHePuJp9Cb6uVbP/gmlVie0z74do1xfeUbe8juL9Db2c9Yc5TTP34ifsPPI596hlghSTAl1shyTLsFXfEW7dCFQGdTahZUG3r8iW9T/fTzv36eXL5AZ7RLO+ljTt7Irx5/RNnt8n6ffeFZdPSk+OcvfpaliWGdIV9y3aXU8hZ33nKXzrqFMioyNLGD9YW9TE1Pkgx0EA9FyGcrhGIBlRDtSu/A1+nl/Heep52xjCI6/V3c960H8FRNGmWZC1oKwUtRPumMkwimAtzw7RsIR0NYjsX73/cBPLaXm2/4rmrWlyWWYVegNFfWRLF5e5ZQwk/BKXDZNZfpZ/RvX/myrjtDPUs0FvQD7/mg+q5/6+ZvaRZ8d6KLqz9yFV/76o2YBZOl8aXsntnNpVdeomOHR3/2a2rIiFCc/S3O2no2QW+Qp3/yLC++8iJrlq8lEYxRqzXUEbCdrPd6RfXIBdXdkL/1oi5ozJHd4t6soAsHaMHCtVW8D0LrLWvXIxR0Pd5avgBSB4QUJ5d2QV+ARlsbD9WqL2wcBCW18RtjfOEfLyXu201AbJMFaBIJlxHB8oVoBC2cUF6z1SV5O9SEWDOEV4zJO8tUjSaRMIR9ugcnOWtwcnWY+/9jr85Sr/i7Y3g1tptid5W+fiF0ZlXSuGJ8kD0f2EN6Ft72yAij/t1a8JY5y3lqy146EzDynZVwskFmUoq9IAAGjdkmIe9S2DPJF79tc+7VsP6YBMVyTsdqsdoQvLqGW//oZ7oyXvPJd7C/82nmwgKgu1b+taLkr5tk8VCV9DWRpdUcHNuj83MJSBLn0rLd1OwRSbYUDzY1v5SJhsSulkMc23Mm8e4Taax8O8WetWSjA1SFgyA843pDjdukoAfCHWqqJkL8eEzQb1vRWcHQF1OnPbeNWcpy12Jetagr0O9R/ajIDebm0gq9q5WnJZIrW72Q9UOXhceqUMrO0RkLcNKxGzlu4xr19BUtnhwDMiOWrOFqVSD8GkZDvqrIWS33U5THxCCR6iKaSFGxGzheH6ZEbbrkb7ej1f/LxLrlB9+CzF2Gnwu5t7vWlqJSbykdevuidXDBnckNNJA3WCRRb7Wgt92eFjXU7qLc3jW3n3mrmOsJqjtdd3YtEPTC/vkwD/bFd/S7xby1gRE6+ILflHutxUS4wwH1Qwq6jjGOvCAdqUMXIpe/4SOe8DKTLuGL+Sg2SnijJuV6RW0289U8F198CZFAhHvvvk8hUCFYCTwtMYASzzjp7Ofoa9ZpbvPz33qJQC1Cb6CT3Zm9bHjvKsJ9QR684ad01wcZqS3BkhjJ3hpVXwmv7aHub7D5fxxPfq7Ejq/tpD+cYj97mGCcM6+4EDsNs7+Yp2rnOfr65VqsHvvGS9SrHvqCnfxm7Bn+19f+X+YnM/z8s4/Sm+xjDzs4+fIT1b/8l7f8ivz2KmvWr2bF9QOYMS+xqQ7sTJNAR5BKwWLQv5RqvspDjzxI1jPLxuvX4NQdnrvpZbrtfiWwZSjQc11cjWn2fm2aeCFEQTi+EuGrBb2F9iwUdIuAP0DameOKa64kl83z7EPPkq3llVhWq1T54Ifexze/8w0yxXm6oz1s2rqBaCrKT25/iBx5Rvfv42//8u/ITOX4zU9/q+OOqelp3bSMrBhmzkorYhK0IjgFD17LIJqCWgBGy/spRDNUzRJXfeBKmlWHW796O0uCy4iVU0R9IXxRKNlVNZbZcs4WIj1hvnPbd1QKJMS4E046kZVLV/OLWx8hLU58oT4i8gFUUbdHJ1JlvjKDEfZyweXnq2PcMz97RuV7M/Ysnb4uzjh3qyKIv/z5I0poW3vGGkLJIPfecS8d9U4apQbxpOsVf/4V2zT3/Z+/8M909/bohvh973k/2dkcjz/0RGsTb3Bg7zg9Hb0EDTH6eb345iM27q0/Cray6Pz9r9xk0XV0G67RzG98OTIpz1CHzQXkr1VoVRIrC2+b5NvuyNuLlFo+ux7ush4JsU5Z7cKZajVEymgX2L31/FoU4YWGxEUCpDJVtUP/wqcuJ2GOErTKKh1r1gM0jBg1v49GqEIznFUfdynokSbEGzE8YsMbnifc6cLLZg0GohHWOAMMzffw0D89qhGvZ//tyeT6Z9hZ2U0iDKmQSdyIEjiQZPyP95GtwIZfnEA1NkpQjRBGeHnr40QCsOyHJ8HqIpWZVwn1J8lm0kTnfZj5Ye77x9c4/zMpOKobKvOM754j4YWo3QV7N/HgXzxMuQyXff4cWP4qk8397J0FX1jkdibzuTq2P6AmZmLSpFpz6c4leVKa0oZHZW1CirNs4aM5eCVzXmXb4C+FOGHwbGJdx1MePo5M50rmwn3UglG1wJVW1rCqzE7OaUH3GH4djyRiPh1nCz/M8phqMbvQod8+YTkKt2tsqhRr2W6IX6yric3lCu5MXZmPKCQjszk5IMSowirV8HuaNGsZTEd8lHs45qg1dHUnlWDhD0WVSS6pRFI8xXFKzAasYkl9o2uiQ69V6Onro6u7i6plK6wTjgjD0u3uXYK72523QvwWIHWZJSpUeUiH3r6+bCjaZb5V9hbZLap2W+ZAbSvWt8Rydxmk7e770E7dNWpwzRgW/NgWIHc1ftO0o0N16O0irMV/EeT+u2x31y3n4GbmUAOaNyTDtVeQBbj/rZHipKDXspYSwSrNKqFUiJyVxx8NMDY3gS/sJxFO6gxdOqEH7n5QGdYSrhIPxjReN19J4/TUOOF9xxCJh/npV35JvCjhoB0U/DmO/+hG5qwZnv/Oi5j5EEOzyzUOtBx1mCwf0K5y0jPF0ddvJNrZz0tfeJFEPch8/ABFShx71WmsHTia2//mTjqTYTZePch8Nc+ue2bIlcqYtQZdHXF6t3VjGh5y91pqujIe2ctZ152hvgcv3PoSPQxyIDPKBf9wJrt27uPRHzzGmsh6puwZgp4w3fRRmCsS6QpTNvMsvbqX7s4efvbZX7EmNsL0WIG99de4/EvnKXz8y796huW+ZVT9IksTDX67oLc6dFNMZSzGM2MM9w5riM173vNe5qfnue+uB+hN9JPNZbjqmsv5z69/laWDS5m1ZtVOVY40EXcJRvOhj32Y7S+8wsjgSr7xlW+qB/6S1BL8GKoSyDtZJZGR9+LNG4RjYGVhtp4nORIlzSTj7Oeyj1zK9I4ZzjlxGzf+/TdJ5LsJezykawXKFAmnggRDAXbndxOMB6lR4crrrmRocCmvbd/FD2++Q2WKgWaEylyNRCChzmFGxCFXn1cr1wuvvIDZ/Cx33H2HcgFkrRE4/ZR3nEp3dzc/u+tnPLbnMf72n/6GYr3I/d+4H2/NpD8wwP7MKGbI5Kp3Xc58YZ6f/vSnSlYUDsdJp52sBMCnfvG0hrakYh1KLBTGsVVw/Q/e2uX/QkFv6bzf6PHfTLZmN9yCrqz2RQVdTauUkX4Qcl9Q77QKvHq0a+653N5FEdupatqJi8OnwO7aoLTRxdbqpPNPgedLBIwxvvjJq0h4DxCslVoFPUnDG6Xq91APF3BiWc01l2Iv0dJxO6nmMFkzTaLDJGRXSDhehkK9hPfVWTnXw8u3vUi6CKf+2SY4MQRLILf3ZRISXCBBQqnj2LH1QcLdsOQrJ8LysEuJ3w1jH/85U2k4/odnQ2wOli2B0f2iOYOBY3lq05ewOmDLPeuZT45jFXN0+T2Ysrj8tg471nHgW09RKML66zbBqp2w1sPeQpWizhkSzGWqWFUHuwb1mqSUyujao915xXK0mNfE/lXDuZq6wW/7sBiWQ6AcZMvI+YRSR1MYOobp+DDToW6sUIxg0KtzdK9dY3ZylqAW9ACGx0cyGsSoSbyuh5onQGNRXonn9rGaIx9mXWJTRX9eF9maVFKXTSGJR5J/LMxHSS6SdKNCsaCe5H4ziMc2VKtuVzNY5TRGs0hPT5yNm9ayatVKAmHJC3Yt8YQfZ1Uc6hULR/K6HZkVNpmZn6Ont5slQzFJS1Wtts9n6rxevLJd3/WDnufuTNztyF0iUQuSbxPFFknBdKfa7oEXdedysCr7XQpmS/b2xrI193Q7RLLW7rhb7kqLC7o7U3eL5ELqWmtj0p6fH3ws9xoL0Fo7hrH1pNsRqO7rPVh4F9AI78EZ/GJzmbaMTUGJw+r1oeS4I88A36xDj4nvftH11vaEDCpOlVA8zHRhmkQsQdEucd5521Rz/fTDT7mOhMUanfEo5ZJFJO5nzjPFMe9cTzge4u4v3cegOawdo7iRHf8Hm8g3Mvzy1sdY7zkaZ4ePWBfMNksQdwGn+UCGjR/arFKu9LfSpPdP0lhaoESZt19/DtFGB8/e9LzG/h5z/TDdy7r56t/cwsbOzdSbJapGnvVXrKK/Y4BffOFJ4oEE+3w7ufA92xSCvP1rdzLCWsywQfcFKTr647x44yvMCeEs2YHT9GDP1FnaO8B0epaMf56L/veFZNIZXrn1VfzzksTugw7oua5bN84zP5gjmotQVT29sNdb7ofKNZJcZpfl7g16yNazanpz7JbNbFi3gRtv+Loaw3zsT/4nt377+zr3lo1rkYIy8KX32vau8zRZ7Md33c2Vl1xF2Bvlru/9iP7gILn5vGrjI9EwTqhBXoocHcQQGB1MSVQMwa7MKMF+LytPXc4LjzzPlX94JVOvzPLsgy/Qby7BLtQJxMXkw2YmP024I0y6MseV119J06zz7e/ezCmnnMqmtZv44Tfu0PlizEgqXG/Yoss1yNlzGOIQZjbYdvF5CpX/6J4fKUIo/aLM+a+48kpNTHvgwQeJEOakK05iLj/LYz95nF6nH7Nmkitl6ezs4IQz3kY0FeGHd/wQ27EJeIJcevklmp3+0L0/wef41flOrG3Fs178DY4Eub9ZoZcO/a1P0V0uzVvt0MUC26pLh93m5rjgvxRzNZSS8JnWvbtac3fRXFibtKC7yhsl5LY2F67e3EUZRUniYnhtv3p3FdJ1QfLQtaAf4PP/eBkJ7zj+WoWQjBHqCZreIJa/SSNUhnBRC7oUqbADsUYM0xemHrHxmjViTYul4oSWqfLU9wusLoGRAX8cxg3YnYCP/vUAXUJHt+vc+HdTGKPwNhPmLdi+BOabsKQMSyUZbR6IwGSH5CbA5CT0p8CTB38a1vhg0gMX/GQ9ueA+PV5T4SjF5+b54T9DZAbsSUiKGU4M8v2w7Y+g3AX78q7TY7XmoVk3RcWtoyE3P13gdjfeu1r3aCqobLraBV06dMOWDt3BqEY5Yc2VRLs2Yw9tIBsbIB1IUfWHNOhKbKsN21bIPRSSOGq/2jYnJZ/BKupnbBl+hf4Pduj76467aAvBrDUrt2xqQoZrGQzo7+syNxcfcrfoy85OFrK6bahHtONYOPWqer9LbKrfNAgF/WxYv5bOjhQ9nTFVG1iiISwKi76qB1FFDGyaDaKxMN09cSUhiD2qRyRwwYDmhWtRagu3dTctRdw1WXFT2w6F3NukMpWDHcEFTmRsAngtAiwWnb8L2o6F37URKy2tLcjKVr1nq7wevMLCSbOYgdh6Ia37a/HtF5PY1Hf9oAZe4TAxoXEDVxf4Ae774RZy4RK8kexM359FTnOHL04uQtHOW379tLUj3d4Ux7Oq+PJ7MAKQKWUIJoME4wH2Tu2lr69XC/o5Z59NZ6qLH3znB6qF9jomPamkmntUy1U6hhJsvnYjuXKWp+56hlBDcFyDmq/KO64/Qa1B777pXlaF1xHL+kmP1YisCpBv5rDtGnbC4uSPnkB2Ms++m8dJBRLs9e2g5qlw/nsupnTAYuzBKRyzzvKrekiXM4zeP0nAEX21nx2Z7bzzz6+kkq/y2DeeIegNkQ3NcsF126hZFo/+8DEClQjzpXnO+x9nqAb6+5+/neGOFdREHFcqMxQZ1BmcXS4T6oqx7OyNDC9bzk++dheBgkNHMMZUI8OKq0/SbvPZGx7Cn/Fg+ENKbNLxj24y1TdQ0+ZETuaLepnMTpBMJphrzLF12xlYTo3nf/IcZ150Nr+65XGcsodQMkDVU9ZZ9NYLTifaGeGO79+uKNtZ285iWd9yvvjJL7FucAOZqSzDvd3MTJSIxdykQ1nVfQE3qEi04IFYQD0Drrj2Mm770W3M59Mkkgmuuupqcpkcj/z0EUrlsqITstkQLb4nAGeetxV/xM9dd95Fzalx+aVXYJUsfvHgL/FYXoyaib8RUEWCBMp4wk2E9i6e7hdcfL7yB3503906X5XglVwhyx//6f/DbHqWH99zj0L77/3ge6naVW75+vfprvfSFe7SXG55DrIpEB986fIjoQi2U+f8c8+nM9HFD779AzpCnaqJF5OZYq6oiXCHj6XerIgf/LtDffEG/HVu+KY69iOsT4s3+oc3E/Kzzk5F0qvb2kVytbZVq/h2iDnJwmp/+ErhHm/uGrXYDePgEO9ggEx71Tn4brl5YhY+c5TPfuY8It5xvJU6IenqbcMNnxLLY5+D4RfWfEOcSwl4IewxMUwfjaBYxzZImA4xMZ4xIObxkvQG8InLmmQhRMCKORjBBhFPnTBNYjIOaPqgGhDdHM2kheNr4NXsUhkuhzQhUayY1ZtcriuhClJO1IVZDEosCJVxmgXmOn0UCzaDGS9+b0ph/LA3gj9XRu3kGhXpFxgPQkY4YWWB1r1UZD5uO1hVQbldO3RR/UmXbgv8roEtLklOIHc5wYTMKcBs1eripFP+N05wHdKl1EMJahL7bQYwA0H9kjjizLy4WAbp6uxC1KmKKEukeKWMEYoobr3wEd+531mwMtdOve7Oy+VLvpcD0tWpSyF3i7r87EI1RusFyC6vqc5tYhfbaEncAqZBqZAllYjS09mh/0aCQS30krwlJJ9MJq+bhGQySv9ARE0H8uUqdWFLyhCk1eO6cy4hwLW+Wp2nFq1FPDO33XX/5+46Dz1dpWAuBr9bPm+LqP8L0+r2wP3g3Kg9F180H3+jgn5EduzBt9+1DWwz3hedVu7J3KTZEOj09Qu6+7oPTWs7fE15s4J+EKFYdKIues+OdHv1Vm+IDaEbrCDGK56goFE+MuV5JVKFAyFOeMcJhIMRHvvZY+rpnyvkdExiOCadiTiPvvQUV37sUqIdEe65+V6CdWEtx6l4Kmy56iT12378e08yN55hiWc5iZSBFYKxzIQWolhHiOVXD2Hn62QfqGLYBrvMV6l4Clx23WXUp+DZ7/4WTwhO+fO3MVuc4ddff1JnWP6ID8JNjrvoGI1RfeHOl1VUN8kBzrpkqx7nD9z+EH3GEKbPy//H3nuAy1aX5+Lv6tNn9uxeTtmcQxfFAiKxG0UEA4JoEsGIHaPe3H9iNOb+7zVirNcYNVFjYkcUUaSpYCORaOwlNDkcTt29TZ9ZM2utmfu832+tmdmbwzmwTwiaMOfZzz57ypqZVX7vV97vfad/dwrpfBrb4sfgsx+/EgYZstQua7Zw/tnn4hff/SH2VxZwwRtfhbt+9lPc84u7EHfbGIqn4eoGBp79GMSTCcxe+yPUlleRiA9D67BMztZPtMAq5ziqoq1WljE4MYiaNBAqeNGlF2GtvoIvXvUFvPCcF+P26+6GXjVl3t/VG3jxy18IM2vgXR94p6jGGZqB83/vBbACGz/52k/RJgm0oSOotjGQTMGt+sIYXq2uYHTrMBZK81K65ilw3nnn40tf+BKG8kPSu55ZOwgn5+DZ5z4LTc3Fd772XWQwgFq9gXgijqc952nwOi3c8q3vwoMnAjfPffZzsWPbTnz5s19BvVLHeHpCdPEd3UE6Z6PWaWFxbQHZgSzOff458r2vu/F6rJbXkM+oUbRnnvdMAXdm3Wkrg/MvOR/33HsPDvzgIDzXRz6Wx8zyDAaGs3jhH7xQgoOrr75a2PlMPl76kpeiuFLGt278Fryqh6HsMLxGgKGBLBq15qYBXSqPnSgHPnQYcCRAP1zCcSRAZ4ZOQOfoWj+g96qDJM32nLgUf6j/xnMuGpUM7w8Bvh/I+xXp5P+K/hNy7D1Y5l68+32/i7g5C73RQZyz5z7nztvSA6fDmm7EoRsdWBaTPfHkEvW0ttOBaXWQsTpIUm2SgG+pKhFJbAEhgIYuMU4kaIhrgQA6n8t+PPUGOJtdS5D1DWQpaBPRGkyglOIsuAYqoycCDTYBvxPAt6hyCRgFABmgRJGowMdoKQbbSmE2KGOlVMWwmriDVYdIlM/EgCr732Wg0+gBuhAsmanzJ5pDD0GdgE7nNAK9dFGFJM7tjOO057wLbedEWLEUdDsGj8eT5DcrJsE+MXZtrQjLsOR8jQCdKN5wWRk11gmDadfN9NJK/k8sPoX4pgBcgJss9/Dv6Lfo/XY0NJsMAkRzU7xamTF7LWbq3I10c+LMOI0l2JvnN1JSLCZt4KhXG0sIOW50ZBAnnXws8hmgLgYxDSQTLPG3wpKxspYUQBdgD+1Zot55mKUrQA/BvG+cKwL69WVrlZ337usHcxWRqitA6RyHmw7PfNW7or9vdJH0g/gDBXTaqsot+h7dKy4MPCLRGeVY2B1Ri2JqZRd6/0W7wwI635bStH1LWnc+PlKYO0wGQQDKJGwsLVVQa1aRHcrAzpgouUVojiZELYqinPfi8ySru+bqrwpoUmI1aFHP2UK52kDDauA1l78Cd+y+Hd/5yi0YwKAACMVUnn3JM1GsFnDrV7+PCUwhjxTKxQAL3izMpIZMLImaXsBxz9+J7eNb8ZOP3CaWqMFEAy24eMoFT8HJY6fgOx+5FffO7cZT//R06AkNP/7EL5DHMHYv7cboyBCe/vKniv73TR//NrLJHHYV7sIb3vJ6Oe8/+eFPYWtiWsbLXFRx5kVnwio60D0LP/znn2BfaT/e8mdvwty+A/jSZ67A1omdeOwfPAtOPIbvfvKrsDoeastriI0M4oxXXIiZmRnce9P3kfNjgJ8QQJcMXX7CFhGDY62NeNLGUm0ZxeYaEvk4nn7OU+F2GsiP53H1J76MsWALckYGc8UFyeKP+52d0BIdfOdb30ECcdE+/92Lni3EsRu+9DXkrDxi7TjiehKGr4vbWqNZh5HQZVQNsY6QFk97+mn4/j//AM1WU6RiD84fRDafQYyC3AAmThnF408/DZ/+u89hJD6KhdoCnvf852FkYgRfueLLWG4uY9gZxtPPfbqM6X3vW7fCq3mYzEyhWChJubvm1tDUG2IOw4kaCssQmL4rAYEvc/90vHvJS18icrvXfuE6UTZIIYVnvuiZgKvhxs/diEw8KzLDdCZ84jOeiM9/8QpMj07L+ZNAEs8651lSEbjqii9hKrUFiytL8nc+OwC34m665P5wAXoE9AR0GlJFnuxRFn/UgB5qt8sK1B2LCquQ8kv9X1U4/+MAPcE5dBMy5kzdGBp3tWOQyo8RM+BY9EMPEKd9KOe0Gc+YlIHuoBECeoamXOGUVkBAp70wNJgEdOhIyoxZgLqlfC5Tho5mo42ZGkS3PdFUc+m0Bg7iOhbadbgMXlygynE3W/jcyK0CTlWH39Lgs8y+GUD3J3DmOR+AZ50Aw2FFwRHNlYBVFwpCWQ40wxJAJ8l0MJeThJc4QBRssmcftny7Gfr1swoNFEGLkQMZjyojJ2gzU4+y9AjoI5CnShGjEfZFOaNuGjoMjWV4zrE3oXWU7zX/7zUbMsvOjFMZkUSgq8N16xgfG8Zpp52KndOMykki8OBYBnxfRdCqNKRAXS16UaGcI2y9kbMQdiVw4PsoQOtXa++fRw9H10IefR+ydkFbVdSiknovuo1O9KMFdE/cZJQvesQLiObK+0Vwonny/sf4+PqA5L5ZwmFbDqG+fVd45hAgfqQMolatSHYVi1Oxv43F2gLmV+dx7NYdWPSWMLcwi7e+9a2icXDNl75CrTLpi5YqZYymx8EZB7Kxn3Th6ag2y/jejbcKmYnlsfNe9Huoxuna1oTTiOH71/4Q/iKQTWbhpThHrb7/jLsPZ73umdL7/ur//jq2jU2joC1iP/binPPOQbyRxE+++CspS5966YlowsW/fPIHSHgp5GJZ3LF2O172/12CuQPzmPnuPArNIhpOFWdf+FwJbm+69maM6OMoN0qY6xzES19+CWL1JJJWBk2wB2hgYXYOt/3rL8EC7kpQwklPfxK2HTONa/7xM9hqD8NAgN2rs7jorW+QUvW3Pv55bI+Po9U0odEmdB2gq7I7BWYOzB/AsTt3YtVfkT4fKzLnXPw81Lwarr/qBjjFpPSjnYwtWfrFr/5DzBVmceuN38MSFnHu+edKi2MoPYxvX/EdPOWZT8Ot3/xXKScWlgrdyq4VAAAgAElEQVQyTki1NFZWWlpTbEjP+N0zQJe/m79xMwaMPOpc1Fx6JMRxcOWAlL3f8b7L8Yuf/QLDqTF8/fpvIKNn8JTznyI+6p+78rPYkt2Cp533NAwNDKG8VsF3r78F559/Pq75wjUSAKwWV2HHHdiOIcBbbVRx/gvOl2zjmmuvQcJJiIY+A5Lfed7vwO/4+N43voc6GvDQwnnnny/VntHkKK783JUyPnfW886SasmPv/ljEcapNCuS2Vxw3gWImQncfN3NWDiwiBO3nggDFu655x5sG9u6aVLcAwH0BxbYHzq735ihd4G8KxjDUrtqGvYkp0PuTh9B7nAld553SswoWucidk44BBy2Frtl+b6Cpyhvdo4W0Gly1kba6oCAztG1CNCZodM9jYBuxXTJ0B09kD48M3RJFi0dntmGG2O/n715ICaTS8rUs0xXUHH7NJWgDSnnnTZqluqDU7qWy161AaQSefGArKyUkPV1VL0GFhIBKtxFFEBtA2uUr68DuTXArtCIxYBP7bRNAHrFn8SZ534YrnGClNc53RWQO6Kb6Jg2NNOCZphYXVkTxcpcJgubEwxU6DQNEDs6G6YktBtmeyV3HlLFLI8cd9rSS99Ydu8HdOr5ciSNc+mMsmkGIqYudEQj6Y0UQAGrthB3+MPlSsr2Ip0DVEpFZDIJPPbUk3HiieNywBhIsRfPIEGJxChlN/YEpX8eMVNDNFo/dqbej9tWY2s9EA/z7S7urwfx/vJ8r7ckF1LXvyEih6itBkeZoXvkInAbavakm4ELiVTTumI66t3C2fL+WXsRzLn/DP2BAvqDycyj5YflUbdVg52wxfecI0djQ2Nii3n38t34s7f8KUrlkvTxFuYXkIynMJgdxPvf9zc4aetJOLCwHyPZQQSmh5bVwLNe8CzJHhNaQvS3r772S/i9S5+PSq2C2268DWuFIo7JHivBwb3LuzG5dQpzqwt45ZtegZ/M/ggDuSweY5yOj33wY9CH2zj13EdjZGQEmXYO9nwCbseFu7OE3b/agzNOOhMfec/HsFJcxv96119i1+KvEbNiGNUncP3VN+DJ550pWevi4iKe9Lgz8ZF3f0wc1GawH8MYxsmnnYKJkSmslFexbXobrv/sdWJ3aEPDac99EqyxvAQtWqmBX3z731AqreCVf/J63FVdQnltDadtOwH/9H8/hnxyHHrbCQE9Clij4lAHMTJaoWGuOiukvLgew8SJIxidnsCPvv5jKXk3202R3aV+O0fczr3wHCwU5nHsScfhgx/8IP7PW/837vj5neJadvc/78Leuf0YzY3K+BzP8qXVReQH83jW+c/AWnVVQHT71u1YWVzB9V++AaZmYSg2JNkxP8vZlzxXWir0jT9++4m487ZfI5VN4us3fx1nnfMc5SXfdPH9a/4Vp519OrKpnBzPr1/7deStQXHm2zm+E6v1VdQ7VSSTSTz/gnMVU5vnva7j+q9cj1KzjJdccrEIF+XyAzJC+KG/+zBysQEhz1F29sxnPgnjo+MolgtCpiMRLq2nsNJcxpgzhme/8Dmi0U/RD9o33/CVG4UIRylb2U61KYTEzdz+swB9Y1AQ/c0MnU5eUnoPb1F2LmtWX4n9UKYtqs2jSMX3BXTV6OsOtXZL8X2tuf8IQKfUiNVByqbHN38gPCo7rsx72I3SxUNdE0C3jbaSjmUmzyydxVpqqjOTJ9C3FaDLkqgDdbp1h1LhHI3jnDsf8wj0GlBzgWzCQZ3XQbWJqmEi72QxUdVRnFuGl4IIw1AJjvPmZY6KNSHGL23e5+tCgtsMoJf9LTj9bAL6idAsG7plo83RDw7sC5hbktyurRUkwM5mMpKZU/3UFu39jgB6/00APcrQuwt1NGbV6Uhk3g/o3f65EGlIpOuIUxszesmGSeQKQYpgKuMTUURJM49AEe44+kYFuoFsBtVySUZYtm2dwAnHH4PhIUvK7F6z1S3jR8pvkd51b2ZXRVj9wKVY8MzQ2Qbg+F0IlBHwdVXjolG29Xq4UTQagX23oh1hbkSKE8Zory+1mZK7JxULVduiLSxvom5HMF9n5tQTzFFz5iEpLuQL3N+CdCRA5945XIZ+uIWOGWQsbaPh1aVffmBuv5TdSaYazYxiX2kfJrLjMo9MouOQQylfFwktKZkU5V+ZcbrtOip6SWZ6RzGGoldUvdF0HstYRBpptDoeJrRJrCwWsHV0qwiGzNcXYDsxBIaHJuoooABrJokTp07CLPYLwJZRRrPhY6A2jHg2hqq1Bv7jmNkQRuQ9DzT3w3R08f9eLRWE5MVRvALWpFQnC59rIEZzZLSFTT6MUVRRDy0921ipLiObTCFGFTzEUUJLpG8nMYgWasgiidtXdsEYGsAQhkUN2uh0ENOy0DuWLKxR9anHuu5grbgmDmQNvy4CLiQejqZGsIIVxGkVW6bfe1tkTvm5VhvLGIkPCyjv9fZi1BqV2fMKKvK+dd/FsDkimTQNWgiEw5kh7CvvhZ2ykdDjks3sLx/AMZljsFRdxlBqWNzUSGIbGBlAw69JZsRqS63dQIwObkighhoaaCCLDObbCygVixjNcz8PoYwKlhdXcNLoyRIYcIwxFUuigRpKfknO94TBxilQC+oS26bMFFYbaxiMD6HWqYm/++nHPhGrnTVktAzWvFU4FucHTPiimm3KPtlV2oWt2S1Yba0ibidkJLBV8zCSGpUJnpyZF0ObTrMj8/wPJaAfKVA4UgZ/eOlZJhSR36UyTNkY2h8O1BUJc2ONr9fM47bawhHotSL7++niZNH2N91DJ/GxzVExZudOBzGr3QN0ArStfgxm6I4mmhUEdAJ5jL12MXjRpAvrOUpkK9YBbDXNK9etbyuip0nODtdZGQloIzDaIt1qGTbWai05j+rNNpq6jXjHhrlUw0AsiZJbRTPwRcGO42cEdwJ6m9KvLfbVdbibBvStePxzP4KafryAOefyBdjtMDsXHX4NhWJRcCybToey5xGgq7Z3P/Fau36ml6Efql1Kj/RDAbqakeY4GjNtxSZXUqyBMIP5Go7TsGQvIxRhFBn14wn6smO9lhi/BEELqaQjoL5jeguylLeTXghlMVWsqOxPQ+/vkComSm0hwHWBTvrOzHrvC+hRcBFltf0XRC9bP0Smzki4G5hECX5IRgmv2s0Auhob4WdVXAVhrtNaldWMcLs9bRyy2sOKQ8iIjy6/Iy0ch3pcmdaE8wMPoGe+cRsE9FK9gKpbwZZtW7BSWcZQehCLIv1KMxAblbYiQPFd6m5dHMM4TsVqjhWj0lsa91b3YCw1igUs4GlPeTq2TW3DTV+4GRWUZdyLIMHrcwzjqLXqaLkekpkk2EFK8D2CIpa0OYzp4xjFFFpeCz+d+RFOmD5WXMS26NuQRR5zpTksxA8ibw8ggzzKpTJy2SzKQRltI5CMjwYmS9UlDKeGsOgvYNgcxsHSDLZnp4Xota+wBxMDE5hbmhe2OkfMSMyJwUEDdWSQwoq/Bt3kd0twWA137P13nDB9nAA9B8s4Lz5gxpHV00KUIVs36p8rUO/VYgxDQ8yJo+KVxeecc9X3HLgHJ249AftW9kuWmU1lJUAigWzVW5HFqegXMGDmRE+iiJK0MepuA5OxKXErozQq5Z1bgYfRHM1tfCx48+Kax/NxKj6FZXcFE7EJLBVXMJWbQq1dQ7Ptwtdp/8veZEsIhFzyl5YXkM1nMWjkxdjl2MHj5HRhJs1Me8DJSQBQpJ2ybiFuJeD6LuAwpPKRRRZLrSVJEkacEWnD8ArgP+5HasizH373/N2wbUrHTkowYMHAk579RJGt/cSnPoHR7BgSSGDem8OENSEZzmpjFUk7JQEDCXmcSec+Y3aeNJObFpZ5IBn6ka7LBwvo6wJ0tjfJmu7jwDwg+9Qwe5eGY5R5r6MGRtl5T4Cmm+xF00ZqLgpawJL7vk2R4gzLRMfSYDAzjxHQA+ljM0N3WEInoY6AzvscVXI3I6Z8mKFbSEHTTRGX0gwaJHVA3r8ZtbBYuibrk6guIM8WpxoJpQ0vmfRri3UMj44DMytAwwQGx1DZvxfxwSzqzSZqnUDZLdFhjX7nLsBTl0z2OivUHk1uHjwpruRvx2nn/iMqOEEU4HTLhG6zd25CM02lI6B1pBJm2xaymbRgIaNdhy56Qq4L56HDAySAHmXoEaD3A7vvM3NUTPf+n0j0xHMVYBO8mY2z59hokKWuAF1ASmOPh4S7HtEuAi0y4i1TR6tZR9OtYTCfxfHHTmN8NCV68CJBK0C+HtSlpMTDI8QQRRToFp7CEj/BmyX7sBvULd33SvCMcKNOdHTKHrrsLiXxdeNp6nn9UfFmAF3KjNLiUIAuTAFWNpihMxAKM3EVb4bViKjkHjJNN86ZH2kR6X+cGbo6/ut/R/cdbsEhoFOVi2OQs4uzeOWrX4610ppIkNpxC27LlZ+hoSHJevfeuxc7pneiVq0JoDd9D/Nrizj+lBPx6913SVCwVijI904kklhZWcbgcB779uzDicedJGpf+VQe5WJFbE1jpo1muSajXUV9BblUHpW76pga34JWuoH50pw6L5sm0q2cCNcsWnOoNStIuBmRT23rPuaX5qVsvmvXLkyOTUq/aq1cEA0Epb8Qg1ttiF1qvcniHIT5vbC0gKGRQSwuL8qY4sT4OPbv24/RsVHUGg25XnjxDeUHRTp5dm4OE9u2oFIuy2dv1V04JklxUicJM3RVBo2ydMPQpeUQS8QQdHzZ19R2uPPXd+D0JzwRS7PLAnpkl+uODl/zZazNTlhiLFOpVDA2MoaAqYWniYVoLpmTOWxG/cySFlcX0ey4mJqexApVHwfzuOuOX+PEnSchqLWxMr+KwcygCL1QFrZjtkUAhvsj8CjbmYDf9mUKgPuERimJZBL79u1DLpuDYzniRz4+PC5M91QiI0EZobzmVyQQWFxYwODgoHzv1dU1jI2Ny7hOzI7JwkWTmeGhEbjUnE+lZN+6rToa7Zp40rMsb9qWrD885qym8Dxh9WJqbAsO7DmI7ZPbUS/VcdWVX8K2sS1YXS0gZscfUlLcka7FBwPo96m2abRP7QG6rFDk4/QtYZFVc5e4u+4D9dqK6vHeC2W1ZYLGsm73NetH2+SdjwLQeZxov2bYHTixDhw7UOV2KsqxzB5Wny2W2m0DNrN5I4BpthUTXtdhc9hcM9C2AmhWWzzXScJmb9xkqE2aPWvy0svhgkmRdF+0E8j5odtmrGNBK7fw7stcTBaBS96TAfIWiqRmBh247TYqbR9sj2pkqzfpSqcAvSXKcJsD9KI/jSee/1mUcbyyt+VaZVsK0MUmlEjVlrYlNWAI6JKQdjqwDYWtobRA7whdfyCQOXTV3+4dbUkWQwAR8AzVhCJQ50InQOQH3dNA5qZDGUE27JX6EP10uXBwFCZkhkfjb74nB4DkOc4T+01XjFcG8xlMb5vCxGhCVHgI7MpUjBm9L7+5GNE8wA8ZmTwBqELktoFSoSoAn06nlKKNZOwkz0WgH81sMvpjGTWcK1eV+r5bmP9KOVz9yPdh7sD6jmo/dQmFEfeAG1ABDssy/VOC9728KeajiG4RYKtZdDUa0h+QrI+Ro7ERVVra0HLoi8iOVHI/mmBARgM19j35W/2fzOzufZywpl6zinwUTyCyEJReRSB2uCpYU4sFdc25LWa+3AW0KmQGLNlEqJdAPXiWUXms2oaOlunDtWsChKlGVsxZXKcOn+E0txHYiDUT6OhtVOMl+YwUruHYnU+1K8lxVODHx2R/hjoHYiXJ9xVFPqWgqGQx1Xf2217XsSus8inuRnhcJDGI3K46ajSWt67rYXioe3PoYYa+rpSm2iu9/RxKfXR0mFyMZGwpkPlr0YGXfaj2o1TOJFsxYLQ5KsjSY083XuaZ+Toj/NFVxYgKikZgwmrbYr3K18hhpNWqeLXTupUTFtGiEemaqz54FwTk7h6Dv9daUK5yJPrxM0udKEQixZNRAY5cCl3uTFi5CHc0P4tnuhKU3ecWVjmMyMWO373vhxmb/OuThr7vRg5/jxyV+4yCPbitHGms7bCAL2ufUnSTNbrvrSNQjwC9//F+gI4yvP6yujy3T1EzAntFBI5EsNQVKxmxuQ/vfM8zZWxNq7dlbI1zWXRXY8fq/sbWuEZqpiZua068A4uA7nB7ihjH8TauT5Q6pRhTKmnAiWmYnBrG7Nw8kiSGa0BubAQLB5cQS6khqGRKkwxdZ/TL2XO+QaUCEA80H26tjlgqjbVqBfUWkI1lkaA+xqqHq19ew0VvjwPHZDBjs3Kqw6u4iAWGtIkXa3WkRpI4uFQTaCFPte0am8rQC/4xOO38z6KCE4Wtr5kGdFNT3vOhTzgBvVAoYGAgp7ztAwbQJJoTA3XJ0NeloDce7AF6hANhECAXNkt+XSgJlYUiUI8AXcbEBG+ZaSpQl6yebHbRA6bIABdBNf5FX3AVENC9TY23kf3OcTfupZhjIp9LI5tKYmI8L8QHmb/jyUSyXDiWwJMuGQOWqx2srKxIVjs8NIhcUhMd+EqJo28xCRiEkcnxuRDUVSSrwfPVch7CYg80Qn343txgaFEq7YMeeVAiq7CHLwFNOOYXtSA2AurGC5S2ohLpRm2DXngk21Vucd3aQG+GvgsEvUAgOk7r+ARHEK44OkDvjfwpVnb4I9FGqFrFEzMiFUprIYpV5IyBIcYkGiz6AnY0KYVRJU0W+Y4GO4gp4g69f/WOqKoRc02PQGbAN3V4hg/P5FSFhliLGa+OluWKMAtvojnvxQRAXLsun5OOX9wuAZ2fyAxMud8zmrKY8W8GDXJOa4FYw3Jf2W2S1HT5m6CpeA9KXpPgzR8GWXY4C+tT4yL0WmbWkFA2CMouUvpHauwwAjQ51usArLcUyx6VhTZaYnVhsHP/Sa8zHHUTRW4JrPqkgMOsP8r+o/eTa11rq+9jKDEbAfRAE4leK3Bk/3FfCKBzX+iBHKcI0FUTaL1RSTdLDKdEJDnqq0IoOGhLICGBRxfQI9AOCbChYqV6PBqwVOBPQPdNpYW//hZeMwxewskYVelTB0L9Dl8hE7AbO88PDJQfdkAPVwZl8LL+FgUa/YC+EfSlxxzab/aDvFzV3UAlqgBEYlrcivo/j/vRADrL3QQwarxbBHSHVqodAXOu95xVjxs6JkdGUSkUMDqSh9+uY3m1iFQWGB7NoN4sgxNfnLZKD6RRDipyDVK9jUy3QeZrZYq7AOaYIbT2hVJHJI5pRWxjHL7fQqtURaKmAfUkbrr8IE79MxuVoYyom+Y8G2MNCwv79wPHjeDOwhKqHVVF8EtHB+hPOP9zKGsnCohTHU4BOn8rnOH0kwL0AQXo7TYSAugKmyn6tg7QvzHbDpXiepmmHPhwltvibEB4i8BNovpQO7jtUf4vAnDFjg+L+N1ojr0AgeN+1qVsnx7srpqvFhEVDz777wHV0dRAxvjYKBKOg2QijoRjSkYnXyCMFhsBJFrbt3eP2Loeu3MHTj5xmxAm1oouEjEuwCpDVwunytSF/a7pckL3Ez26M5Zhz58a9wxKWPqMNBqEDFGrwXUbSKfT4Uy9EuOIxHmiyNuyrL7eu7pson2rvodi4/MWzZlH5ip8IAJ0Zf96iOJXOI9/fyB+pLGzTa5l8nkj8OktJSHURAdoQ+VAPa93+hEYWibdrnQ4rbgs6i2zCd/0pE9LIHGaCQGtthE5kDVlQXaaMRg+S2pckAkwvgAhBVS4m6KgQPZrR5dsk29NfXQu4ARs3sFsk4/bniOLWMOpCVDxb2amvPE5LYsBg454kz1XyN/MDGXsp9v+CUdhOkDcU9kFgdsLQZ0gn6VSFYNNh4JWPaOh/j0T9TWjsnv/Bdu/cPNxAXTxxVb8CwH1EK2iEmw3XO0K1/RAU5Sr+BrJ0NvynVSGrvZZlKFH5wmtXbk/+MP91NNBj8KMMNLsWzOi0zZSwlPfVTGoyVQSQO1WJMLMOfq7GxD0ysNKg0JTwYXRkt/951Y0C8L9I4AeVhhlf0pAqanLjg8Yap9t5vabAuhy/vWdJN3yep/Ma/9z+lcR4TZHK4vsqLAq2RckyONRxalbhlJrl6Vh0xm6ZRoCSgLoCZLfApixjmTmcYK5DmStGBoFF9vGh+C1GgjaLgaGM0gOpVF1V0U6drHYksRubMTB3YWmmAvFxXNdQ4oBNDcOA81WGcu8Nh0dNWqkBEBwABhNjkkrLUs6faGNd75+BW/8yCCSW7eisuYis+zjhsvuAW3dn/KOAfzKL2DomAwWVstoVKjjvvkM/fEv+Bwq+kmqQk6MYYDDTF1s3foBPS/9fuJLIu7A8/oBve+I3jy/XpWkR/xST6Lecj+gK0AKtX8lY+6NuEXsdrlgQ11gdV/f5cKMNmRxEwA57ibUMgI8s1vOwHOO3aM7myeZe8xSynJxh3KAIWue2TA6ODi/gJrbQLlUFDnZoXwexx27E1u3TCCdUMo9UrCV+myATqi8Jpk6yWfihxwuyuH3ioISfu5W0xPDC8dREZPrsp9XlB+C+uTkhBAW2LOj/jyfw1n+KOCJADUC8Y2A3h3Ji3rYfdm6rDeCWPcD5t35/M2V3MOEbzNrWR+grwdpheX9VZ31an1SuQhPKV9vo2lROMhAwmUvE2jaPlqmq3TM2yZi9ZSUz3yjA99qwrWVn3HSTcH0ub9Vpk9wiUg+arFf1zsR4ImqCLKE8W+qsem+vE+8RRtToBqvCUDEW0mY1PnWIH4DDbsmIJesJyUDb9gt+BpJYabyMOdx18MKXxtItRSg16lOyWycVSZf3CIF0AsJoGl2YJL02U0XwxZOuA/7gTwCsfUHiy0AVZ6OqmTR+RU971ABncqow7ZCOLIlYG6ocrqEuIEm+0UBuvJpV8GNCnAYMDF0YElb8Lgb1qz71D2PAvWO3fMmen5v4qp/0kSBimw3zOzV6qZC2l7NigEIM/y+Yx0GuNH3V1O7qhcpv8OnqspER8mT3ie/fWCXxG8GoIfX34bSf4S7ylWtd1sP/FGPvH8OXW1PrTi9YFVl5RH4hxUitgSJl5ssuduGISDJijgHHAyHnBwF6JRsT2o6Yi1g+8gEYpqJPbv34YSnPBYor+CePQdxzPHDwtcx00zRXbQp/5ugReowZhf3YzJLFzUL4tJCMEibqGpVxDJpLBSXMJUZBcqUiaPXqwvQ9IVycGtVIJvD0swCPN/CZHY7vv/aXwjj/vT3TOKHtVnEB4ClgiLuUQJ2M6S4teAYPKEP0AnmTBzJKROzPBaS2gEKhSIGcnkRYhNATxDQhUcnFeF1iV4E6Ifq1aiysToZ1sN+15lPXXR9c+sS3YeMd4K6EIMknQ5PgpDspZjvXIopYqNc3qLggNtjr5zg7tYb6gOHs9oEePqxs1TttQNUXZbcoObVWSkIPKQSMeyYnsbOY8ZUeZaVFn4PRqMSNLACEHr+hnN8/Kz93zVyH+ICQFIGH6vXuXMLAuYk53BnU52L87GcpSWoy5heX5k7Avb+hTba1/IZhKsRXj7d1yk2e1+xq3tF9g5eNJevFr7NZugPbOk6zLO4g/sWXbXw90mY9h132Yq4Oqp+eIdsU70p8rGpekK203R8NK0GPLMlBiKJagZmAPhWB027gXqsKpl4sp6BEVjwLNW3l15u2HuPADuCFrXwKsDvCWkQDFhi9tX7uA6IbeVEWUAi4aZh+TQ94cxqGzWnLH7g6RrHnICa0xCXNCfsYXOhZGmd2Tgj/6yr4KtiqzWF8tIstw9W1b4sJBXQO4ESt+hCYn91I9rtfVlRFxIjfOwvV0VZbYg0AotRptW1ye2VxllG16mbyQCIGbqpAJ0gID30tgGzH9AlaFH7TJXcWelgOV7xD3rVlx66KDiJ4DvK3qPpZvY5+86VCO6jiKMvM1S7IsweI1Dvjp+uyxjk/bphhfTDOqqCIb/Ve8vnYoEgSoU2cSH8RgF6+Pk3ZurRnl5XgwgPj3z+MEhS+t99gfiG1UetWcomK1rLeK3Ti41a7pvpoRPQSbFhmZ2ArsfasEiKo2KcriEFExP0AS+78Ep1bHvi6cDCAbzpLw5iaByIUaZ9HrCrwCs/dKbMVHzy3T/Dy9+yA5jais/+8S0YLAMpJmYasIez41uAy953PDCcBeYW2K8FxsaB2io+fvkCLJrCtFQ5XY8DF73/OWj/5HboRh6fed/tuOAfjsMd9f2oFZsYG49jbqWBprdZQJ/G6Rd+HmX9BKlUEMyptipVC0NhDlvTAugDgzANW3RiEglbxugE0Kn30pcQaAT0jWCuSHLrgTzKyuWyCoE+TB7DSLonjBI9R9bviKkdsuz6e8sSnbNvKf1zX5jAMsYlGa4aO+OcO8Gb428UrFH9ez7XF1EXzeGX8wTQGdk03Qaa9Rpy2TQmx0YxNTGKmGUi5pAV2SNnyViYDjRqrlzUkq0LGK//3mRa0v69Vmt1wbzV8sBSOgG81XIlQ4/H4/J3xPaPHI8OR3o5NKD3jaZJ37+7uvUtVFGELBD1sAG66plHwskR8Wl9ybQbvETfIwR0WRQ0H4HmwvYtpOppCbhasZZk4Sy9s3yequQE8AJRg6qLchyfl6kPCBgxow/0Tpe0xZl07h2CUU9GVfWGpeLBXn2X3MW+cQDTt5FqxAXQC6k1AXSS62yfIy+QtgDJdAT0XCUvgF6J1aTcGxOVN12CSgI6gZul9YGGytBLMZWlR4A+XFbn11qagK4h3tJh8cUR6IWpcNST7uJM3yibXF/sIXP/hz1oKSVHvffw/xJYhfu9x2/okRhJdDM9VaGS7JwENRLkuDH2nKnVz+/HHnpYIo/65wR0fmYGY92ye5fUtr5C0/9d5HOErQF+VZIM1wNJD1kV4IR/r+vpqvsYnKnqwfqqQNSTUyV9tW+FNEgSnlRzVLuPZ6pBKaBN2qc+/IAeBTl9+2zDrpAAJlrToqd1Ab0v617HtdmQoUszV/Ek+svvIv1KUySw7L4AACAASURBVJ+jAHSbGTbFY5Jhhk6CHD3JdR3pjoVp2gTvX8S2ye24/C13oVoH3vOJE8lkQ/uuGej5x+PGV98kpiupIaCZB85685kcXAfKLaDQwU/e9gOYaeCxH34+G+KAvwYsHQCGR0Crv8+/6odYTQFvfPsQkBsA5tfE9OUr75rDzCzw6McAsweBC98wiZUdNlpDQKU4h5WVJjq6huYmWe5rwTSe9OIrUdZOECxi9TkCdJLcWYZvNYk7zNCHYJq2aMB3AZ2qdRGhLLpMbpolfax3EyYvm/Ky8CryVz9Jrh/Qo/JylCH2z0tHVyJHC+TiizzN19cRZVFSN03AXHzZaeUa+rKruXUlRRu5p6m57bboqLvM1sMxNZbUVam+Ca0dSPQ3PjKMdDImQ/nsPdCSjuQ52XkmrVpboSJbL7NWjHZF8OMPx/A4/lOv18VmlqDNUSaW2JtuXXoeBHiCePTD5wiJoc8gZiNRLuIO9KQheuIxip3cX/QKQbxbQAuV4yIGcd8F+WBIcf3H/sH+X8hUusrUov5ovx551MvsbjdaWMJjzn5ty2gIcGarAyrzjbtS3vasJizfRqYyCItuRXaARqyKaqIoLn+Z6gDMwIFvKZY6y8P8zf579HcENFzImVXy85i+pcRgwrIxS818n3Q9JeXktcySgH+6nhMiHW8k2FUSRQkS8uURkGtXSVQE0B3flrIzMdnrA/TBENCLNHOgyyAXqRYwUlJ7YyVDQNeRduk+ptoBikgYLcBRb7d3ffQDV9RDlu/P6gNZ2yEznNl1tw/fB+jrJhDY/2ZJvUXSKEl+vhDjJEOPAL1DQLcUKz4E9Ii0KLPoMkFgquApvIb7++W8S2XGIRj0kyZD5UNDiG7rSV39ABSVxrmtCECj84msdQkoIqW3fuCK9qV0JPiNFNEyiKYwCOjkTnTi3WDwQZ//YXdp3QL6IDdyVCz3jRfWIRj368Zq+9beXt1EiZf0vkNUBekNzEYrjzqeaq2Wde0oAd0xDNh6W0ru9Fdghi6Md0M5rmU7NtpLDTzmuFPw7jfdhuktwIsvOxmorsE3fZixNFCXF0sZ9trLf4xfrgBvu/qJQDwJrFSBxDi+ffF12LsAvOoLj1KAPkDmuy9WrX930UG8/tvPRW35V6gMmCLkdNLEDmB3GTjYAhqDuOEdt+H5nzgHi/t/BW+Ljd21/VioBti2I4biUhNBc3NjawT03/mDL6CsHS8JaX92rjJ0DW7DRWGNGfoQTMORMcUER1I9Gt7QHChkiPcA3etm6CozV6x0pvPE4gjQ1e9e2ZzrBAGJmTMdnZjlKra3ep6wfzuB2p48tzeapfg7JPKoBcx2rG5Zmyo87EcwCw58JbISAXp08vM35005x9xotZBMpWT79Rp921twbPY1A7i1CtxGDbl0CsODeeQyGdGW51A+++K2xc/duwKVC47atscKgB+gVCqLWh7V7TgqF48nZCZQBRoekjEaS6jyiOwf6c1rAvAylhHtaHkOte5V4CDsf3kNgabHVFS43AN2WefDxam/3C6Xlcznh2NODxugh+NLYZn9PoSudZH/ekYxs0G6dhEUUo2cZFwNpy62qRw5YymcmTLJWQSulsOSe0X6oIkGS/F0JlIMZxmr4hhZqO24bjSLC7ow3hWbPWJIC6PbaIcl95SU4MvJNemhJ5osuVPJjiX3FupORZjemRozdF1K/wxIpCwfZugMCAjqZnt9yd211P1xHxgOS+6rtITUdSRbZJJHPcxDAXrv/FyfifI1ZHn7Mo6nMvQwWxUM7VVuFGN5/XghgzDuI8OjWK3eR4qji2LYRpGxuAgw1ZgZ91k0uiYZNkfa5H3VQh/dos+qCHrrg5SoAC8VKrGOXU/qisBbAGRDub4fPPm+Mo3QL93aBbUwIOoCel+GHmbsPJ5WJ7ZpQJfP+XCOrW0IHqJD0L+PevsvrAGty9b7xt669/cAPVyJwnU/HCsNAzeudToNuTpMnA7ine86G3FrlhZgiNOyNSA/AejQ1Yy9YTMGQ2/DMpui8hbXNTiGDpsVMsnQdWgxTXTbab2d0mwMexam3QQ+/YE5MWq56I+SyE3k4OTjWJnbi6GJSaBJYpNPZMPff2AOxQ7wl/9wBvzaPEwjBuxv4Zb/uxeFMnDBR08D7H3A1lHgtmX8w+WLoip36VsGsDClIb59DD+7/U5MJHIYKhsYqjJgGMaV/+MnqMSA17z7Sbi9dDtawx1g0MKBhQIcJBA0Kf3qoiWmYqqiS8CNXNcC+qLzfnFbIyGT01AdENCf8pIvCqArVVXquYQE7FAmvV6royiAzpI7cQdIxMOSOwm3ovPS45BoN8227gfQVUmabLqNt14PmIQefkqe1SxPhgtTOLxPVZ6o5E5Q6uoPdaiMT+d4JVsrJ05oK9erBiiAJLBKgBCaxvRLzyolv5BQx0ilw8WIynb8TAooWaaXOWeWhgw69jiIO3EBYoKuYsyFPV1qz/veOvtYKZ33BTpRwEOcYiHS0W0uSSqY4awySyVh/0NKkgLqBG81QiMLmPwdIT0PSFS27uYhKh/pVi/CYpcEH30jbh2aDqg55M3fDp9fHJYlH/Vlo895iJLroT5Xj6ajZtcJRATnKHMmsDKbIsDL/QKYCkgEsHneiLoaM1uVAUb7oEuQ6itR95d8+93Movt5n2LBc2wtYsGr7atFWzHseyx6rUsKEzDryx6jsTX20XljGZ5Az3OVs+mxcMKqaTKp5vcLGefdHRXBXXRHX825b2eq91SjfNH+7J0HYW2Ep1B4ovVvtcfqDufsRA9cHQu1XofvGVV/+slR4fP63/M+lZj7lMB759jGb3c4Ppp0bTcEhP2TMlFAe3/nvspCQzJc2MtXH623TyP70M1fP/cdGdv8tu77SsVBup9bmET0X8EbQb27JkfnqBzfcM3lChmy3LvEYHUCKBZCN3Nfx9zpbsCAD8Ovw9Lm8e53/j5i5izQolIhM3m2cSy0LVtMUjSTErEeEkYgxioJaXa0EafEq9VBJ6ahHTNEqtVgO9OIYbpm4bEHOvjOVQt46hsmMZMowxulM0kdQ2YbdqvDsXIkhydxYLGIdGYS7/pfu/DO95+BNftuZDUNTnEKn7r030Xj/UVXnoOmeQuc1Ajw7WF87UM/wTkfPwnV0WW4+qpIv7ablI51oFP4qKIj72xHZ7+B699+N1786sdheXQeS+kKFupVdOwk3EZcxGX8dg1eu864Al6gwJwATnCnI1utQgzTYVkOmpIgduDaO/DUl3wRFemhc1SN7Hb6xuuiEsfztOW2sLqygmw6C8u0pPWVSTlC9ibWSOMrSiZ5ZG6e62XoPJQRYImJSsjYvv/ziYuxWug6HUdlqRJ2cyXhwhgBOqVh+3iTNJuPAF1NBnWZ871evTrrIuZ8VP6O5ryVwpoaE1OXKGeCCf4EdU9+i30rGXFBSLLzGYCoURZVVSDL3ZCdF5H0olEBVXKnchEzGPaylfHMRkCnjKQCdKUlzMWQvr9Rps3XSClUAJ0dQzVmpOLgkKy1EdDXEZjCBUheoJaobhbPOe3/EEC/f1A/0tjb0Sxe3ZjmaDbyyGsPuwcOd/zkbNrAgv7P3p2HFU45FKA/yA94pO0/yM1teHp0FR/dVg736sMCel8Foz9M6a8adKds+keGu/E/leZChO86rkVM9gj5w4z9PhwG8g88mEEVtraEd19+iQB6x58X+Vbx3TJt+FYcEiubVARtIaF3kCKgdww4oBlLWwxYWgk6q1FoxoJh2rDMOI4rWWh94CAK+4Hnfmwn9ozWsZYuo+5XMdIG8hIYAJUqMH7SqYA+htKPFpHdOYR68hcwmlU4s5P41l/di/J+4ML3ngqcsguo2Tj4+iJ27Qaeeu0JODC2G1bbl9l1isVIoCjJoomlko3BuQHMXD6L4TQw+soB7IoV4IzlMbNUht4ZEC0TAfSgwfRWAJ1gHmXr3GbQMuF7nBtXmEbwKmMnnn7xF1HhHLqAuSEKcZFKnBCxaw0U1wrIDwwgZjuCNcm4hiaHfTjpxSkNNeSiQrFvzqse+vpyuspY+SNypBuj5PAMlDhOyG7hnLlKdsNRRjVjKpkrS8ohoKuGGrv5qkyniwJXXxS6LrrvZZ6RClvU31ZjYJoSgpNvQ6F6jsj1fpQSmXJQoe83++4SfJDwE34n6UFEGbhwB8K2Q7iYRParAszrGPo8oTVYJNRJJsT2gNR+1XcNRWykNEUGvYhc8BUEdJYZlZOaKOV0v38ErOv7p4zEIrZwrySvdNg5h3z0GfojgP7QLcm/uVvunW0P32c8EuAebUB5pO0f3Td/6AH9SD124Q+Ft+7x7APvBwzo3bpFt44aZRwqY98wl863lAy9XYOlLeI9l78UMXMG8BSgS8fV0NGxEwjMDjomnTOD7nx5vEM70w4L1ghiQCnDzFtDNrBgU67VieOEko3WO+bECGXH+6dw22ARnZE2dLOOdAvIB8C2XA4zPyti6pjtwCK/+BagXQAmdwODaWBmBN967e1Id4Az/uapwNCtgDaA3RetoVgBnvC1R2NuZBcC3RWeS5kjqS5gckqlA6zWEnhC6zj8+uJfIsvZ+DfqWD45hrlOC5VWALthMncVWWQGMczQ+ZsZtPxNcGe/W6eMdBv1OlvUZKjrWGpswdkvvw4VkuKYeDJhlOxcYSjX+lKpinKxJK6RCYeqmRCCNzN+OfamsR7Qv7UgUkF986K9U3zjxbTxbwFF1SILw4O+1/Z9KKWEFj0WzpeGimG6xtI4xVtCWk04mNr7W92viHBKja6XxVMDXvVGSZgTT3FOp6snqvn2IAjDDU1l2JJNs+St5k97rNceP0CeF43eRcAuY2Shvnr4GAGZVnYSsAiJkN+T/4/4Amo0pksYY1WAk5sEdwF5grL6nOq2rjDazcij+7tgHvb91esfAfSjW5T/+776NwHQH+q9/18d0KMe+f1l6F2wv58MPSK5qTK7ysqlciPLbjc765OC7a5G0m7V2tUQ0P8IMeMgNH9eeuRCvuaa6MTQNjtom03hZZHw5miAA4t254h3PLRjQDGjtNuHXQNxzYYXi+GEsoP43y6I77n5pjH8NLsKYwSIp9twggB5DchUgBs/CmgHgC2U+65z9BWYmwIufh2FIU7GjS+7DdsGgVPe/7tA+rtAfBR3nDUvRPjjvvBYzA3cLVLRQRyoazaqVR+dIjlSQN3I4nGVbbjnwn/H1CCg/XkGB47TcftMEdm8gaAciOE6s3HJxAngga5K7VQ17ZAFH8Ag8HY02bbSQDEwUxzFi9/4LVS041Vm3pUx7fEdCoUyKuUKRkdGEHfoygjEbKBWFeQSudh1GXoE6P0XVr+4zEZgjTL38HCH1p+qnh9hUjjloHqbYRDb7RlH7bmwrGGAwjIK0NV79aoDGy/2jaI3ZDsHXVFsnoWKki+ZuJzhlAlV/1cua+qxaG6elP9EOiE7JqoARAS3qMQun0t9KhUQdGfsVRdTJ4BH7QT+7gNzqU5EgB6GXUJcIltEZqLZnWDVILwc17XC1eddB+bR/uyas0iIcV9G0YNaJXvvcaiXHW2GdLiP8kjJ/UEdqP/wJz8C6Ee7Sx/6DP1IAcmRMvQHDuiq1B4FBt25dEkV15fhu/kbk7FOHaa2iHdf/lLE9Rno3hzibKOydE0+ka0joBqfSfBReiAEaMI5ZWNtoyVEuGYC4EzJWEMTsG8mEzimbGP1L5YwOQzk/mIS+7Z2UHLKcM2qOLANZyzoax4eN3QC8KtVfPOvl9FZAc76+ycD+duVIMTBLL7/gRn4VeBpf7oDOHMNKLfx5TNKOH4HcMo/PQZ70rtRNGtCvHOoHuPq6NRcNAID80Ecw/caSFxeQmkVmP7MNvyztx9mS30P5pMt9spbAKlbge/A9y3Q1MynqJoewPU4iaJWcsnc5XkGCq1p/P4bv46qdqyqhoSF7v6Vv1SqiCvk8NCQuCgyUY07BlpNJo5qXPaQJfcIUPtBc+PIlYB4F9DUqSKRWBdoejzXvoR83eOR/gRBVIcHiyXpKDbsE7Lploo2Ktr0ZbLcAyLAH8k7tsm8DEvs/FBiAKKsVJVLDbN45WrG8jzZvFacJvKKWMebyuCVjzvBO9LKFUIbS+5hpi6fT0hEqlffk21Vl4Qqp1O6tWtQuk7eUil/iXfB+qGd7tXSD7ThZwtHkNaBbJ8f8uaWp0cAfXP77bfjVYcDBB55IU39dnyVTX3KIwHipjbafdHDD+hHytC76/n9ZuhyFvStQlGG3h9uRyNsIeCHGZtGRprWgKkt4V2X/xFi2kEY3oxItvIhKS0Tg0gKZWGSVWX+CKHYUVVNpwlyk6nbng6AwRb1QizUEjFM1W3on1uFR6G3FwLmaVOopBsoOzW4cRcGHdh8E9PNNKZXkvjee/aDlftT/+SxcEd3IzYQB/Yn8Y337kXHBZ73lhNQOGUGqPjY939clPYDT//oE1DNL2CPvYii58FxgUTgwPE6aLYMVPUUcgcNeB9egEv9iFdaKG6zYSzXpBXgsv/fpvwr0JYsnU6ABPQAXpuyxK4YMTX4eGjaVSlzj6cxMPkMPPkFf4satnSLIdI8DnvifH6lUhX71OFBjq0ZYoaWiDliWW5aOjyll9XroZPlHvWG+0FU9ah7Zej1YN5TkGPBXoI4PdRkpxAFQ43wjdS5wixWOScJ3BFr9RqMTgCHjMJw7ES9//rlhcS0iKmrxuLUc6JsXshsoUKWkM9Cu9VQETTsl4e8zai3HbX89Q6abZL3en0oIc2Japwiz4m0nmTSIZjL/T3BDvbA1dhZqO7WJwYjc5rSWO+/8MMFNNJgl4Cg951VZaG3zHQLYWFLYqM5VL/b0uYWp0cAfXP77bfjVb/pgH6kCtDRAvLRvv7wR/m3H9CjMrtadnqA3X9/xHqX+/qY70zDOxrX/eUQ0GdgtA4irgfgMAp13llGF1lk1WlUtpnixxGDZwKtlIuEBmxxgQGf5kdA29ZQTcYw4Dl4TCGGf7tmAclx4ORn5VEdBSqDbVRyPopoIhZPY7Rs4gnVPL761l9LOfrstz4Wi5Nz8I0Ak4VRfOYtdyBlAxe+8wzckf+ljNQ96uCj8OW/+hle+Ioh4Dgbe3Z0sLdVQIfa7Z6NVEuHVm4jo+XR2lPFrmuqePRzBnFdahWjZ0yidPus8AE4hUpnYgXoOtp+EkFgwgua8DsNtDodxNPAWkmV4JPJLFaWaPw2jaed9cdIbP091EGBG7XsR1PlJCsyWKvWaiiXyxgZHoapG+j4AeIxC75HdzpNqgPrAP0bM82OYnj3+sMRmG8E9V52HgI6xTT4KajCZZSF3KYFceidhEhHqpSXLhVsmNOkROXiLEN0jFUpN8fbORhkvK/LvHvFQGbRUf9dAXqvSqCoYmoOSEhnYg9piA61kM44J8sTKBSx43OF/S6GEG01vysmX+r9pCLB/4RiOszwbYsBipIMlQ58VIKPhF+kZK5eJ3GCADUrAuoSiQBdLSyqb6/KWRFy90bWNpago+khWTbCqLgf0EVat+9C3BzEPALom9tvvx2vegTQH8r6w287oPdAvAfo653WeuNs0Shbr4cuRGStCV1bxV9ffikcfRZGawYJrQHDb8Oi66AqQYIyEfJD4JIuYRxNS0M9XRfC2nEVYJBWpIbqgVdSDuJwsLOZxL98ah7H54DnPG8K83YFS6kGgu0JNFIGErlB2DMVPH7Rwrf/8QAWS8DF73w8funsQioVx9T+GG79zAEqxuLCN2/D8hkeDq4s4oneY/HZN/8Up44D078DlJ42iVm7AW+1goxvIlM3xE7VWGvjn2/yUHOBJ18yibvyLpZbJWTKPlIWsNIEXBLhBNAtdIKEzJgTzD14aPhAfgRYXIF4qGfTU5if1TExdhouvezdOFgdQUPL9Nwa2a0QR1JRjhBAr1ar0kO3TUMy85itevQG59A3Avqheuj9S5VieR/6Ji5NpgbXL8BySjBpoOE6cPQcvIaFdNpCobyEZCqG2dkVDI9OIZG0sVpcRm60iWa9gbg3Ad2jWIuGubllnHr8MO7YU8TgUC4cSVPiMqurKzh5eggH11xRbMvlcsKQ71Dzj5m+GUNhuYhtk8NYnKsjYSckWqtX2shmdRn0rzVqGBpOolCqIJdPY3F1Eal8CpVaRcRi3EYDowOjKFaLmJ+dx8nHn4xmq4lmowm6yg1kB0S5h0IzmVRatOaTdkyem02nMDiQxsz+BeycHpOeytzskpRK+PxkOoF6o4mm10Iqk0LL88VLu9VqYHxsEEsrazIiZ2i6RGQcU2g2XJmV7wJ9VzO9Fw60Wfk4CmyJiHZHsYlNvzQKVNZRBzZs7aHNsDb90f9LvPA3oYcuJf++amC0Yze2ADe7w490/hxdhUARbA93O9L7H+l7HYnlLiNOfemBAHN/eT0si6pOZJi49M0tr8/Qexl47/5eOT5KRHqPdeC26hgZMLFU+DE+84m3o7h4B7RWAeO5ATTLJVgcbaN2MzN1Ajl1Rzjk1EmhpgVoZV2k2h3sKAMDbYBKxI2khmKCM9cWjjUHUfv5AeRmgfIc8OTzB1FMttDelsRcowAnmcG4H8NOfRRf/f9/ijUNuPSvH41fGfuQ0E0cP5vE1z50UMSeznrT8dizfRHBQAzpuSScgw18/4o5rLrAk/5nGrlHbcfuXXciHZgYdmOwy8AdPytBywKVCROVfALFmI6210K60oDudzBfBwz6suspNF0NjXoAP/DQ1jz5vtShIKg7HMtrx3HvPcDU5FPxmle+C/VgFHV7FC0zVJoMAJdkuk5brFRp/FIo1rt4QGzg+ZTN2KDTuOiYhZm90nHpQDsaQKf4R6lVQSpHgYs5TMcmcNfSDI4feRQOzNclqxwes/Hru29Hw9WQTOcRtHWk8zp+74JTMDm1Bdd86t+wMuMilUwgN2Bhbq4szmrDIzYWF+tIpRICiJdd9lrc/sufY2h8DN+46SYk4joKxRIM08Pzzj4Lx2zdgas+/yUszxcRM+KYGHGwf08NE2NJNF32MFro6D7smIE2PKwWlnDc9mNwb2E/nKSDl158CZpuE9dde72A9nhyDPOledQrdbzuta+DY1qYnZnFLd+5BYPZHCq1upDrVhaWcfKx01iksEEiKWIzq0sr2DY1inLRlX59PE4vbqW7m8lZ2L13Hlu2jQuI5/NZzM3Pit8tteDr1ZoEF8zOGTCoDryCvIhgFyE4LzCKk/w2A7p8ryOtao88/pDsgUcA/RDCNQ8qoPyvAui9BEGV1O9HCja8UHvWNxpiMQPV2hLq7i5sGTHwtr96HRzU4RaLyNg6tGYVpl6HblBNn7bGUqyFZmXgmzpcqyKja2MNIMk1LwZxTCskTRiahQkvjsRsFfnlFu76V2B4HKhowKPP0jB10g4UKzXkWgZyB4q45WtVlJLA6S/KwZ+Oi4Xx9HIa//axXWhWgae/YgJ3jC9hNeYjF+QwHRvB6i924d++BxRt4LHPALbsHEHOjqN2xwK+cW0T2x4DVPLAEv1b0g7alHqueUhXXJk2DjJJLJcbqNfIo6I6KL8cZYZbwhlYqwB2knP4wMGDwLZtz8Yb/viD2LdHR0sbRsNKoUUBHqlcC7kgrGCorjWTQCZ4A7mcHCQamGXSDmjhTcW5sPCr8IFV46MBdMpAvuqNr0ILyyhV/x1xR4PZHsTynIdbbvo5Yo6Js573JJi2hsGhrVhZreJ97/8g3vq21yM3sYa9u/fgCx/9AcYHjhXFomKxIOA3OBhXNqWlgnicn7x1DLPlOkzLwOtf/8f4+Mf/Afv378fo6ABGk2mc8awnIGh28O2bbkFMT6G8VkPSTmMoZ6JaoV57E/GkDd3sINCaSKQcVBpFzK/OYWpqCvuX9+OVr3wV0skU3vue92LHlh2YJchmB0QK5rJXvxZ//+G/x2WvuQxXfO4KEaVZW13F9vGt8BBgaWER2VQGqXgShaVVbBkfwl137MHO6WPQqLtCwCtXy4gl4xgeyWH/7DwGR4aUef3aKqbGJlCqlSVAYIm/1WyKol2xUEQukw1NN9RFpww4wjbCfwFA77Y57geyjpRBPSRI999ko48A+m8+oB8xw+/rwXWP54PI0PsUrlRi0GW0byDFrROWCRMMaJJYcS0+bnsWi/U7YZtVvONtb4ZDx8xqERkrgK1XYOplAShRNtNpxJKC7cTgBSUYmqd81elUaKgsvZimaZGBLVUL084Atg9PYGn3vUg1W/jJj6ooBUCVffo4/cyBRAl43OOAqScdh0IswK9X9uF7Xw0wuQ8Ya6qub2sEWNgJPPpsDeMjE2gUajhucjv2/Pgu/PSrTfgNYJEz5HXg1CHgwCqw4/eBxbyBQqaNlm7BrMThVAKkqjWpjdcTaaxUXXgtJm5xmS+vN8qoswSvA/lRYG4JaLSAgcFT8ZpXvx+J+KNg2yO49yBQJWGOPXhOY9E2lS1gekIIez4Q4zH6iOTzeQXo7TbSSfbQVYbO8n4XzNmOPlpAX22uoW2t4rLXPwfZtI2P/e0XkXG2waum0ajXEUvW8do/fiU+/Hefhm4mMZlO4+Zf3YI3v/08JGMxfOpv/gWDyR0YSNk4ML+MLePD2HNgBs2Wi4mJcRkJW1pexNTUJJ7ylCfj5ptvEgW3ocwg3HYZ84t7MD2+BTEksVYpIxcfgldrI3A12Lrqf1NBLpMzUaxU2NWAGQPsuImXv/ZlOLB0AKlcCgcPzCCVTCGVSOHmL90MHx5abQ/Pf965+PoNX0ez7iIRS+Ccs8/Bt7/9HSmH1+o1jA2PoRE00KjUkXTiWJlfxtjwKLKJDBbnF6R0nkrGUXUbWCmswoyZGB4YwVJ1WfZPNpFGJpnG2tqazCZSDYiucwmaC7D376uxtl523hujU4zI3+4MXYSLDgOgh2v5/DfB3Yfsa/53APSj3XmHB9SHPkP/zwN0lupDUlyXl9PjCPSEZXrrjdYxHDqhBAAAIABJREFU0KwFGB8xcffcndgykcGugz9H26vh6s99Dq3CEhJaDTEU4Zir0A1P+sNkZmuGA8dOwAzq6Bj0aaBgDBBTKuIoJ0iQ07DdjcMoNxEYOvyShyduGYXZbCCecUQeut7yMDiQRXFuFkNbR1FOAXvXFjA8MQZvroyTgmGkmxbceh0Fq4kDmQoqSU9MekguW5n1sN1JYnItgdFcHtV0BYuLCxhopLAadPDrfAcLSQ91qwlqshuVLMwqYLtVmYBabXXQseOwDHLEOmg2GwLCgrPkb5k2Kg0DbX0Ub3/Hp1GpDqHZGoPtDKJQA5aqHbSoc8qRawqbcRaOXAO6N3aAtUIJjUYDQyTFGYaQtFNJAx47zSE3TLUuwxL80QI60gYsu4xnnDWMHcdtw8f/9mpUVx1sGT4B+/Ys4rI3XIQrr/osYvFhVOtteB0LW7MxPOFFKWzbMo7PvP972L+nhEQigeHhIczOzuDErcfBRRM+WsgjjZ/c+zOctuPxWOkso9GoC6BTDH9kcABJmCgFBfhuR7LzlJVDykzCd4G1pSrGRlNYXq4hnrSQGbDhthuYWzoAO2GgEdRQ9isCyhdfejFWl1dx6423Yu/SXmwZ2aJcpygU0PQwmMjDgYOZ1VkM5Yek355PDGJPZQ8SqQTiWgwtr4VRaxiNdl2ORtbOYHFtAbF4DKVKCdnBrLQDDhYPYiw3LgS5JBKYW5hHJpNBLpGTUYfC2pr07ae3TKNaqyqinYB6WH6PsnQGK0dpDvFw99AfAfSjhZzNv/4RQD/yvnu4Af1In3Cj/7lkcQ8iQ5cJImHfbkJYpm0gaQHzCzWkx4ADy3fDB9ukNgwvwDVXfBLFmbugN+cQMxYQdxrS82X2GXQsWLqNOFdZ00cj7oume5wfh8Q4+qJ3gKGWiZQZg55KIHAbOCaVhV8uQjMYACgFu9xgDm3Tg++0Md8qYKXsI2cbSLYs5BsOknDg0Yo0BgTDNpZbK2h1GsinbST9GMyigVw1i0q1jNpgXXr87gEXqfwo9vhl1MymJFZiuuIm0PIstDpVcTojcz3mJATcKyVXxGWSyRgsO4mmZ+HgXBm5oWPxtnd8DHUvB92awsJyG6WqidVSCw2WzTkKQK6arqFNkxbbghU3xRt+dqGIhutibHxMnuK3AjiOAbfhSfmdJf4uF+loS+6+3sZceQG58QB/9pZzcO/Pb8N1N/4rxjOnYN89Nfz5n/05Pn3F+xCgiZYXg+UMYK3cQHLIxUWXHot6pYKvfvZHePUf/TkmJiaE+Pblq76EvQf3YNuWrZidn0HQ9vDmN78J++/ZhdRgDslkAjdffRMc2HjU00/Epz79cbzrHX+NtaUyrvniDcjaedhIYmlmDcdvH8G99xawc8cAVsseFldnsH16EuXWGl7yshej0ipjYGIA7/2b9+KCCy5EwonjyiuuRNJJYghDKKGEC857AWJ2HNVSBclYAjde/zWUCiVsHdiCH9z9A/zV374dv7zjl7jze3figktegIUD87Bg4oZrrhMTmPHUGG7fdxve/teX46e//CkGxwYR6G3ccN0NsGFDbxgYj4/jUY8/BelUGl+5+ssYHxkX05Wl1UWpCihA7/mMS44eXslH6/b0cAP6IyX3Iy3ZD93jjwD6kfftf31A75FYesIykftfr+ze66v3gJ+2uU4HaBLonBaWanNotGtCaM4ZSSzN7cKNX/go6it3olW5E3GrilhMZZItn7VlAzFKnho+AtuHZgSw+SczW86rqwEqxG2V/babPoZTMRhaACNuIJ1KIKFZKNVLKHRc1AwgOQKMDg0JO71d8OGVPWRzedDxcO/CLDKDaRi2B1gu6kUgyypnFRjJbcdycRV+ooJ40sTyPh8jwyMo1Mrw2q7SZ2cZvJVEM3DQQhUBWqIMJ3YhHlu7avbe1JOo1y0UisD0jifiZa/4cwyMnAhfG8B8oYl4Oouf37YfoxPbsFJqosNhfU0T91D+BJyOsi2Yjo1KvYZ6o4HhkSFl5V1vwLYsMXhhD52GLZykimy7j6rkTkAfHtTx05lf4U/e9Bw4pocr/vEmDMdOwvnPezWuvupKVNwDSGViCDppxGNx7J4pY2LKwjMuymJ4OAF/dQxXfuprknG/9rWvwcrqEr75zZth6SZWist42cteKqNmn/r0J5HJpPCHf/j7QpL7p3/6R/zJn/wP5HIp7L57N6anjsWVn7oK9TUf+cSIAPr0li0iYkBZvnK9iOxgEqvlebz44hcClo9Pfv6fUPErePXrXi07plKq4MfX/gj3lu+FbTq49KWXwtRMfP4zV2AoMYSnPeup0le/+qqrEbNiOPuiszHbnEMin0DciuNjH/ooEmYcf/mmv8Dee/biR1/7IVb8Zbzk4pegUC7g1q/fCg8+nv+K52P3/t3YMb4D3lyA71z3XVx66aVIxpP40Ac/hGq5ip3bdiqyXCa3wWu8B+wbo/EjL0/3fcbDDehh224zH/2R1xzlHvjvAOhH4mAcqaT9cAP6kT7/gxGWuS/LnRankfbHxgz9vtoZ/YDPU4/WuZ0KMDwKHCj7aBh1NLSmjAQ3ylWcNDaOn//wq9h7+7dx4O5voe3OIhlX5eFWYCLoGOhYFK9uI9nxYNJl0ZbKs6jGeQZQSQKOpSNbaSOu67DycTQsH2tekxPHYtKSy6ZQz7RRQR1VgmoDGHIBywOGJ6dwx4EZtNIaUtkMxtMDOHjvPuQywPAgZ+VNzK/6WPASQirbGm8i5diYW/NRWmth2LSlarpiAQ1WSd0UzGYcpleFHzTUHDpdLylpawGtuo5q2YChjyGTPhYXX/JmbD/2zP/H3puAW3KW5aJvjauq1jzsucd0J2QGASEGiZhACCQkIJCE0SCiHjx67r0euVc95+i99wzguRzR59EgEQkyhTEhATJBgjIqyhAIZur0tOc1jzVX3ef7/qq1Vzd0d9g7bSLuhdudXrvGv/763294v/fDejtEz5VRm83j7x88hLldC7DyGufXRddQEbkglrtNlVWkDR9HkDUV/cEA5UqZu4BSO9WsRaVxoejkGQsFUwJ0bte9lZB7IMdY7jZwzhlTeNG101BlB2VjP0ZNCx95/xehU7cdLGK2UsMPDiyhUtuNalHHIoHq2/ahVNJw85/fjyl1P+qjNVx77WswPTOFG2/8c7RaTfz2b/8W59AZzM086p11bodKQE5M8Fa7gU9+8qO49rXXwlRy+NBNH0MtNwfZz8BScvBGAbefq01n0RkMMfK6yFUzuOIVL8Ydn7uVldyJ9LbireBXf+utWDy8iL+/61vIIYeXXHsZtQ3AZz9xG4faJVuBZZp4+bUvxcgZ4QufuJPz4b/wukvgyg4++5HPssddRAGXXX0Ze+m3fuozKOh5XPHKKxAgwB23fQ7toI2cmsOVb7wS8QD49m0PYNiyuT1eu9XmHPpMeRrtbodL2EhMQHjkE2zwcZzt+Mr1n3SF32jF+pPuObn9VljqaV3/ic5/qgV3K9f9b33fbUD/8T0sJufFqQH95LXoW52/TwTQj69ySZcHVpiYUNok8B8/80QKmwCddTjSnRJOjgDvjZK1HyXLCUAnUZi1uo/iDg2uAhxYPYLecIBqoQK7XceF+2bwj1+5Ff/4lY+h23wQhj6EorhMAgtI70NRocUSCkEITYq4CScDOpWwqUDdAAoFA7VhDOKCj4wQjhmxQttUMYt8P0BGVXCgN4JZBXRy/PvAXiMHu+vBUWR04wBqLY9Go40p3YTs2aiWgEZDAKlekbEcZHgNznVW4XSA7GwV7XoPeSeCH4VY0wWgq54C1dWh2TZ751EW6FEzF7rmTAbNdQ/DoYGffe4r8PKXvxU7dl2E9UYIs1jG0AcaAw9GQcd6pwErX8HKuouI+s6RrHiipkfAPrRdjNjll9Ht9zglS04veealYgmqqrCDTCF44l6xlgwJ9ty7mvQffQKr2+TkIiuLJO20EnC0/jje/JYLsHffDG58z8fx+lf/NuRgFrffdisUvYlOtwHfy6JY2IGV1QEWdhu48nWzkBQHH//wP8EeGMhaBq655mpMT9fwrnf9Dzj2CP/nO/4jhsMB7r/9fvTRZxIZMQnf8IY3or5ex9998T50ghW85YY3Qwk0fP6Wu+E5EVRfh+xrKOcL8LwIjVYd0zuqrLv+gpc9H7IR4dO3fhxhFEDxNBSNHC54wznIwMC3/+YH3A/3wqvOQXVvGZ+48Rauh1RXDFhFEy/8tefBDoa4/4NfRSlTwMXXPhee4uDWj93GYfJpzODiyy9GtVjDbZ+8DWEY4EWXvgjVmSr++oPvx5w5iyaauOjFP4czF87Gp//sdhIB5FDKzrlZDAYufNdniT8ie9ikGcgfYpKILmxCnEb4ttyz+yT90E+1IByvzPcEpsExm2wFzLe98590tJ/c7Z8OgL7VO5oErGPXp4Tg9WOlo7d61iduzm4V0E96pdwb69g3MGWqp/sdL6E99tKTcSGnRUh3C/AWUsCJiMyEpneq7b5RsibEvMjBd/0InkQucQRfDjEYORgNfIRuiPryEvbvnsKD37sX3/jqJyDhEEyzhSDqI6b6bG7UYjCos2w3yW6TxxnF8GmDrMZ6IwYoXxwi0kNEGcq7R1AloCipkOMYgUIiN4nAF3nMLC5GWucS4xTVg4uoAkXzk8Zd9D0JuUgSfCkDOZaRCQO+jhA67+90e1yl5WoR+iT1agvGvE4pbwCDARkcGTiuAtvNYDDKoFJ9Bm54yzuwd9fz0LEV+HGWyXEy6aK4QKM9QHfYgR/J8GDB9mLIqgpF11kb18qrzHRvtT0OvzeaDWSMDOZma3wPVFatUK5d1tioYMG2ROlcunf1ic/4jY5pImxCA7XUruPMMyu44befjVb7MD78/s8j9qp4yxt+F87Ixl9/8L/jwvnz8MDiYShSGecszOGh+lG84W1no1S18MGbvoJBV0W5XMKVL78Cqirjwx/+G7bSrr32tVyf/r73vY8n257yHqz0V/C661+ParWGd7/nj5Gv6HjFK14O0hW65eZPYra4gAwsaKGOVr3DnryZzaAzbMKXbbzq+ldAsYDPf/Z29Owu5s0dXJf+rLeci3gEfPPPvoedtR141nXnYdVbxN233w3Tz+IC7QJ++MUrdN5+9a42Hl9+HFe+7aVQixK+9tGvo44GDJh45SteBSmQOd+e06g2XcHLr38Zmp0GPvCRv8a+6j5c/JqLkUMB3/nUD2Agg8HARrfV4bD7TK2A+lofWSvLBEBWxCNlOwZ0YWfT5KUPKeNtDdA3v7htNT6w+TNv7/lkjMA2oD8Zo3jyY5xOQBfM85NXuRwP6On18G9aw5N2mRuATkJVyZtNQiY/Uq42aUBILMvt+i5COJB1iTtjkxyp5ymQKH4eqfjut/8e8zMGuu0f4qtfvRnD4fchyavclY3S2TK1wGZ/RebKJEp/UnUSlfWS1yqxEmkIWaMQdMjlx0Rc41aiKhkCm1PioHsTOqPi3Bs/iT5tLMHzfK4Fp3ui7myU7qb/dqnJig8WrBn2ATM7g7W6h3LtLPzef/pfgDIFSa0ilgpwA5XJy0T2I/+s0xvAcUfUfBaLjQFGXsQlfLppgoTCdMNCxlRZDI3z6q6DXC6HUklUOHEzUSrbG/qIKWFBBgjxt2kMtwTopNRmArFRx3VvPA/9QQN33/4VuIMcarmz8apfuga94WO4/fbPwMrMgUTp220fZ+2ewqXXVRGGA3zqQ/8AS51FXrNw9WtfgXa7gU988hbsKi/gZa9+KecFPvvx27DSWsFcZR5Db4SrrnwFpqdncPPf3Awv9nDta6+DHKi445NfQFYuQPEpmUGTQzSUL1AUYbWDXM3EG37lOhxZfRy3feEzyOoWpL6CttvAZb/xQuydOwP3//E3EAxCXP72F6GrtHDnLV/A+mIDzylchPaohee9/QJkKyY+/T9ux/zULlz6q5fhaHcRf/vJv4MHD7br4Nff+htwhx7uvvVurHXWUClVcOWrX46e3cPOMxZQ79QxcPq451P3INe2MFwa4FnnX8gT6/FHD2JmahZZw0Sr2UIumx8DOnvoE+AuJuI2oJ/+Zfmn8wzbgH76n+vTHdCFY5DWMid9JxL1OzYWTgroBFIyvMBh4rPEfc8lzo0DFnvang14doTm+iHMzch45OF7cc89fwVZWcGgcxQ1Wt580amMwIpIcZSPJu87/VBDFwJD+mGAT/6bnD4Wytscno8booh19PgfWlfFiXo9mwFcz6iQVA1D24Hr0uhQfw8TWWsKRxfbMKxZvPtPPoAgLqI/0pHNLsCHATeQOb3AmvYhgbqLMPQRyip+eHAZ6+0+YklGNlcQERcKoasagojartINAznLgqYpiMIAukatWEP0egNIioEoVrgjSEglwFsD9Ai9sI3itI+XXr0Lmubj7k9/HRnM4ujSCLVqBf/uN1/DIfcb/+Kj2DN9PucLDte/j7f+1kUsDfvRm/4O3khHEPj45Te/EfmChb/5m5vRajbw5je9kZP/X777y+g7PTiOC0M38Na3vg3tdhufvvUz0E0DV151FSRfwT/d/V0cXVlC0ahA8mQYqsE5JNsdQc+pGPk9vPSaF6M8k8dtn/kMhvYAe8y9ODI6hJf/+xfD6/u4/93fQEEv4EVvfQEcY4hbPvYxnK2fC6mlQ89rOPO1O5Cv5XDfTV9BpznAVf/uagykIT5084exx9rLpW6XX/1SxH6Mv7/zH1j//eeuuQh3fvYLMGHigc73MFeaY0U5ahO4Czsw7A4Q+iHnQ6iEzhnaKFgF7oNLAjNpG1WhOZ+E3bmhzJMRct/8orbtoW9+7J4Oe24D+ul/Cv9aAD310EX8XcSnnwigk0QpAXoAh3tjEEebG4YQoCtZZA1g2AVqJeDhhx6F6xyEpjZx5103Y3nxWyhbXQ6BE3mZ8tBkClDQgH5rpAOf1FgzqNPf2WPf+DlJtvEJP9xUqIt+U/+PsY1DGu2sla4iioTHbLsR/FCComagqVn4voJ2x0OhMIs/fuf70BlFCJBHwdqFet+FlikiiIgAyB1pRBOWmLp9ktKJgoYd4sDRFU6tWtk8/DDG0CYDwofreSiVS0yGM3SKXCgYDnosdW5ZBiRZhRcSmCvcWJQGZouAHkDOR3DlJbz5V18ARXFw459+BOXsbgw7Gor5AkJpHb/4ohdi545z8Zc3fphzDXMzWbz8dXs5fHLz+++DIpf5KV5/3WtRLOXxvr+8ERWlyGGXS3/pUiaH3f7p2zGFKfz8ay5BRs/gL/78RsyWZ9BHB9e8+mpUCzW8/8aboQUZ7M2dwf12HzryELLZLHZWd6AdN5CXsvju2j/ht3/nN9Hs1nH/HfehudrE//77/wFH5AMYtW38XO4S3PHBz+H74Xdw/W9cC89xcf+HvoxML4uXXfNS2Pu6+Mu/ei+ehZ/FECM88/ILccFzz8N//X/+G2Yo0oA8LrzsmViYX8BN77sJOTOHV13/KqzUl7B7/26sd9eRLVmcQ1FHGr5w4z04d/o8XPWKq9ButvHdr38XQRigvlrH/Mw8nJGTlokKME96pKcNZcQMOXEm+9Q59Cc8739kw21A3/zYPR323Ab00/8Unu6Azh3QjvPQ2fdMwvkbRLqJvPrksBGRLSbdcmoVGsL2HdgutaY2oapFlItEDwbaTcAZ9nDg0W9h9+489p5Rwrv++9th9/4RCroM3tR7g8A09ET5V/pvAnsu005+uM86L3sKgyJ1nNzMhzLlCvV0T5IMCd4eQ0Du9YBsjppymegPA/iBCj2TZ/3akS1hOFQhK0W8851/ikiyEEt5VhfJaFNokt67alH2XzhfFGFg7fUAQeBhSC1Qczms9WlVp+ZowNp6B81WB7KqQNcz3N+j1+kgl82iUiqi026ys0sle5XaNDpDEkCTmGT4JAB6jMuvfBEzHKEdRhyNYKpTaK/5+Nsvfgfra6v4nXf8CpqtdUzX9sKxJYyIWBA0IBmPI4hslLPn4I/f+ef4/d//Pd6OWpHa9hBf/tKX4IceTMXE6958PY4cPoLQD3Dm/mfgPe/5U5xVeQYeHz6Ka669Arv37sSRA0eRVXP42h3fwNCzceTRI3jOec9Fa9BCb9CFH7vIly1kDA3LnaP4o//6X1h6tqiWcMenbsMzLt2F6d0L+MpN30S/OURlJo8fOA/g9de/DjVtCmYzj0I1h//5yf/G7HhnNcR/+p0/QNNZw+LqEZx/7vm49abbsO9n9mHP7r3YMb+ARrOJ93/g/azx/so3vBJOaGMU2Bh5A+iWhoo5haI7hQ/++Yfx62/7dXQaHdz5ubtA9Z0Kad6beSbIbai5i5dPEF+S3+KNPOFnG9A386r/29hnG9BP/3P+1wjokx76qQCdIqvgrpUhIilIAD0AZBMZvYyyJWO1DhRywPe+cxD2YB2XXfo8xOijVf8ePvrB34M9eAye04emRtBkH3EUcsjdIFl0al1Nji2Begrs7KIrzAz3iQy2SWYuHZv4TZSDp97uEmitFfyw9ENeOQEt1aE7LkUvLMhKFsNRgGYrxK7dz8Pv/M7/C0XL8t/NbA26UsIPHzuIs/afjaE3DniI5ikyBdVD2M4AXceDo+WATA5FAxhFwEMPL6LT6WFufgHz80XU14fotNqYrlWxd87E0AWOHl6Bqkgo16YxDGQMvYhTvUG41ZA7DbAl6vDUzDoCf4DINTBfmseBgwPs35vDwSPL2L1rHo88soiFhR1ot2PUZiUM/MOomCbshoZargzHjTEYdDFVK8HMAPVmlweWJFZJRW6hnMda14bn+shaOTSbLSzsqqEfNOAFI9TMKdTrDdTyU/CGPqqFPOqrXa7Py+WzTNiI5AADt4dszsLjy49xjbcRGZCNGEO9x+VpZXsa7sDFMNcFTLKtFHTWenjmzDl46NFDqJ5ZgAsbiq1zCYNV0OD5I4wGVPCvo5QvYXVtDblclru45fI5/Ppv/hre8Qe/i2wpi4XqPAvWUPSh5w5x5RWvwrfvfwBtt4XACTFbnOWm9tP5afS6Xa7HH/d7H0+zifKTU7Q22Qb0079o/2s9wzagn/4n968B0DcATEjZTnroJEmaZNgn/Nh03Ig0RuBNABAglDw4vg0vDJEx8siaRQxGQNUCvv39BpzhEPv374KuRigUFBRkF1+6/704+Og3ceCxH8D3ujB1qke3IWMInZqqh8Jb51bqLKZGZbwqJFnjiECg2qyZvpkPtfhWwhLkWIUkEfK6kCRHAHqi3UVg7rgC0OkiyCt3HALuCqqVZ+ANb/ojlCtncdMx06AGKhk8cvAw9u3dj/X2APl8ju0jcqAp/63IERQlhuMM0B45aAYKd28xzSy6vT4OHznKZWh79+7DTEXHgUMt9LodTFcr2L+jxOPQ7lF6llIcGqSsjp4N9AYuHM/dYshdAoZhhFhzkM0N0WquYNfcWaivDjA3VcPaSh9TMyaajTUUCtOQoLGqULYA1LuPoVrIwnDLCEnnnrxxM4Mw8CBJETdiIYuMavtICpVukvLJmqZzyN11PPZ0ZdNHzjKxvl7H7uk9HKqu5CtYXVzF/MwcfN+HltGwur6Ccq0EX/JYAN+PPVSzFUR+iJE/QFtuIJfJoebOYdgdAhUfkUZWm4QX/uwl2GWdgc989lPo51twQweVaApaqCGAIDhQm1PLtDDoD/i/HddGoVjAZS+9DH/1gb/Cjvl5PtYDRx/A3p17sNZfw3x+AZe87MX4wh13cg93Equx5CwCN+B/Ux6e9eg5pJ72XEunbgrqT4zlupkJf6p9tkPupxqhp/fftwH99D+fpzugM1qOWWU/KaBTW+okDUh67JEN2x+yJKqVK6BolPjIB5c68OxQODzFPKZLgBsC/dYaytYQ3/zaF/D1r92LTvsoshlqTGUjDtuQ4gEU4oIngM6eOtVrSyR3SjT3EIHibN5Dj0iJrgKJerqmYC47afm9KAWLgJFDhDjAsAqoNxz0BxGe/ewX4PIrfhn7dr4M9R51Ei3C9UKMnACVYpFbplK+33WFIULVSnHkQ9ckrpsPQgcd20GQLaM1dDEYDNHt9uG4HqrVKczNVZlTcPhwE/1uB4WshV0LcygYgl9AdlRn6EHJ66wJ3+27LBEr3b2ctGs5xdxOPb2N39RNxsV1v3IVIrULSaauOSHkiOr5TMgR1fERgWtIOjiQpAxiboarI5Y9xGoLkhwj9EweUJmZCET0irjuUFAyIoQB8ffER0qbiXIT2ESekIrxCewiCXIkQw4VyKGoaWS5VDa3BJGMxPzJS6ffROCgU6qhjEgO4WRGXIdYcEp8HEcfssYwkfLUUIPpZrlkbGh2+bfhZplhHuhgKddjhF/GbHRxTiblZXV4kcvnIgH+oTNCQc0jWA3wzH3PxOEDh6ErOuanFvAn7/oT7NmxB77tM7CngC5PxIJYjJ+FIzZP8uQxnYwv/Zg5cLIF6acB0E93P+7TDxmbP8NPA6Bv/u7/ZfZ8qgH9pHfJ4eoNlvuGkExSw88rMLHEkiY03I+bwCniH6p/DgIFju8jX9KYgd7pN2BkM8hpOfSCATJqDkura+h1BigWy5iZqnK+nNjeSuRj9dBD2DFTwNHFh/DZWz8Iz1lBu/UYKsUYgddA1ojhU+trqv2mzC6z5uhKVVa580lzdbMfdpSywvUee+gUfk+7zonyNCtLnrkMPzDh+SZqtTNwww1vx67556HvTyGMi5zHFz/CwUppTSRjKzR8CG/IQWQ+Ov+EioqBbGBIfdVXVrGySpHdAs7Ytx9ZXUJ/FGN9fR39TgflYh57d83DUES5HF2iH4OV6iIVWFwaCZb7VgA9lh34WgOR0oMkjwQ9IaIaQh1ypAqygUzCKATU9FfmLnJfcigjrtCXYUGCkuQtiO0ogJ2mEg3sWJCQGHwkPpCAecrGJOEAfiBkbRGgM7ATwIubprI3+ohyLwGwBOapf6tEEmI5ZHEYyqcYvgWzRc2tAAAgAElEQVQlluGrLkKZHoBQRNKpp58Uw9FHnEPXAxInVOAqEYKkJlzMq4SJnhDYiM1O+fO+3edmAgTofhTAylr43AfuQBYmSiii1WuiYBUx7Ayxq7YbtmNTW92xYcLmzBh8xUtGnycuC/TjZ/02oFO9K/UVPrb2hRXsiBi0yRrXza4x/5L7bQP66R/t0zl/nkgd+pMJ6Kl6HIE5OTpULkV54zCOkS8qUDNAf9BHxlJgKDp6Xg95vYjmoAV75HIJbjabY8eMjqHLMlTfx6ED/wzPbWB+Pos/e89/QSHn4vHHvoXdOwvwnAaDH3mrpJlOwM7Mc0ISYr6fomSNDIcTfQQXiWrtx+0shfOYeCoJcRyjERHj5lGvB6hU9+H3f/9dkKQcZKWGIK4hjM1xeV8K5ullsS49w0IIKSI8IcwTeXQqWxvIGlZbXTQaTV7LK9UpVKsVUNM16kp36OAihtQ+tVjErh3zXNZHzcIoeh3KGloeoFrA6qoDn5zfLQG6FHKXG7JuiFDApIWIIIzUe7hxKRRS12cxFFFZT1aMwGQPShwjE2pQmdVAlpHwyse/aWuStKPFlQclBXT6ThQgckc0RjYBfuzNRrEoP6CHrlFUIBlT9mrTsi/Re46DAcTUVEOeHJkww8HtgIwOOeZaSjIU1JDqJWL4iscHI5AnQ8Inrz+te5hgoAsLLUZ/2EPGMrgUbm24yt79lDWFTtjljm2FXA6B53OP9aJWZLAfdUcInYBJcSrl0JNw+zjaIOahONtmGSFPwlq27aE/CYP4FB5iG9BP/+D/tAF66qGngD50qMZMRY76l5M8qutCz5BkNTB0eyhk8nDiEcIwYilwct58nyK2MkzVINcPRxcfRdaK4Tpr2D2fw398xw0oFyPUVx+GkfGFTrpOzpkAcwpjkz+Toah70oXyhKB9EoOca+wnZTzYgRz7ZIhjInGrKJX2YHU1gGnsxDvf9VcIghwch7p31jDyhLuawNNG98tkcaQcvAijkqRbBJk8dcI4ajajkEOo4/HFJfT6A1SnplCr1XhdZ0laGThwcAnDwYBTFQuzs9BIWyUgrJWEME3HRq6SRbPpwXbcrQE642gSsqETEDgSjKe1fNyZjy6eBGj4MgVNUYC7eBgGOevkTbPqXwrmQh2N9qeaPTaaJrxz9tJ56Ek9jZiJScibzs9AHo+FAqgzzQagb+Sb05pu8Y1QYRPXLgwIMhX4GikyQNCdMC8IkIURJ1gT4oVNlsYk1L4hAEOygDkmKzRbLZSrojyPep9Tw3pV17kvuqIp3OGt0+mgYBZYvqhEgjIxqRBtlK2JMHtyvoQIQpPuZGVrp3PJ2gb00zm6p//Y24B++sd4q2c4mUHwL+Wh88qdkOVouWMwJy32WILtk5qbhoyhMhucgEvTJchKCN8bwdA1hMwep/gsqbEDrkMutsw5dWaayyE67SUsVPMYOEeRN3z87jt+FbLUg6bYkIiErIj8M63LAXmiEonQiH7s7JSd4MPXdIIP+35JeH1yE7Gk64gjC1FcQLeroJA/A+/+/25Go0WYVES5kkd/ACiZZPllGd6kde14SZ7AMHK/GdBFYJ7/T5YRqjqWGnXOnVdqU8hmqMU3GS4xj+PaWgvdTgeWaWBuZgZmhpqlx1wJQOz2Q+s9VGdraLZc2PYWc+gMbEk73TRqkYjmMRtPNF1PQujsURLiJrkG+s/EyhoDQ1J7v+GtxzxxRFA9IYYloXc6N2mzQ7YhEajzQBHMiixGCuxK2twkFUpIjAkRPiL0J888CSYxkNNDEBGByRy8AHHx3dg2oXMG9JA2zDqhtb5RVkaTfzQacRnb6voqz5vZ6VksLi/CyObgxDE0w0DRKOLo8iKqpSp8x0POyGFtdQ1T1akNkzGpGWVjRIQWxIx8MtQVNrHybAP6JgbtabTLNqA/jR7GiUDnpB7mqaVfT3qHTzCHngI6Y1IC6LSukdvlxhHUDPGjYu7PndGJtEzENVpTAwZ2JjqTSKmiQZJUBH4sGpsQmDP5OULg9WBkIuTlGD1nEZoywrv/5x/CtptwRi24Xh+qGkNjtRmRwydmetYMII8FXH/0bonUdkJA57XcREx6tQm+sIg69XGLMwzoslJij/yP/u8/QxgVIMkVyIrJJLnBUMjBCs4ymRpp9DfBOh4DVpLh8eE0cBI5JhyJZdKQBzxKYdBgkHqOrIzD92SM9AcuGvU6ZFnC9FQNOYvkyKgzW4Bmd4CmDRSqJbRaLhx3ix46AyddNHm1hK2J0g6xElPDR3jYiZfOoXe6eepvK0wnVrZLkYFD7IkBkOTSN8BVWInCNxbQTXkIWXbH4X7hmQuraOO/U4aD+C2iA6mUAI1uIPaJRR6fctz0m/PxJHrPmscUVqcwicQ14vSbt6NJyg/pWA89DbfT/VHOqNvtchc1Egqgq6DSO9d1kS+VMXA9DEY2LDPL2vcz1Sr6XRs50+TtRIBCaLiLMLv477GWAkUOtgDopwoJnizHvg3oT39AONkVbgP60//5PdUeOpWtpSyx4wE9IFU4OUDGMuE5AStdFnJFGORJJyQ28tgjIq7FlH5Voao6O0RE7KJSMEkj0BphtmSh0VmHqceoWhkMvToGvXV87KN/jV5vHYNBG7IcQtcJfGMEUYA4tOF7LXboNvUhIA8NSPRbAFOCERSH1xHHOp5x9rPx9re/A06gozeIYeWmmZf1yIEmztxXFfcgUQuVlKM1lv5KLinBGgGDAitZ4VMU1o88B4ZFfCxg6BG/KmaJWarDpzgGtVNdr1OP1QilUhG5rAlNou9d1EkyVi9BNVWsrY8ENm4lh845cvaOKVSdhE8ERQ0KARDbcCI0TsDJQMRgKtjuwtEkIlxytywBKAA0zaNzDj21ahjRyPoTIMbwHsdJ5QWdTxgY41B/4nmLokJhDAhVIeHzc1hd9tk8UCK6phghcQLoCiPBA2DLk9nx5MlL0ALKA0kIZdLiJYKdaD846ZULABbWGFmSlUIRjx44hOkale4BjfUGzjpzF1rtEXJli8sVSHQgDiKYGZOlX+k3lexR2V0K6EIUThD6Uj0ZaRvQN/Uupztts9y3ViWxpcH/N7DzqUinpxoCWj9O6GE+geYsW/XQ0zp0cqYI0GmdYu88DEHipbZkI0tpxVGA0I1RLVeZuOU7QumNgH3DwSKiqagrpx4bBIbNfoy5GQnr9RD5nIKCSTlyct8dFMwMsZTgeD047pBJcaomISLpVG5aJSFr5H+koHfynmUhJnuCD63aBJscLJ/4ScFdRqfXRbFQgxNShCGHEBoePnQI+/achbVWHVPlkiBuJxiQrM7J0TgZLJxIju+T4yscQjYdSGeFSp4NKsMD7IAMFWoAI/4uEs9AqzvkbbOWyYIyCnWQi3y0uiMoVhGUwVhabsEwLQL0SZ70ccmIiR7cqRc9Wb7GHjIR4hjQydIRD4vz5hRuSfLSIrQdJLl0+rsIadD2ukIQS5eestrF73SQhUKQ8AUZ2Ek/L/XRaZDCJG+eALnIvSdh97GNlFpeCZizR0vsRhpuCtlQPl8AOpWq0W/yxLmTGedFJgA9FDl5AngC9FCREiKEGLtJ75z+TYQ3egnKxRw8InMQ8S4DdNsuR1iCyOPWeNSsPuIGwSJvH4cxa/hS39uxuPAEoPNbwheSWHunWhlONKVPweI+1YI0JpFs8vwpo3Szu291v21A3/wIniR1ufmD/pTtear351S3ezJATyONm30Ogn6zIVIlrmVcVyTIWRwi3PiO1MgmAX0UDlEoF+HaAcgRn65WGQPsQQwjQwQuCpMTCAkQD4lrnIAZHzkDNJox5qaFg2bbYuknEpwz9FDI63w+whRdJ8I1u13JsqHAD4TDdzLMHgeAj9tIOISOCNkzFmzwqdIW1dQcpdFuo1Auw/ED9IfUS30GfX8EXctwT470/CIbK8Zzw0RIytg4NSo6uhFICCwTtepUOM5mm5y0c6Ve8KEI4ZtU4kwSsSrVjk10hwPQtwP4iorOEDi6uIZCsQjpruWNFV0szhujIwYi6Y6b1HOnjPO0pCzm2jq6FlLwEf1xuZacPdQYGhfiUW25OBan0dPQOYMXhbIFAY0xir1qYryLHHc6lVL84vMnl0gEAzr+OOQ9bvwnNph8kBvNB5KRS/31pIcu5zQS8OZ92YpKjyDCKbwnP5DkRUhehuMj3gm0J3sfcxU/MvlEH4QkH55G7o+5+snZuhEJSOemUJF7aj5J6mjTmJzaxJs+wFNz2z9VZ90sGKSDsNX9f6oG88fczKkA/VQpr5OPT+qobHIUUwpOsnu6lIxTMZIk6s2Tv1Mv9TAKESQeOtU9u6HHnqGqaggDEVY3DIOZ6dzmkyqOuOR24hqTXDyDXpIxTLlrqT8t8CPhaCXSr2JZTKuheBEe/wg82kjfptwuljhPv0+ON8YSPlyAKAoQUVlZWqoqaNIiTy9T45NYgC5Ha5PmNcTlkgjvNiIAKb1qchzp/hkRJ0P6jLECx0je1idBPEr7Uqe6JD9OQXxJEeeWSOI28DkFqyoqTCPD6vCjGHhkyYEHnaMWlIffAPQJbzwJEiSwIpZdAbZCiCQFXKaQsQWXEMmI6c6DL6BQyPXRhadhcPFQU/IaDRt79AlTfPLYYssE3IV0zATQJ8Fz6tAz3v8UU/8YUZbE408myoZBsMkXYwu7neqFP9mh03fkKYP0McFjcwMwbs34lN3A5q57e6/07Tz29/a4/EuPgAD0zX5SlvcxLsO4XWriryZVRowCMYWEk3A7M91j2J4Py8oik8kwNlCKlLqCEV4QU5sxmL5P8CO9ViGIFQpNEAbppB85/06AOSFOp3e44dRN3HWirHWso7mxf+IrjjldKQykx4opFx8FQpQlaeNGPd7p3wTopFCacgcYlAnPEqEdsf2xKasUt8dGEAVdE3K4cBhTorgwWAxF5qgF9aWXVRkhheEDXwj6KNR2VRgVQRDAIwVRKgpXiIMGDDxgdRjDo+oBStkS+LOHfgyYTwZYJj3mBIyP8dQFoE96zymgp6B9PKBz3jw5xgag00WLJy7Y7AmYp+Q28c/kPMJ7T23TbUDfyiu92aVg/Ii2sJxMgMHm16Qt3sD27lsZgbEnt5WD/JTveyoPfCsG/Qb1eHODeCpAp6MSsKWgRfdCIOeHQkGTPMKR6zGgU78NIovRMi6kTgnQCSRTAEzWqWTScD07ATrVLHO6lf14wQpP/n+KS6n3TdeTRnrH/lnqgY+1OlKcSgLCCQVhjFEbmly8dpEcK3vodMHE12KdlA1AF41qUhK1CCNvAHoS1d1YDseLcfpupDqs5GkzjB0H6CSuQ6lW4mJJqgSygSivTvtJqopHH38ciqpBVlQoigpdFeRqNqYCCW1XgS9NAvoSVzKPP2mYnS2rhHTGnvI4pJF6ymKX9JaEFcZXKx5qMsBEt+fauySEwg8lOaEQnpk4xjjInYK2iA4IsltqCm38jVnmHII/deBv8sUZ8wC2PfTNrQST8+XUQ3/SczyFGYMt3/u/9QNsA/qpZ8BJc+CJNvmpj3KiLU6Ph56eLfXKx6FkCj2nhDgOvUdwXB8Z0xRhdlVjIa4EBsYqiwIAU7xIDHkOYROgh2MNEBG7FciR3hnvRuA2UdIs1EST4yULSIoPk6F3BuxEKW5sFBznvCLyBKCnx+MTiVQDh7AnmtWwRz4B6GzoJNLb44h6kkBNwZvshHQcfxyga8yX2gB0LyYGu89UPUnV4BLYp61syUjyQ7iuj9HIxtANIRkl+FDHapfS3UvH5dCFHXEsNYIBOQlTp15zqt6W8PkEk1GAOhPZkhB5mkvnMDzfdVrnLcBaADqR6NKM9SSYbzAkxTX96DZMkdsG9M2vCVvc84mM/clOwTmp7c+/yhHYBvRTP7anNaCnHuPEK5iGhRMcHYNy6lmSx07hXwb2OIbrh+w5kndOqpypsid1uSQiVxgm6/lxr/lGyJ2qn9KQOwF/wgKfJEKPwVZgxTgFzGu/yL5vRG2PzaUnBPQxNWycpkywCNTLnQyLJK8tdOvJQ6dohLAk+NgMZARWyb+TA5Gi24nAnK4rpZyLaqljwZ1T0mQ00IZUf66Qdx5j6HqikauqYeSSt06VVHQNKo8nKcKNhjZsL0QmW6au7j8K6Cn5jAcnAfVxDpv7xW5Q7fn849B7EpBIPOXUUx8XiSWeuQD0DcJbGjKnuvO0kExEAiZy9Mn2iU03/ttGyJ7Uh7Y99KcWEoUq32Y+wrh+aq9+M9e9vU/6Rh77e3tcfnQEns4hdwac5PU7HpQmI2fjfDDVf6ceOoF6RDl1IsoJiW4OuSdS3ZRTNwwVvn9iQI/IDyUPPQm5i1C7qGIS4ffE3U0ivIwP8rj9SbKF6PGRRl03uF4TIX7hO2580rw7H4+6oAk+QArmBNpcnpd46HxsBvS0G93GoSaLCscG7sSYpr7mRvcQQbhjDKX7oh7m7I2riLguPUTfduHRPWkZfOs730MkydAzJnKFIgwzu1EGJ6ncQjUaK5YC7KFvgHliLUyG0pMr2gDa1AJKct5pKCVpcTcG9GMEXhKiXEJ+G3v7FDKnEMaPZdILkRhhPKQDmEYKkknC6nDHMvNPtKhsh9xP13K7STQfX842oJ+uJ3O6j7vtoZ/uET7V8bcWcuelc5IEdxJPXSyzxPae8NCjGH4QCeKWJB3joeuZDCxLg+clFUvHXSrn0GMCdKFPIidunQi5p/n0FIgFIo8bd42bdiUGAMuCT0aQJ9gFCZizPlhyDzyqCRZRVTDVtBOAM0YkoJ166ALMRRg+TR2MSXLH2QnpeKZ2yBi1uL3Ixjo57jBPDmsYiOOq1N9dQt8J0Bs5cKkcWTNwaHGZvXbq/05gTjK7HMYnzhzl1VVBkEufj3TPUkqoP/b1HHvTYtNxGdmGZ54CcfKbQ+dJuD1hu6c5eCHnkm5/LECT2LxgzYuL4n0mmOsCzMW1jf+WevKJbvsx1tcJ3oFtQD/V4rC5v4+15Te1+2Rp4KYOsL3TUzgC24B+6sE/FentVB78yc/w5AD6JACdzFMnUGJSHHvnAgQJ0KnLF3nmzHQnae+Y1M50mJbOHjqDYdJMagxyTIoTgD4mxbGnTfVuQjyMIn8CiBMuVdK8K+V0pR69WEWOiyAneLEB5MmZEzZ4AoHQVDnx0Ildl/bxED062GufAPM0mMjytxxqn2DYJcbRjwPzSS5CCrz0HeNe6AtAV3QQh71v++gMHXgkGKaZeOTxQ3CIXKjosLJ5ZEg8RlZAKY2MJjFD/hhAv+uoH3NHMfqhk9DApyYIdYZJQuDjcPjYY08BOB1siUvU6Dis586gLiEiC+QYfTbh2afhfFURXdkEW15YQcyU5+/FTXNp3NjCSZv4CeMhxfsfB9hsBJwkR5sef6t54JO9dKd6oU+1JND+J2rvSePFpQqnOshp+js9Rdezkc/nkNE1LC4tQ9d1ZLNZVjWqN5pMljnxJxFbOE3Xt33Y0zsC24B+esf31Ed/8gD9GFCfWFAIoFOPMi3l4sYsIYXKScY6YEAngKdt6f3XdJ1xgPYjYRZN10A9smj7VMOdRLVoaSa9uTRCzF6nRO23hdiKa7uJWqYnuqtldMYWP/Q4761Snw6JpF3IADg+vCCsAZ1Kv0JB5qMPk/YIcai+PgqZw0UF8xzIZ/SXGSwZfyQJjhew3CyfNybhGw9Zi9RCgc7AYcOF90vJckk4mUP2pHOvUsRBfMh0IeVPUSIngbAvClweM13SMIiBemeISCZw19DsDnF0tQ6oOlQtAzVjQNV09syZbJ7W6k9MFOmeRT8WICrAOAVavsiJ3EVKZhPe8Eboe8xCT3InDOopOY5srwTQRWZEePHiBkUIhcvaGNCFl87DzfWMghnJDzu5ltQQoL3TcySHOga4TwTux78g24B+6iXjZFuQhWqYOoYjkiYUITfTMNDpdnH48GE888IL0R8MTngIngmJtvHWrmR776diBLYB/akY9clzPgmAToc7DgvH4M7RZpJ8FYQuAkHB/ha/hQwseekhe+20Hqiaxp46hdxVTWX5VxKv9vykS1vi1YpQdgxZETLfdKzACyDLKpdlERJRaHk0GMEiyVNVgkdkMd/lOveMQY1XKRqQNu7aUBRlLGHYIOExQcwTanPifgj8GdDDRGo8DfEmYjHCY05qzGMSfomgMMCTsiepm4ohI4BmTz0ZP+EHi7eCjaDkPHQsOmY6drQNX4csIfAdFuWBrKE7dNEbudCsAkYucHBxFTa1mlV1KJrB3TkJ0GVFYCMDelK2l84K6d5FjwGd/5cKACS5hjS3PSbHJU8+DX2Pv0/kWVPvmj3+tJyMvPzEi0xz4cL3FuQG6pubdqNJeAfCu0/KH1JAj7nr2kYeQmybTOhE8GZ8UxPW2raHfvoWHXqBSVM4CH0UCgX0+32YpgnHcVAulfHwIw9jfn7+JIAutPlTE+/0Xen2kU/HCGwD+ukY1Z/kmFsH9MmzpeH2SXJXun7Sd6l62iSgEwOL2pl6vs+gTp4tgXkul0PGVDAkSdgk0qvqGjfjoiXfJXlT34OiSdBk8oAFf53BMAIcx+N2oPZwxACezVoo5LOMF5SzZ++aVEIT6yON7qZ5cuGQQnjBYcQ/ArcSAh0ZKWlLUyawC+U3johymZj4EJQ4LheRQc+ITmjEC/A8nyPHGTMDJQFYOhyNBd8vRaoVIQiTeu8coaBoQEIyF152xEz4IJLRH3mwA0A3TTR7IX748OPIFkoM9opOBhIBusJRdM4E0AUmZXlj7Pvikp+kAlJ5vskQbqrUJkB3ssA/9Z5T7EzL1Y7Po1M4Q4jJbNS1p2F8Gjah/Z6o3CQGReqhC8U5Gngygzb4hGOluqcBoG81pH6q1/fpHXKn7kMGDh85xMBNRhj1dCdPnSZzPptHf9g/8S2ypnGqWHCqkdj++9NtBLYB/al+Ik8uoE965mPXaWLRFxKoqXdOwETa7LR2Uxg8gOt57L2TZ25aFgzLRH84FG1FKdytkfetQ6WOaeMa7mCcr+bmVySiQlrwdoB+b4CsZWF1dYW/27NnN7IauFGK41CHSmOCV7XhFoxBPaIIcNJgKy0IH1doJSS5UOT/05+UJEibC86A8KbJEyfddQLTft9Fs9nk+61OVTgVQKlFGiqfmtaEwthQVGUcXk+NJRqfNIVKo2KqOkahA0g6s9lHHtg7X28NcOjoKgrlqgB0qvHXqDyQ0gET844pcBshFulLy/RENogHtKmwdtJwd1po9+PZ5hQyTy2ZdHqNwT2pXxe9yjc6fk5Kx1LPM+GFH6sqJLz8hI2YWDV8npQgxx562mzl2Fz5v2TI/d86oJOFTT2NB4MBer0epqenuVPcmc84EzMzM7jzzjtP7KFvA/pTjQhbOv82oG9p+J6EnbcO6CkUbMQ+N+qqGSrYYxWXykSxhBiXksY8jxqbUJlXBC/wGeRS8CaPPFco8Pe263C/bjIIMoaBfD4PK6Ni5PuwRyMM+pS2U1AuVlDMaXyM0Uiozg36I44Ckoa5xiLxIfdFp/2ZYT8udxagnqaLJxVQU64ReeVjb55ALsEdkngd+4fcVU7UkJMnnrU0UAM43w9hGgpcD2i1O9zC1XVtWDmLIxJkrKTjk4btx1r4aY5duKgibUFyr7KE7qAP0yrCkmW0fODocg/tvo2RE8IwcwBFMNhJkqGoFEUQHDRhgG0UfTM+fmkp4LI1ccNpzWCScKf7TcgEx4bZUwBNcuBpTXrCZp+sORfSr8KGGIvopSUG437qk4CeEOo4F5+WGgirRoTpxW2MQyfcU3Qb0J+E1eEnPgRNTFmXMBj02Yql1olDe4hLL70Ue/bswU033XRSUiKzVKmd4FNG6/uJb3l7h4kR2Ab0p3o6bA3Qx35d4uQdA+rpH5O1OvUwJwGdlmQGdAqXx5RLJ4KcD49Y8OSESYBOCnIZHWpGFwz4JLdMuXZdlTB0XPh+wPKnmkqhep2jts2mi/r6Og4dPIQLL7gAO3eW4LqA63jI5nRkqEUra8xQU5WN/HkK4imoTwI4e8ZsACTkbSbIibsW4XYBkxtiMET6DWCZKnpDyt/7KBazDOi2baNcMvHowSMwLWGgEHeA8+YTEWdKRfDxFREFUBL3mrYhg6A/GsB2XeQKFViajqWmiyNLa3B8cpRMaLrJgjKySsx2AeZpi3HhnKsJqIu5KN2/HMaUC0gBnb5M5fv4BhMywYYXLgYgLV+jk6Sec9oxZxK8U5IcT70xyW5CmIZa4SWkN1EGmJS+pax7trgECz49z/haxh76hrCA+NtECOI0s9wFkfDEn62VpSQWMk3EiTrG9B6fepZ7jL7d5YlWqVS43St56VdeeSXuuecenuAnV8oiQFe3Af2pxoVNnn8b0Dc5cE/abk8OoDOBTCyu49xx6pWzh55cLxPjkrWIPU/+A5HOBOudRWeikMPO5JVTI5fBaAQzayFfKiLLXiyx34loJjq3EVmNmo0wZ4q+92I0m20cevwQFhcXceTwYTz3Oc/Fzz73OahVdQG4kWDLB74HI6MmHusEKS5RX+MoAoXUibmehN65gxpjnAKV2Ozj6IPw7MU4JF9ygxmRF2912uyBU2e5xx47gF6/j3PPOwdhFHBem1MJqspGSwro6VjxdRDsJiVw9G8aHzKA2r02VD2DbL4Mx41wdKnOxoOWySOWNOgZUaZGRDjy5gXcUtQ8ZMMjZEDfiMEngC5Kw5h9l4TbRQkalZ2FSUvTDa889eTp8TOgU33gOLyeeuSCaagTbX+sn5vm4YWHTUo5CgN1iFAKWKg/Uqj8ga6Dyt9kblcqhRstwYU7HnOXHtqGAIEfskosS+prLkOJVfb8hOUhzE+SCKRj0Q+FOkLFZ8lBlZrOj01TweYc171zSFhGoPiwM0P+PuNZ0EJqSC8mOkkCpq1VJ99TJhmygk9yuKRXLvVR5/7qkugyxLKHydskWqGmIS4xubjVLAWhF3YAACAASURBVDEZQxqvjdY1NCv5WVF7HilGIPv8Qqb3nR5feMF03wpbx4FK9028Bho7GQrdP1+4GCexv7inSAoRKMS6iMfAS1vReDj6iL+vKGW0mk0U80X2zo18hu/ZUrJorDdg5g2mgaqRyr/DREiCH00kJ+NPlrvMOaQJ1kYSUErmFv0lLZlMVp443Z4nGD1/GldxLI7l0H1y72Raseg5U7hORARkZpOIZxDyfZLABQ2lkoyL2C7tvcxjn/R6jOQYvuKDniV9aAy1IMPbh7Jg+woG/0bsIZ0j9IzpXK5m87l134AaalB4Hsc8PmJsFNGql9W8IoSyYOnSdvSh84hnHEGm8Q1VQdhRQoT0btC7RdcVqnzdrAiWvKfi2sRxIknMmzgWhhXtx+83jzW9K0QEop1p3lJ4VUh10vekbBUk7Yd1np8J1TUBAbpXlXpeUAiT5xNAY0ePS0u/p2uQAZ8aYiThXdqeJDFZSWv8jFIRFPFepfOW20zzeyQytaK/d+J1Je89K4kl75ZYP8SbKransQ34vaBt6HmkY0zz/5hxjyV+5nwuHkuZx53mTBo7ZLjizp40B+m3ABC6J1/x0DcHPM45Ow89oLwpjUuESE6eezL/eK7R3JyYT+l7TCeg66LnTD+0rRJqyXyJ+f10dWosDmQ8cT98vTQFkvc9WRXH0ql0neIjQsJ0XUKSNalLSsaP1k52LqKkZFZT4QUeG/PcyIW99WhMkqO543o+HN9jYGLdd9OEpunstVLonJu8jGy0Wx10Oz102j20Wm12Dri2HTH27t2DZz/7WSgUJayt9eB7LqqVEofAWTo8FX5JQu7kmfOspXz2BKCnbHeNm50oCUASW13U2IvbFA1a0lWx2R5wiL1UrnIJ3F133Y3FxSU8//k/ixf94vPHRg6PXuLgpeQ3XVZ4peEudQn/gDx913Vhux6Gro9ipYaMYWF5pY6jS+swrALyhQpGTsDfTwI6XVZMAvVcagcEcbLWpU/v3iX6Slz8JFBvNFAR5pv4m9hrbNXQA1cEwDLxjQGYXmyJgZWxlNiInGMJUanoXL4wHNooFEwEIx9GLMN2B0A+hFZU8dDKD7B/bh/qfh05LYsSKui2u9AiDTkrD9IdqHfWYRQ0qLKK1778OvRGPdz79bvgwkE4iDGf2wHF03i/UTzEjtl5dBtDFPUsFB9Ya3dR21/EkfUjmDamoES0aImXlBfJJNRPL5DddVHclcN38E2e6GfjfIR1CSp0lMsWBr4PL3TZSKD/8fhAYaNClzNYW17HvjNmsbrWg2opyJYstIMWlluL2D29Ex20oUKDApXLP2hvVdX5WAEtokGMslpB4AaInQhZzYRl6XjokYdxzlnPQGQDTjDC4ugwZmdmgZECx3Fx9euvgh3Y+PIXvwLZVxD3ZOQrFh5sPIhf/rU3Q/ZV3PWZu2B6KoNqRAtDpEALDH7JQyWEqznwsx66wx52ZHfDcXx0Bh14RQdX/G+XYWnpKB657VFIHRnFbBEuXHTRxlUvuwrVaBr33XM/1kYrmC5Mw17xYBoW+moHuXwWDz7yIH7mrAsQ9UcMoKMghmRkoRgy+rYI5ZXyKtrrbeyeL8PuDOHbNgqVGvUXRLveRHlqBqOAAIFAtItMLoMhCS2oGXgRcNVVL0UcdvG1+/4WrhdCjix0mh5qxSyC0RCGKSNWYzS9BqJihBe97FJUsjP4+F9/CmWlDIUMEMlFRtPg932YsgV74CM/n8URexGB4ePyl7wYVpTDd7/wPcQu0I7aUE0Fvu2jkC3ywtfutFGZLmM4HIh5UVYwf/kUStUS/u7D30TBrSDqSihVDKy7LRimgfbRHnZOz/J8Wm03gBKBm4zpTBWeCxzpHMLCzll04y6ikY8pVDDyPNTNEa5+/TUYtZv4py99E1PxNDqrfWSn8lTOiqWDR7Bj5y701iPImoxsBVhv1lEsTWHUAwx6kT0Hhkr60CqIVtwbAZksIGkB/LgN6MByc4Cp+d143kt/Hpaq4/Pv/xh2Tc+hN7RRb3ewY9ccmis9zGcLTGn2ECDKyOhHDnJ6BqYbI2h1oU7VUG+uQ56uwNVVmvHIaTKijg2LSEO6hE6/Dbloouc6nFMs6nksPXwEe/bs4trgtW4D0GOUyyVcePEFHMp84JsPYLmxgqJRQi1XRa8zYG6HYSpoNLu8jhjZDCIthI0Bdl08j707zsA9N96P3cUdWG92YFVNdOIGNFVHMSqj3ezgl97wSsSZCF/43Od5UTbtLApGHt0BYJmAFgL9bh+alWebaeCOkM9a8Np9BNMeLvitZ6HXG2D1I6uIj0qIdUAuUO50nStDnKaHmUIR0RCot7vQp0kSNIASqtACHRlfY9CxMzYczYFnRPCdEFknj+m8ieWVPjLzCn7+rc9Hq9XEtz/+APSRwYYBEc7yahaeHaDT62DHjhq6ayFMS0Gj30O1VoAmA+2Oh2xFR280ZKCenSqjVw9gGiqGngvf9aEEGsq1DEITePTQEmZnZ7nEjIz7udl5OLbDIE2zVojPkBdPYWYCt5i9XgrPk4FEBgGFtqmmnTq0Bb4QryGP3zQNrK+vMRHs3HPPxrnnnwXTpGscod9tYdeOaZDaG3nHtHCnDiiHtyWKHgiHlErUBHZJ/L2QqZUQhjQuKrzQZ4dEVhRYZo7dgL5jo9HsoFCqQlF1HD6ygn/89gM4dGgRkqSiVMriouefi/n5KhamZthPHsYhE4MJtMlgoC503LhGUuDFAbq9HobDoYiIKwamZqfR6ALr9SaGwxF725qe4fNRGsC0suyJc3Zh7B2mBindMnl7qYqdBOmLy4lS3IRgzCRp7ZicNZueG7rubNWRCc4WPYn2CQ9YeMnCU8+ZEhPUibUoGsmTlQ9kDLIoI5SyBsLIxkgeoeu18JZ/fwO6ozZGoyEvYKOOjQe/8SCGoxFueNMv473vfS92Te1CH11cfunl+NLt9+GX3/ZmHBw9hk999pPIR0XYax4qcg1T1QrafpcfatCJMGXVYEnURzZGPCMUioJeyB43AVoshRuWKRkokYKiZeJvH/oafuWDr8PQ7eOTv3sHnjP1fGQkDevrLRRmCmh0G5iZnoETOTzSpmxifbWBWrEGUwd67ZAni1UxsDZcRaaq4dobXoPvP/I97Nwzj9XVNUyX5pDRTAZ0hxbmdgMzs7NAIKGz2sGj33iUJ/ZUocplHH7o8lg7LYctcnkmQgYZuP0AuVwez77sZ3D/ffdhrdHAWbVzEA9krHXWkN9h4heuvwTtpS6+dudXUZWK0EKZLX45VjkCQc/SVyLYmRFgRRhgiOWH13HmrmfwC3buleegd1Ydw1EPP/jLh5Dz8sjpBXTcFi559Qvw5c99Ga+85LVw+i7u/869cIc+dmvzzBA9PFxBrphlL2XU66IQqihkS7C9GJ2RD9nIQ81QZIg69gEFE1hfWoMaB5iuVeEMbSaqFIoVJovQXFpcrqMyq8CNHPRdQLOKCCUFF138HDz47a/iBw9/B2ftOR/FzDS69QhTZRmD1hAxbKhZFV7Wx3lXnIedZ+7BgQeO4Nv3fw9VeQqh7aE1WEWtXIY0lCE5Mox8Fu1+D+1SC2EmxHVveg2+8KE7Ya0VoQYaMgsqRuEQhmxg1LPZIyqULKw01/nFLmcLmL1wFvHPOIiUCN/6wAOYi3chE8g4fGAN2b0Z+KGPKWUK1Bp42A5hVRV01QF0ZNA53EexUIBUjvFY82HIlgQLOnYrOxCpKs66+rnIzBjoLB/FP975DSjLCuamd+CfDx7E1GwVWuSyN5fNlHhxddCFF1PoswglVmDJgEHGXUaG13agU4RFAzq9CMWajFb/MEIlgmkt4LtHH8Vv/F//AXd+5LOw+jaKsom1TgczCwtco9up91F0gYykYBC6sGZKsLUInfV17JIsIFcERjZCRcYRb4jybAXrIw/ri4u46KwzMFhvwlBjKBkJrWCEQrGG1U4LlmyhppVAS8lqq47Z3dM4uHYYsRGjVqzghVe9EJ/4+CewkF1glnVWzcHuOoh8QcgiT0M3KHyq47HVh/Ha3/gluHMDOG0Xj95yBMsPrWF6bhqOMsLQ6rHAyf7sM9iDVMoSfvHlv4C/eP9f4Kz5M6H2MwiGCvekLmQzcNttTNXKbPTU2yEyBQWGBughsPviXThy/lHA0nHwnYewJ57jhhy2DthaH37swbRz8Jo+CmoOmSrQ8vscTaQ1iqIHpisAfWCOMDSG6KpDFKQyTCeHuA9oGQUvvO5irMw/jkazjh9+5DGckd2LpdYKKqUKMmEGy4eXsWffPI4ermPX3BTW1xxM7TTQbDlYW1rHuefvQtcLOGqazRj4zne+j+ecewH6XQ/lKR2BD3aMOv0QQTaET9GFKIZL5aqFEpYXV5AhIRRVg+cScBNAkw48eZQQvwMK0QfwIpfnu++J7Qh/KYTPYjXczc3hcDOR4hRVwo6dc9h/5hkolTX4HrCyeAC5rMFls8SIp1A65ckJ2MlLz+i6APRELE3EQFOp2BiD0YCFsVRJhhsH8LkcTmOv2vYD+CEwdHysrXfw+MGjDOq9PtWOG5zv99117N49i7PPPhs7duzgCh/KrxNok8GXgjqR5qiEjiIBHCXgxL+CI6sOhk6A4cjmEjcaM67hZ4ND4VI1vvQk7pemXkX8gZxpUcefppmlL7H0a0oMSErLximECaLcMYCfhN/Jm+WwowiRyxGBOoUKRfiNPP/AJbUfHRlDZuvLsGT2FIZDn5Tt8M+Hvo3dexfwpuvfxN7o+957E0wzg6lCDY93HsMNv/5mXvha7QZCN8KD9/0Qy61lVK0a3vjaN+LTt3wag6iPi199Ee6463bMywsooIS1I3XMTM1ANmU0Bk3kkAdGEnKSgUFoo64vQ80oqEVT0AIB6JNhcAJm8twv/bnLUDm/gC/6d2N2Rxn/8GcPwGoXOaRMg2vDZjDUTR3tbpsBnZiawUhY1TnDQJMWtnIeeh44WF9EbaqCcy85G3ufsRs33/R+5JDDml3H9de9gQH9Yx+/BdPmLAPpDW95C1YOr+C2j92GM2f2Yb2+ipxpcf3joDPAfGUKdhRgXV5BEPnI+2X83EUX4Zvf/To6UYeBqdXuYjazAN2S0UQLB4cHULWmMCvNIhp6HL6ke6DQHAE6PT9fDWHrIyz6R1At1lBCDetrDZRrFazIR3Heq/chM63j0fcehDvw2SOdnZrBM685H/d89l7swG68+IqX4KN3fpiVJeR1Hbt2zOLA8BCW24v4z3/wX/Ch930AZclEQS/A9YHewIWi0kupMUlGlWM4oy6zTK18BuvNNRSrNTR6XeQKVayt1FFVK6hWDHS8OgZeH9XiTqx1urj2utfji3ffjeXhI5jN1uBT3qoN1Iwa6ksd7NhdghMMoFsZPNx4BMPKENdc9yrIdgb33/Z3COoRzpjbheZoFXEQ8n6yp6DbGCG/UMCiehTX3HANPvrBD2GwMsQF1rORM1T8cPlR7Nm7G+v1Okwti3ajjf3792IY2Gg0GliY2gFHGaJydR479s7h9nfehSl7FgvZac6h2YUBRo6NvF9Ea7GDPXtmsdZuIyh6aDSaOG/6XH5/vnv0B9i1ZwEXv+rncP+tX0TBsbDcbGCwIOPKN12FxpFDOPy3j0DpqpguzqMdjqArCmynDrvrwdBmebEI5TZHEg4v9TFTqyKbAVr1NdjDDqZqC2i0I5i5Alr9Fcws5JBRPBxpHUWpshuXv+oavPt978HeqQWU3RhlPY8DR49CMbOwyhUYsoasHbP4hZzP4LHVRWjVHCpaDqPFJeQiUhEzEWkZKNUsHlmqI1cpo2yqaK7VMVXIIg6GHAHLlkroUCRP0jDq2tgztQOLh1c5N6uaKgLNwzAYYKW9jNnpGVzz6lfiA++7GTuruyD5MizFgueQmRFzVQaVU7LXmpfRkZo468VnYv/ePfj2TT+Atx7CKliQjBgNrEGDDt0x0Wl2kZu1OPd62Wt+EZ//1OcxWnewc3ovFttdWIaBGTPD0bTv/uAxXPics9F0BvDsEcowEJZ91P6PWcTtAM0P9FFo5tAPXY7YqdMSR3D2FffDa4dQHIXXx67eY0BXyTsPKLJBYXpgaA4wMAYYqg7yKKG12EVRKWN2roAVNHDBr+yHmTVw///6GqJ1CdWFMlqNJmbys8hnchh4A8QhpUQMBtf19hr27tnJMLFSb6A2VcNqd4VVH/NqAZ12B1PlEr7/zw9hz649gC+JMHpehmKo7IDlrCxWllahSgr2zO/A93/4MEq0FrL4DAE6seSFcpsA75CVJskTJwY5GfH0d2aYkxcfhuj1+rzWkaBMu9ti1bYz9u3Bvv1ncMS31+myh86lssy72iC8pR56qlo6rqlPKOyUZibDjtDPdm2MbJvJZ1Y+z3jmRDH6AwdHFlfxyIFDWFmhUjUqy6OUgQlZDhG4bRQLBkco5ubmUKvVkMtlud6ePlSzrmkSdE1gKxkIjhMx2LtBjENLDUSSxiF+Kk1Lu9ZxD3SW00tSN0nYOCXscTqAPGUOg2+QxKUvLYkW7Gm54bhGPMklp2S2Y7dJAvYE5NygXuQM2UNPctLKpLCMBJimBs93oeoyS/etra8hP22gUjRx1gv2Yj6/A7d/9A4ojoaZ2jQOrxxCab4AVxvBh4tLr3kRoiDENz7/9zwRr37R1bj9E3dgbmoevbADORPjF667BHd//F70lgccdqcBafkNrgesGFXEQwmqpwJmjHa2DlWWYQ1y0IPMOK9NoC6S2pSnU1A0TPyw9TAu+c/PRbM7wIFbHseOaC/8gS9KK6IRrKKF3rCHfCHPA0P1k0WryNEFDRkUcqQEBPRcj69VLch4wUsuwq2f+wziKEA1W4UMDS+5+nIG9Htu/yKH21uDNoa9If7wD/4Qt3zgFraAq0YZI3cIK2NyqH7x4DKsioV2pg7d0JD3S3j99a/HJz59C44Oj6JgFFGQS4hbMgZuH/bUAFnN4vsLhyFKUpHvkxY34iMYqYeuBpwnd8whRiEBTAlvuvYGdPtdHPYPIPMCYPHxJeCAjEvPewk+/aFP44IXno+7vvI5UDffTDeLcqGMS675edx3+31sECwvL6M8n8fL3nIF6qsN3P7xWxG2bEwXpmBlitBVC5pkwBm4CD0P+ZwJzZABNcSDj3wfM3sX0HJtFHOzeLS7iLOKZ0LteohcG062D8WSEdoyVMnExRe9EPd//UuwsgoeWv0hFsq7MJ/Zibgjwx24MCoSnHiE5fUVzOydRR99PO+1z0dOKuPLn/gKp3pW1pYwN1PFyO+hv9LHmTv3o7U6glxS0DHbuOAlF+CBe7+DkW9jp3cGChkFa1EPh1Yex/7dZ8GExZUa3//nB3HOOefwC330/6frPaCkrPN870/lnLs6dwNNFDABgiAqWXJOgoJimJkdx3Fm17177569u++e9747uxPWcccJZgWUDJIzCChBRERyajqHyjlX3fP/VzXivrt6+nQ30NVVTz3P8/2Fb2hpw1FnpXZJmZwIXV13k/JcFVlvHme5iRuR25gsJlyUo8sr8HfFMNj1pIwJASsQESNjL87eNoZMHERGk+Lk3hOY4npMRjtf527w1JKpPDSwH796/Z8ZbL6PWCCNzm0llo2Qjvqos/cSZSfNHa1oNAksZhvxmBaDwYRWm0apTJFIikLKRjSmwWayytFeY9dlrE4Vdo2DFlE0PfMs+3fuI5jppEHjIuYPYXdWkEVFRyyASWdElywQDASoqOtFlAwhEmSSCexpqLKW42v34aqsot0TIJRMUtOrSsZCphMRNOo8ZpOGYMiL3eYgkoph1blo93SRTuRpqO+Dv9uPyWbEG/Xgdrnw40PYlIwcO4pLJy4RjkWIB5I4TS60Ki06rXAxU+EPheR0MZ6PYbRqmfz6OG5evsW3a67Q29RAIBIgmPWjcBewKq0kPCnKnZVkVWlu+W6y/Pmn2bRuE3XGejyhIOFCjjK7k7TPS52rFm8oQbKQxWo309x1iwGuOtqULQxcORhtjYlbv7qFoc2Eo8pMVyxA3pIlloziVlVgzBjR5SAQSZJzpOQETjQduqwefUonOQcxfYioIUpYGZMa6RplLyzoOH/hMpZBesa8OkwWIC0bO1DndRSUWVJiOpNWE/QFcFY40asNKMR0MluQ64jOYIdsUpwOJ/64HyE7E12j2DeLkUsmmaHSUUkqn5bf67R6rnVep1dlbxq7GnG73ISDYQxaA+FghKqKarleEH7jEsDzIpa06K4mvhdddCaVlqYvctQuoEis+ySgF0E9mUpL3BAEOnEOxuJROSavqHTTu3ct/ftXymtMwpoY56ezctwtHlvsxA3CLlVEuapUaMRAr6R/F8VDaQpPOBqWo3Ax+XA4XVgtBrkC9PqDNN5pobPbT0e3j0Qqj0FvkWsfMRoXLm9Gnfi9aXnfF/t+m82Gy+XC4XBIky2DQWSVF1+PeI0CyEX3Lj4SoosRzm8aHTqdXuJUj598MXhFXWLcf7/PFzeRHmd22bdL7kORcCex+3B7CdDvssNFt12kA/z3YP699aug0Bcd5YqWr8XR+/dRqQLIReWTy6VlNSHGqbKqUBQwW/QMndYPp8vKZx/tQBlV02DrTSZVoNPTQXVtJZe93+EuczFx6XjSmTQnNp+gK9xNf+sAWTnfudNEfe862miSb2wilqLGVC+79NvNt6mpryJGlNZbbQzt+wDBjhCOKhvX4pdwGB2Y41b0aYMkgAmi3Q936GrysQKpshj3v9KXVC7J8d+epb7QQNgXkRVZRpElnomjN2lp7+qQx02cyOlYGqPGhJjCW8wqgqE04WQIW5WVVl8Tf////S/efOMNzBjxJb2odGpmzp4tgXb79p1yBOXWlcvjOuKJ4Rw+dAiDRk93VxcNFX2409JIbWU9hZQSvVlPK03y/dIk9LK7TRuSGNR64qkEtQLIYko0RjW3M9ewaa0kSaFOajHnLZIwVwR0VQnQlWTUaQnookvpiLXT1zQQb7dPXiTmSj3ls5xUDXJz7NenMBTMJKIJ7BYrV7OXqFBXoMEgd2oms4HuVDe2uBO3o5wr4e94+oWl0uHo1JYvMUiY0siVStQfx20tx2yyiJKZSDhAVpHCF/dR17cP7Rk/3ekEWpODhHBuKqi4L1+BJp8joPHTFGim2lpDLpKjyl5NW6gNv86PTW8jm8pQp6tDH9RJIkzeCh3hLqmbdZTZ2XZ1G//n3/+FaHeKfZsOUKfqhS/sIVkIoVEqcWpcxH0pelVXcdvTRaFcdG/dkpBjyJuoyzTQ2dyFrV9xfCfOzU5fp3zNeqWOm123UClUNJT34Vb8JrP/cQrtna1cXX0de6a4Qxfnh7q26FVdq+pF45UmGuobUBuhOdKKXqtHFzdiEMdU0cGM5VMpGHOsfvtD+mjqaPd6ULtdPP7S46TCfo6tP4Az48SucdGRDyAIOloy8vpxWPugw4ihVDi6zX24ducmJqcCs1W8e0oaA60sW/gy+ZyKg0f2oFCkUIiZVCaJXVMnGCs0BW7S4KghHfahR8vTz64gGE+w88ABMqkcFTon3rCPlFpBMJ1AadahLkAfjZv2liZqy3vR1eaVe8uKqjISGegO+rC77XQF2zGZNWQzCUFplrtbh8ONlD6rjagVAuQUpJJxgqkAWqtGen+LG7/gc/i8PgaUDZKM4lxc3FEV6HV6CVriXiL5LAkfIbWPcaseI9AVxHcgQtqXw+q0klWkac43yhWaEzfRUIy4MorDYqcj1Y5T55CrNKehArH9FGtA3+1GHmp4EAUWRCsi9vOxbJA+6iraaKH/64PBW6DjAw+uZBmRTBxv2ktCH6XaVEXIG0WX0FPnckvg9hEodegatALQ5b0qT8wQlB262OV2pLqppo64J0ldbQ1dtDP0R/3kRurAbz7HlLListvxpjxU62rlsRHFbCqVxqKzk0mWRtTKAhqjhmQmIXfYbkM5SZIkMnHKNC66ot2oBQdEpSWRTGK2m+WxaU90kBX3K5sbI0bihQStTW3U1/YiGklI8xnJSpcdehHUBRNe3KcU2YL8LDp0+fcCyHv+rdy3F0FQ/CcMaxLJuOSkCGC22kz06VON2WyQKhurWYtojBNpCAZD0htDjNy16qIdrTg3elRZolgQ9zKvzy9RXtrUGgzo9DpJVmtpa6e9s4u2jm7S2QIZMX1W69FqRfetk69D2JprlHl5P7kLqOKx1Gr5+6QVtsFw10hG7vUFs14w4YWFrvB61wujHY20zBU7c0EoFGgqHkOM3yXR8B5JnTgO8hj1kP+EbK/0++VzOCKMZUpgLgH8XjAvmb/fBffS391NXBNjaTluLza134N6jzOcOGiCFZsjlUlic5hRqItEOlH1XW7+jkUvzuHk/hPEknEq9JXEfUk0eW1xbK9RoLdrafe1UllWwUMTHmTv/j2Uq8u5E2xk3vQFDKy4D1/IQ9wWIZVPcOazs9xuvMOIPiOZPn86F+58g9Pt5Oy+r7nT3MR99YN5cOwDpMtjkvx18pMzGFLGu2B+t0OXTFoVhYSCpCtK7bJyzA495/9ylXp64WkLyF21UqcgnAijN+uYM3+OPBBbt3wmu0DRHecSeQqZ4pgPTQG1WUmaFFfaLuOucJGOpqStoUljYvjE4fLNPHvoa6LZOPFoUnqjO/R2PKku5orHz8P+XftYvvAZulo91Nf05X//6n9j6K3h2ZXPkO0qSIe2UN4n91PH9p4gE8pSoa6i09uOqZeO4VMeptpWw64Ne1An9RLIBfNaAnrGII+LYOQKQI/oAvj9fv5qyc/Q5nRyN/bpvjXULilHpYOrHzfKEWGNo4bWRDMTlj0pd2OuXAV2q50rnoucP3heduieqIdpz03Gn/LhdriJeMLUmKr4p9f/icmjJqNGjae1S/ITzAa9vCGprBrSJGgKdDDzmUVYaiq52taKwmji6MYDODvy6ESBWKEhQhQ7FuZNm42nCtizwAAAIABJREFUqYva+3rRrOpg74Z9ZPIp7HEL1ZlyQv4Qxr52fJkAVo2FznSHJFU99szj5OMqDmw5TNaXo4+rF5MXPylH1eaCmaarrezbcQh3nZtmWpm4bDyZdJKvNp2lggqS8TxJY4y44By0tPPKj14hForLytnitHBw+0FCoQgJY4Qhyxooqyxj/+8OMlBzH6OHj8FRaSNuD7N+7Tpi7Snuq76PkCcmd9hxdUTeGKqNVQgK4IAnGzDW6CWQVdnKSd+O8+Xxs3zDLcbNGAOFDI27r8pzb97MhYQ1aZSGAhs+fZ9qdQ0DR49iUN8heFqbObz3MMmwEqvTxrxnphHOernWeJ3mr28zbdFC1Oh49/2/UGsp507kKlaDjecXv0Knx4OjwYzX08bp3Ufksb9/zDD0ZgvH9p+mLdxBhdVNJBFj9pLF5NRKbOVOrl28zPUT36IQN+tYjgpLhRjCcObkVzw8YgTN3naeffVFuqPd+IKdPPrIMFpv3OTL/ccRJUmzv5uFK55DkVNhyqrYt2sniUKMOUtnc73lmuw+RfFk0Vt4+/fvMLhmCAURR5lVoteq8PsjkgCr0ilRGqA50chD8x/gsVGjef+XqzElrax8cSU3Oq7hGGBl9cer6a3uJ4uArCbD/Y8OlmP+Q4cOYVGaaQ91MWXZXGxWM2c/PUJbZyvPrXgFXyxEyhLn3N7TeNvaoBIe/tkIrGUuDv/yEH0V/Zg85yk0Tg1pc4I3fvcGD5UNIxvNo05pCceCqCuQCha5Q8/q5EpMEMli+iAxfZQAYQmav3v9Ta6fuyFf1+HT+6ha4AIzNH3UhhETtyI3WPXi85I7IjrwSCqEVqdn9Xtr6WXpQ4Ik/qCPl197CW/Qy9Ftx/AnfCxbtkw2BcGon9PHTuMSk7ZgB1X2StoSbcxfskDmNVSWVxH0BXn7T28zot8jxEUpEEvJ454X0q9SR1xMKiuS4qT2HDU5aR2bIyvG7gLEpfd68XMimUKvN8jxfDwuyqaCBF1hUhMM+lCqBWfIIEfdwtTKYbfLsbzwbxfThXg0hrbkL68XISsl8ZOUvuUhFInLxxf7+Zjgb3i6aWvvwOPzE0+mJKlP+KirtIai5lsqGorEZeHaphOSNQm+4u8KxemAcMsr/VmP06csSERQjdDf90jcRHQrWZTqItDLKYPMhymO34UCQBwDuSooJrsWu/3ShziOgvEuLWRL3vCKox3FDr3IALynM+/Zo5d82HuA/l4wF9IWtQx2KbHc5W/sSUErzvZT6Tgut12eLCarkUg8KAldkXiEv/+HvyOdi/H2u3/BaXDSFezGZXWhSCtQpdRyd6PJq/F0e6ioKcef9KK1q+Vea9ELC8gn8ux+d58084+pQ4yYNJwhvYay+729NLe0YLKaWfaTxUQSEd5+8x0G1g3ChJkrHZd5+nVxo9Jw7N0vMKbMpf25IMWVJClSwiWeg5GIIUztcy6SuSwX3rmMO1GNMqvEbDTL7lytVxFLx3hq+hR54Pfs3otJaySXzGNQmuRNVacXgC4YuR50dq0ktgVSfpw6J4Gon4Ihx/R50+Wbumvbbkio5CjeH/LL7vnpF5cSjgcJBPxUOas4vv0Lxo2bSGenj8tXrzBs/gOSGf/llpNEohEw55m3eA65eI6j2z/HrXTLi2HI9AGklAl5HA7tOIo6KUhw6mKHXlCiywiWu5BWFQE9oY2yYOkCtvxlK7W2OrnfHTV3BJ1VjVLudfb9i1iSDllozH1mNndSNzm96zQhQftFwfSVT1FeVs4nv1tPmbWMTtqY9/wc2S2t/stqyjVuqjRVsiPwtXmxG8TIyg25DKGwF4PTgKPWxcgJY1i7ZhN3BGveWM9jCyZiSmv5Zt0hTCYdV2ni/kcGMeHhibz9q7eoMpfjz4UZsfxxkoos+9fuZqi+P6rWLDqrmeZMB0qbhnw0A6YCTYU7LH5+KYWEmrNbzpETXV4sTqIQYtb0GXx16CtSwSw17iraI35GLx1NxpRCp1Pz/m8/YKjpYfKCue1MMXPhdPn6dm3bJYskk9Isi8j66npWv7MWg03LE/9rFNevXKUiUkV/00A+W7cDtUFJryeqsTqsXPjsEm23O6gr643ZqqUl1C47oO4mH1W9KrkYPM8Lf/0cHd52dm/aRX9NgySedakSTFw1iYYaN9dPX8QSNnP51DXa8TNmyih61Tn585/exqKtZfJT0ykzmOXPW9VumjqbKK+0M3zOA6RVMfZvOYSVch4eOZzvznyLN93JL//2VTqbutjzyRF0egMRhZ+5z8wg2NzJ6WMn5Q154aKl/Pnd9+jlaGD0pEcpc1fw5p//RJmtkkguxqpnVtB0+QY3vr2BNxzGpDJiTqslOSkSCKN1mmnPh5i8aBr2Civffn2Gm2fP09ncQoW7GpuhAj85nhg/ni+3HyQdjfKTX/6IFl8zu/bvECJYDBh4cuo4+lQ28Oa//gdWjV3OggTBMRSMYTKbCMaCpJVJ9FY1/Zf0kddpfbS/ZIzvO7JXXgMj5jyM3Wbng1+tpspVzaQ54yX7van9Dt8eOU+COMteWMGpa6fpNbAfmWY/VYYqdmw9KgKreXTJI+SzSb5Yd1hKtep+3pfcjTRjnONI30xx+NRRrnRekjv5R4aN4F9f/w3WnJ2Btb3lmq4z6y3u+nPqEqAbJKBHDSHiWkEc1jBv5QLW/nY91TZBylJTM6oS7WN5ookIu//1IH2t/Zgwbzwag5qNazdImZVIKnt0/KOYdFbO7f2Gm823+fkvf05nog29SY86o8XX5ef48eOyq522+CnJcdr20Q5cFpecwo6cPlI6wJ08dEo2c8tWLiebytF0q5nBA4bwH7//IxajVY7cBcDmxYcMNBGAnZeALvfcgvGeEaz2otVqLif84YXFrPBRz8j7uyDJiTG1WKOKTlr8fCgSIJ2NSqK1AETRDdttNux2+13nNgHmQoIt0t4EmAuIKo6/i1r2aExIyDJSV+71+/B4vIQjUUmKExwTmUGuElIEIf1TyZ+ROiaNBrVKjVZddDQVYC4KCAHmAlwFAVZ06eI53SWs3eOJUgRgYTgjfN+LKW89mn/xGmXam5C8lXLapRquBOh3VxJix1AC+ruyvc87ih36f7UjL+p3i5K1uzK2ewhzotiRUanSq73Iau8pDKSOVSFYhGF693LT3NEpu9ikYLO67JLROXniBHLpLGdOnKLR00iduxZfzItZY6FSW0m0O4k2qcNpFVpGCOdTFMqzdOZamfLMBLmvP7PxnNytt9PK8lXLSHpT7NqwmxpzLRkyjJr2CFlFlnO7vymS6cxlqLUqhi99QO64r312S17AUhteYrr3HBBBEhPM5qDZy/Bf3Ec4EaPto24IajBrzNK1SIzq9RY96UKKeCouH8egN6BRaCXLW1fQS6ZoJBKXo1JxA0grU8RyEexmuywMxO4sbUwwe8ksCeifbdiBNq7DorXKUYwYC3qzXbz4sxcIhYLs33oQokocRjcapZHLHZdZ9NP58nVte/czKswVdBXamTF7unyeG9/bxADHQG4138BYr2HOc7NoutzMzTN3yCWET4C62KEXFHcBPaNKkdLGGT17lBxVndp2Bl9bQIJzVBekYWk1BqOBS+/fJtmVpaaihsFjBpEtT3Jo2yGUOQ16lZ6R84bLkvLYxi/lRag05Bk+82GsRhufbziGKqdCFVeizKqxm+wY1DoC/oAkQpVVuGgONPPK3/yMN9/+A+FkjDJTBd5EkFXPvUS4zc+VQ2fwxL20OUIsXrWU3e9soVxpJ+NLULCoeHD5WPQOE5+9vRlH2EifQp3MZuw2hkhr8xizGpKKGGltmlGLRmPROvj03fXUGGrkuT157ji2btpEuWiV0kq6WnzU9K3nYvI7FqyaTzwZ5dyWc+jjFrli8am6GT72Yc5/+a0cx5p0FnnTmjlnppwMfH38G7qyHQx7bjAqrYLLH1wn7k9J5rbYlQ+e2Q+b08ba365jqPshUsGiAUVCHZM3KbvKTEfAg9oJfcb1oqKqgr2f7qaKCvzRCFGzkkcWjyTR3cmNo1cox00oHcVTCLNwxTxymSA7t+xGRwWTZ03DrNCydfUWygyViFm4T9nFmOkjUTvE6kyDJmzg5I7TUhLqS3mYOvspvtl3HmVKJyU+HnUXMxZNRSNCJcR5lExzeO8R0oXiGHXO3Hls37ELk8pKMBHCbDAxZdxE7uvTn1/96t9wVdSSiqdwC3JWKCH9qvMWDU25ACqznpHTRmIz6/hi4z4UpKVcNFGAR596ihP7T2FI5bDqDDw45n5cdQ4+WP++jOQU/IUp06egTKk4e+gcBkxSdibOu3AoTGWlgw4R7+vQ0pFt5clVY+SO+Mrm21iydjyhLhS2Ak89M4murm6aj7RK2VFHuJX5T8/FUe7gjd/+O31dfemIdzPzpwtIpOJc/OSkXDXZjXWEsjHGr3ycVDLKqU8/J0yYR157HLPextl/PUNFvpy2WDvOMjsPzBwiJ2Pf7LoAESXlejtNrR3oazSlkXsJ0DMC0LNFQNfEeWz642jyOs7vuUS8O4GrzElYFaByoROT08D5ty/LdYHgW+iMWg7sOEgkFZH8hulLpsu40vUfbqBO35tgJsiiH8/l/MXzNJ5ukaoK0QQ0+m7z49dfpKuti5M7z+LUOBkyYRBGu4HtW3agx0CaNOFAhKcXLWdg3/v4x7//fxhQP5B4Ilns0DM5RJBLjz+6uBdItrfwIBAStRKrvbgfLuZ8iyJAuKRFY8L6NS+BXQB9JBKVk0yRIxFPhsjmijr4ni5YGryUwLPc7b7r0y7+TCqehKOdDJPJSSMboTEPhsISRI0msyxUhX5e/E6lStjQSuRFoRLGMSWimnyeeXSi61cWR+Q9Y/cePC2Ox/M/7MpLwWNSAy9CXUqkcrm0LsnPirkyPWE1RcQuedL8wFhHSMF7UuFkKy6a76NtxbS1nrZdAHHRPL7HaOZ7ffq9OvXiiL2AVsztS6Yy98amyk5ekZejjFA0IA8+qryUoARCPpwuBxMnTqDKWcGf/vQnqSHu8nTRr66BaCAmtdcujY60B3TieOrgZruHmgfcePHQ8EQdvXv15vDqz2U1fiV9iTmLZ6NJafl6zzd4hR7SVcnEZ8dzp/UOF45cIJ5OSBMPwaIfNLe/3K1++8lFVAFRvhWrk1whK1mV4tVF/BHZXcVsQR56dYDUdZ9/5xrOaAWqrAqL0STHiSqtUnjrE4oFZYdvsVjJZwrkkwX0FEfaMiRWkZcEl54PcQyNSjPRVJiQ1s/8Z+fKN2zLmq3Y0g7ZVQSDAezlNjx08OT8J+QFdmTL57ipxOcPYbLa8KZ8LPnZfLq6O/li+0lZSZu0eu6fMIQyi4sjnx3FmhGs7gTtyiZW/vhZot0xjmw/jg03GpVeFj9CQ+rUuSTDU21SMmhUf4z1OtZ/uo4adT2ajJZoOIbepeb+n/ST04GWrV0Yw1Z5Ms9cNp2m3C3279pPoDXMwNoBjFg8jFwmy/GNJ9Gr9QTxMmbWGGxGK4fWH0Yv9oJZcYzUaFQ6qUHVGjWCG0NLoI3ZS2dLbfrmzzaRjMWpN9XIhLdcRIwhlVj1JpLGHP0WPizHhpc3fUMqGpYduicVoFMX4/H543Hn7Vzd9i2atixanQGPOUJKlUEVzkkOx01uMm/FAgopNWveXksfWx/GT3yCnQe3yFLelDNTpqugvbmbsvpyOuiQDPM8Gb7cehJHopx8Ks+Y+aNQW1Qc++w4zZ5mLAabLNxEb5LL5LCq7LTEmiSgCxOeY++dokJZTTqaQWkpMOaZkWTyac59coFEKINDUYZaoZa7W1n1Z3SSE9LELWYsny53lxd2fEs+mKag0eAxpZn10ix8bU18t/ssZbhI53O0Z33MXDIdrTbJzvW7iORVPL1wBTFviPPHzmFIGaQmv5N2pj87FV/Gy6GNh7Bhlx++tI8Z82eS1+X4cvMpUr40FpuNoDqMFy+zZs6gzGxn17rP5G5ReF88/fQyQtEoe/buJ5XIYNYYyYRiuC0OCukcaLWExD0hr8KeUKLPFo10EpocPmOWsDrN1KVTyaSiHNq6jTIsxDIJookMP/qb13njN/9Bb1MFyUiEFT9+hhZ/E7v375Tg4sDBsAnDseucnNpzGq1gmcdzpOMZyhw2ur1B7GU2vHEPWouSwcv7o1PrOPvRd6hiGlQmJV3JDqatmCKJVhe3XcET8qK0wLS5T0mN+edbjpIW+dgGK4OWPYhaq+CrD4+iSWswKSvpTvh48oWxRCI+mvfckGTRfi8PJR5O0b2uA01ETcwUJ6aMMH7RE5Jo9sXWUxiTFjQJHUoxBtaFZOEnpgthTxSXtoycMkPekmHQE4OwVFjZvmEX1qgLY84kO01znZ4HXhlAW3s7HVt8dHV5ePany6Vfxb5t+6UyR6z9VqxaQTwWZ/0HG+lvvE9yeUYvfESqf77YfIp0XMSZKrHoTdQ/WUO5q4JzWy6QTKeYtGQckUyIfTv348KFN+3HqrUz9alpaJUGNn26BYfFJY+3JAPInXPJvKUUeiLWA8keDw/RsYsuVwK92OmLPkAAcHHvLsfM9+zXpRe6kFsiPEB6Al6KmFV0sSvimADwnq/F49/7n8xSV4k88+9H2dKgQHTLsp0XwFM0bpGGMRLThOd70VRMNLlqjQDinjjU4ui8Z0/eA9A9u3OZDteT9lbyfRFSNqkmL5mL3XWrkwY9xV15D1gXTXt6XFJK2rSSYdndprwI6KWc2NIuXdLh73qnFw9CMSil9BpLx0V47oqP0ktGMNslqEudn6xPZPUkdqEGs55wLCA781QmQUWFW+6EW5tb+O7sBTn+FnSA9jttDO7dwPVvW+lTWStlNOk4hOJp3H20XGxvJKYJU1NZSWeqE01Uh9VlZdSc4biqnQTbw+zdvJ8adQ3Xu64za8UM6Va2a9MeKV8p15TTXehk/mtz8LV6OfnOV1hTNix2iwTyYCwk5SNiz2FQG7DrLNyI3eD+VwbInfGF965TRwOKtFIa14iu2GgxSoe7eFqE0+fQa0QKkIpEOIleUXRqEtW3OIHFPky4gYmLUrxB2WgBc5kJP508OmukPNand5yRVbUguYgxZF6f5UL4HMt+vFRKVtb+5VOGmB+CnEpODdRmFV20EUmHGaQdQqQQ5r5RA2jo35tkOCl3yALQRTGV16V5ctnj+FsDfH30ApaMk1goicaslkCuzxkkmcRSbmTyggnEDGE+/PAjqpQ1mApm0skMVwOXmPZ346UscOc/HmawvT+NjZ1kDCl01UpJpKmgmoHDBqCtVUkW66mtZyWgKU0FRs18BKPOxJaPtjLAPIDGa3cYPGCgvEiuXGuiunctXVEfBpeRibMm0Nh6mxvnL0sW75VL5xk54CEIZdBZnUSCXtryHkaseAJblZPjHx0kH01Rb66hO+ujRR1g8sKp3Ofsz0f/77sMUvRCadLRKs4diw57Xs/tths4+th5eNZwCmk13+77jqnTn2LH9m2IYCg1SgKeAMaCGYepnK6ol3hZjKcWT5bn1tq31lKX7UOZzc2DU4eQ1+f54J0PGeAeIF+TBg0t/hbK7eUkvRmUZQXG/uQRvEEPN9Y3y+Nv0psp6LIMWTBQTn2+3vQt5qwdTViPxWAipc7IHWI2nEXn0hI2+pn6/BR50z22/nPUfjDa7FwptDPr2dnkY2Eubv9acgn69RpINyEmLRxPMunhwM6DGKhk1OTHqa+sYd07a8m2p6mpq+Za9BpLXlmCL+vnwPp99KYXHZ3tGOwm5i6bz/WOm1w5eYVaavCFgsRsKaIkmff0PGlJ8fEf36bS5sSpdjB01AOYXU6O7T5BspDAKiSKosMORSXBDSG91Bcd+GwJFfpsUe4qtOoBY4aIJo0n6+MnP32RUHs7x3YclKsiXzrM3KXL2b/lIIVoEpsYn2f8kptRbi7Dj5+HH32YQX0HUYjB1jWfoU5rqXfW4+nyUV3uors7JNdl1goLEU2QoQsHSEOo65vuoExpCKUCmK1Ghi16UBq+fPir1VICJ5wDp6+Yxs3Gm3x3/AKmvJmUMsvABUNBmeP6xvOy6EoFdJjLbTy0YjCZXJwvPzyKPxLg8demoFebuPX+dYjk8Wv8ZPQpnpj/GHazg4MfHyHZlaafux6PN4LSlZP7buHzIDTk2rSOQMyPulLBlKWTCWXCbPt0B+WZGioMNpJJONt+hhn/NEmem3v+7Qj9LAO44rtEtauKznAXldYqxi18gub2JsxWM8f3fIEhaCZLljmvzaDL28mlXdekYY0YG7eFWpj7o5loVTr2/ukg8XCcZ15/mlAmyP7Ne+UkJxyNUGmuZva8uXLadmjHYUKhOFqlVhpWCUAXWnBpBd1jH6sokMin5IqkJ5JVfJaubblSiltWmqYW7V4l811078I2VvoqkiUt98h3AfzeNDMZJlMC+f/CPlsCdpEFdhfU7wK66MQliJesvUvZ3sV9dslqXDSsEvd/COg9yW3i3/aAeA+o/yDMq5QGJ1tjaTtb/HzP4rsI9CVmexHYe0Tm91rVfl+mKD5vL3Xo97Dc75LkexLQ7tWpl4xl5Ii+lGf+gw5dXBYS2ItPS3RTSvGC1UKoH5edutihi/HU5BkTqe1fye9+8zvKtOXUWOpQRZR4mgL0HeAgFYFQMo3OriGcFfuuBFqztqhL1ZkIx0M8s/RZuqIdbDm8gWnLpqJJ6di/+aDcATk0dobNe1B2fBvXbKZCUUWHvx21TcmwmQ/ywH33c/x3pyTTPBpP4A/7ZZdud9rljikeikvHOaERHfjzOgLRINfea5QdaTqSpba6XDIg/SGflISJil8AuiCRGfVmXJYyKQ3rAXRxRMQ+TH4IZwYxNhIaz2wQj6GNeStny7XFto+2U56owqF0EU/E8Bd85J0pRi0cKd+JLzedQRHSYFU5SAjnLauJdpoJZAL8zcrXaW9r5/jnRxk77zE5hRDA2VvbQCDtp41Gxkwaw9hhj/PmP79FvbEfoe6wJB9qhR44rSGVSsq98qSFE/DkOzm96xTZdAFD1oTVaCVGmIdeGURnm4eWTV1U5Mrl8woRIa2NM2T8EHQRA5fPXmb8C0/g6fJwfudFuR9rSTQybd5UBjYMYu2fP0EX0+M2lMnC8PKlRgYO6YOw54kJJi8JJi+ajNlmZPW776FOZ+ijrSTR5cea0cmLPmfXkbTByBWPkVJkOPTRfsmcz0dz5HR5ujUhFj2/BEvKxIZ//5T+qt4o8go6lV5JpNEX1Nxouoy5t4khk+6nb68BRL1xVEk1WzZtQCOUiILkpypDmzOQjyvRWPS00yZJcYLguWf1PmroLZn+Yxc8SiQX4tTB08RScVLRNL1cvWkPtkniY7Wpljvh2zz2kxGo9CoOv/0l1ap6EtkkrdEmZv9imlRTbHpjG8Odo1DGtGRjOTKatBzd5eN5VHYFndpWHp31CKlYltN7TtGg7kUqX6BR42PmM7NRpRNsenstD9kfpElow6uNjJ/1BKm0ly8PnsSbzPDjn/yccMjPoS37qaUCr7ebsDXOU89MxVBp4q3f/IGKqJNeTsFozzBj+RwShjTvvfUeVUk3FqOdplwnBr2VAWMHUVdZxelNhwXNiWDYy/IVKwQVhLffeZdKm4twm5feVjcWg5VUMkVOqyEkdbRKLCmVZKwrBQNanSOszxDVpVAptPQeXU//PvV89M571JvqmDpnOm+99Tb1Vb0lB8Jtc+HNe+iOdfHCq8/T3NHEV3u/YsLcCfI9+2LHF5iwEg3GKLeV0d3uw2azYzALQ5gC57q+Yu7r09FqtGz/9V5qLfVyFy2mFY/MGCYBfc+HB7Bp7GLOwthZY1BpVRzZfJgqqrnUdoWpfzcbla7Azt9uoEHfF5vaTUcyxMiXHiIQ7uLOzhvyddbO649BY6ZzQwtRX4SQIShH4WOWPiongjf3N0pNeZmmHI1WTd6WwhPskrI7o9KEIq6S95qUPcbEhRMIZUN8s/s7Et4MNoVDutL59X5G/+xh7jQ3c3NbM4SUKO3SYJvpM2dIz4xPNq7hpZ+9yPVb17m4+wrGvEXeu0Yse4j27ja+3vYtVcYaadTSne5kwsonqHBVsvofPqV3RR+uZS/z1LxJ1JZV8/F7q6XT5fLFK0iE0+z5bL/0OqhwVkpeSY+UuQQjJQ948XzyJAoZsoK3VBBALvbmwqO8COoyllXs0qUDXMnDXZDsemRtwkq1kJHvyb1deM/XsluXq19RDPQEfBXBr9hlFx9LFgx3rYFFNy5QumiBLXTpElNLO2yJ58U8sGJnXtrLF6fc38ew9ozfe8b/93bm98BvqQUv2t38d6BetLG+NzSmCP49I/0fTB0+b08V5HhcJpZ9H5pyl9nes0eXgerF8qBnny5NGkp/XhTvF/8XA+YimbC4exdj7HxeuIsUsNiNJNMJItEwP/vbv+JK53cc2LOfKmoJdUawZh1UOIR5BETSaUzVWjLaNHEi+OM+qSNNRpLS/WnpkqdlN/Puhr9gMGkYMm0wbkMFZ7d8QyAeJJFOMH/VHKlT/cvv38FldlOprKCj0M7kVePobvJwbs0FavX1aA3CHUicYiJcICPfcLPOIq1kw2Y/fVfVyHSf22tuU5atIhFMYtAZicbCON0O6UMfz0TlRaFT6eUbFBBjPZ1dAroYu4uTQPy92IGJnbXs0JMKFHboVrYydtFo2aF8uekkFZlaCCjRaDWE1QFS5hiPPjtKPsYXq0+jSRoxiYtQkyOpieHHy7SFUzEmzBzfdZyA+H7pVGlXuvOT3fhvBalrqCWuCLHw1fmSsX19/030eTPZSBalSSHlIcqUGqvdQlesi0cmDUdbrWL71u1UUIM2ryfkD2MuM1Ax3Ym90sLZty6SaswxaHAfmoLtjFr4sNwvfvnJaVrDrYyY9hAjhj3Cm3/3R+pr6iVjfeZzM7hw+ltarnTgpIyrF64xeMBg2f3LPGLdmxVTAAAgAElEQVSdktZwJ5ZyB8OeGi4Z6Id37MMm1hdCLpNQ4TRVSn1KMB9D5TDgfNRFQVvg2rHrcjwpRthChdBJFzOXziTcFKb9ZCumrJ50MEdA6RdWgBDN4a510kYbj80fK8ehR/Z+zrPzV5DPZdi6az1mDHR3eOjj7ksqlJeTg0vRyyx4YR6pTFyuQOrpK3eno+c+gqvewcfvr5bsYnnTELGLGgOJaJI6cy+8+S4GL+1HOp/mmw1X5c7WpDURJsiAhb2x2M2cffdbkqEsfQy98bdFKOjzlFfYyMbEijVKm+kO4xeMw2ktY/sH27EEjRitdi5mmnn65WVosin2rd1OWdpFwBvGVl3O6HkjicbaObv/azrzSabNnEso7uO7o+fQdyuky5dfH2HsgvG0BFu4eegGbqykAgmyBhgx+VGChjin95+igRq8Hh9BTRKt3cyURTNwWC28++vfUWmxY9UYGT3hceJ6JSd2n0QrpaxJ3AoTHXeaMdkdZNRqMsLisqDGkFEh/OCFrYW4RuLimtel6Eh5cJvc0rugrbmFbw6dZcL48Vw48i0pMa7NKSioCkSJMHnuRBKqOEe3HZFclTmL50py7YFth8iFCnLdkQqnqa+qJOCLoxC2sqITLzcw7KX7pV7+6qbbGLFIvwjhFDdhxZOSKX15y3VpS9sSaWL5quWUV7r54PcfYPAacZW7GfTSULyhLm5tuIATF7mgiZghybCXhxCKe7iy8QJmrAxeNYJEJM2VtRdwauxEFVFaaWbFK89y49INbh25gzFjIe8Dl9uINxsgnhX6e6uU0AqfDqNdT1uumeFThmGqMrJv4wFMcbv8uYAvgKXBSNXMMqmaOPWXc1SoaqQ+f9LMSZS53Pzp7T+i1akZPm4YVfVVfPyHNTxoHc6dtjvM/rup0qZ43b9swlZwynuCyarH/ZgVh9vN2Y8vSOlayibK+gCTpkyQjYtZbyXkjbBr616cRreUROaEI6dQK0tvkhLH6q4iSmQoKEgW4ViCuByhC725lG4VgTydEeP0IvDKDv0uW74IaKJhlC5qPV2/7HRL35f2yvLR/psOXYz372Y/iNnyXeQu+vMLQqDMeJCALhjnYq9f/FpmZ0j9d1EedhfQS128xMQeWn3JdvYHY/9SVoicXojnJ4qMH3TqxVF/zzj+v+rU/3P4leJ4e+p7UlyPwUyxILhrNlO0du2xlyvp03sY8eKmWHKKE8Yy0sO9x2SmSMS/G/tWICvBPJ6MUVdXy/mbX/P83y6XxgGHNh+l4FfQx1FPPJDBbBFksCihgp+cUYzncsyeN4svPvuCNBmmTpyGSW/iozUf4nI4ZIc6Yck4OfbZ8N4m1CkdZToXQ6bfJ0lGR9YcxRP3kQyl6FNVz4PPDpHj8EsfXyMXKRCMBHGWOaRu0Rf2Sl9d0QGos0quRa8y5n8+jMag4tivz9BL0Q+9Uks8ksJo1NHl7ZKStLy6GOYgT8gMVDmrZYcm9vY9oScS0EXogyor9yMatYm4LkYXzUx+cbwE9EPvHaE61wtzwiz3SWlbipOBYyx/bZk8oh+/+QkjbY+jSqjJqhOys1v4igCXJDs/3kOVvppzvrO89FcvEgsm+G7fJblDzJIhSZR+kxtoqOrHxj9uore6L6qUCgx5qS0tJMBitxLI+Hn5f7xIS7KJX//6NzzkHE40mJCVuMGuY8BLvWTxdvWdWyiCKsksHT7pYdrVzXy59wTJRBabwcbEleNk53pi/SkRDYROp2KY6HpMTvZvOEg6UqDOUktXWye9qitpbe7AIHy7CwKodTwybTQ6R9Guc+OaT3FhwYkJTawgbSpN5U5MdgujFjyMwW7g43fWkY1Dnbk3V7uuUl9RycDH+jO0/gHe/+2H1Bsa5A1J71ASiQbkOdARbcdv8/PMK88SCcTZvWUvFVTywNghWNxaTmz9XHbbQsNbyKm52d6Is87BwOn9KatwsuODnWi9RirLqpj47JM0eRvl+HTHxh3SWEiMGq1KG96Al0hbnIFD+9PwdI108jr01nEqtbV4/B5w5Rj+9AOS63F78x1i3hS9tf1QJJSgK6DRKoiHsiT0MfyODma8OF3mIhz69BD2hJmECG222+g/pR+EQ7SfaifhjeF2VtJZ8LNw5TyCoWbWbdxAmb4f4xZNQW1TsPfdbVTl7bJQzts0PDznUVLaLF9sPEZ11ok2paJgUjJ40oOkKxQcW3uUTCBCra2GaCFNXqVmxnPzaW2+wxe79mLX6KQX/GOTxpMtM9Hm62b/Z7voZ6yl8+Z1Hug3FK9wfRN63owIptGizomgE4UMbRFpTFJloUmRNuS5FWpi0fPLcJe7+eAP7/LcvGUcWLcDnUJPVqmkI9TNsz9eTjgfYs22jylXuLkUusRPX/4pmWCOL/adxIVbEuNEly44On16VdLY0klancZRY6X3gmo5Xj6z5pzUoQsdvIdOZr4wDa/Hy+Xt1+S11xJo5qe/+Cvau9o5tPUQFq+VitoqXIvKURnh/EdfoO7SUmsbSEfWx+AX+2IvN7Dt/2yUkrvpv1hILgW7f7WNITX3ESDIxe7vePmXL5CNZTm89pjkx5RpLAQDSbKWJFllWhKFBaDnowVMDiNdyjZe/vsXuOq5zJ//8A4PmIdDXJgqqckZMgz+ST9i8Rh3PuqgubmNBasWkNfkWf/pBtx2t5SLjVr0CCkSnNl4Fl3IjEtkkY/TYq91cnHNNTKRHKFQCHeti/G/HEtHUyc3NzfLQrVighNjlY7Daw9iwSKnc2L0bsWJx+ejzFopyXrCUU6GQMk2r9TklT4L1nhK5EjIVrEI6Pd+Fv9MEOaKwSklHbtM4+kBOWHqUgxIKgJhCbh7vr+nM+9JQOvZUcsOvcR472m/i3Pl0u685K4iuGXFjrzIRi8CepHwLTt4sYO/h9B2rx797iSgZ4z+n3f4siuXCT7ysXpSRHpA/S6FvRQE1rM+v9ctTnAOftChn+hIFyQ7rnSQi+AsdgTFsUQxeen7brv4JIuAL11qegBddub3fJTCWYQ8S4xRstkMBqOOdDYp87OrasrJKNK0Ze+w8sVn8bX5OXHgC9QZDdlERo4XhY7aYNJJAsei5xby5ltvUGuqpTXUworlKyXJatP6TSh0BZryt1mwdB6KmIpTu86gKRQ9sRe+uEBefEf3fE4lVbIY6Iy2M3HlkxiUenb9dh9Dqx+UhYY30C3B32QwSe2lOBmF9jpti1G3qgzxRzc/vYUl5iTYFcRpc0q7x25/l9w/impfjNPFxdfa1UqFo1LahQoLWDl2LxHjBOiLLl2cm5mckog2TIf+Dk+tmFgE9NWHqY30wZpySEZm1pEmovNz/9ND5Xt//pOLGLNOFGElBpuChCrMw7MfQKFW8u2W74hL2xUYtWCUrJw3vL+JvroBtISbyVqTjJk7mnJzBafXnEGfNKCIQV6fw2gykgyLPOOU1MaevX2Gpa8uoa6unvV/2Cw1sC5DGdfiVxixdCj2Ggdf/ekblH6VjEactGAcqYoYH7/7cXHiQojRc0ZKI4prW27Js+NO4RbTZk+l2l0rQ1BMOIh4otjVRswqHSaNVq5k1GYNLYkOVAYjo5c+Tmewm+/2fkcg78dSMGDO6vj5j3/Opx9s4NyNrxjQv4bhk4bhdvfiw/fXYTIIVbQRPy2sWrWSXe/vJZnIo0/ZZciN3ihCG7LodSY6k50k7UnGPT1erhZ2bN4tk7BMah3j5zxGIZtlz/q9sruOBJKYHBYauc2UJZOlVvjazutkIlBpqeRa+iKT507CaXOx99N90l8/mAzh0rtYuuxp9n9yiOZ4I1N+OQ6f30vzhnb0mOgOdqOxK+WIttPn49qWa5RRgdqjx2rUkUgITW4Cq8EILriQPsfwacOlS+H5Lecx5ISMxsipwGVe/fvXyIXD7FnzGX1pkB2QcGl7aMpQjKYcx7aeoDkdYu6yxfgSLVzY9S32lFaSS5M6BY8sHEunv53rh2+j9+Woc9ZwresGyko9I5aPJezx0L7/DopUHqvOwfXuO0xdNp+zB0/j8d5iYFk9TR03qazqzUPLJhDJpTmwfrf0zavFSjwbZfqSRaxZvUFmLsikOpEyVlCgyYkERuF1nZZgK5QK3QSZ9Mws7txplEE/V3Z/LVSZcmStdthIqLM8OmmkDMs5uvMwIYKYMDJ2weOYsPDF5pPScKoQVVBpq8Kg1nDnVhsNA0RBkiGo9NFvTr1cwZx57xvJabDazPK+M3TxIHkNXt9yi0g+ikVpYsSs4dJc5+rea1jzVmLKJJULKrBUmvn2rZNyslZt6UdcncO5UIuj1sqFN85KiVnNggGUO6s4884J1BklgXwQq87Cg3OHYtXZ+Gb9BbIR0MYEMRcK9iypQkJa11o1JpL+nLS4zVekOd30JYt+voD+fQew9l/WY8eFQ+vkYvhbRr/wKKYyHZ//x2mq1LVMXDwBjUnLe+++h0alkaqFuc/NQaHPs/7PGxnCQwRTQYa/PJSgx0/rbg/qghaDwsCN5DVGLL5fBoXcWtcqC/QnfzSGz9ZuJi1ahHQUh1Yo1Cvw50JUqWpJiNZc3vs0pSavGNZVpJMVzchE+E+2oP8+f1wm+onReHFSWlzZlshy0pxG/IzUXEkAlEYsMtCqJ7ikFO9akpGJe2XPz98F+x5QLYFYcUdd7MwFSU7Mlou/o9gtC0CX3sUlIFeInAMJiOLPVCiU+rvxpT8gvJVY9nd34v9pQnB3l15aLdxF4P/UqUtSXqnllkfuP+3UxRrzXqqfQgC6BOcSs720+7+biS6OdvGX9/i693TvosIRzmoi2zRfGrWLDl26uaMuAbpWI8zyCxLEBcHLaFISjYlQ+wzRTAhjhYZAysuchWI0bpCMasHGFmCtzKmkE9GCuQv5ZM1aaTQjQl0Eq3HGiul4u7xc2neFplAji19dQFlNGe3XO9m2ejuvrfoFaz5Zw8R541Hr1ax+ey0N1r4SVEdNHoljqJm2xjaGW0bx7//wewYM6I837CWaiOJw2ovUvqySbCRH1BZg2C/uI11I8+2fruHOVKMVJ7tWjc8TxOG2E4oHeXziWAnoR44exaqxEgyFMKss/z9AF8dMALoYOemE/3Gum3bNbea9MhMRXrfjrV3UxRqoUrllEZEwR7mhucK0F6bKanbXe/toyN+HNqElr4kRKHSx5LVF3Lh9g7P7viEQDDJ92TR5s09G0xzf8SWzxs/lyyNf0kIj45Y+KYF529uf0SfXG31GSyQXlgQZITcTdpkqu1Iy34fOGyx339XqXuzddEAGjsx9eTa3LJdRaZTU+Os5tv444ViIx2aMJl0RZ9v6rXI0/Nprr+GlU3arv/3F7/nrV/+G3dt2MHjKYDm92LpuB8LkdPKTk7n4+Vn0+QLB1k7sdjOBVICCXUWnIsSIqY/haqimO+CX9pu6vI5Qe1AmTx3Yso9as4vW8EVW/WgVze0BauoHsHb1RgIhDy+uWoi3vYNLJ68TjxawayvlFEKrSKATNsQFBSFNlOuZa6x49TkCvjD7thyQLOkUIsAlLWVZ5pyZXev2YFY7aQ92EnfGWPXXz9PUdpv96w7QhwF4Az6sDiPjnn+C7k4P9ZW9CHvClNnLaG/rwKQycXDzESmHGr7yfvRaDYd+9zm6sJ7amho5eh04awCuSisH3jlKVa4Oc8AuPeID/qQ0nLCX6RDuxRfz37DifyyjqauFs598RTwY5bVfvM6/fvBnxi5+nD7uct77tz/jijuodffiZrxF6tBr6swc+PQgHfkki55fLtUVB9/ZSXnahD6v58Gpo3ENqCGST5Fsj9K66wqhFi/2+nJu0cLs1xfT2trCYGUdW/+8HpPCxMz58wnpsuzdsQcXGto6b9JQWccl3y2efH4hBaseHSpcGhPxO13S78DVtxfr3tuEI2lDlzGQE1kQEtBFtGoOTSFNVpWiuxBA7TATIMuYBU+gz6g4u/0oVn8Wk/CI0CrxF2Ks+MkzXGm9xP6De/Fku1mwcAF2k4Nod5yrB64zcdIkju46LhPLxH1FKEF8IT/2GhtdinaeeGm09Nq/vrORciq5EbwupaQzX5wmG5ytf9xBnametkQL85fOo6q2mrf+5Y8M1g/Glwvy4KsPEQ/6+W7jOXrTQFdrnKg5waN/+wBKc5Zt/7yRcnM1j66cgEFrZse/baavQxi6pAgTYs7KmZBSsOGNzTxcORzvrQBV9Q6CYo2nzpFP5nEYHCgTSMOaXLmwhE0yZMUgCWjWoJODm47I63P2SzPx1bXLXbD5Zhmnd37NmFmPorVoOfDJITx4mLV0FrF8hGQmwsmtZ/irOb9g/eZP5YrAVmZl17/tRxcxyjGywaTlwVcGE/KGub2uTToA3r9kAEpnnjpXDU03muhd3Yfb15qw6BxkInmuHr+JX+QwaMwSE0TOh4RJGbFaBHURNVfImYpfFpvUIsGthCmyWxe9sSDKSaOY7wFdALD4XxBue+TSPfty8eiiiC3+lmLXLkfupa/verqXgL/IZhcObiKxrVgsFJnvpecpOnNlkYRX7NJL2nGETlx4v34vk+vplu/+jhIa3zsav6sZF9I4IYi/O2GQ7fLdTl3uyCVaFxnvxbb6e1CXiPzDBh3Fl53FDr2HeVjci4uIuZIu7p7O/QcpbJJUULibCV1kt/+wS5f5yNkcVquWeEw46BRdbSSLXjg16RXE8iEZhZokzoSZ40hmi+P49uYO7AYHmXCe44eOy2QlYRKQIi792cWVv+LZFdIDW61V8+7mvzBr/ix0eSM2jY2jWz+nM9gpvZQfmzJGxijqFAZSkRTb921j3KInZBTptje307eiP4FEWPqxV5aXS/ZFOBDEanHw1JSZ+DU+2l23cTltpL/O099+Hxs3bZMnu/CDT6bi0kd92sxpssjZtWsX6WQao85YDCa5J9tanmKl/GYBzslsnhnPzqDb0EZUEZBVrD3noDJWy641e6WGWYzkx696Am/BK99Qp8rNofdPoMtoQZsklPOhtiiYPG8KuUCBiopKqcedMW8GNrOD7iYv3x27jC/uZfySJ1CZi8lhhqSBExtO4DBY6fR3yT2W2MmKLGRf0kdal5bM9bmL5qMIqeV+XafRs+HgesauHEkoEuTilsvSK0C4cgXxS6e4YDRAraUXH330ERPmPSn3xwOdQ/iPN/5AVp+iTF3GiAmPUO6sJhxI8c2hcwQ8nZQbrRiExaKIcBRe0g4dYbV4x3OMW/wUnQEflRU1Mr1t/9b9GNFhyGkpJGI4zGra/G2UO/vw6KTxMku4vraKz9atIZtNikUBBrWDfFInY3uNwpqskCWaTqN0qJmwfAItgVZcDrd0INu4ZiNOvY2J858gmYhTaa4k0C7Yxnb2HtnPuMXj6Ii0IzwnBPt50x+24Ta6uRK5SKWlnIkLJ0mXOKfFKfXNe3fvkyE8Qkc9cvwjFHqliEWiVMVq+WrvWa7ducKqX66kQ92KUqvEGLGwf/Vh7GkXVr2WcDSDySRWN3Cl7Rblgx1cTV1m1qLZuExOLFETH3y4mnk/fUbK95SpNHZMnNx6UhplTFjwFDq7GrUmTWPTHc6euIqvEObJeWMZVNdA1xdNDOo9iE+2bOGhp0aid1g4sG4vVr+KKkcljb4mCmVqOvDLsN8XFyxDHRI7XSWfn/gCYcXR1NlIQ2UVlv/L3ntAW3KV54JfVZ1TJ8cbO6sltUAiIwQGIamV1UqIlpAwYGMMBhae957HMzbjNeuNx17recasB7OeGQ/GBiGUJZRDK6FEEBJBOafON597cqw06//33lV1b9++3erboL6tU1qte+85Ffb+q2p/f/x+RPHq9pewZt3R2IUGPrn5DORTGVTGp3FEbhg/vfmneHznszh+zUdhkHJlxeAwO4dwuUdcB6ZLiaM9dBMOdrVn4OUTOOfT5yOlx3DPVTdjuBcDNfnqJExU3RZiGROnfepUVHtlDIwWcc2PrsVFF38KuVgBu17djecefwFxJNGutDnHxbFc5IopBp0zLjsd1cwMlzhRcuMP/uWHWLNqNT5y3odgZ3vsdt5QfBeuv/JGnHWeyB4v1yoYSg3jvh/dh3Mu2YRdQ2OgTJ/17ipc/d+vwbtWvQ8fPOOj2JZ/GfGcgex0CrlUETNmA7vf3IEz33sWvv/t73H71Iu/cDGmG5Nw2g7eNXAsbv3RHVyLTvzjXeLaJwV3poyIG8FAKg+q7ptyxlnRpzLQP/7S5+CMAxk9zxU2V9x+OU7/2smYnJrBM7e+iBGswJi9G5/5/GfQqDeZsvWKa6/AZX9yKZK5OCZem8Qzt7+IzZd+Gm9EX+ZqmPRMAY/f/2uOoX/i3I8hsgFo1dtYUVuHLXfcg4o2jZM+9wl0Km0cufoojO2Y4CqPXLKAZrnDnr5fPfQEAzEpcMLIJUAgAJY9690oNJcAXbi/eeP21UTuJTCCMUYyyylCFWVRE954bLUHNiq70dnKDQGgcr1LkPdd4bJfOpWoCQudiGNVgpoycqV7nfuDBy53stKJz92i1tQyY0x4DdREAke4iu+Lc1PcPagr73YFoAvwFuZ30MBbkPD4CXAK1KWVLoPfwYXo6F+OtcXcOSmOtCjlUhdHE7grjYq52iXAq4HT4q8EpLrakONCADyTHclohNzPd3l4ItvbpJ64Ft9kLoHjG05lbxS4oDMJIQtFRbg6NNLgQO0+NXatUzIBlYERUHLNN3sHxLgpZi1yAGjsgmuey8eoBtkF0pQtDQMNk1tXI2573BiB1nuKzzVMHZ2oBctownQ9FFopGI6JpqnB0pmin89DtbT04HICiJSRAG4HyXQCpdkS07iyO7/R4pgSMRQZsRgnyPUiXbbaaYs4ESZ4ITc9bSSnXrQLW35Pn1PfcuqSxi1fKcmOvqMyQkekIzJJjuLYpxgWlY5oHiyD5OSKuJZLoYCoLxMhJypCJLkR0Q7FMololF5K0l7FzEh2XbPNfyd6Saal5DtDsU9yk8pOdWLs1FmY5iSuQ38Lbw/dX1GyRP9YhtylT3iC6LmiMdj8j54VVa4hXjimBuY50L2mh1d00nK5blQ9efSbIxcSei4EiQ5TFFOhNCtXYkwkF7qemGPw/JCs2MnnP1c6j43kQkx5JFO679QNi85LsuHFKPS8yZVKjtkQPaAjotWuuM+0KHicV2FFiG5SyCvqUGyZQFyUPKrz0P2m54WuRWMRlm1E9J42RD8CUgwNV+NnicdFFgaPV7ooYfDzTmWUJPeYTYmbOmyDkpVIjuL4OH9O8yIOBQc9SubUANM2OO5Nc6eRcQk5Kenk0ZO2Ed2zniHOxVIlZU2ujwTgdN+jdH4+h1x7uEujyNkhOTry/tO4yBih4yOuBtMW7zNd12FdgN6DoGOi/87zWmBAc+ieE4m/XANk9rMWoXMIudMWdWIsB5Ih3Se6J7wOkhy59FQBjUj2Uq2XW2abvyOvEX2muUQI46Ada/B7Qco3PfOWQYokjZ/aR4v7Ktgp6TkT94uuJXJuRIIg7SOSysQc1PolqmV6/Ll4v0RtET0XxPJI+2W0HFfdEPVwx+pwJn+pVkIum0On14FpxLntr2hQ5XGHRRoLPXs0P6IlrXQqSKRpnXRht4ngxcR5l27CzTffjE7bworESnRhoVSZxUh+GBNTU/jql7+KG6+/id37wdqrnmD5KNN4vahECfF8S4NU2fCin7lwcEscIBe0RDSJVWzhy/upks6Uda7eGgX0fI0Q4KskuKC+e641rEBYgWSAQ2IVCwA3VHLmj8/XUoJyNGn0izlJd7lSPhSg+9a4xL058XUhu7klblKeJI/HdhPvUgDm9LvgZhdn5RiCdLer7HYfsvzxSs1Dxt45KU52W+NzyTh8EI8XLz8DgEkLhMMvaZQWRsp0lVqSS14AXZcvrNBHaPEWi79YyMitpDSYYFrq0VDJCyEphnaixSFGZTI6UI0T8QuQ6gEJmx0AsAwN5TgtShRLJ7AH0j3B4FOhzyMuDM/m+lux+NLLKGKB/KLqNjyT6tMbXCpiRiOsaZt6DMPFQXRbNnpEwrGnUjd3Kov8FSzz6iVRj6B8eUQypnwd5u5D81X//CGE9lcPL0tPehX4p/QyCCAWikx/60vgUJdAYCnJRZHWklAW8qE+/vnj40ZY9AKr13rOO0rKjcc9Kro2dSuzkcllMDUzhUs/eyl74+649S6k9Awr9gwttGaFPIgE7JlUFtVOBZZLuTU9mLEoNl+8GVdceQXWFNdBQxQvvfkqsuksVg9Tl7lpZNIZfOrCT+G6665HlKoY5Aqk+n2EBuybfP4cpPnHqEGWNQO6imkHLmcF/4LATJanzXFdSxe+b/kKXV1Z8wrAhWEqTTCZYe4np/mrZhD5F7sqk436uwsFVygVahYK3MPnls9cyEVOxsQcb4IEdK6M8X8X11NjChLiwmMOngwGdJ9r1gd2YePwqaT57gNziOJV1a+xvkQp+iqZjqwDCehk4fO0pOXlGxrSerYjJBAXUdIyGdSF9cUaCKXs000V3jhpKQkwJxDlB8Sgh3GhTYI4X3DvgG6S9aFrqMUEuFFCPQE3ATgBPQE3AXvUIWtFAD6NhfYnQNc8h7tHkYbsAzonvwlAj6YMLmch1ieSUcyIIR1Lc09nstSpn/OBAvr8eS8Eykrec0BdaYAkW44NiYcmfHxYAxAATp+odn1ComzpskdiCRrJcltF++NdthKY45r1DZblq4wKi12Ug4UVbaF8s5+NrXDKCarUy9wgivp+f/VrX0WlVsHtN98B3SJLnLwB6pggJEiATonFxBlSGKT+9nE0nAbOPucsbLlnC3sYY5EUhzU6bpfbO6eSKRx//PH42aM/Qy6d50x7BYBvDdDFY+ZwbpcwKXkFksQq4vYF+V2ipEvCPANzAOi+lS4t8/BzIJLOAotfZZgHoC5AWRg16n/y5BpF1cWeQfLbAqAuF3g/uS0E/EofU9n3PD+pNASgLuaudIH5oGDnfZwAACAASURBVB5+IbVfjXX804vGK/u20PnGyLR/IVbJ5c6gTi4z2aBF1qzvaaFLwZOLjJHZFVau1DjF+SWYCy+ZcNuRoiAtdD6MLi671Oy5yuwb0MktSV4BSk6rU24DhHUeCwE6fU5uPVI26HMCfBI4uejJnahp1KWMLHQqvxEWOqd/sLvQRtOqoTggqD9n67NIJzKc4FKbqWHt2lWoNzpLBvTgcQxZ59LSljgcxmcffukBcXXpEp2nVYQhOlAcAsWIFSyZydKH82WLce+4gc9ZzKUhslyFoNzwyl7cA9ThcSveWMJkdzmBO7UJLVfLnM80WBiC16aQVwjQpQeOY9m84ILJpEqNEqKxKAP85z7/OXR7Hdx4w03IJQfYxW5bNlauXMmivOzSy3D5Dy9HRCd+c7EeKqsr/LsMxITELww5sQkQ5Sxun1RlLqgrrGKwm+9yV6AekKbssY+6cOC+nmupM4WqCvdKP7UaG+Mec6yo9LvAQvctdZXppxLZ5v1USkKgcASmpzKypNoSJMdJQap8vbn+WMAH9CB+LrIR92ahsxCVtiRL21j8ipRGgrho1iIS7AILXYpHgg2DHoEiMc6Rhc7xMXF+tnDZghRgrkCLXEzkcleA7hmhhIo5b+b+ADrF9HROyGlFxTXiRDFNLnciMtCBZlT8pOsptzvtR/tbHBCkpiYUY5OALnmLPYq/UaxTE7FxJinsdjkpKkFxKyeKbDqFRrsbio++taVFqkW+QjDfGuf7EnKhs1fNf10CRUlpiYH3RLxQAVBL4qE5w/OXEZnb8NbG3t+7L4G+BJYoAWWhy2xulUQWWOjE0KlhtjKLeDKOZDqJSrWCQqGACAzMVsqUVroXQJehNcPj/uMDQwOsFFgWUXnr2LFzB/7mb76JyfFprF19BPfu3r59O4YHh3DVVVehmC+i17O46YpQ/MXao34PgDFwSyvwCoqoiVCGiQmku3yupS4s9ECGwlYOLHX+g5Kw5S5BfD1U6qW8lbJMzbfGFcGLf4GwsqEUDpmHT0qQdAlQRRfPQ7kIQquob6FLU5tDAFIxUF4Cbk4zx6es1lkV21fueCXR8E9Ae3w8IJZZyEKXpDd+YhsDv7TQQ4qXiLv71nmgFAS90kO3SwE6CZ8oczkBRya8qFpFXePkHJvcGvKm0VkFmJN7XojeM0SS0p7bvgFdJEcZDOjErSKSfQSYU3IPAV03IoCPk3EI7EVIh/enRCFKxhGxLEowo/IMmcwiyWPiaRNjs7uZRCQXy6LZbnHSSzGVxYvPv44169YsCdCDZCn5ikhR+MA9728F8nw3QjF0cXQgR2V9By+iyEoTiYXygebjRWJYf+tL4FCUAHNshFb9+VnI8y32Q3EOex0TJ16GXr9Qfouy1kUrTKDRaiCRTKJrdXmdpn4V5C2kpGKy0MU6ErjdlXKQSCVQphbOnsstZwnQ06k0rwONbgudVg/pdBbtdodpYpOJBBsuDrVGpTagxI06Z5wBuPNCqtYSH5dkuHUBF/uelrpoVcpVUwq054E6dyNTAKlKyPx1Tpn+oZi1qgP34/FK4VCJ2YFSQecldlG58i7odmeU8k3wuVY8z8e3soIxBCVqIY8Ei0qW0/ku/rnKEItQAfp8C31/kuKEzIM4BucWz4mlU9/doK1q2PXuC4G/J0tZJP/TTyoJENY5cctRtqmYDMWLCMgZ0FmOHrzIgQO6gCfK9tVFli5lF/sJd+L8FEcnwYdd/XR/bOrMJjOxaU8mj+F6S9E9hzKnKUO247U4YWTr5FYMDQ5xf/fqdA3rV6xBmzi6qbfgAQKi0O6Ethl2e4ct9fCp5+/DLiOZn6AAXVn9gYUu7o/KsFUZq6LURFQRcOZvf+tL4BCUwEKAHgb1+dSZh+AU9j4kqWCrd5dXrHnATABeLBQxU5nhRSIWj3EfDEpeS8ZTcHu0/Ch/7J6ATtZ4t9dFJEr9xpPYvnMbjlpzJHZO7eJ2psP5UXRdC1NT08hkMrB6PQwXhjE+PcGZ9ATsoh5B2Qvh330U961wHxf8RLigbEvFl0NVaj5HSphSVVnqvC4qQJcueBWr5gFxnxjhD1Bud//nApa5UHkCECVZC5d7sPmWum+OS7d9aKfw+AOHvZCFb6n75pWM36vYOtPEhq43r0xuUUAXBfDiTqikOPpLudxpbnO+l5a7iqPTUNjlLoUm3L9iNKKKnU5A5SBUnEZZ60yTLwGdQNGDxeQ1YUCXyXMHCdA9jRrXB24Zmi6XTqkECzV/manPJVJcoqX+CTgNl63xjZZ87UStSG0pzz1/E3KZHK6+/GoUkkXYTReaLAtZCqCzd4KzYvYE9bB7nQc9bx+hEIQSPsIaunxmVKmfKAUUJWZcEiiC6ILqtg/oywoH3kmDDQO6n/wrF0H6W5VFLVuZLFiVEiSxUhJcKpVEq9NiC71cJvf5INrtlui8waWcgarvKwRSOWBWz5EVmCxNcgy9kM7jjR1vYM3atXz8xPQ0CoUiLMtGJpFGtV5lMzSfLTCxVjQS3TOGHvYq+GigUEFZJ8JSDyeA+UlioWx1n8BlTmKamD+tb2zBy+kFiWcBInrs0hfuSpUbR9/6/OnhhDg/Az9QoSgMQf/5iog6nY+6IQtfufeVZsIYojL0A2uc8SWcCCifV99yDwP6vIRk7bfTDhPLBPSvMpvcTxgResleAZ0nI6pIDWo3p9IaXNLMgCgV7Uv6e6UIKIIaFiIUoJOiILLGiY2H6k/pX9ez0bEtZLJZNGtNrCoUMDU2i1w8hZgZRdchCtW9u9yJJz4Wo563LlKpFJrNJpMlFItFNJot6NEYJqemsWJ4BKapo2s5mJycwBFrV2GmVEYyFkOv28HgQBHVep1dVnQe6hRA5/KIvStfgO7o6LZ7/JDbLrGmW9yStO02cepZG9nt9euHf4PxyQkG9IyZQ7PW4jKQpQB6MhPHm9u24agjjkCj1UKvJ1xipZkZpJJJ7hoX3gJNWbxAFOdKZTKYKc1geHQYs9VZJupJJuNotVtcdjI5MYn1a9ezB+X1V7bjmA1EgUqqPTUEDjLfl+OiqBb8sNWm3gdB/bh8s6APxv2gsi6SQ7jHND85IVA8GNfpn2MJElDLn+yNHQ7DCbAJ/G6qWkW8/ZSPHK5SCQhZ2PsZsvjV6GRhm8RAqsOm2KfOvCGs/EsuE85Rk1wMClGVs31hh2TI1PP1i3Cd91xXt0hYC8qr9yhJ8735CiiF5sNzCpm4ojFZYBkHFrxQJuaSogvg970BglZeeIr9TPmgHt23uP3kuHCteih+HnKhszIhha1c7OIKQR4B/y3vebg/OsvjN1O2j4aBRRdYqIta6EKH2pP7XWlgrgvichdxHqUUSEuRsZ/82UR8QQxzkgSEYhIM6A6TiuiJKKrNOrKZHJr1Jnr1DgbTeQxmEpiZqiMSN/eSJS4UEXIVJRMmpmdKrI0PDAww7Wyn00EskYBG3dtaHSQjJqqVCoyEiUyOegN7sLodRFwPpkEJJLOwPIdb/a0aXgWr10bSjKPdoXING3bXRjqRRjod4yYZpfqM6As+PIT3nfhe/OaXv8V0eRrrCuthWy6apRZWjhRRq3eXAOgeGt0mhgcHUSrPolat4sgj1mPbju1Yv3YdepbF8Szx4AcLhv++kLWtGag3mhgaLaJSq6HZbWJkeARjM7th2RZr38R49+qrryGfzmN4YARuz4XVtUGtAQVB80IK1RIWqD/goeGXeyGWpz/gUA7JS4UpLPuyOvRu0fw3b25OjWofGrJI/SlITyl53QQ8S5AOz1GVf8nvZGq1AkUO2bFHVXChM6TLjmFzwTxIsJ2bFLenPJVLm6/IzVOEJ3d+9nvgjxTrPO8bAmqV9a6y5sRe0rsq92NvrGr0HbKew0l5wphWbm/hjVWAymmDsq2q+Ex8LxLjQmgaQtjwPnzeoADA77Qmxh5ScPxEuZBLXl0r7H+nqz4xIfuhUy9X5Y+nbmGO6DFL7eP2aqGLTrJ+IxeVGEeqjSCOEsQNivlJJcgJDZ/+L5iCBDMc8+4wCxyRIRATFwF6w2ohm82j2WkhaSYQdQzudFYen0ZEM5DMZObEMIJHRNxCatOaTCaYR55AnCxYZXHkigWUm01EjQgK0QQzKiERRSqbwc7SODLJJAbjKbSbdXTsHrL5Acw6dbSaDWitLvLJLPdrziZzcG0PldkKP1TpfIZ7sJOdPt2bYg546uTUbnYwkhpFrdTA6oERvPQ8ua5WHzAg0gNlaw53WSNx5nN51Gs1xONxfrFqtRpSieSczPagfETEzog5jTXsqI56uwYzZaJtt7lByyD1sLbqXJIykBRZruRV6LS6GMgPwIyYnAwTjs0fekvevkcUtsiZTyHU11hxLe/7LIf3HvPBfD5X9eE9+0NzdoHdLca3J59F0A98LkyLv8JAvvcZBhnhQa21BEZaEUiZ50qmAD9UvbmoJAs8ACqZdu56MV/ZUOCtLFIJkiFQn0skJgwKNbb5sXR6l/3s9nnEMiKDKkgi2jN+LaTkJ6P5SkPI6jdkYptfay7HG7LYAyVABMJ9a56T4gJFQyhKQTzfz7iX5XN+yEFm4NPo9mifSklx9HIS8AqXuWhJ59rUh9ZDJCJqFBd0uVOMnIGYQF3E21W5Go2MbmDEoBsqLH7xndAGRXkgufNEjEUoBhSPteEZZJ1Tz3AXXc3GxZd+hoHjzltuRzqShNe2EXV0DA8UUK11FmWKy2YT2LlrDIVCnju4tVotFPI5nufU7CzsCBcTYnW6CNvqoWk4mO00EM0kENU0RFtdNKtVFFYMomK1cMKpJ+ED738fvvfP38bq7Aq4toZey+KAesQgi1VjCsq6VcdMfRrxQow55vOFArZcdw+qjRpzohcTA9x0o944cAudXqau3UEqk2Lvwyknn8zu9jtuv52Vl3Q6DZeYlvbCFkcxcbsL5IsplKsNdN0u0gNpTJUnEU1EuJ98LpfDzOwM1hTXYNfUbhSzReTiOdQadbg9DwkzKWl2D81Fb39GFXYnq3eBvA+0GJAC+E7e5i/iqrGEahO57GPQy/jmBi7xvU9iTv/thXbbR/6Lsrh51ZahWVWaxdFjIuHgtZ+sdEkupljTFIW3XxkjU20lhjMEqLp3qWKErWPa27e0gzqrebMITqbmOmfOsg493LglrJyKdt8BYY2KUwd86oF3ICgpk8DMykzYjR8Cepk8F26eEhjTqu+5ZK8LWffC0xCoW8E1pcUuv/MT/+Zb6AcD0Nm69sFcADZf3vUQJUBXSXF+O1aVGS8AnfU44jImMNcsuGSd8z8H5198EaqNOo488ih851vfxlCmiGI0j93bd2CkOAI3VLw/904LCz2dSaDRaHIMnawtWoDIgqWN68tTcXQaTYxQJ6hmA1YqipluDfnsEF7e9gKOGRxFPp1G3WnjY2ecgvwRK7B961Y888gv4dV6GMmuxviOSWSSaeSLGfR6DiZnJ5EoJBBPxHH2ZWfhphtuxoc+8SHEIwk8+7PnUZouc2/moTyVsVEs+sCyxBWgU31pLBLD+NQ4PnPJJbj33nuRTWaYQCJKbvHwCxR2BrkGUmYSMzNVDK/KoUL5BegilU5iujWFQjKPj5z2EQwODrDL/UPv/xCu+tHVMI0YapUaipkB7lxG2f3LeesD+iL2mUoOVW5K2bSpD+hv/xOvAH3hgJefCbbwQGVSKzPkLxAy8ytlfCY1AejqXaGzE32sS3XEZKFLQA9OJcxPJpYJ1aGrQHZgpQuGMBkAEAblHHAP84zMrwUXUwuHAPaw1BcgllH7C94cmYMfqv+ey9AmRjqfpY2VG+Gzl678MN2rdL/vQSwzF/BpHKKfnABw3x0fstSFbIKStmA/MW9FvKNu8pJd7mShE6CH69Bp2ASgBOSqbI3j6LJJAwM8uxEMuAzoRBVLN9aGq/cEoEfI5e6g7Vk4+9xN/GA8dN+DQMdFPp5BpKehVW0iHkvPK9pSUxOAvnPXDrznuHdxxym6Ziad4t/b7TYGh4dQsZrQHRcFh1pUlqAPZbiP8esTO/Gt//ZP+Nd//CdkEnEk0jns6E7ho5tORTGfx69uuR96x4ZpJWF6caSTpDi0GURzQ3noSQ2v7HgFl/3ZpXj0Ier8Nom/+NLX8PCtj2J6soT1I6swvmsW2Wx6SYBOjV92T42xa53KRmhex3/4w3j22We5UxslAAYx83Bkhy5rwGlryA8k8OrrO3DUu9fipW2voLiywOGNlceO4vmXnudGMiZiOOHkE1DIFHHnbXcybe1wbgR6O8JdoJbz1ne57/vu9V3u+5bRH3oPXtCZ5lVcmX+E4rUC7SRShQJjKjlNUDovzCPhu8c5Ji4Bint3B//YQmdAF8ye7GlVYVtGQEqUDurQxXhC8XRJoSJ45INKI+XmnlsTJQAkDPyBvGUC37wYOe8rAX0O0CsFghg+qQmYjHkLxJBAGY57czWWspyDnwzlMoa+UPw8nCg3B4jlRRQPiLhNwlUfViZEgp649hx+95AGF1QByGdgqUlxEV2AuQL0gJmMLHR3H4BOjnZlodODRRZ6D27E5u5XVsRB0+7gy1/9CzQaLVz5wx9jTW4Vl5V1yk2kzZSIAS/YHERITSXF7dy1mxPiSMMslUpYt3YNpqtl9HQHcd1gQO922rByMXRiwJf/6ht48P77UH1xO6ZL46i5HQwMrcaHP3MKkys8dMOtGDZyiHWTMN04PwWVSoXZmKiz0QtbX8A3/8+/xfd//H1q3ImSU2bymYvO2oxfPPAYqhN15NM5cJRjCRa6HtOYNIJcxOlUCu1WG5s3b8ZP730AL77yItauXhO87PINUFo0ldrFtBSrn9Qtqd6roTiUx47ydmz+3GY8fM9DGGvv4mS/ltVGOprmxg7TkzP43cNPoudYMLsxZr1brls/0WvxO9dPijt0n+z5gD4X1EMWuh9cn991QTTIWthCl7AvAV3VbCsLnVCeSFWoJDcM6Gy4SeCmNdGgMGQYxOdY6wGECk9yuKhZXV9082NAXADQw6Qy4mwS3JUrWgG6D5oy5i2Vn4gswqYwwh4Z7RJgBagG9eCBnqRc7gKMfVD34+fqjsjv/AYuKntBdBAMl9UJUBcArjbh7xbjC7vjhXI19/nUfjdt+2Vr/uXZgvaVmz1i6H73HFln7lvnsksb31RSulyy0MknITOhufuPIx4iySGuWl0SjzvFz61ImwFdUL+60BHFJzedjFgqhjtvuhN55NGqNZBNJUHpdq4taqPFQxM8sMqVZDsWA2Y8HkO93sCff/FLqFfr2HLXPcx+lCD2o1YbiSaQTMRRjnTRjXtY9bF1+OD73ocbvv1DDKUH0NFtjFklnPbFTfAcF6/e+AzcroW4nkKj1kSukOGa+9LEDFLZJCJJA2/WtiKTzWGqVcKK5GrO5W+26hhNjiLtpdGpdjhOS3MVTVJovuLW0d/Esy4fFW49SRv3jeamKEJ/7fTaSOcymO3UkIibcJodxGMmalaX+8nb3Y7syCSOE/c/oEegbnVOj3vFIpfPYqy8C/G8idPOPQ2NTgNPPfIkSt0ZJGJJ9NDDyWecxB2Y7rzxLiS8FJJOellb6PRSqLiw/wKFrJB+2Vq/bO1QhfQ9LPQ5i7tYCwmowjYxr/FyP7+D4gJpxf4az2Vd4jxhlzv/TnBEFJrcJ1zE0BWYCy8ttd8W3jsFT3tmuc9FJFWOpgBNKJR7An1w0qDTGn22R2w5lEkeVt5pP+FyJ/wQd1iBoyoTVyulbymHLGn/M0k8FrbAfUs7pEgFuSjB06SY74QyI3MUwkl4IVAXToRwXX7gcg8/n9rvJoLmLOKGCD3Hb5XKNzRIigvqT8UoVNo/1Y5zchwzvgmOdAIh13I4sa7Va2J4VR6vT2xFrGiirbXwmc9dAgLca664BuuzR+LEsz+OsjGFkdXDuOvft6DsVBE3Eth4wSnIrcri1n+7FY1yG3/3v/wdXt7+PAqDBVx7zY0YjAzhvEvO59akI0Mj2PKTu7GrvAP5Qg5nXXAGcoUsJibG8dT9T+LjZ34Ca0fW4vJ/+xFi0TgiER2RnoFhDKBeb6OT7eGcr56DJyuPY2TlCkReN3HcyHH47ve+i2qyglP/6iQkInHc8Xd340MjJ+Cj552EilVGumjg+//vd3Hs4DEsw93ebsS0JM78+vnYtX0SRw4fC7fj4Iorvo81iVEM2QUkegk0ml0kCznsqE1gsDiARn0akbiOsVYJn/+LL6Ln2bjuqquxPr4SJ52/EaVeFyMjK7DlqltRr5VRzOZQt1s4/8uXYXZ2CulmD6Ojo9jttHDzDbchb8eQdGMwdGqs4CERS2G6No2//MbX8dKbzyEyCMSNOLb84D4cMXAEJhpjsPQeNm0+h7P3H7z5IfTaXbQMCm+Y+NAF74fTdfDM/c8j1ktC61H71OUdQz9UF+z+uPoSWEwC84yzfQhLOdpDgOL3455/JmXdz8uiDpmDIoYsjJD5Fr5y19OV9mxPO89LECa1CdfLBAaqHHDYJR+ew9xeHuGZMMOnQWFdWT0vFXVuWSr/sT4iS9fmeKNCFj2j7fzxyHI2l9k5gtp0P7YuP5vDShhSnFQkxHYCrnqlFIQtcTUflf0uQD2Y5dyMf0B7ckL0Q2d4Zm1IVv3JOYjIiLDYfUIYn+6VAF3GT8lklBamwdzm1CtbRzoRwfj4LFavL+KN8V1YuYbAZhcu/MIFqHWrMHQPphtFDgO4/OofIpGM4IPnvw8JO4tf3PsYKs0K/tf//a/x1CuPI5Mp4pj0e/B//cP/jVVrRnDBly5Ao97CYzc9hq3Vbfjbv/4mtr2+DQ/+9AFko1n00EEbDXz6cxehWinjkS2Pcs35+adfgNd+9TqTvziOhYSThDOuI5tNoZ5s4ena73DR/3EuE8e8duUO1MYaWLNyFeqYxfo/PwKoA2fkzsCO307ikad/hTJKuOgrZyMTj+Ga71yJopnHFCbwgQs/BjcKPHHzUxjAKI756AZ8fOOHcd23rsTsm9OsKETNJMZmppBeMYQ3p1/Hu4ZWomLPYuOlm1DxWmjZVCMfxUA0hSuvugaZ2Gp86NwTkHNNPHHvz9FuN3DepRfhjfYEnv/ps9C9KdTqVWz6+p/BdQ08ef2jSIB6Ekc5q//Sz/8xbMfGI/c/gAbKRGKLYze+G3808klc871rkczGEY/Esbu5C6loGu60h0I2j1a0gSpmccqnT8JAtoi7/uNeDMVG4VmCQa6/9SXQl8DykoAPFosMO1wWFbZw+XdJMxsK3O9xpsX7zUsH/Z71dvsnSAK3cPFdoIcEx8vmLMKili551YmNDFXlPJ5HoTq/umOhAZF3mcxXUbwtfZ/q3NKVPkfB8CvhA2uceHnYxR6OkEj3vUwtl/4NmRkv6/wDr8Vc6S8d0CmGzarYPED3BKBTV59Wq8m1zWuOHML2+m5Md6eQGkzi9PNPRVTX8es7foPZ2QqGikN41X4Bf/f3/xtKb5Rx7/X3I4kkNpxyFIY2DOC2H9yOIkb4s13uDpx14enodDv4+QM/Z1f8WZ8+C4YXwb233YMoItjR3IZUKo4LLj6fmwaYegx23cH9tz6AOBJoN9qswaWQQbqdghEHdlSnEFsRwRFfWMXx9leu3QqznUA0GkE9UsJRf7IeK0aLeOTvH8da82i8OvUGBlYX8N5z341Wu4HnH36RtdYSJrH5Sxfhhh/diBwKKEAQ2nx44we4H/rrD70Jva0h5kYwVSmhHOlh5cgImtUJVNtlGKMZnHDWJ5AbzOGRax9Eyy2hqA/hhe4u/M3f/h1Kr+/CfbfchXwshTM3n4dKxsV3v/sdnJg9Em208Ed/ehFaLQsP/OAWvDt/NGYaVRTTQzj5gtNww0+up3REJOMm3sQb+NrXvobeNhv3/OQ+DGQHMDY9htVDq1DrVIGmhtGBEZSsGVzyxc0Yq+7EI3c/ghSycGuAqSf6Fvr+LT/9vfoSOKQkcDAAXRGP7W1ii4eslg7oAejNrcNXcyOgnQuqIf8/IynBsSDECW/h5L+9zS0M6Hsw1b0FQA9Y4ESANWjOomrS2dzmYfh92kO16OH5LQ3QyRIPWejE6U26CrncqUkJAbrd7mFkJIW2Beya3Y2qW8YR69ahhy5O/8KpgOXiwRseRLtGyXAOOskGTjznE/DKGrY+sQ02bHzg1PejeGQe1/zwWhgzMWTjObhpC+dsPhMjKwbxnW//dwzHR3D6Wacjk8ji5ptugmYAUT0C4lK/+LObsXPHDrz42ItcZ5BAElbDRiKShG5E0JhuYXVxhEuwJq0qWgN1HH3ROoyOjuDx/3gKRj2KRDyBrZ1XceJ//jC6NRdTN88g2yzCSGmYdKfw4QuPx8DKIdz873eg1JzBn/3V57BrcitWFYcRrekwJiM4Ys16jHXHkExlce2/3gytBowkcoilEmgmHJSq02hMjOOYdx2FKiz80SUnodqu4aG774fbasGImnCiKWy84HREGjZefvhZopbB2Zeej9/tehG/fey3KHhddLptnPmVL6BabWPbnc9icmI31o0ejeH1K/GeD74Pt9x6M0rTkxgYKmCbvQ3DkRGctPFkHD26ATddcwva9Q43WRgoFBGLmnj5tZewav0qnHTqifjVzx9DvV3HysRKdLs2NCvSB/RDapnuD6Yvgf2TwLIHdJkoR7OdM5eQpU55UmoTYWjpuhetKBjQOd9LlmPyuaQ7ngFUcb0vIFLO/6JeIPMsdD5OlbXNGdtckh52rSsmPBHZDoB7DmCrhizzyXaC/dXwDiqgg5LdJKArl7tO+W+6jsJQBE+/8hpGjh5hZra7nrwD3/kf38b07gk8cNsDGImvRLlZRipn4uw/P4ut4ut+dD0zrH3itI8jOqjj/p88gJVYxzrXjDuJi//kU2hbNVx99ZVYZa7CqeedBrtj44kHn0DNrSGqG4jCwAlnnICj1q/Hv/3L91GIDyClpbHrtd04bsN7OcAwtmMKDLgEvwAAIABJREFUQ7ERfipiQ8CbvV345Fc+xs0IHr/8d4j3UkiYcZQwgdO++QnMjE/jjSt3w9rhIF2Io2LU8JFLPw4jl8D1l9+K0dgKHH3aKNYesQK/uPw+1KolrMFqZDPkip/BtvFxvGfVRxGxNMRaxAlfR2xlDm/uegOr8zkk0ibueeYRfPOf/itaVgv33nI3BpDEjFtGVB/AqZ87A9GmjRt+eBWSiGF4cDV2ooIEIoh7ZXzxS1/Er8a3IZcfxM+uugtrzRWwoeHEM05Bx7Xx6EOPIIkIaqiyy2gMY7hw04U4esUx+PG/XIXR9ArEEcPWnVuxas0optqTOGfTOfjNI79FqTKDVDzFHZhikThMt2+h79/y2d+rL4FDSwIHA9B1TrbaezR/cTrlJVroIUCfA+ohY9smxlNOUp8Xg1ec8y4ZoUFGvwL0+cC+0J0TgE6tZyUhW6ijGx8foqMNW/BCj5CUtooZzk9/Dtejh2LzfhvWANTDdLi/B0Cn8gcJ6MQ8Jy30mG6iUinDiOoYWZ1H2W1iV2UnVhRH8LHzP4psPI27brwLeX0AzV4T23uv48JLLsRIfAXuvmULM5594cufR02r4PJ/uxxHp46FZmuY6U3irE+fhvxwEldd9SMkjTQuuegSWC0Lv77/15ixSnA8G41ODV/5ype5bvrRLT9DvdzE+sJ6VKarGB4cRbXRQDySRHfWRq4QQ8sFmuk6Pv7F41Gul/GLq5/AyvgaPq+VbmHlmUOIpyJ45eptWJtYhR3bd2LoyGEc/4WPY6pVxV0/eRCmYeL0z5yIYi6Oq//l+3hP8mikWgnOct/tTiCWzsFwcjBaBnJeFDNTE+hlDQwND8DoNjFVmUByZBAfOOcjXOd51+23YSiSRgc97LLq2PyZS7A6M4AHrtrCCtRkfRbljIMLLzwHKyzgpltuwkcv+xQGBkax5XvXoxjJYmamgr/8z/8F1U4D111/LYaTBeyo7oCX1JGIpnDSBScCbQ1P3vsM9FoUVtXCmvUr8ErpFQwNFHH6pjNwzQ+uxYaRY2BGolyWt2H9MWg3esueWObQWmb7o+lL4A8jgcMD0Odaqf6cJKhz85h5pWFz1I99WOiL3QmuH9CjQXZ8GMBl4lrY5a/i7MqCF+51v9BPWvXSGmctRNXFK2a5hS318BiXZKEzBzt1S6MzchtNAeiktBmuAHUCdOYNMIBSYwZe0kMv2kEsbeLks0/CyOAQ/uN//AdbwQOjRbT0KjZeshHRZgz33XE/YtEYzr7oLLRjTdx1w90YxkpUSzWYAwa+8PXPYrKyAzddfwOyyOOSz12C6fEZ3HXH3YiaERRjRR7bqZs3ol5t4LEHH0MeRWzbuh1rBtaC7PdWr4VifgCepcGMArsnZ6GPaPjIZR9gKtRnbn0Bph2H1tNgJD0c8/l17Ire8k8PINcrQIvraMc7eO+5H4CeiuHJW19AE02c9tkT0azP4Lm7fwPDcTDUHUSv3YM7oKHhdlEfd7A2vxYJIoozNFQjXcxWZzCcjMOigEROxyfOOQUja0bwb//6XcRtD9lkAVW4OOnTG2E0e3jotnuxLrkGL02/iS///V+hUp3Gnf/fv2NlbiVO/PpmbNu+G6/e8zvEXKL1jeGsc8+FbXi4/sbr0G01sGZgNWbcCqJ6FKf+8Uago+H5W19CCinUxlrcKa433MKp556CR+57BCPGCngVDbt3juGI961BqTmLmJfsA/ofZv3tX6UvgYMqgeUP6BLMQw1OfEtdfubzuIfq0/0sccGY43eJCwtXud33lQOg6abfS10pDn5CnXTZqwYs88vmVPGw4ooPA72fOc+ehbnNYeZwBc1LKFwyoAcxdAnomsNFACrTnUq8qEtaKpNEx2lDS2sod2e5teipmzZSgSMeufdhjGAFXp98DfGRCD55/okYjq/A7dffwXStVEKl5z3cee1dyLuDiHomNMPDhpOPRCJn4N47tyCOJE4/8wxOOHv0rp8xu9n2+g6Y8QjOPPNMDA0M4dbrb0PMTWAwNoRew6ZWQaD2oxNTE8jnimi3uzDNGHrJLk649EOIJiO4/8oH0Z2xsX5wPd6svYbTv/FJOLaF3/z4aQzow2jDQs2o48zPnw7LdXD7FXdjMDGED246DtlCHJ1KAy9seQ69cg+pRArT7iQu/exn8Ys7noA16yABauLioZ3w0Oo2sCafR6VeQjXWw1kXn4d6t45H738Qg0hia207YtlBfPJTp2BFMo+7r7sNka6O8z+zGdvdWdx3191YhxgnxR13/kYUBkbwyx/fC73ncMb7py+5hC30B376ADKIY7o1iWg0hnQ0g49ddgLctodf3/wkIiUTA7ECIhmgFCnhhLOPx+P3PQGr4mDYWQEzqqGkVdCym8hE8/0Y+kFdZvsn60vgDyOBwwPQhazmJ8rP6WLmu7g9bvcajpEzoIfi50ryflmbsUhJLjW30olUS7jcfS75UAhCtJcN0dPKC4jytlAjGt8Fr+LswnJXjdtkuH8OTeyCLvenJoM6dCkaJkgJc7PPr03n3DtutKJDd0QMhRqqkJVOjCfCQtcRofrkHjVw0ZHNx1Gq1eHFXfQiPaRjSRx3yrEYGR3Aj//9x4h1klg9sgo7sRVnX3wmUk4Wd9xwJ0zTxIlnfIIB/Rc3P4YsipgplWAUgXMuPhP1bg0P3/0Q1xJefMklTFF67TXXIRKNIqHHUffq2Hzxp9HrWLj39nuRieSR8JJwm+Be4bGkjka7hp5rIRFPApYBL+Fi5GODOO6Dx+Lu79+L8mwFo7kV6BotvHfzBqSSCfziiieQiwxhqlND1+zikj8/H+XJGTx1z1NM/EZ8Osee9W7k8gW4DeDJLU+jVqvivD8+C7rt4vn7nkdrugO4BlzTQKSQ5AS4DDMw2cRyg3ed/F7Ocr/9lptgV2sYza3EFNr42KaPY21hCLf8+AakvSROPfdsdEfjuPPqW5CwqpzIdsx5JyGRzODXP3kQWSRQqbdgJhK49E8+i1KlhJt/cj0G0wNMGNF227js65/BD7/3QxxhbMAQctj63CRWHT2CifguVp6IjGd1ai0SlTSi5MloTyA7lIXTptKP5VuHrppPhLVn1vvlSz7/8z/MUnvoXGVvTHr9bmuHzj060JGEk8T2KEnbn5PuR9na4qdZagw9RJUVipuH3e7K5a7ec3J7Uz8PSnZTrHdkhXNXUNWcLMRZTw299rpxua4oW1NlcaxchBLiFN+5XzY3J86u2O8UeIss9+BcVJantoDHXsxPTFjUsQeb9sx0b05IQdWbKzYxVYceJpvZE9ABz7ABCerKQo94EeSTSTSqXXStLtpWC2bWZEayX7/6BP7xn/8BO8e24uF7HsYQRvDKxCuoJKbxn/76f8L0ayW89LNXmI3oo5s+gvioie/88//DMfSVqZXY3t2KCy87D0bcwH3X38fUpWecfgZMLYZHfkpJXylsrWzFpZ+7lOeeTmbgdFw8cuejaMy2kI8VkU1FUarMQos58GIeup0eMkYBTtTBF775x3jgoS145tcvYqWxGh/68Idx/8+34NP/83mYKU3jdzc/A8NNwmaXi4cNG1diTXEYj9/4GBrlGhqJGv7kP30J2ybG8N53fxgvPfY6jv/AB7Ft6iX89LYtWOUOwyo7SObzKDXbqGhd9HodDEVjyGUz+MWrv8N//dY/4rU3X8VvH3ocaejYVtuBktHDn33ly7BmKnjhgac5ee2Dp34U9aKO+2++G0V0sfHMjdCPGkWl2sBvrnsYn/30xbj31p+ihR7e87H348gN6zE9OY5fPvBzpor9yte+gme2PolXf/EqSruqSFtZrF01jHrLQikxgU2bz0bUjuL2K+/A+sw6tKo2h0A0kx5nan+7fOvQ+4C++JLbB/T9Qbbluc9yB3QBaaK6PGjwosxSgXkK0Jm6lcHUAyXKKUBXyvsBATp3ZiFjJmjRGgZ0kbQuY+Eqph5qdsTOfkqqY0o2VccuwJqz5P2mMLLF6x5NbDRWTuaUrRGgqx7QYnFz2Q3uutR2k6hbqQhNCC1oXBNY6Aa1LKPKax/QbcHtTu1EPQNWs4eoFuVWnomMhtlWCw27jq//1dfwwmvPITeQQrfexX03/hTpQgoX/eV52DG+HaOJ1RjfOsHtK9/7kffg9emXMVwYwc8u/xWmyzP4xKaPYeSIYdSadW4AcNN1N2N1ci02bd7EMfKjjzkalUYFD939EE65cCM67Q4efuAReC0NK5KjcC1gamwSQ8NZWEYbjmlhtlrFcGwlHM3Bi7PP4x+/9Q+cPLf95R3Y9tvtuOhPL8Rrreexa8duvHvgWNxyw93oxAyO8ecGdBhNC0ONAu669Q44aQfbrDFsPH8TCoUVyGEIu7bvwKO/2oIcTKzFCHplG5VuD71YBEYhjTgFCnpttNtN/NlffwNPv/YC08hqto1br74Gg4NDuOgv/xSvbXsTRw6OYvdLW/HYfb+Enkpg459egG3bX8P7CkN4dMsjGDj1OAwMjSJTcXHzFTcgkcyikB9CFzZmmtP4xtf/AqWpGUSdCG677VYU0wVu+boyuhpaB5jcWUJxZR71eAXnbd6EQrqAK/71xyjqg8RFg3g+gqlSSXg19qBRWj4LXB/Q+4C+fJ7WgzvSwwPQiVpGuqkXiKVTRzi/Jl0COoG5cr0rQCfrPGyhK5c79cjY+0a0sYKrfs+ENxkGkPXtymoPW+qCgU4wzQVZ8KH+60T1zUl9Ifpb300vRuUrLHKQbKGHAZ3B2aE2ozY812X37aKATlzqpElELGGl6w406r7maYh6BrKxDLrNLizLhqe7qHVrWLV6FX798hP44LvfBwtd7Bjbgfev/ABqVg2P7/wF1h95BBOXmG4MMT2G6c4UonEdu6Z3Y725AaO5UbxReR25fAbjlQkckT9CZIBv34Uj1x6NhJbAa2OvYXTlKF8vGUvCgYsMcmj12ojaJrRuBEOFGIjqvdKdgZ4GmlYHBWcI9UYTycEYnh57CslEChsKG7h2/bWxV5FYaSCJOKKIQweNrYl8PIutjedxTHodkq0Yl8rttHYhkyugjC4iSKFa7XBjmS7KaHRm0Hm1jg++5yPUih1lq4sqeixno9LEqhUr8NhLT+G4Y9/Pj+qOyTdw3MgRaKGDX29/GUeuOwoZso09oKDl8cbELiRGR6DBgtcYx0C6iKd7Y4iYCRyDFbJKkqhkdLyw9WUcu/7dKLUnkUmkkEYaM9UZJJNJuG2XFZ64HkMul0Kz14GTsDBZnuDSDiKdMXoRJCKUsa+j1WpDjxrLGc9FOUuo7tR3cPVd7sL+CdFMhkuQ+i73gwuub8fZDgVAJw74PQLgIWEsFvIKpYv5tvp8S13VoYd7pTPIh1zfKrw2P8xG+yzOdEeATt3kVAcO6R1QbHGMw+GEtrlc82SZUxdRkRQnY+oUNFeJcJ4A7MDFHmofOy+L31+3KIautBNloXuu4wN63IztFdCJ8tOwZUKAIQCd/unUgU1a6G6H+qlFkEmlYZjAdHWWe513vDaSmQRq1QoykQwGjCF0vQ7qmTIvskaPIDOBmBnDVH0S6Qw1YzHQGu8hE8vCTvcwNrsLq0dXodPrIq7H0W1RCVUEPdtCz+khlU8hYhoYnx1HsTiA2ZkyjhrcgLHdExjJjXKEwOp20NObMAcpOc1BsplHq9GBV3RgR3t8TQaviQ7nBxjDLmd/p+wM3LaGQm4YL2x7HuuPoFrvLpqvtnD0+qPxWuVVJIfIUR7jPuMZdwDJVAI7aq9jKF/AKIbQqfTQcbqwooCRTZPzGtZMmfnw65oNM5tEs91k4B6MJdGxe+hmTJiIw6MxOFHMbJ3B2mPW4bfT2+B6XXygOISxyTEkVhF5j4fXfvsUTv/IyejYDiqNOpL5DNPpap7FHPu8Xls6RtKDaFUtdLitbBa1dguz1RLS2TTy2RwT9MxWZlHMF9Br9OBUPRSzA+h4PRCh0HLd+oDet9CX67O71HEfboCuHPBhUFeAToCpONwXsqbDoK7kSscsnuUeAnTlSpdNVtRYNEk962fbM2WuJJ5hvCdAF2521RRGKDECvAXxjKr0D0rc5lLFBk+CRoA+dzIeCNCVy30xC10BOlvohsVudy9iQyPGOE+43Mmla3ccrs0241G4hsNWc7FQwER1Atl4CgOxPNqT1IrPBQYcjDV2I9I0kTPznOVupHXMOjMYSA8i18zBanmIDWnoEMy0m6hXqhgdWAHYIlEvnojC1YE3d29DZjDN5DTVVg2DyWFMTk5jtLASrdk2UtEENMuDF7dh53soV6oYtFYgndWwY3YWkbzBc5qdLOP9q45mqe3qToIq8WpjdawdWgfDMdC2m3ByFjrdHor2COKmhlnU0TN6qJYryEYLyDlFToZspOvcDMWwo5jZOYPBwSwadgu9mIFENIZsT0On0URqJI+JahWpVArpSATdkkjcM4cGUO5UYc1WMZwoIK1nUO924A7H8ebYG3hXMotoPILtRhutro3j0mvQLtXR6vSgRaPID+cwXS7BjOpIpZNo2G24LSDRSiOhR+CZgJkDyp06YokYOtUeGo06zIwB27AQTRnMsjesrYBuGehSu1vm8V+eWx/Q+4C+PJ/cpY/6cAF03+UuRaII1+insHBDPdyVx0nGtsONToLGY0GG3b6IcZTL3S9VCwG6wOkwEYz0ePmArlzp8qdMpuMhCjYcGUsPsgV893uI+z0cRNeenurK2L2axMLNWRaKoS8O6AAlxVHjFc8CPNuDETFgpqMo1WaQGkhhemoKGSONnJFHb8pGMpeAM9pFy2oi6+XRrfYY0AdXZTDWmoLuGFjhDqAybaETbyGWMVDMpTE7PYOYHodjuYibCcxWypwdXu/UEMuThVxFLB5HOpGF2/FgN12ko0nEKHxhA10L6ORbqJZrGLZGEc8CFBqpujbsiIW0mUBrZ4+VnNgKHbumduJdq49GfbyORC8KcySOnfVd0ONxpJxB1OstaDkbhukhQYmBegpoAfVSF9GjYnhzcifS0WGsKMbQa9qw3C5qsNhVP6In0ShXER8uctMWKnXTejbMjg0tosMdTAk3d62NmKXDNJMY3zWJctbFylVDyFsuvF4b9WwCLa+HYseEXW5zxruW1Dnbvd4mhSqDrtNBqVPDuuH1MOuAVQLcDFBxKrCTXcRjCSR6SbSbbWSHU6xU1b0qYl4ca4w1aE7Z8BLU5pX4B5bn1gf0PqAvzyd36aM+FACdXM6LudwXo15VLvegKXQgEwXqKlZOsO6fS4XTQkQwYWkuVMa2sLTJgJQud2l5i/KyUJpauDlMCOxV0ptH8ffQ7sI00iiNTWJ3qB+8/E7F3NkLEJjv4tvnZizuh642VlxkL3Tus+aKpAPVcU3sJ5LiyArXOYYuytZU6Rq3UqWEOs+A03GQSWYY0KnLl5mMot6pw/K6WFEcRW22joyeRkrX0O4A094U9JiOjJaFbhtIJg1MlstwEjZMzUSsnkS+EAUSwMR0BSmyxi0b2VQWrUYbZjSOSrWModUDaDRbqHaqGBweRMfqojxbRTEzAFga7JaDlEnEqcB4qYz0ugQfa1aBmfEOhjbEMVVuAnEgHU8h0pRt3bPA1OwUMmYGCS8GM6JjYutumGtTSOXzmNxRx6rVGVR6NtqtGrLRBP+zxkg+GnoDDvR0FLOlHpKmCc1qIZ6Mouna8GwHRY1CBx10NBeFoSw6HcBpd5FOxdCrtTHVayBXzMOtt5GLZ9GYrCK9JoemAUxOTuDIkVHMju1CIxNFIp0GploYGh5Ce7YFzzBgpmKIxIHx3RMYHB2AFfVQL7VQtPLgAo0isH1yAsNrBlFr1ZCy0vAcD3oGGK/tRnYgDatnY8hZgU6lCz1p9AF96WvrIXuGfgz9kL01Sx6YAnQBDAEG7G+ppgDNpXnndOqXPqfOau60Fgd0zgffQw7+6WSWO81nThIcZW1LUCeX/PzLhz3Wi8fwRfY5EawFpWpz25uqTHIB4JLW1VckNDjcZ16hqp+z7/O6a1xKF2QLqIQl4XKXwB+SgPbMZGChK8NeZLOLq+hcb76XLHf6ns8s2quKWKqoQ1dlb9QghSbMJYuh/rlieqJe3SAmMy/C/XXJrcsKhWeI49hl4cFlFjoNEYfKpDQGEW4GI2sh6bNwdpbwWlCigbxhYpjcwV2MhxQS8Tvt4+h26Pw6HHl+VyOFhljvRK212I8UFmobSp+L8dmGA5eeE+qXSlKg5ECqDPCCOXK4OmLDoTHT/Fh+op8wHUvjo6gDhzCkq0ZWZID69rILSRcxFTovK1Suzsfa3O3OQ4TVPQ89Hq6GiCsUL3VHBeGCUNCYa1gTc4k4ppSrzWOnTH86nuYtxuPy5zwv2t82WX70+fx+yEteafon6EugL4E/iAQWwdL9uj67rEUD9AW3fbmsFwPz/RmAWtl8l/ecsjCAYthqm6+0KM/2UmSgoJLP7SfABToKJf0JGQmgF3H8gMudxieavomwgAgBSIuay9rIQg+y3MPKCmfXh817OvLZEKBLzGdAVYAsCGT2tNAZ6Hk39Z0QXGDJS8A2CJgVp43yD8ghSmAVyYALxy0WfyCEN2FRFW+Rp0JdMbjy/jxC/X36EuhLoC+BvgSUe3kxQNzX+n2wpLgQoDMehXBlD0BXDG4HCABKmWD7zCeTCWrICQ0ZkKUxxiZXCNRF2ZrIAAgn7bE8pWVOBqhwsQfNZcLyFoAews4+oC/rqquD9T70z9OXQF8CfQm8JQn0AV0avn1A71vob+nN6e/cl0BfAn0JHGISUJbiUlzWB2tKfQtdSLLvcl/WPGcH63Xon6cvgb4E+hJ4axLoA3rfQve5dzlu3o+hv7U3qL93XwJ9CfQlcIhIoA/ofUDvA/oh8jL2h9GXQF8CfQksRQKq7G0xl/v+lsAtZRwMq6Hs9vDf/aQ4WYLWz3Jf6iPWP74vgb4E+hI4fCXQB/RD0EJ/ftpiBUtpOLLm3u+HTp8HZWtBzblf9T2vbM2vQRdd4/i8lHjPZW5+iZksY+MSZlH+dqBla0Ep/sIvzmJlE++EsrWFmmjsjSzk8F16lu/M1L0Ks1epmlWa1R+qLOj3JcE+U9/vS7K///Puj8t9qRb6Up/vxa5PPBxMOCOBYL6Vvy8JMo+ILjlWmIFFlJApFjj+XZaV0TeKAkdUB/DbK7qlcfWaZHSj/ai0jS+uQZfd2ASBrRhomK52j7K156ZEP3QluIBUhtqlytryOaAtSGT6gL6v231ofN8H9EPjPhzoKPqAfijkUB/o3Tu8jztcAT1s4C52Bw8WoPvkNxJvWSHgLpBkCIv2qvsN6M9MzO22RoBOPdFFX3TRbaZvoS/fF7MP6Mv33oUXlr6Fvrzv4+E4+sMB0AV47hmD3x9QP5iAzp4q+ZAoa/6AAP3p8Ta3T6W+r9xGlehAQ93W6PM+oC/f17EP6Mv33vUBXXJfL+9beNiOfn8AfV+T35dL/vftcleAHn7X9jUmNScRKg6Ybw/E5S5oYffucldMcfttofcB/fBmiusD+r6WlEP7+77Lve9yP1Sf0MMB0DmevYCFvj+gfrAAnVzue7PQ3zKg913ufUA/VBeM/rgCV2Df5d5/Gg41CRxOgH6gFrpo1CXuzIFY6DI3bq9JcSJj7y3E0PtJcX1AP9QWiv54Agn0LfS+hX6ovg/7A+j7cpkv1h6V5r2v4/clm31luSsLXZ3nrWS6h5uzLAXQF0uKe8uAHpStiUR5UbYmSsxEgpwqWws6m/H3PmWqaCUzP0ve71rnuX7ZWtBWVWo1fG5ZM8AZfqLvK01QpeiLa8lryLaffKNlCgHfkEXu6jujbG3vEvj9utwPsE3Rvt7C/ve+BPqA/k4A9AOd49v7/u3PqBdbfzn5i8q2DnD93p9lYlHXOUOObG8qT/ZWAD2MQwzooTapQjZUtkbzE3imOq8HZWuC7WUxl/tbBvTnpmQ/dCoWp/7dstZNlKaFStREtbrIABBxfDFkTqsPAF0dp9qys4LgUU9x6t8tWq3yT/8cYuqeTr21qferDo9+8u9SwWC3Bn3jQvcc7iFO3/LZdAPi7G99Ozzq0Bd/Id66VN7qEfzg9Le+BPoSOCAJLPX9fXvfv/0B9cXEstTj9yXyxWPhvo29r9Ms/D3VsTtO2LQVWCbj8vS7+j4cqxeATv8P+p7Tvqq+XJWtcftV2T51b0lxqp6dr0u4+txUh41h1TZWALoCcvopLGSfE4YDBipuQJa8IQCe+7eK45RiwOCtyX7pDMjiOPVTWNnigRbATN8YPkhTLZ5QCIR+Q0BuwJaATlOkPrER35p/q3dl+QO68k/8vl+LvUlW+WkOTKF6q/erv39fAoeXBJb6/i7v929/XPZLvd/7BvSlrF0a7DCgK4KaEKCThc5EUKHkuwDQg77nhwSgC/2B6tSVpqEAXVnsgWKgGN0CEFVWt1QOdGGdE2RDMwRIyzRC5bAQlr7D4C7+kXJACsWB3ZQ+oC/1dVneC8pSZ98/vi+BpUmgD+jKol2aHPd+9KEA6GqOyuUeZnojo1X5u992C133NBjkFiD6Vo57C4uewZv/lpa/tNqFnqLGLwDdIMudd2SCWPlPsOMQTot0fuHqJxAHHECjn+K4iEcKxYE9Dn1APzC5BUf1AX2pEuwf/06WQB/Q34mAHrbQDzlAj3ILVMJjBeAExJwlJ+P5wtImUKbPw9hLR0RcV7jhGdDpXGTzSwud7rbMruNjNReuRty7AaCbdOwBhqH6gL7UxbQP6EuVYP/4d7IE+oB+uAO68hCECWzmcLEHFu7bH0MnC5kAnS1sCbyqQJ5/Spf5fED3E9t9C51i7cJ1rzOg674bnRQFhm/Ng0v/dPGT/iMnvemKZLsD2fqAfiBSCx/TB/SlSrB//DtZAn1Af6cAusgWEzh1SAM6udwJ0P1SNomSlFzHv8pOLnuz0Dk+TsAuY/HCjS/Anc/AigGBOOS/4He28CmW3geiHbDZAAAgAElEQVT0t2lV7AP62yT4/mUPCwn0Af1wB3T1mIY54/1kwFBXtTDQv21Z7iIpTQB38FNksYvYepA9T3+I//wcAI6DE1hzSZqmg8Cc3OcE6PS7OJ4AXebDM6gLy19kDVLMPsiUf6vveN9Cf6sSm79/H9CXKsH+8e9kCfQB/Z0M6DR3R5WvHayytWcn254obBfgqcrWqNsaAzV9t9eyNXBTl263i0Q8hnjURLfVhu66SJgmNNdFq9lAJp1CPB6DZVnoWT2R+wag51hIpFNwPAeu7cK1Heiuh4imI6IZMDQdMTPG31mWDYe+i0T5mvR3q9tGJGmyC35v2+FNLONxV7xUKonZ2VnE43Gk0yk0my2+l3RfotHoklbMWCzG5yGZt9ttJJNJ0GelUgnxeEJqZwdWZbCkgR2kg/v9uBcXJDVsCpNtzCfeoO+Xsr3d8t8XsclS57e4bOa+v/RepVL0/jb995c+2/u2vBXq/Slb2xcx1lKevVAT8AM8zb7L1uZb6GFLnH63KYeM88cCgjTVD52w3tAjfoI4t1af57IP16HTd9rz091FAV1w2ey9Dt1MxGFZPe6d7loW7E4HyVgM8YiBVqOBQj7Lx9u2BcvpwYgaMOMmbMdGo9uGxcluVG+uwaBub9AQob9pMvSXCzSrTVJlkElmENUjsHs24tE4zFwMtWYHzjsY0Enh6nTaSCQSDN4E7JFIBAMDBXQ6PVailrK1Wi0G8HQ6zaxHdD5VWxmLxdHr0fn7gL4UGS+3Y8OlQEul5ny7AX1fTTiWOr99Abph6Pz+kjJO7y8pyqQ8Dw0NoNXqSGKSvZory1qh7gN6YKGr3DN6HhWg07qq+qGTV3q/AP3FkrUHoHMvdAni1Ep1b4DOMG8IDT5KP6nI3raRzaQQNTSUZ6fR63VgxqPQIhp6bg+2Z8MwI4gm6LMIGnaPzHwYZJFLYHBhw3VseLaLbCyNDJIwYcC1LTgtC1HXgG4DHcuClozDWQRPDncLnTwfs7NiESBrghYFAvdGo8GafjabXRJecEtdaaWRLCuVCoN6Pp+HbTuIRs0+oC9Jwof2wQcTvBea6VIBfV8W9L4s8LdX+h4SiTjK5Vl+x0gWpmkyuNfrdZAyvfj727fQl3b/ghrwAzvP0i10UaA1t9ua47qSbi1gijtgQBfGrozteILlZjELnWIAlm0jFY8jETfhOhYMQ4NueGi0akhk4ug4Hdi6A1Mn95GOCUzhqWefwnOvvISdk5Oo1OuYKZfQ6XaQyaaxdu1abDjqaKwcGsUJ7/sQ4l4EcVuH2dWQ8kxk9DhiXgSu7cHaB/Xr4Q7orVYTIyOD/FiUSmV22dm2zZb62rWrUa83D+xZlUfRQkPn6/V6vLgIKkMgmYyj0WhjvstnSRd7Gw5eKqC8DUP+g15SAaJ6j0SfB6FB08+lAuZS5b9UQN+XBb4vC35pN8NDt9vB4GCBT1MuVzmkRQpzuVzGmjWr9vH+9gF9afJ/+wFd1aEvZKGLVumSRH1/LfT5Lvf5gL4Y9SvpD4l4ArVqHaYZQSqdQLvbQrvXghHXAdND2+vAiEVRQQO/eelJ3PuzB/D0y8+hq9nIFgtwNQN6NMr7aBEdPddCq91Gq9mE3erAtHUcv+G9uPTMC3HuhtOQgoFWqwy32kE+VYCuxYg3dq/39XAHdMex/eiLinWruHkmk2ErfSkbgTmreJ7HrnfaCNRpIaVYfTKZ6lvoSxHwIX5sH9APrCR2/26riKGr6Gmn02FPG4XMaN2iMNfi728f0PdPznvb6zAE9PlJcfMBnR6wvVnolImezyRQLrWoGByxRBRdtwtLt2BmTNgasbNH8NC2n+P2R+/Bs9teRitiwcjGgIQBR9MQj6dgux66rgVLc6GZIsZOyXBJw0R3toHW7hKs8SreVViNL5y1GZd+9EIkoKPVrCPmJaG7okHMQtvhDuipVAKTk5Os2edyGdRqDRZDNpvGiy++jDVr1izpmaf7Txv9pPgeuQTJpU+LD8Xp6/V2H9CXJOFD++C+y/33eX88ZDL0/k7zO0XvLHnUSOb0+wsvvMTeyr1vfUBf2t15+wH9oLvcCdC56QtnuotSsbDLfTFANzwdcc2Ea9lsJNuaDSfiwMzHUXebeG1qK66841psq49jrDsLO2tAH0jASeroaDZ6FCuwiOrNgBvVmDSGqV2dHkDJVpYL2DrWDa5FrmOg/OJOpGouTn//H+GijZtw/Or3w27aiDiUCfjOBHRKSCwWc9i+fScGBgZ84F29euVBSYqjZ4IscrL2x8bGQOel7bnnXsBRRx0NxxHtAZfrtlSX73Kd91LGfTBB/u2W/75c6vtyyS9FjrTOzn9/yfNFijO52/tJcUEXz/B92tc92/978vYDuipbO2hJcWyhE5DrslkbxcdCbiCDGeBUdzXVh1y4oQxie+k6yKTSQBSYbVXQjfYQycfxwuTruPOx+/Cr159CI27DzkZgpwy0tB46dptS2BFJJOH2HK4tR4SAXfZUNehvwese1WOwXt+NmBvHsUPr0BqvYPrVHTj5vR/BNz7z59iQXo1ELwrDNRBxIzAcQ/ZYl4Q0hqCKFaVtxP9OGfTin+jFLubH36tseT92IR4NQYpD5xHz9klvZOqgoqSlM9E4dFcQ47i6C9uwBFUtX9OA4Ub4d/pONIDlM4pLay4cndrDAhHbZNY8+sLWbfQiXa6/jzgmeySIItfTXXS8Jsvy/HMvQD5bwNVXXIVsOot2pyMUNNEEz+8fL+6yJujwJV++YO4TLAEOPweeuLdUIqHrXK42OljA9h27sHLtauyc3Ikvf+VL6LY62HLHvTCciJgX7x/Q85IM1HxZfroLR1zY35/m62nEz09d9HRE7CQ0j7w3RAFI7v6e8BB5oquezdEVOi9xFQguAnVf5M0SNy2kYwQ9BMLUwyxwrq6gx33uIiGVW/puHmnRQqoL0RHTPxp/1Db53jiGxfdSJJfq0B1qOuTBMkTVQdShckKdc0ton4grnitXF1wLJCV6Rvlzfj7B1RwOK72QPRDoXRXPcCAH5SKWPRYUQVPwsU/D7OoOHJaxBsOJsUwNT/RKsGkMrOgTayP1XBCNER2PaJlpvh3eL6JFxfMsm0yIV0RwRzCls+q4LJ8xwT0h75uMw9Pz6fHzJtca7gkhyKbogXQMF+0oPf8a4r0EIg7VwohxCsIpYpAMXNfhBZ2ppOkfCZa5K+g9lu0m6P1yxPGWYcORHNJcrktzdsm/GCHpwKN507X4ftG9lqxfcypsgqeD2TkW9NYHvafpmem6HWiGjvPPvRC5bAY/+vEP+P3ttYSibERF+bDmmkI6mgyxUQ8Lbkw1P9wYvmjo90NQ517+We6ATQaNlG14PvP7hS1M/UpJdUHZmnpkeF96J9jWlWVrgZkdlJFyKHTujdVeKpGJLBb0YB0UZC8MgATonBin1klFhiBeVlpw6Es36sJL6xjvTqNkNPGVv/8vMFZn0SlE0Ii56NKO9OwRcYyrIepoiDBDnIue7qJNC4ttYWhwFOVqBeZwEa3JcSCWAP5/9t4DSq7qzvb+Vd1761bOnVsZhEBgwJgsklBAAgmEAAMGG4NtbIzDzHjGM/Pmm/jNPM83Tm/GHptkE02SSCIpABJJJJODhFBWx8r5xrpvnVPdEvazJ9jMmm+9haBXi6a7+lbVuWf/9/7v/z42RA0fAVRMAfaWg1YxiZZsfvjVv+Do5GxUQ0GtqfTHkvL760UPf8iHE/IoW2WC8YB03KcjSayqiWJALBqWT6paN/EFIBTVqdZq6FoQo2YQCUVkXF/b50pgntw0ZERtW5Ubd8syiWfjjFaG5Nx82p9BszWMapNoV4SyVqBqVchGumlWTRK+DEbTJtKlUWk0sE2bdCKJ2CeaVh1Lb8rrj9XicjRPvGa2bjCsDaEGNLyiRtiNk05F2LVvjEC/j9MWn4afAK8+9Rq5fWPSW6CHglTqDZqtOtOm9JAbK8jry3alKOZqRP0hya7buiY3ND8ujngf5AbiEbE6gNBQIBINUtozRjgewoi0WbxiMc1WmWef2IRVdIh7CdLRGKM7yiQHE1iKSdWskIln8VVEgQOu4smixNQM+bqFLPHa+zB0k2DQx/aRNzik71DUcgK3BTXPI5jwiEYM9u7ezkB2Jn49wjuje5g+OBWnaGFWG8S74jRadVKpBK2WKZ3BQr4Uvd9gWLQGWhNnCBwoyjoFwASgy41+Akz23xxyS9+PC5NY1LkHJu+FCWBVVBpOAytgyKLTP6yT6Q5TsVs4QRtPcfG7KiErIsGgFirLR4m1kuCJe0MAo0vcFGvKj6H6sf2icPHLeytqeHJyRE+G2FkYRc2K8UGXkOUSU0O4johx6gCN/JgomDogpuA0XdLxGG0HGg0DVVdRdL8sqhvUqSolusIDeK0QYUclosPY3l3EBvsom038AU3W2kFbAJyG6wUlwDqBHPgsNCcInoYjz3IQ4CnAzy8BXvF86I747MliRICpKFVEUSLWmlh3nddWAJMohER7T7TpHPzYElB1J4Iv7eOZ0itMS88i0UqhV6DtNAjHAni6xlg1RyCp4ikeRtOU7306kaJcKxNWIrIIDti6LGQdxZKvkViDggCopkLDNdAGguTbFQyrRTwYRjUd7HKLdCCD3w3KzdVRwBQvhs9Gb4uNr42tdIqKTlHeWUey4P8NhdTkHts5bApZRLS0FkEtQq1usHTJWYTiHmvuW0PAzhLSVZrtXGeftdLymttqTRbASlvH1xbF1ORs0OSa7piYO1V85/N+oPmVvf+/H+H/I4D+4eLsd/n7f+1pa2KO/Dech/4barkOfev8mYyAlYXsflI5EQk7GZo2URh3GNnEOyq+fz/1miicDzTEO/j9YUDfD9oTzna5eU2cnjZZP3fA/QD4hwIa5WoRLRmk4m+wz8rxw3uuZ5s5Qk4zcLqCOPIElYln4/jxO36CjmAfAixtLKWNpQtq6CNsQrNWh2QEdFU4sMCBoMij8Ss0Q4LCuPgaNvGKTX/Z42+u+ENO6ZlHu+GiFhS6Q2FGRqr0HRKn5kBTadKkQTgYZGT3PuZOm0N9rEbbFDejD0VXSHRFeX/HB7JnZTQMdF8Qza9JuVlsABLQJZMUh8H4J5inHy0cYKQ8ip5RifmjVIYq6KZOV18Sy3KoxouYvhZGw0YxgkxPDFIveBTsAtFUpDNX37JwDQc9puCPtXHbNsqeAGpLk0xPm6IyHNqDTgij6DE9Po3d748x7dAeKr46h552GK9teotSocxBmWkIAaRYqdLdG5fvVL5QJqxpBDQN07RJxSOMf1CgezBD0+xE6opN1FZc6oEOoCeMzkE5jaCKYZj06GG0EOx1C5y0+CQ2bHiEFAmiRPEbGs09JpnuCOUJIAuL3uDoGP3aIIp4C1UwtRYtvSkfN2LEJbMzIgZjjd2EoiZdai/BfC+aAhUb9CTsG36Vg6ZPxSx6FOsWgandDA2P8YnewU53po0MGOqYN5Fje4JVirE907IIh0P72eukUrP/9D658U4c/zsJ6vtvkP0rvpNYOFnQfmjqQyosqp+h4hA9g1202x7pSkKuVyPYpkJJFoqqq8nnK9hwOZqXt2Sy3iUBvRISIUAOqZZYU36aqh9TgrqfgOsjWrdlYJMbgKbepqI5BAlQ3LeDKek+XFuVzFU8tlAEOgxSFNsdVcBn+YmHQgii3ai7NM0GelQnGNMxfU0KjFOzTSLVfrSaj4GYguU00Hoy5Ft12v6OShCxPFRXx/EC8r20g8PgMwjYYQnG4noFoAslRawmAcuicA8JQBcFnVCkZLHRltdoKUJt6Kw1AeS0QxKcRGEpwNyPieYq6G6cfcYYQwM5oqTobgzQ5YLdMNFiGpbroiU0to9vp624DGamyAKrUivTlerGabUlmOt2SL6PtmrJ3y/uYfG+BGw/Xhi2uWM0dAPXc5gW6YN2g6QvilcGxQnJGWBbASMgtimLoNM5xlkQFTE2K93IEyD+fwD6fgVsgjhNHFJlqzatYAtT7DFGgO5ohvnnHsMtN93OrOxhNGptPH1cXnfA7MHX9uFqlY6a5QrvUEC+5pOErON1mgT2CcViQkH4dVA/oA3+LjD50fzM/z2APvkOTHz+DwO6UAAP7DOT56ZLpi5UQ1EcyvvqAKDLFSQYvPwdnfL3w39+T0D30AN+LM+kFXAZsYrc/sRq1vzyCZSpccykQlWzcWVVO1me+PC5frS2uFBR+vuxBQIFxZ2iQM3E57bx2g6hbIaWSE1yQRdKk6JgCOAXm4zdJtZ0Kb30NsuPOo0//9y3idR0putT8FU9AooPGw8jYFLzanihNroSYHRshFk9MwgTxDItuQkGtAA2FruH9zDYP4jVtGibEFLFJtBhQFIW7tTf+wFdvKj5Rolod4Sx5jCDiX5UQyXk0zAKLg2qWF0NWv4WqqeTVLJ4OZVIMIAZEERc/B6HRCQsWfl4bZyqXiQdS9PldMuvCVVtuDaMr8tht7GHQ4JzibkpSsNVyYTtLoOmr0VYjWHXXPqjfVRyVbq6U7z93gfMmj2TkZEherMZee2VUpVsLINq+2V2QMuVDYcDgK67Up2Jm2Jz9jNsNBjozVLdmyMUC1CL2RSsIolQiFxxjLSWJd5OkfYS+ILQdF0avhqWzyAb6sIrijaD2Azbkp0beqMD6C0ROOSnHqijhhx81MgXi3Q1DiPsD2IFoeFVSGctjEYFfzNMLNvPPqtCTE/QHCtRy5Xp6u2SYUXVSkW+j/F4Ak+mL3V6/50tdEKWn4wf3i+THmBTE1utBMf9jP1DWtr+r060L8RrJBQbwVa1iMqexi66I32ERmKEAj5ydhknZKEElf2ALgrCcrQgryjeEIxLpR5syddeFFACAFsfAnShYgXF/WA76OkoBbdOOxGiVM0zK96FXTPw2gH57nXkcwHoExkSEy2eZDjC0J48uqbT1RMT4hblWomW06Jo5+makmFXfohPZo8j0BJMUCw6i4bmJ9eoE4pGJaCHbVGY6LTbfslUrdA4+FoE7IgEdMHQ2/KAJSHJd8BdPB9RuIv3X7aYhNwtAb0ti/jOtYqdSzD04ARDF0Bpo/gMVFdBM6M4GR+7lGH2tIeZVZpDjx1HUwwsu4EpqlHdT6QrLFWHkBpmaHwfyXRSFrjpaFa2N7QJhu76J1pg8vr86JpC03YZ1UsEI1FqVDFbVdS6RVcgRcyLo7ihTpnhB0sV24+F7ooWkXgendbE5JqZbDn8quTe2YD3e5MmNnxBEurUSITSFOtN2UbQ9BYpLYvnRBkdGifVK+R90Mwu+fq01Yr0GfnbHWVEvOYHuikTI8YT6uoBln5A/Z+Mzf5wT+q/i6t/DOj/PwN00cPy2gb+qIoZhJseu5M7n1mDPiPFGDVCAwkKVq1z43YaQPs/Oj1gIKJCrQKxGFQb+MNxdFGftwzZ3+xEtXd63+LGcVQfntIJqI06bXptyL++nZUnLOcry65iCj2odY9UOMievSPE++IYionhN6TEFydGsVkk4g9TLOQl8051CTZt0R3qptludgoOEWXjaXh2h+3sPwlO/F32bxXJ3NtBIe37+cTphxFSdTbc/SRWwWLKtF7JHgrBUU5bciohJcqjd6+j29eD0XDxop7gxES1EFbTkDS5HXSphysS6EK5GM28Qao/KWXawTO6mXP4ITz0L4/Qo/RjlW2imQjbW9s4+4KzycZ6WHvXOiqVGmLniUXjBIMB9o4Pk84kCSm6ZC2qp2I3LPq7uyiPNdBDIr5VQILdYegC0AXgGB1Ar2l+Wk2DhAsJ0VqgxIIVC0lno9z+81tJ0sXI3nEO6Z1FabQFSUHn2uzL7aE70UPMSElfg6M4vwLo0ZZg6H5yTo5wRuH4RXNJaRlef2grQ1tb9B8SwvB5mN4QlcI4U5MHM1qosfCy82Vh9+LjTxP2KdTqLekUNluOBHHFr1AuCXDvRARP7KQH/BH7xfb/k2XI7XCi8v1wJ/IAmE+cLzAhgrlC+owrHHTkTKYcNshNP/o5Bwfm4AkVPdVpMYgxTiH5ho2ovA+q4aJUDKKthNygWwFDAnrM7EjUhuLDUjoMXQBpSmQ3tD1aVh0nrLCnNs6Xv/wlht/dyra33qfVEJu1MuFd6KhJ8owD6fXwE/AHaNQmA0o8RnMjxFNxItGIBJNTLjqRtq2y+n+tI02CgFMhlYlih4J4AZVqy5DXERKALuR1oYoItSWUx5tg6L79gC4YQ6evKwBNAKbmin7/hNAoD1kSkrtQvDp/lw8ofkYAlMyJFMWYhZ8WatuPXfLjH9DpvWAqeiTKzjt2UHy/yPRZadmis20fWlhl264dxJJRlp27DNM2eeWFVzAsk7YlWgUdj4fYQ/YXdxMeBVGn51pFtCkxilQ48fQTOObww7n+Oz9karQfuyLAU8f2iaKlozSIe0UCukjA9In2wq+xpP0NzM4q6qypAxL4pAwuWyS6TbFSIRrKcO1Xv8Jzzz/Gzvd2Uxj3ZCvOaY92PD92ptPOUGoS+H3tIG1U6XmR/oWJQrNjQ5rgdLKrdGAld4jJrzZXJ0uRj4Zz/+ce5WNA//0BvVM8H/jzezF0wVqddh0zYLPXLvGFv/oDtIOzVEQ5n9GpYdAW5fn+vqPsyneqWdGbFx/C5CGYVLoLdu6G3j5otAhrQZq5IuFYTP60LfpugnlNLEphmhPyXK+QJEbKlN8Z47a/v4F+J8WAmiUiwNhxKBtltLjG5Vd/lqHcCIVSkUwqSyKcQA34sVUDyzFpVQ0q+QqZZJa+7j5+fuPNmHWTdDQje4eiyhfmL9GXlGY1sRX5XYarI/RP7eXI+XO5f9X9zEkfJjcxs+Jh+BvUE2UJ6GElymMS0Hsx6o4EdBebVDDMyN4xwpGYZBljjJGvFpnin0U6HKDqeMxbcTzujCb7hvfw8j2/JO1koAFqWGHplWdx7533cNwJxxNWYrz23FuM5fMElACp1ERghVmSz1H1qYTQyYSTjA3lScVTeK5gAJMM3aE2CegTDN2JhXEdl4gpzQ8cc848bnvgdubPP4k5hxzCqjvW4DQhWIuQzcbImRVc3Ubo7FHieBXBUIVMa2GpBi29IV8/AejS/BZ1WXzR6bw//jqHTp/Lw//8HOlwiL25GoavyEB/iHx5mKnJ2YyMlfjcH1/DDTf/jNLeHHOmHUxubJxYJNaR2xVhNPNhGoK5dnbVgKbv72ceMEFO7HP7pdBJo5bkiwc2vUnqMiEwdQxeHWlf7JOiGPTFfVS9CifMP443nnqTJAlGdxfRUoo4W1hej+YGCJohOcVRD1UkUw2ZEQm4lmbg9xwitlB+fJiqWOuih95htmFhcRFBQa0qXVP7aeLyqZOP4aUnNxJVI7QaYocWsnunRz0J6JO3uMiCdh1xDoJLvVknlogSDUd59Z1X+eq3r2GMYRSCbHn4A8IutMo1/FqbsmXjCwZBEWAIQQfZL1fE7eqHlihM/IKhd6RfMYLqiuuWjFGY6zrXL09PlAazjkoieucCFEUfvVN4iH626LsLxumXSpjPZ+L3tSTDj/jSnH7JQjZZzzBl9sFs/O6zTA8kGRvZi+uYJOO9+P2BTj/dB7tG9nD+Befz0nMvsWfvXjIpoUyJ4rRT4AjTaoddTJhlXZtAKkzOV+fYhSfSPS3Lvp07ePuJl/BVXKJ+UXhqGIowanYKFdVzCbQtyZzbYp/Zn8XdWSidbmmnsJoE80nfxocNnOK5akGfPNNiwZlLeXjNg1x5xUXs3T3Eyy9sk+mZjjnWOZ7aTcnXye8TTF6oGgFcVGxZGE3oA/vXqSBAv6lg/TCgT/7/iVMx/3NY/JF898eA/tEA+kcmubf9otFpUldb/MOtP2bjztdJfXIGW8t7CfYnMFpV6VYXh7V0qnSfvClEXw5hbhOfDRNSGUKCrZQrEAlCLk+iq596oYQu+oeKD1Ps1QLQzY4r2NPEY7ShWmBWzxS2b3yb06Yfyw++8LfoTZeMP0rQrxAM6GzZt4UrrrmKutPk6UefI0+RADrzFpyErTZ55vFNkh10080pS08lGAhy3fXXMbt7Ns12SzqXA3aoA+oTG4JgZ67i0lbbLLv4bH5y248YjA3gGT7KeyrEgnHCXUEK+qhUBwJtnZQ/C0Jy10NYuit75X5D3JYqwahO3qqy09lJKtFFF/3s+WBIyvklbZz5XzwJVYE3bnmTgBsg6oXZNbyTc648m40bnqJcLPGlK77C4w9tZFgw2swgQ7l9RJIRys0KF112CU+v2UQQhd07djF75mxyYyViwbDseCqejaUKQBfy9wHJ3QwHyY3n6AtEMe0W5159MaseXI2GywkLT2DNw2uJqWl6lV727RkhPhiV/dojTzuC++96kFnR2RLQBPhJQA809wO6YBxmwKTsz7H48lOx621eX7Wd0W1FMlPSxFIaQ7V3GYh1g6Fx0rz5rH76EVnc9Qa7KFRy9Cf6KJaLhMVsfMvAtmyy6Sxt0VwX/zqiRzt5el9HdTgwpfBhEOwwF+mYnnRhf4jdTIL5/lMAxcEKikPZK2GoLVKhBGees4DbfnAnvak+Utkk+WqeoCrWTYCApeP5PZq66Eu7UgIW8OAoJn7PldK07PEqHTAXoCmELX/LJJFOky+OMVwa5/PXXs3GtU9RrYyhtQOE1LQ0R3Vur4kTDSfAXYCHOAxJDShEwhEaVp1KrUIimZTtp52VnSy84kxaNZutj+5Gq/nR1BZ6SKFmOXiqAI0OKIt+fsDRCViKvLZGJI/nN9CtMIqQ/YXJy99RFzpFTOfnxBWJ1y7gdhjqZO+8A0IC6MWXVQnokm2IAl8Aur8pAT3gRBlXS3zi2mOomQZb79xB5b0cg/0RMokELdOjUmxi1E26+7oJRFWG8kN84fNf5L5V98m2i3gdxP0qCkndDk6oaw5tv0OtUUaNB1FDcfY4w5x81gl0JRK8tHoTagt53wrVoamJtaHI6ROt7RFoi/dNbDJzii4AACAASURBVEUi2Eo44DsFivyYLBYm1JLO1zrPf/J96mzCbSynSTgS4fQzF/HQ/fcTC/lYtGAxd616XBaqIV9Lvo6uF8MnJnk8U3IyT6oi/k7rQhZGnfMvOh+dUyvlNMsEak56rOTanqTlE3/5WHL/3euTjimu8+fDPoVfr6d+synu9wf0ztmmHxFDdxVL2HB5Y+Q9vvKd/0HfyYezL9CkHLBoY4DwxziuNL+JG1wsMck+VDF/JZaRHwwfiVCCyitv0PPJIxlrN4V7h2gii9s0cNoOjubHE8lz4nEagiK0sUUvXRPN2ToRNUS0DLmXdnDn3/6Uw6JTGFQzOI0WhXyO6dNmcPyik7juthvxRwL0RgcYsUf5zBWX0labctRrmm8GY9VxzJbJFVdewcZHnmR78QN6031obZ2QFZXALsw0gglZaqf/HtPjTDl0gLffe4NSq0ioEWVGdiq1gkEgpZL3j2JiYJk2gWaQWYkZ1Ao2RatAPBlFdzqjMULoHm6NYvRYxH0ZhvcU+Ks/+1vqbpVhZxdjkV0ENB/qboV+fz9r732Mz155Odetuk76AVpWDb8bYNGyFTy54RnK+TzxWBRN11jxmZUMlXLcd89qYpbG9PQ0tuzYyawZB2E3miiSoQvJ3aEaFIDeJi5McQiJt8L0nhmU9+3hK1+9mu/e+mNiiTj5xjCJSJwFy5ew+aGXKY1Umdo3jbwzzryFJ0rw2Prc+9BQ5esmzH1CgjYEoLc7DF3xVMZb4yR7ohz3uSMZ3TvO7g0Fkr4ILc9jpLILPWXJZZRqd3PKKWfyxHPP0MRkX2kv6USakE9n57adHDn7E3JViyJmsGuQulFHUwLS3S1NjBOu7077ZNIIJ3q7jtyEO0A++dEZbZrciDuMfHLc8QBLF+OEalhlxB7BweTss87hrSfeles8V8hJJchrCTOZJoFAPJ4RaMnfKa9hYgzJ57XlUhb/7cjRKDGi1gG8sKpRKhZId2ekNH3kqcfw2GOPIhL0eyK9NOttCagfVh86xjPBgh3UkEquNI5f85GNZ3FxyZXzUs2IxMIc+dkjMZsOr9zxJhRdUl0BRKFuOoIwK7QnjF4SXO0gYSMor68aHaGtGATNqFRgxMVbgrlrHQNPSODyhJFMjHgJ0U78H0MVcc0SCeV7IoxvYt0KYBT+BWGSxW/i84l1Cc2CS2RqkhlXzyY/MsTOh4r0kKRNkXxxlHR6gGbdpjuaZXh0HCvYIp1Mc8jBc9i9bTcVs4rjt7E1U06mRIyYzK2QJkLFIhzU2Vcbpeq4dKf6+NRFR4Nt8cyd6+hSUvhtRRZYotD1UAmZUXQ5oSOUFfC7wswnFJKOOjLpFZicOJhcQ/snKyZBfQICypU8n/3853j44XVya7YaJULhCAvPXcljDz2KYtRkIWL5hJ9HISikflGo+sRkgXDdizbLgXFc8T6J7+98nnTeTwDOxIjfx4B+QJ34sJfgd4H1/6sAXcjVZrTGP997HevFvHmXTr1bx9SF08qYsOr50ByPwASgW0qHhSAYtqsQbwYI1l3Gr7uPmX90OTu8GoQ1NM+PLdi7KPgFeIdVCejBmotiuzR1n1CdZLws40W69S6yNY10zsf1f/xd9LpDTzAp5gqoNxosXnE2659+SvYb3ylsoSfTx8KVZ0qWseHedZTGqsztmYuFzckLTmLV2rsJKqI69ySbD9sxNFndC1ZlS2ASN61iqWgBTW7o4o9iajjlNj3JHopmASNep+KV6fH1YbUcsu1erLpDpFunVq8Q8ek0qg1iqRStkM17ra2EQnF6mc7IeA4nYJJMhjnonAyh7jAv/+xlsqQxSk2Zk99Qm+Tqo8yMikQ4ldFmi1S4iyA+mnZN5ugvOX857WiAx+55hAGS7Nuzl6lTD2HP6DDZeELOHgtAFwy9qtsdQJdja36MiRPVpgSSfLDrfbqnTyNPQRZsqnxzFMaLReak5yJGmA2lwYlnHs/MQ2bwvb/7HtNDB0lmJzZQewLQRW9V9JDFBuuF22yrbGH5HyyR4PvirW8Sb6cZL42Q6Y3RooSNQdLKYBttmkGblmrh96voBFiybDGRQIgbb7qRKckp7MrvYkZ2OiWzTESPyOAi0Sbp5AMoKEK2lDkBnbaJANdJmboDgp1Z+UmQl6gkpcyOJN7JMOiwIEdxqbQrRIMxSu0Cul8nTpKaWSehJ3FbbXQ3KAFdPldfW7qsJycmxH9PRi9MBjrJWef9TE8OaKPrAWqtGvFQgppocdkWKT1BrV4j5k91sgk+9LzktfudjiritwiGAtTbNWqNGiE9TCQQkScWlihxzGXHENQjvHnbO1B1icZVSnYB1/WhKAF8aqeNISocwW5jrQSe36IcG8L1WYStGJojRsI8TAXqgrAKa4zV6eO3NAE2QvHpAHwzIAC9wyuki93SpdnOE4AuVp5Q/fwGPr8o/CDkS7Cltp15/2M+pufy+k1vk3XjlEo76M6myJl14nqG1qhNJBrGiZry9/o9FcuwZdtDFpI0UFBJmBl5vWJ8zVHFeGWRqBhlRWPcKHLW5QtQ2i5bV7+BZznS/2GpYrrAFFdM3EwRtFXB2WXBIdzm+wFdjuJNmhMn/QwT0vvEqJpsP04gaofROwTVMAW3hmOadIejmI5NTRV3s0LMEuqZmH7QJKCHLTEq7McRcrwcBRUmP7HGRWvDj+J2zH6dAnZCmZq04+0H9EmT3uR43e8CZb//z3wsuX80DP1XJPd3cmZneUkFfDItrrOR/Htja4JtVKMlll9zIZG502Bqmp1mHvR2Z+wsn8cXjuOVqmQiCQp799Jz6CE0PId6KUconCW722Tvzx+EAgxevZj69BRlVTShDdKDAxTL+U7ojOhHOh56Q/TzPFqqcJyKr4s0OQ+15DBb62L82S088P2bmaZkiNsBFFs8J2Ey8nB0qNKUqXRNDM5eeRamVeOFNZtp131kw93U6lXZAx519vGZqy+VoSovrn6ZM+cvkmAt8pXXrn2MPezg7GVLSbRTMmAl0KVJf89Tq5/G11AI+cM0vBq5wCgXXLYSs2LzxKqnmB6chtOAXHOcZEo401uk0mnGxvIoXQFG1HEipDjn7JW0DR8FI8/zz21k9gVZItk4r/70l2C0mRLsY6Q6zPIvrqBUHGdQ78IwXIp+H4+v20APMWyanL54PpHuJGNWHdXx090McvtPb2Vw2hy27d3JYH+fnAioVvJEEzEOX3KcnF3ftfFNjj/1eCoKTOmfxi/+13XEYlFOv3AJQ6VherqS2J5B02nx/JoXyNBNvlbgzHPPoGdqFzv3bqc33ke328f1P7yBaTOnMlTehxe2CWlhyCmkIxlqTpV2wmH2xbOwbJctq3cQdeNUanmUGLSUKkninHnyQjR0fCk/TsTjxrtvlSB77tKlZBNpVt25ijOXnClPgbv9ttvoVrs5bsEJ9KR7GNkzwuZnXiChJcnnCgSVIN3pLNVanaZZpyubZaw8zvKVy2XaYcsx6O7vZs/QXl7c9CJlo0Q2mOXMpfOlgVFstBuf3CjHGs9YeSbFepFEogOwtuuwae0msnTjWG00S8dttuVhNqZtyzMObMWkYObkKYRWzeYrV1/D0OiwVFPEPffshqcZLg8TjoXRlRBlu4xhNPnGN77OB9u2oQeDxFNJ7r79HiJuBJoQD8ZRvQBmw8Tn9xHPBhirlFATfkyfQblZkiN8F55/EWpbozhWYv3m9Rz6+UOlmfCDn23HNMRYYZ1zVizFabmEQxHqzRaReJz1q55k98geDk8chqp7TJ/fS7Y/xaO3riehJFh05pm0wwH22lU2r3set1mkK5xhXFwcLlcuW0GtXMFJhKiYTV5b/woNs4a/CNN6plOttqnVG2R6YrieQbk6TCIaRbFD7G2PctpfLqBuGTz3o5foI838+UdLGWDcKvPmk1sJtMO0mk3aUZuTzjqRwdg0brr+JuKpGDlvjMWXLpAjfG+t3kpttM5nv3wZ9XaF8doQzz61GbsdQvUHOfWqExnZ9gH5p3M4zRaXfPoS9pSGsPsVNtzzNP6qTrCl0tcTpVQo4HdCJBMxCpW6SHKQLS4Hi5pRk/P+akCl7bX5/JVX8PZbb6OqGlOnTOH6666jJ9tL1a7ICZCLr7qcwngOr9wk050l5zd4ZPXD9BCWBy2t/NIVeK6P9miDF59+AdPn0WobXHzFp9n6/nsc98nj+Ncf/lhOBsT1GEatRSQQlqNu+weMpCLUUaEmIxcmlaLfH57/84/wUQD675cad2Bk7Ldd/W9LqJv8+odzXX4Xyb3DWA8ceCRDZcQ/QoURROLfGVvrBDJ9SHL/fQC9qTd5rfY61/7Tt4geMhWnJ8ZYuwpBHzKhol7Hp4XxKg0Ctkd/Ty9j5SKtWhlSCaJWgDnjAV75zt0dN9Isha6rVlKNinQocEb3wZTejk1WgLfrEaiL+7hT5RuCtAsLrqIRqDjM8CXIP7+Vf7z6T5l/0HFk3AiaKY5lFbIZOLqPCnXcoEeDFktXnEUkrHLHdXdwaPQI9n4wxMyDBhht5jjj8lOpUMQWM+GmytZHt3PueSvYsWsHL72+mXmfO4F6o8YLq16Ujz/WGuUrX76GHa/s5t0Xt5CNdrGrsJOr//oqnn55E6cfP5+bv38r3oifrliXlACdtoXPbkuZP9Pdw77mCGbc5tRl83nq7s2kwhnZZ512Rj/Z48LUa2Ue+sGDdDkZglaAcy9cTilQZeOj6wmZbUJ6gkVXXcae4WE23f8ITqspJddll1zAnmaJ9Q8+zlHBadBwyRkWXZl+hvNDxGNhHKvB8kvPY8guMmvWDEbfep8nNzzF0ksvpl5p8MJDG1i+7BxpmnvykY0UvRHZNVl22TJcw2P1Tx/goOxB7Khv48ylZ9A32MsdN/wCdVznkIE5lOpFKkaJ7v60iB/BHHVJhdOSKZUiRY747CcIhEO8+NNXUJoKut4Zqxs4qV+C8kv3v4xntDGDJp84/WjiB3Vx9y33kCXOiQuPk4avZCopM+3FxIKqKKxdvU6ysk8edwzHH3U83/m7f+SgntnSJFUqdM6NTyUS5KvjhGIhmnaTRcsWCw8Ulmez6ZFNksWmSTFmjJEMxrnoogt54J77abseJ5x0AlpCZ9O6p7EQrQGVlV86n9xIno2rn6ZdhN7wgGwtiP55VSgysQiGr4Ea8XHswmPpDvZy3Y9vINnXRUQLc8xJR6EHVJ58coOUtneO7eXab35NFtg/u+EGemNdODicvnQhiUiSZ+7dSNtxMcsWmWgaTdwXTeHjEqbMJjUqlM0ikWSYyz57GT/4xx9KAA37Ixx6+mE05zZkMM+T//QER2TmMjBvkOmHTOPxmx4h7xTQ1TDzFp+B5fd477H30Jrw6YvPY2fgfZpOnS6nj5AdZtXddxNPZpm59FNSsdr6wHNsG98K3Uk+d8XleDvHeXHT84xjsXDl2Wiuh9ZUmNs1l3/8q+9z0EHTKZYcaq0yiZSOT2nK1loy1MNOcy8zL5mOLxUjuSPLdL2fZ9c9RJ4Rzrh8MfWKxbrrn2JW70wOOXsWgUgAtaLLwkqE5yy69EyG23uY2XcQ9ut+ugO93P3IXTR9FS74/LnUqk1eeOA9dhlDLLrydOLhEIHtbbr8KdaseYiGbnLUBceTTvTy6HfX0+3P0GyN0dOdpW2KBDcV0zEJxXS5Dkr1kpzzF4rN4cfNZcq0qRLAB9ODcu2dsmAenuux5tGHaWseC89dzI78Pna+uB28JpVWjYVXnif3hc13ricTzvL80Jt864/+BD3vsfr2VaR6e6i6VcZKQ3zp6qtolps8eO8DTEkPEkCjmq8Q1aP7Uytlj/fXWktyen4yAOc/j8e/9098DOjitEJBpg9MSXSaUQcA3a+IMdDfPIcum1gfJaDXQg1ufPEWfr7xLsLT+zBiGlXVkQeviEkUebW2RywQpj5WIBWLUywUSPT00PIcokWH4l8+xMJLzmX92kehaNPz7RVUYwp6V0Ia4VqtSgfQxYfjyYS3kN0xn4jUOOGaJRghWLUYaIeov7aLc+bO488u/hoZJ0rQEElXmuxJujry1Dc30qZBgyXnnUUg4OPeG+4l3exhMJumXLQZMvaiTmtzzNlH0TPQzb3XryZqpBgIDlJ1qjJd6+gVh0vH8DO3PIsuB+18HH7aERw97VgeufUxtu/axfTpU3m18hJf+toX8Jo+Vl9/PwO+KWTiMeq2Qa1VoTvVLQ+0H8vlCHQFmbNwDrMOPoSb/uF2uhO9FFt5qsEiy765gPy7I3zwxA5ChEgS4+Ql88ipRZ5as5a47aNUrnPGlZcSise560fXcXBqqtxgTvv0IrmRPnv3JmYSxWe2GW0auKpKJpbB8Oq4TgtHczjr8+czNj7My488hU4QhzBlr4Jetrn6C19kTzPP/Y89QJwghfYYKz93PsO7h9nz9JAEzzoVzr5kKZZrsv6eDQwwRfYh86KPG+6k8RmWgVLQyEQyMsNgn38fn/zq8aiRAM/+5DmiRpiQpvD29jf5k+/+KauuX41aV+iJdlF0c3xiwdGEDs7IaYBg08eTD60nToJlV57De1vfZdtz2yhQIEqMMGHmnX2KZKXr1qyX1yJGEoWJarBrgOHcXjJdKRpWU5oHM8kMZ16wgEK1wH1r7qNf7+fN4Tc5qv9Illx8Fjff8HOmxaZSsctcetlljFVybHx8k2zNjNVGWf65c0jHM9z1w3uZk5yLW4VWzcAnn3sIQcLHmwXygVEWLFrAS2t+SVeknwJ14Q1n8ZLTsc0mLz35PLsqe8gkBjj4lDm8/swriPDbcnGcaenpHHLGUcRjcW743o85+uAjZWJfxB8jEQxKQG+6Ddphl0BEkQE3535mOcV8kccfXEc6mMUsWihplYHP9qMFVV79yUsMKP2c+oX5vP3OG2zbvEV04kWziaOWHUdysIcbvn89c9WZ1BsFln17KXtG97Dzwb0yna8nnGZHc5jl37ySvXt3s+2x5wgT4uCLTiAaCvHET++gL9TDGDYFalx03rnEnDD3/ssq5kyZi2EIL2yJeDpCJKbQbI1LQG83NLTeMImLMnRNGeCV772GWagzmAmz29zG6V9YTG6sTGFdlYpRYbdvO1d9+Ur8uQDPPvysyMLj7eqbrPyD84h4Ebb/bIh6oYUXbePTHU664Bhq1Rbr73mZVLKLT152hHSxv3zzc0zV+qnbNWytzVFXHcvorhyVJyzibag3a5hWk3AghWk6+AM+GdhTbVVpOU2CsSBvvvsGf/H//AX3rrpXgrPIAhAAOu+kU5g6OJV771+F4bNZfMFS3JiPf/7BD/lk6lCq1DjpigUyRfK5n60jrEew/DrHLTuB6b4+Hr33EZmQV7KLJLUwCy48nVqxxjPrnybpT8iQKrtuE9fjUoo/kKXRGRWc9Ip8DOj//QxdBg7+GwxdUTuR1xLoJw2OE8EyQmYRwTQf5ui+34ehlyMNvnbrH/N6bRuh3gwNAcCirx3SwDZBD0KtQTCawGsYmMK1Ho7S39/Pzt27mZsc5J2v/5xzr76cB390GwThqL//IuN+k+HcPtQZfTieiIiTVtiOBmF3HLNiFEYa7EThEAwTqBr0OBr+XUWyVZW7/udNpAQwtIQrtZOo1JaAXsWJiPCTOmetWIzrWjz/0Gb63G6qex2KlQKDR/aQZ4xjL/sktVaVzatfRKkECYsCIaxjhBos/vp8RsaHePuudyi1CmghldOXnkl/cCrXff9GDpt+OHk7h09zOeXSkzEKJq+tfZ0+ejHKNmWrSDQdYcuWrcw66GBpQFu0chGNRI3bbvsFWXuAuJaU7Eoo1FOXZZl9xCHc+je3M0WbQrvZ5lMnf4rU4Vlu+dkNTHGjRIMppp89DwuPDx55mVx1L0rAz8KVyzDTEdbf9hixkTpRJ4ja1Y2nB6VDXLjnu+MJ9jb3ceqFiwiGA6y9YzWxQJwdtQIzY7PwjCpf+PyVvLLjXZ7avImkPyQVjLM/u5RKscqrD79OmAgflN7nG3/8NXbs3s4r61/BP66R0bOEIjqm15TPWzCXtNOF3xQzvA5DgRE+8bVjqdkNXrnlZQ5Sp1Nr5Pnan1zLqyNv8cC9D9Ld6CIbTjFa3wNJlaMvm0fLtXn3zlcpWDnZKrnm2mtk0tfdd94lWWyECLlqgWu+eA2YPtY/sAHTEKOCaVy7jWPaUtYVSYfilMBEMsFYa5zTzzqDdF+GR+96hCFzH4P6oKyajzntk7yz6R3ZLukNd3PcGccT70lzy223EdGi6GjMXXEIik9l633bqY43OCg9SLXcxg2JKxIHDkG5XeCSP79QRrg+9pO1mFXIOXXZk5+R7sWlxejIXqb2zeDI5Sfi+D2ef+BpOa8eJ8CW4a0M9M/m5OWncPj0g7juuz8mHeimOd4i5EVkwI4AdDdkU/TyrLjsXPaO7+b9zduo2w18TZVpiel80NzBUV87mnBE58UfPkPCn2D2osPpm9XHzT+6jkGlnzoGh51+JNmDp7L+hnVk7ACGVeX4q44lENW58c9v4eSZJ9JqVtHCUeZceprMWN/4szsJ60EOOe9UZs6Yzr1/8wNSkTgNJUwDmzMXzOPoaUfw+E3rsGoe1YpJOhtHpB0XSgWazRxT+wdwGyp73FEW/f1Sdr6xha1rx+gjw/vbXmDGwQPMuvxQIqEka/5+Lf1dAzQo84mlRzBVncm9t6/C1k3Cus6hXzwUIR6+/IPXmNt1JE21xpgzxJmfORlVCfLyndvkfXP452Zj1Crsvm8bbt4knAjxZu4dLvufV+C2VN66YRvuPpuegRDjhWEiobRspfg1v1xDFibxeJyyVeLar3+VD3Z8wP33PUB3tFsqOLuGd9Gb7ZXtmvFCjlAmwvLLV/BebhuvbfglSsuSZ2Is+dZKHMvmvTtepVKtkI8bnHfBSvpqaV5a+xJ7GiMy0KjsjLFixTJpLF57z+OYDYOoP0LEH8VpOvJeE4ZJCQgTOQBifLITP/oxQ//3THH/1ZL7ZFLc5CFAvy65/5sMXYK5SCj8iCT3QrTOOf94CY1ej0AihuFr0xJnUIR02iLxQhza0jLkqWlKIEhUDRBoQ27vEKlECn+hReGH61n8R1+g1DZ56ZbbEOb4zLUr8HfHyDWKEA/JDeLDKUuiVOnExooMeVU0GlDqLTK2QqrWpvDLnTx/wzqiToBwM4guqLmYcQ1ARQK6Q91X46zzF4m5FB68ZQ2H64cx8k6Vnt44ZGD1e6v49ne/JUMqNt/6EhnRlfYCFIpNAhmVjaV1HJSaIYGkL9rD0iuXYFsuhe1V3tu8jSBh3ht7l1qkxCVXXExSS7L+zg1EyjGiSpR2wMLwDALBsATzfCnPhVdcwM7GBzy74TkGmcHw7lGSvXGqeokTPvtJmlaDl+96HScvcrzjpJJp3nW2Ske/kRvmqi9+mfdVk6Zjs3nVGnrUmOzrfXLJPKxslM23PUNPyyZi6pjRGGXLwjSa9KQzlBtjNP0t5l+8VM4Cv/HAs7It0RDOXsL4600qxRK9U2dSo8Hw6E7+9G/+hF3N3RQLJd54+G1M0yCk65y87ETC0SBP3PkEMStFUMS++T1qZoWGV6U33UPEjtMaMQmldYYY5vBvHkvFrfHGz19jGn1U6+OcOP8EtGlRHrn3cQa8fqg71NrjOAk45KJjiaVTrPvpw/gaLl2RLhZftIh8OceGdRtIkMDExMbhggsuwKxZPPX4RkK+CI1qS8qRbdPFaopgmijBSJB6u85YbVyuzbknzyWRTfDAg/fLeFtxHsClF17CEw9uYGRsmJk9M2hhyFCS3lC/zBO/7EuXss+/S8qpm+96hT6mEKgFZJRtOwIf7N1Bf2YAJQyJw4OkZqTYtWY3bl3Fi4ake79VLxDwtQmqPhqeyVmfuxADh7tvvR3Vckn5g3RFuhmnxSlLT8eolnh504v0K4OYVVtGnIr0s4ZjoKb8lHwFTls6D9tv8dTDG2V8cIwEYS/CluI2jvn6sWLUnC03vkZjvIk14CdIiNHyTuYkD+KE8+ahJMKM2FXW/eJxjmI6FXucuZcdjhLUeO+WD4giTHYNRowSJ39xJZZjsGv1s7w/vpUVf/5VxkdHefP2NcxITmUrJSKkWbh8HuZYk42rN9Ed6UfXY7Jed71OtoXiF+9RCM2f4J3xLSz8u6UUmzW23byTFGF0muywtnDKNWdgGh5v/vx9MlqGjcUNfO2b16KPRXhp7cvss3ajBGDOikPp7s/w/o/3kjBDlNwm4/59nHPtAhmNvPX+Md4ZfZ+lf7iA3myap773OJl2koCuMcQIh1x2GF5LI7e6AUNtbF+BdE8cz9OoNhoyEVAYUH2aR0gLUXaLHH/S8XIi5IV1L1BoFmTIzWByEMsRM+x+GVlcd2skEil2M0RcrDRP4/IvfY6ncs8SCIXZcefb8gjqt9nJNV+5Fm+LyZMPPEHF1yIRj9OkzIKVZ6B7Adbcs4Z2zWUwNdgpZkdyJMMiwGgy7XKCoQtA75wG1WHwv8Lxfm8l/T/8AB9L7qJ33slF+G2ALsxt/xZD/0gBPRerM++vl6EflsSnqiJIm5broISCmM0GhDuHn8gqqNEine7CKlZkYMzJRx/LM1/5Hsd84wp279rH7GOP5Pm/+J787uP+36+zvTJGO6rRbAt3qYfqtSVTsWQuvLjzJx46oMrgDcW0iZse3ZbK7qff4pc/e5oIASKNEEGnEyspToSrUu4AOlUWXbAQL9jmzp/czSz7UPojSZF6yY7aKFq/xxEXzZX92Jcf+CW+HTqHdk2nUDTRBxS2q1vR8HHRhedjGSZ3rfkFy88/j6iT4sFfPCLDaERwS5UiS64+C7fs8ODP1hCrJZiS6ZM9zpHKCKbfQ9XEEbRtTls0j8SsMD/9l58yJ3w4CUVI803aIZsp5/bJ3Ph37nxfpqKlQ1lGamPUYw3OP38JU80wN9/+C+Z/40qars1j19/KQCSB4bZYsHIZtUSQx255kPjHzQAAIABJREFUiP4Rh/7oAE40yp7xHJrqJx4LUavliWSizLt4IU7b5LHb7ulsBEGR1x6jXavIyNh3crv49OUXo9HmFw/ezumXLSCZSvP09c9SFI5hPcTJ555AIhXnln+5lTnRubiltjghFyXow/DVCRCQbmERjkMMdhl7OfJPTsDWHX75ry8RtUSQj8NZ55/FbifHi+t/SUa6i304eh1Lc5n2mSNpNVq89cCb9NND0clz7vnn0jDrsndaaZexbYdQIMiFKy4ipIRZ9YvVRLU4hZEifdl+AuKkMMtF1xXKzToVs0y2u4txa5xzVp5NpVnh2SeepWQUWXneSp5+fJPs/4u43rSeJtfM0QrYrFi5kqgS46e3/yvnfP0smbX82I83MFWZSbAmevo2eq9KoZaXPfAyFU768jE0KlXeuOlNqOnkRfCOz2ZGuhsNm1JpDH8swKeWzSeUjvPEHY+JsgrcpgwpenX8A6762pewzBrrHnhMjkSm/VmiXkiePlxuVYn0hmlS5eQVJ+HT2zxw14P4LY0kaaxxl8RgiuxFPXRlUrz/kzekU37MV6NIkc9etJJ9O3fz1HObWH7ZRdTDsOHm9Xi7CkRjKgu+vZhKo87T1z3P7NjBsnDfXRvnnD/7Ijt2bmP0qZcIovMWZVZ8ZjnH+DP86w//hS12mW//9V+KC+TJu9bKwkslQKsJpXINn+KRTodR1BatagO74qeVcvjUH55ErlJi1z37cEdaJOMeZqRK3/LZMveg9ECTbR9sJ3NQjBNXnoh/j85LG1/CF/GoUeKIL83BX9MYu6VG7rUi2YMz+NIWfUvipLJdbL5tC2Jg8+RrPsXozu1sW/0+vf4uCvU8XhbmXDUXnxEkf0eFiIk8QCoU11ACOqOFvJTY1aAqDXENu4FfgyVnL5HnCvzijl/QHe+RvovyeIWpfVMpjpfIdmek+36oPkQt2uK8s5fTa6a588G7OOKK48hmszz9vXX0hnvZwl4uuOLTdOeS3HfLfYSzCca9cQI+HycsP1a24Z596Bk5aRLxRLMjhFkxZXy1KB5+naGLw3LkVI6Y+PgY0H9rEfJfzdDFtM6/Beidnvpvl9w/UkAfi9c58a+Xos9Ny3a5yNGuN5pokTB1U0jugU7ueiiEU66CYRPyVHqCUax8heEfP8LB37qCls+HFfQz/v/dJM1xs7/yGWqaS8lqoMdCcoxKhDkYWptaZKKfLoIqxLMVzizbQvcp6HWDtOFj17Nv8eKNT5EiQsyIEpwIkxCAXqMspUgB6As/vQBDM3jy9k0MOjNp7bJIJZOU/EXq6SInXHScPPHshTteZpo3QH17J6G2GYJavMzRyw8n6Cg8+egGihQ479PnyyjUDXdvZDyfx9ZszESTM5aeSm+0V6a8KQ0Vp+qghD28kA81EOa9vVs5bMphnH3JYt4dfZ23n3qThJ2mOW7IE+Py/nFO/eJJxDIJbvvOPcxIHIzPVmkpJsetPA67VWVk7ZvsLgwz76uXY/k8Xr7zETKIYBCHo5acRCmi8sqqzUwpufiKDm4mSygZlR5LMefcbJboHuxh4KSDJLvesu5FhIAogmjr5QaJlsK0vikcfebJeAEfa1avwg27fOqCE2RC2EPXP8zs5GxZMC369ALK5SLvrn0XY9yWedjRWJhAWJX59s1yS56aFdR1WZjt8Q9xxLePp+5v8fr1LxOotsmGwyz/9LmMqjWeuvsZSh/kOXLWoYyUPmBUzXPyNWfT2z+Nh/5+FdO1KXIu/YJPrxTT9Dy77hkKbl66rxtek6WLl8rDdlbdsZrB7BR5ap8AvWquKmXyaCREvlaka0qaN7a9w9SDp0p2v/i8RXLU64n1T3DZpZ9h1S9WkR8eZ2b/DKqlCv6Qyqnnno7p2ryx4U2217ex4JrTZOTsSz9/nW76iVkKxaItE+JSiSTVUo1thS1c8YNLaRTK7LlzN+Yo2F0hPNVHszhGJhLCsw1s3eOoc86gHVR46sHHcWo1Mr4gtuNiJUKcdeE5+HWHR+94mFbRpC84INtCYmSpYtTwJTzqeoVj5x/DwMw+fvzDHzMnNhfP8ROzE4xYeU7949PZs2MHO259h4SWwOwKMGPeDI4YnMEjdz2ATZsFl53DlpFtPP/EqxzFVNo0+cSXj5aJhDtX7cMZs4ipGlomTv/yY8UsF+/c8wiVWolcJoQ4D+za+UtJRxKYU9K8vX0b6+5+gCnxHsyChdYOk4hnOx26ukOrVSIQsGVaZEhP8974Nhb+zRLKzQav/+wdpmtpHLvKqG8PZ/352ZQLTZ79p1/KVspYeB9LLlzCIerh/PzHN8tCL9StMfcLs7H2uLTXeviK0hdKPVNg6R+fylvvvcuWR8YxHJfjrjqSRCTE099/gpnhqbLlldPzzPvW6bSKHq9+ZwsDbpZA3KVmlfAHRd+8gR4JyFRMMZ5ZqhVJJhIsW7lM+gs2P7ZZHuA0mJxCo9EkHkzIMUoRC6yE2uws7eAb3/lDCmN57vqHm0n2pzjxm/Mp5Iu8dcPLcixyuzrKkvPO5lDnINbeuxZfSGNHayfNYI2zzllEOpRi86rNMmfArtkE20Fiagyf05lLl6Y4eTyymJUXQTsTx7N+DOj/pqLwXw3ov87QJ01xovg7cNTObwd04bv5yHro4/E6J/z1crQ5CRzbIdsjRpcqBOMxWrY8Hq3jXrcc4pks1eFxuqJpfMU649+9j0984xJGjBaZqQMMF3JkI3F2/MONiJHu6X90MUo6SsmuS+ObSDMz1DZGqBNBKk606hwYK/5uEwtG8JUaROptRl54j003rpUBFDEzRNgWZz2L2XcB6BXckEuNGgsv+t/svQeULFd5Lvp1V3V1TjPTMz3xRElIKBAEXAQCJKSDEiCSAgiBweAA9vW715e3rv3WY617l9/yCw4PG7B5vhhMFigeSSCJIyEMJl4BJgiFo5MmT+dY3V1V/db/772rqvuMzpyZERYW01qj7tNdYde/9/6/P/8HuMHJ/V84hKn+LvRWbEzms1hsFFFJrOF11x/gRi0/PvhTGOU4ou0YklnqBObgnCvOQCSn4dCd96PSLSJpJHDRGy5G3EnhX+7+HjPUZCQBEy28+JoXIupE8Mi9P0K4HUG0H4FDVcbaFXSMPhKxJAfZXPnGA0Cqh/tvvQ+oBpGJZDlorBfp4kVvvgAUwvzNL30XWeTQNDt47esvgzVu497P3QanUsJEZhrn3XgAXcfG/Z/+IkYM6jTm4PXXvxWVEHDf5+7BHjPKJtKK7aBqmrDaHeyemUGtWYQdsvGqNx3gkrhf/odPYXx0AnUygXYczEVyeOGLXoBQNoH7Dj1ApETRKuLV77wMMDQ89Olv8vNo0QDeftMNKJWK+O6930Gim0ZGS7MVo2HWEDD67NeLthMIB3WYlon6aAsv/L2XczrcT7/8I2TZJmDgwksvRDPex6GDD2EKeXTqDWixLtpaFy9458UorFbw+MFHkejFOVbgmmuvYu3o4Ffvgq7pqJs1jERG8erLX4OEEcfX7zmEXtOCY/Y5KG7PzCRbZMqrdWSnk1gtlZEZz2CxtggtruF117yO045uv/12XHngStx9+92YTk5x3AFpPldceyW6yS7uuf1eVGoVZFIpvPimF7D57L5/eBCj1jiiZhzxeBTHaycwNT6JteUCRvIZnH/j2eiaTeSr4/jeg/8Tx5pFUBHCfCSFRq2IRDiETsDCVe+6HgvFFdx7xx2YiVFUdQtaSEc1aOHVV1zGZZN//MCP2N0T7kbhNPoYG0nD7Dsod4voJ21cff2VWK0sswnatLqIOQn0SjbS+RFMXDmF5z/veTj4Z1/mmIkLrn05B/AduuVuNNpUYzyJF1z2MoydNYcvfPRzyJlhRCMapi6fw57de3Hoow8j2YpjJJHAk4UTOPAH70DXNvGj2+5lCHn+Wy9BKpXEoY/9E0JUpdBqYCqxC1S5odtuIWuMcoXAYCCCYIArUXGGQzDYRbVSAboGElMjmLhmmo1y83cvw6614VgVBEds7HnrGTCMOH782Uc5La0aKeLKN10J61gfjz3yOEy0caJ3BJe++2JMJ2dxx4fuw77ELOfHV+IreNGNz0OlXcdj9y4ijARmrskhnYjj0S/+DJ1SC8mRBE505vHq91+Cbh1Yva2CYIWyCEzYwS46lo1wLMp9pVbLqwgnqAyujZgexQtf+QJksmkuKvXg/Q+K0rN9HUYwjHqljmQyjo7dwBVvOYCFzjIO3f8AdmMaDTSx/9pzkE5l8JN/+gFrcCewire+43pox4DvHvoOylZduIlQw+vffjX7y+/+yt0wLINdevQe7AVhBCgQT3SCozgkVQVRtfDkQks7GvqzpqHLen7MM0TgW59dT6IfOuetuQ2jyL/OgpmKjmMPuiplLG3hvyh0Vewc56Gzgbzf56qs4mSvFjv/7vutkGzhTR95P1YTDYRjEQRSEdT0Hrh/JzkOoSMTiHFXqA6lqYQiiOsxNA4vw/z8vQB1kgwDEK2xycEtBIAA8ML/9V1YtBtopEMw40HYlApHfTgdCiyyEO45rJw3rRZSYznUjq9gJjuN+pMr6M838fW/vB0x20GyHoBh9pEfH0e1WkBDa8OKAUHdwMuuuQiO5eD7X/sBKpUadmV2odats5Td120cuPYAdC2EO265AxltBBSfZxgGji0ew+//l9/FcmEBBw/egbBBRlILF192MfdS/8FXf4gmWhxh3rHbuOnGd6Bb6+L+O+5HJpBCMpRAs97gQDoz0OUgptXGCtPi9ddfg45t4sE7D7G2SZHmDTTwiqsuwtzcbvz1//E3XC+e/L1vvO5aVII13HPLXVw5rAcbb/utm7C4uIRf3Pdj2OhwlPf+l56J2T178MCX7ofVaiARiiEUimO1WkIunUOr3UI8GsPi2iLe+dvvYjfDnV+5FZFIlOvDrzbWMJrI4Jqrr8ZyYQ3f/d53EYKO47V5vPUDN2ChuIzv3ft97h7XMlv4ww98EMefOoZv3vcwRo0xOG3q3xzkMrzNRgMT2Rya5TaCYQ1NXZh4D9x4FZssP/+Jz2EmPoW200AsGMPLrnwFcqM53PHZO1CvVTCaymKpvYzf/y9/iL/9y49x1TynbnHp3CvfcAWoettd99yJeqeOSDiCVqeFm268ifvbf/XOryEeinMAW6tmcpqY4eioV2uIpqLcdrPttLguwOPLj+P3/vD3OYai1TLxnfu+h8XCIhd3ycZHWYC96JL/ACfbw10H72RTfLffxXU3vw1Li8v4xaFHWcI2Kx3kM3kslhaRTCRhmTayqQwlk+EVl70cejKAO26/E22iXqeH6XAeb3jrNbj1i19GSKcCu8BVb74ahbUV/PCfv4cIdBxrHsVEfAqXvPEyfPPWb7Pf3OsxIMqtUtEjKk0bDRtYai/hxptvwMraCr75jW9ymiVduNZr4LU3Xo5YKoa7Pn0Het0ufuuD78Py2jLuv10AMhVVuvQtl0GLGrj1s7diEmNooo5XvulihPthfO8r38e4PoZSvQgtGcaLL78IidEEPv+pf0QiEsdLX/8q/ODg99HorzLrMQJxtn6MIYuG1eAOhM1SG+PZHBwqGNVoIBo1oBkaF9AJhiJoB3s49+ILcPbzz8Etn/gSzHITyaiBttHGq991KY4vn8BTD5zAcneZhdE3v+3NSOlp3P6F27hmAAUjvug1F+D8sy7g9Mp2yeT10jaauOCqc7H3nH34x7/4LBeVuuwNl7Lg9fmPfx4jIdELoWm3cM11r+dObrd87DbMjc6xsJOMxrlYlGg0JYrKqGpx/Dlo44qrr0DLbOLgPQcxEZ1AuV/mcrTXXXcdvnrbPeighUte9xpEMzF87UtfZQFeCwTx4gMv5SyGuz9/F/LhPGrEA668GLnoGO649Q6Ua2XMpeew5qzgPe/5LTz+6BP45fceQ5kqzelR5MI5FjJzqQnuxbC2TOVyZ9FutdFqtJDP57C8XECc4pyepde/Bx/6RqTZqFKc8o1zwSgJxP5+6EqY8kewEwAyqEtBiyooClopXdx7Fw0lPR09sB1AL8bbeO8n/xg/bx5BbmYSLcNGNdjiQDMkY0CrCxxdQSSZQypG6RQO6oU6XnHWi/DQ+/8bXvOh96Ma72GtvIasY2A0FMc3/u4zDOzn/8HbkDlnD35Unkfd6AIh0fCD7ex9qhVNFagcdKiMJjXlqNuYjo6jebiIZDWIL//ZJzmVa6QXQpo8vl2TJejJPbPcNOaJyjG8+brrMJYYw1e++BWMGCModoro9XqYSEygaBZx8803Y3V1FT/8xg9xonyCc5xpgqjS1lVvvAqNZg0Pff3r3GTlymuvQjga5mjX//dvPoJ33HQTvn3wWwx85190PiZH8rjvzq8hq2WwvLSEqdE8BwDVOjVoUQ0dx+RArRdd/iJE0hEsFRfxyEOPYA1ruPqaa5DPTaK4WkQoEMbDd38TFmxceuWlCKaC+MwXP4PJwCRee8Nrsbq0grPPeB4+8lcfwRuufgMePvQwbrzuBvS7Dj7z6c9i79geXPTai3DbbbdhKj2N5eoaYrE4uxaI0V9+9eVYWlrCo488iobdQKVSQTKZRNpIY+6sOZx55pk4ePAgmxLf94e/i8dLT8EO9fGFz30Rv/f+38M9nzyIc1/+fOyb24evf+kBOLBxztnn4MmfP45YMIrFxUWOXj565ASyk1k0wnWEAwbO/g9nY3JyEg/c/gCbDU2ybbRbeMtb3oJ6vc6+yB8//GOsdlZx0003YXl5GY/88yOw631MJCdQ61RwyYFLuMTsfQ/exz7EglXAqD6Kc19+LvKjeXz1rq8iHcxiaWUJ+bEpBKm1Zw9o1urI5LJcm//o0lGEU2HEknEcXngK73jnTexOOnT/QzC0CCIadcezUFor43f+4/tQxgo+/aV/xGR4Cpe96TKsEP3PPBsf+au/wRuueiO+9Y1vIxfNodqsIhVPMzPtdSzUKjX8pw//L/hF46comGuYyc8iHIyguFhEvdTAU99/EoV2gYW9t77tzYjGI/j5Yz/FL3/wKKehnXPhuThv73n4+j99k+ups/ZFscsc8CR6jnO71kaZ06kOXHkAmbE055x/7gufxVRiCq+89mLU7QbCCep0Btz7hXvx0stfyvN96LZDiCCCF135IoyMjGBtbY21zCtffyUOHTyEN73jTdC7Ou75x7uRCiXRC1C8QgwXXv4S6PEQDt3xIAu1B264HOVKCalkHFowiHQiiSNPHkYmkcZoIodb/sftbCrvNduIhqjiHRCh1LteF6ZD9RcdhGIR3PCOt/Ne/B+f+P9w3p7nw0GPBYPzr3wh5s7ZjY/8xUeQRJJTSC990yXomV3cddtdiEdiiAVieOfNN6GwXMA/fOIfcO7ucxnk6fxLb7oUTxz+Be576CHsjezFRW98BVcYvO+W+1lzJeGIUiIpn3w6P4Ov33WII8RJ0KPmTZkIVTwkLUrQnUvAMriLObjk8tcgP5NHqVZEvVnjDpOJVBylShH3338/coExvOTAhQiHw0xXut/FBy5GPp9Hs9nE1279Gi6+4mJ852vfwUsuewk3XLr7y3fz+v7Zwk/xjhtuxPhYDsl4CsuLK/j2g9/ma3TbPdx8481YXVrDofse5MqVNId0HMXrhMMR2JbDRW+erddvOqCrOvu8zhjRxbtKUZPNcN3a+7KHom+6qEX0YOrdtgC9HGvjzw99FLd89yDOOO9sVAMmVns1IBHkghKolGCQb6xhQ1trwV5p4Ly55+FfPvxRnPnbN8JOGTgRbmDX/t146ts/wjkjM4jVLXzvLz/PBXR2feDNMPblsRRooRFoAlQWkqxyZD6wqI+jJfLTGx3Ol50IpNH4xQpePP48/J+/978h2w1hysiitLSErtlGfmYCC9VlXP/em7BYXcXU7Cx6DQtWx8LRo0dx7BfHMF+e59zwS193KQMJaeTj4+OspbftNlJaCkfXjnJlsLe85U1otatcWvMrt9+Ka95wDWzK3Y1FuDEETcxll1yG/bv2YXV+BQk9hjtvuZPN8yvzK9i1axdWC6uYmJxAvVPD/OoJ7JrdhX0X7sO+5+3DcmEJkXgUD936DWa0lOf9wwceQcksI6xHENHDeNlVL4MRC6HZaOHgnQfx27/1XhRXC0gnM3jw9gfZShBCCBe/6pXc7KHVaOPugwdZazw8/xR2z+xBqVVmgH73u9+NlZUVBu35+XncfffdXASnQIFB/T7GkmNshSBwJS3+s1/5PF79xtdi7ozdXNnoEx//e2agE9o4zrhgP6ZyU4iHovjnr36TtRTS0iuFCiLUm3ssh06/g9XuCq544+swMzODxx9/HBMTE/jUpz7FwlPWyLKVgv678qor0aHSmOPj+MQnPoHx5Dh6jsV53vFIghlnJB6GrVlsan/g0P1odZo4cOAA9u7Zh+X5FcRCcdxxy518PP1738xeaN0+apUqg1okFUaxUUSLrD7ZNNP7VVe9GrmxcfzDJz6JkUgO9VYDdqePiewIliprOPC2S6DHg2g1PfoXVovIJDLsKmh0GqJWf9dGJpkRJWdJIA0G8Yvjj+GtH3wLoiMRPPX4ES6g8+DdDyGJBFaqq6zhdumZUzkcLx3Du95zMxZX5zE6MYKv3/4A6r0GMtY411hX3db8XdcI0Gk+iu0igkYQlx14LbJjWdbU6/UafvKDn+Cam96AJw4/gce+8xgLUQRyb3+nAE8SXu//2v249s3XIhQKodFo4Dv3fAeXvvVSXh9TI9MY00fYFdHoNHHlG6/i1DsjGcb82jwe+MYD/OzXvOUqjI2N4qknn0BI03H2mc/D0aeOItjVMB6dwt/91d9hz+wc0uEEx17w+rIthBMxmH0br7rsUjTNNubm5hAKavj7j34MM7lJnP/ScxGfTeJEYR5jozk8fNvDOOtlZ+GMvftRrzawb9defOLjn+A9SOlcu2d3Qw/q+PjHPs5r89yXnYtIPozpvVNYWlpGvVpnwDv21DFccN4L8Pcf/XuE9TDecNUbMDc9hycfexL58Ul8+h//iZvdUB0Fs0k13antrqiN4YK6BHcS/nc9fw4XvPB8nFg8wTUYfvStH2GxuYip+BQKnSJCusGC64kTJzil9xsHv4GzLjyLBVzHcfDgPQ/iF0d+gfP3nI/XXvtaVKtVFrqoJPC9X74bL7v0pQgbEZ6rZq2BqdQ0Gr0GLr/kAPc7uO2W25CNZ7G8soKpiSmUyxWYLZOFBrI+PVuvHUCXZvLtALrMY1dzuC1Ar0fb+Prit/Cnf//fMXn2XnQSGlasGiwyu0+kgVoJ1OUhlptF92fz2GeIcqw/+MsvYO+HbkI5BpRD1Ac0gLQVxgxi0Jbq+Ne/ugWY1HHx+34LTzQLqMcDaCapnnsQbFumUM4eNWkhGzh1KLCR6IUx3o2h8P0j+OO3/Q6uv+hqpHsGVp+ax3nPez53QFopryKZTWO1VUA0FsNqtcAaFzmWJlITWK2vMoBVO6LKEmUOU7eqVCiFldoKS9GWZfFGXquvIR4jv58NajBFlcVIchddpIIoVIuYTc+iatfQaZjcFWxpcQmzEzNc8SwVT7I/lVLPyEy4SKU/YzoCkQDKrTIz9/n6AgJU9x4BxKNxJAJJFCpF6AED+fQkFsuL0BIBJEJx1Ho1xEJRlKtlTKdneHzUnIQYEjGq2dws5pfmkc9PchvVJ598EmfuPxOrtVXO3eaqafEsm+zISjGeGcdadY21pXK5jLn8HBcSGR0dhWmaXJCm1KvACMXws+VfYC4/y1pDqVXkbnJZLYuW1eR6+EeeeAoz+WkYwRBrZvREXdPCSnEJgQQwks7yOAg0stEsyu0y05kYuwIS0hJpHMTgpkencXT5KCZz00iSxWNlhYu2UNoQuUuo5CbVD8inJlCxKmg3TUGvpSXMTMzC6ThIRZMorBQZRAgkTLvDecRGMkR2YdTNBmqtGpKpFObnF7F39z5QSZpmzWQfKFkzqF56W6vz89a6VcSMGMqVMqYz01iriRa2BBBUVIQjjcmqROc5ffbx05gLKGCtsYbZxByadhPtWptb+9qmjUwqw+4Ay+5xjEAmmWaLx2MLv2Tteza/C4YZ5VruXjcv8rt5bVQr9TLiqTiCepDTpcjXSw2PMuEMC6+JdIrpTKl5K80Vnm+ifTQcZQ2dhIFkNIlev4disYjdY7u5Xv7E2ATHYhAI7Z7ZzbQnC1ieivWYiwgYAc5rf8W1F+GLX/oCkmHKOSF7lcaBmvQ3ihyuu+HtuPeL98JsN9BpttBtm5ibnUOz00a13UQknUTb6iIeSqLSqfDv05k8LNtEx2rDDlMfgiAWq4swjDDy0TxnWxDtad2TZYayHdKhFGctdNpdTI7mYVodmE4bzUCdyxdTd75MgsJo42jRf40Wt5nttDoYT0ygUF2DoYcxEh9BpVGB1bNFO2KdmqZwm50BoUr1B6C01vzYBE6sHcdojhrsCPMoCXrttompzCyOr81jOjfNa6rULmEkOoL54jwLtWQh2zu5F3WrzkI0KRgUdFmr1RCJGAiFyTXRYRfe7MgsjiwdQTqZRopy/ustznen7pGNaoN98sQTqtUaYpEY04XW4bP12gH0XzNANw0Ty9oifufP/gilFBDek0NV66Jh1YBMTPjSE3Fo5Bz++SJeOXMOHv6jv2PtO/8nN6CW1tFJhWAXi4iaGmYp3WKthZ985nau7U5Ot1f+t/ehGrZRDHZQ7DXQoebbQXC+s5YIo9FvQIvEYSybyLciMH+yiM/+94/hrMQMYt0QA0qpXGGmQOBPucUNClhLJDgQLRlNc0ARMTHybRFzI3Cjf9Mf1W4/fPgwzj7rbDaRk9ZCpivagGuVZYS0Pnc1q9QrrJ33HBuj6Rz71CuNKjPGJJkkrR763T5GY1ksnJjnYLsz9u+H3ejjsV8+jnNefBY/19LaMhIUDNgowyATvhbkClPlCmm2UWTiI2jUm1wYJZaIoos2d9IjZdWOAAAgAElEQVRaXlrG3NQcM/Z6o8GNKcbHJlBcKyKdSjOYdM0uRkZSWFurIpVIYa20hmjaQCAUYAFmubjMRTHIzPvk4Sexf99+mB2T6UAgT12sSMMgGhBzaZgt9Kmfs2NxxHrKSHLFvGqjCo3ab1gO+4vpcyQYZkAwtBA6ZgfpZIrNk3okgMcPP4b9+/fzNYlR5XN5NNoNng+iP2kkNCckSFCtdrpOLpfjZi6F1Sqmp6dRqdeoRwaDLGn0qXACJ0onWJNJhBKs8RH9s9FRLMzPM2M/e/8+VJZryORS6FvASmkVwXAA4WSYIYeigalxRs2so2N2EQtTBHkI6VgMzUaXK6y1+3WqPMxuCkpHIvo3mkR/Kq07zs9DvnACh3bLRDAQ5N/oGUYmRmFH++xiiOmUW00R7D3E9TDKxQZCQR2ZTASm2cf84nHkJsc4z35qapI5QbFaQoIimSmaTvZ2V8Ci3um+C6sLDOjjI+N4auEp7J7eg8ePPYbJySnhTx2ZxLGlY2wdobldWFjA3pm9OP/C89ki8qUvfYmBnuIP6LjZyVluFkM9DCZGxvmZWt0WlkuriGaiXFeeArte/MoX45Fv/ZAB94m1x7Evt5cLC9G/U0YKjUYTr3356/Cdh76DTDyJZDSGwsoqC85kck9mM1iuFDE+Nsl5/mRFmstPo1Gtcsrfnrk5FNorPA9UPpMEhvnlBezO7+Z4ktUVEmp1TlEslArsP56emkWtWmNBadfuOdT7Ve473uw2OQ2Saq0boRCoj3zMiDNZn3zyMM7Ydwa35qVzJ8cn0Ww1Of6GBBRhmueII18LVfE5HDGwsrqCXG6MBan5hXns37OfBUhNC2H+xDL2zO7DU8efYt5Da5msH3tm97ALpdlu8vqnfUBATjQYGx1j8F+trCASN9DpiT1qttvYNbGL54YKzVDZagpAFcWjQohFY0yTdDqDZCKOpaUVJKWA/WyA+g6g/5oBuq2ZsKN1/Nln/hK3Hv4+EufvQisB1Ht1IBwQ2jOlRxTqGNVHUPxvt3MEO8apDROg/+mNcJJhOOSntcNIN/uY//NbuJoWUqTGyXoycwBeeSHGnn8mYskozFYTrUqNq15hzIAeT0E/VsN4WcPZ9hg+/qE/R7ptQDMDiMVTMC0LBnViArBcXqbkDTaZ9shP1+oiGo0zWESjUQYV0gpJ26IXMSr6dygQ4pactKGI4dBfs15DIhpCo17FaG6MAc6IRHBs/jj2zOxjUCiUixjNUqcwC/1eH51GG7OTU2xkaJRb3Ns8nNaxdHQNE9M5tkAUqgUheLSbDGrZ1AgarSafwzVsnQASJL1XqwiEHIyMkDltmeuXJ5Mp1gBj0QhKxRozpmyGGlf0mTGQ76xYLGH//ikUyy30AiYCeoCfh8zqSjMmACVtgL4jUysxGwJ1YuzkB5+dnYURCmOxvMwuiqXCIsbHxlEplxncSWOYmaDmOiWMZkZw/Nhx7N21G5VyhbWDYrHATE7TSTjo8H1J+6b7EqiQeZ2eneaFwJt+p3vTGOg7Glu90UI8loFOgYpE8727mAk+ceJxTM9Oo2d12W0yQvTv9NDvQZR8zU9y8GW93EI4QBpMCD2K5qcDQuDIexLIookYVkl4G6dKccKfWlgpQQ+EGJQnJnKotUoYIeApLEMLahzIRM8RD8e44pltOzxuojuNgehMAN9qNTk6ukLCZTSFhaUFbqZhU01+6qGuhZFO6mjUHZhmG2P5OFqmxWMk8/lqYYV9233qoz4QpeyxSVIcm80GItEoa21HThxlmtMaJsGI3uORONM5Go6g2RZrncZPJvf3vve9PPeHDh1CLBLF0ePHsGtuFzehYeuJFoKm6Xjkkf+JC196IVuoFqtLGE2PYq2zxm6QQw99HYtLizhn5hweJZUrpfewbuD6t7wdd37xbmSMNI4ePoyx7AhS8QSvgWK5xLX9a502stlRphMF5MZCYVgkEMYSsHodlGpr0EJBDjikNWNZNgwjgsJqAbt27Ua5WGZzPK0DcgvRPHQ6XSTjCXStDsoUzBcKcgAoPTutLXpmejYWbnWD6wjYQ+uT5p/n1qBOcyowyet3Lj+xAEzzT7yFaEaujk63y9eLROOIRpOoVhsYG0vj6NEFtoDR81NTKFrz5NoTlirg2LFF14JCYw1TYGC3gdzoGNq9Nj8/7XfiA6TZh0MG04P2I5nkuX01NQjSdOi6xgIKFbXaiXLfujiznaC4Z8SHTtFzz1RQXDDQQUhr4J+P/hB/+JW/ReesMVSTffTJ5E7mcOoU0W4jmR2DuVLGqBZHsGVDNyIow0Kd/N/NEjLnnYfKY0eQ1eNI9IKYHh3Hj370I8zs34PVTgO9sIYeNTOjCPdOl5dg2ohCj4Wxigab9dMrPWQXe/jPB96Jt114AJluBH2TysNqqPW6cKJhHk+/byNmGABtqq4lmAX5UMNh3nS04EmrUkyPNvh4LodqrSaafug6b3T6PhmjAKkGup02t6sj82WpWkE8lYTZ7aJULmN2cg4LK4scdDYxksPayhoDGhU8aVXbXJI0PRHnOVmdLyI7nuUAKor41sMhltbJ104R0Ml4DK16j/3g4xMp1KsdBKhpTcBhhjU5NYFyqY5e14JlWxzJSszm+PFljmYdyyXQozAEHVhYqGBkLINwDKg2GswMuGRlpcKawBgFQhWLzFQoECdiGFxvfiKXY22kZ1k4fvw4ZmbnGLQJXHqdDqKRKDPERCzO/ngjpDPD0bQg5k/MY3ZmBmurawzSxQKlOYCFoVKBwM9moCH603wkUkn+nYQDGh8BDTG3kbFRHD96DFNTM+h0bBgRA12rx5YBMkUn0pTGpnPlOrI8LKwS/cMYz05gbbXAIBYxomhWm8gm4mg22iwIxOm8MNDsmKg16+hYXa70RYLLyvIK4tEE0okMIkYAjZrFHQr7LCbaTP+pqTxKJSpo02O6CR+ozR3YiCY0fs5ECYjAL4p6rbeamMxPYnWlgGQsiTSVyG0BZpN6dRvo9fqwHRvxpI5SrYFEKsbWC0qnoyYoFJm+3kuBDDHuaCSMhYVlpl0+P85+UxLUCBQW5hewZ9cuFApFHuO+fbuwSu2Ix0f4nQBFjX10NItarcEWqjPO2IOFhRXu3Z0dSeDw0eNIjaRgayIYjMz0r3vzAZg9k4O9jhePs7D3gv0XsGuLQOeqA9fggYMPcmoVpbaOj4zC6VmsSdN8xtJJLpJEVi/NCDEwNSrkWjK4gcqxI0cxPTsFp2+jUa/D7HQxNTXNALy6uoaZmWluvELAywAYDvP4SRhMJAwcObKA6ek8bNuC1evBIOCLhNBstnl/RyJhtFpt5HKjKBRKcn2m3fVJ6Xj1ekOQX7bYFa4Pb0bIHJ+gAMsnn+L7j46NcrwFady9no1oLIrDh4/znpudnWbgbjYtRKNkJaTPLVeJyOWSaDTEb5oGFIp17mm/vLLI/nDKSKJ7HD16jPdRNpOG7ZBAaLIQQc8dj8VQq9d5vY7nxrkU8g6g/3sHdN96206Uu4YuIk4D7RHg6j//IyzlNRRjHSBNak6DI2/JXNwplpCdyLMZuFmpIzMyhkq1Dj0ZRyCbQG9tDVo4jqijoVdtcCBPXwtym0UnTBXeKIdcmhV7DoI9G6EO6QN9GOMpNOZXMEd124/UceuHP4rxdgQ5SjnpUH9uDVbYQCNgo+PYXBYT3R7MchUzk9Oo1ajJQo837eLiMgN2Pj+GSqXBmmI6HceTTx7lgBxiiJRav7CwxGbPaqnEFdPompFYHPOLC5iem0WJNOegxoBELTqDQY1L0ZNWQuZGYj600UdHMmyNWF0oI5VJssYQjoehh3VmhMTU0hkhwROT04MhjGYz6LQd1nSJ6ZrdNrpdMkVnefOzRjs+glq9zaBLpjaSyAlISCChFIhEIopqtYl0Js6R5I5jSVM8tdiMIRYL48iR4/zMFGkbj8cZ6Omd/NikRRQKBeTzE2i3qP90AHpIQ7fTRb1Ww+goFRpyGNTi8RhWlpcxlhuDY9us3e/du4evRwIU+SWPHz+B3Xvm+FokSFGzlEqpJjWaOjMrAknSWsiETu8ESKSJtU3qjR5EKhNBqdrgsrXpTAqVepWBkH4jzZnoT/eiMprUf57oPzaaBBl5SFui6PCe3UPX6XJ+byhioN1pw+x0WBhq1puIxxKsuZFA5Vh9xGNR2FaXLQyZTGqI/k1+fiNsCEtD12S60ed2u4UkNehpNqmBIEKkSXUsTnmk6GyywOgBzW3GEI/rKFWb0A2NBQ9K6QqFdTQadQYqUWFpqEkD+3UDPAaqAUBrulETlpBEIo6FhUXs2jWFTtdmQGNXRz7Ha025ntS803oiYKT1Q+uD5mhkJINm04Rt9RHUNY7DILpRHAIJVqIIX5dbxL71urdJUzG5OxaQzWTZFH77rXchHIhySuFoMoV2vYlOq81gRDWsS/UqghEDHXKXkPBkO0hEYwz+VLKXKq01anV2hdF6o8JWtN8IuEgTX1srIE6pgpbNFGLLVSzGNCD/dX4ihWrZ5DRdFo56PQY+WrNU8pVokkqnWHDdvXcOLV6fTeRyIyy4BbQgu8SUfi76xntmVPpE/I+sHbOzwk2yvFRga0I8HsaJEys8f/nJEW5OQ26Y6elRnDixxt+TMEVzQWCv6wEsLa1iZmYc5XKTjz3zzDlUK+Qm0NjaSPyQBN/85BiazQ5qjTrPNVtiknGmEVsiY1HeP7RfQzpZGAZbcG4d3jZ35o7J/ZkwuQ9mKQQeLfb6IleOcs/lxDqOMDD2HVljVvwm3HRejnoQPQS6VdQjXTxU+CX+4oEv4Cm9AkxEgZgOqucY6VgcmE6NVDpkfqdOIEENwV6AmSIVJeEL25SVRjXaxRio3Sm1UOUfElHRNrbd4Y5rAS0MvUMVkYR0nI9lETlWwztefDk+8Jq3YbRtwGgH0DMdOLEYTD2Ith6ATR4A2rxOXzZ4EVtR5fttbjlSBVqHS9IG+pSuImvukkWcrun7t7ougYhydQp2G+B+xYIjqD7F6l1MlFr0fCYVgVCFIGShiABriCJ538tbVEqDl6+o8hhpXP4XPcNWX/Q83H5RNgVWnkR6FmVyVCMhf6L67L1TSUrRD3hrL+/eHGXMPkyROiT8mS5pBbV99OO54PF7dxZ9or2AMh9/ls8o6e8+L60BSp90n1LydOE/dedP0UNOvudvZeyW00/XFuZzNTaPLj7fLKenCauMWL1KO3T/xcKLeF65yqT2SATxM2+mV5DAzkeETUyEWJOidKVHN4o9EDnZYi78a0GtfzUuDcG+zmlf3AVZ1olibkTdESmZhWpTCS8TPyvVlOJuyrK9g2g04i0hf2qP+sxpQEyowXxeopPG60Bp1T5K+MbtPgN/J/aqmlsxz1KgknQXh6gd7mnvap8o4WsgkHETdFeH0vXE+NX+UWte7QW5LuUY3VGz3EHUkTxly/tv40GrIiiEMW5ONqVmyfQsVVDl6a5EQsipXuqaG49kvSPEHJ3qtdH9/f3Q/XnmLt+W/JYFUnkjP18iOvCu5ONE2ho3aJF56KQYihUmK8cpXqNy2oe27rYAHQEb3W4Vo+Pj+Jeln+D/ueOT+DFWObc8sWccjcOPIR5PI6wFYYWCqLFznP5od0YQ0sknSiZD2r2i4QptVMZ3tZkJ1O2eqDpHpUJJPDAtoGcj1g9hPJLC0Yd/gEvOegk+fNMH8dLYXjjFBoJNB9FYCl1N8wA9QHKBuA93bHO85P2tLAi6lsaALjY0gaUQhRSgqw0lmbbH4tXUuk1nBNPxbUjFPFy2LRk9d9fxNnCABB7ZaOEkyJRMTDEfl6G5BYSo0B5XA97SixkKlY70LyqX2RGT9IGaDBiSFJGUIDqJfr9bedHllZA0yHS9e7vXVWDmB02PN7uM2hMMhmFO0Z92phivAhhvNsQFPcBWACA2pLTLugDKm5xAzwUAyerdlojiysqMKwQWsUbE9hZtDVyBysddBLNWAoIYrR/g+boBKlUqgHcrL1o5AYcsBLSChCBFFhKVuuUBund1AemKhrSWCdRpHckuyXL/K0AnIZwBXdGbQJj0AjlkKxhwhSIltIpnUytNgjjTbBDQiXZUQdIHhy5/94OtuJakvU/4EfOnWK24qbsy5GdxqhSkpGA1eD8SqLZGf8qc0B2N97D3zKcGdf96EvNAYay/utd2Ad1fevWZH+VzAdAHEX1bgG5pDleZ+uWxRzGXz8EMB/C6/3oz7DOyWA6UEJsZQ3tpBVEye5IfPKzxMczYKMDLkdqZE2Dt3LD6CNu0WcXWo3Vqa0Fua0higE0VdGyxtSnIYyQYh/nECmaCKfzXd/0+Xpk7D3q9iawTgdOwEEtl0SGToxbk3ulKQ6fWq6Sl04beKpjQ4hLaGUG4YJieRiDK9Q2SWjF0pbEMphf5F6sCd0969JigYtTqjqoTnf9efqlxgMlJFFLHCkYqGOpWXgLQBbPyQ7cL2j6hRDFIwVDkESwAkVi0xfvLOZArSlx0SIiQX3p38IGxp9nIAQ2AsfsUcnaHGLYEYb+G74oACgCkP9Wnz3mymBLgiJkPSERykhSNFL0kiPvBSmiYQqDyP4sCEaUJKv+uAHVvpglwKW98y4BOYGwbIreehAIWThSw+7Rz96akgSiLjNRIpM2ANXQJ6nT4MKALkdk7ho6lb8jyR70E1Gt4H5x6/dMeVoKOnCX3UgrA/WtjaJXLUqreilYWE/FschnIT0JF80RBui7RzHKtLZvdg2zZsHW3VrvfKqUESG9re1Yjbw8OB1RudgQbH79dQN/oDtsD/H//gD6koGNbgN7T+ljt1DCdG4e1topw2sBxvYY3/8n7sBJvYpxSsbptmBQ4ZnVhRzT0khFOR+M88p4NhKi1KaF1n6u/heU7gSUtNza1UaqT7aDTsxAyIghHKNK9A2uxiumqgT+9+YM4sP9itFpFpLoappI5NAo19nmaNmkhtPGVeVMIC8SIXWa8VUATXdblflaLgxjWeiBFDynNwczgZFUpNk0qduUHNgmS0nQnGISy28jj3Ot4jMZ/heHJ9puQBfYpQN+ajk63FwzRZzTwsVa+v59BDu1O16KxNTzn+4o+Uh74bnQpRWk+wz9ABTrqck93Ifd2rq7J1zl5CZ3M/E8GnT4CrB27xSB9mqV8Jp+pbuB8Ls0dYBfVSWDuQ33vMeQnX8wWuRhERbmTVspGfFQIOX2NuwoyoAsvtQvqbKlwzdaC6soNxeXS+N+0J/s8jxTbyYCuNHS6Ggn0ct8OAzoJALSTuySo+9xI623lgafz0dNv4RmmrR+k3Zn0SOituQFLmt+AK6Hbt17USZ58Q3PPms1p0Xv4INLQhUCumq/4jxATPbg71lunG+2YLQ3No480DW/V5L6RSX0jk/ipR78D6AM+dDJ31QMWRwqHa03Uqmuw0kHMaxW85//6EJb1Bnafvw/VbgNtSgWieDSFpEYIiEW5sYpgrn2KWpF/pHkQ6JJRT+TtEtNIRBOI6FH0Wj00qnVECj18+IrfxhXPfzmb4aMBA9OpCU5roRaXlKtNOdXMakgbdJmM1OSUCWxr/IyZGOmY4iU1DzZhKbO42ix0A+X3JBO5COhjk2RQfBaswDOLev5OtegGObvyybB2JZmK0gjWXcSMusMeI9GJ6SRNdRN7eCMs8LwDSgjxLi6pso6GevoDOPn+Tx/iMwSxYtn5tEcBUi7bHbIbDJvgPeQfFFwGx+6/3vBTsU2HBVdBCWVK9+ZWbg0emDzbJah4TgbAASll6C6+35SZ3g9eft/e6VNdHClM7roL6EI4keWZXReLF8sgRWm5VyRgE6CzG+xkDV1p6a4P3Qf8A4B+KnlUrfkh4B2apad/dN+eWV9Y8Cxxg9AoV9swXvp4jdjZwkm3tZeKCxncU+tD9Prfnmrtbm1Mg2dtV0PfAfRT+9CVB8vlWtsJinOomEPcwMKJZZw1k0d5bQXxVAjHavOIT0/imj95OxaMBrpZA5HxNIxUjCuvtalXekiHkU5y5KxgVkK6FzKlajdDC1ZDv91FUosiEYigcnwV7dUqLnje+bjuoqvw9v2vhVG1OGKYi0bU61wgYjaf50psqVhiIGhJSPzUPlDsVDY3b1FD90Cahiy7FrmBVwLUxTYaBnMJ6kMBQyQUiIAodS0fmEsWKq/G/1JBXP7hi8daj0H4PIg+0Dq5PvBmtrEXTDQsKgwOwS8J+42OUqvbzC19x/JKGeBTyqR8MqgrMFf+UAXmfkopC4gITBOQpeZv/fPd1eoi7jDbFPPhe37fgEm21QnQWcNXgUyeqfdksPWvBxHMJSxZPlHFZxHxgFtpa8PrQvhQhTC6+Zegl2rfKOZSCLhyH/vcH7zO2A0lrVf9gGjjSd0S1wF0sb5P1tAV8AsfutLQTx67IoO7/4b2BH2v1o8nqvnsGa5rZh0TiZxRQc3hoFp/gN2wluwfp9x5Lo/YPP2lGCi33skWGE/AH9x/7vccm3CSlL/5gZzijO0C+kaD+U03uQvW4u3rbZncSbuzWzbCkQjssAPHMRG1TeRGEvjZ0Z+hOabhj7/013iUuoUbXQSSEcQ1A47Z5bxPSs3RKYqPWpprfXQph5VCWP12NzuIaC+AZDsIo9xFuNTFmdlpvPmSq3DtuVcg1HQQbAcRTifQDQDHlhYRicUwOTrK9ZyjAZ3NeUFKwOdAu777R/clP9TT63QbLicvqMkPxhLUPUCQTC4gzWsyAliwFAX8MohJavgK2MUIPEbjabUq+teLIh7YtsrUJQUKP8i71mUZPbxVeca1MkgLwwCY+SKqVTDWYEwArUPyoCuNbiNan/w7a3CyQ++6QWDyFD8YD0QWD/FqF3wHgsnkRQbMx0KQoGtRGIhi7GqEnjDgEwyk60T9RsfSUg/ZwvUjwEXVA1fa+skCi5BglFCkLETehvbHKqhALhZefEGJih5UVCRok8mc00k2//LFiYj15Qd0aTuXa0M1mlDuKB4570UhyLsauiPpIdem0s7psdk0LzV51tADAZCVkPtT+HaJoLEXmSGsIOI7d46k2MFR8v7zfQB7UpaAz+Wl1roroKjru7EOPh88D8gndPFgSZATCotwWWz+5TXhoWt78RGCx4t1IsDbEwT964/GxM++kZlt80Nzz9guoG8PsDcauJ9jrn/sRiZ9P+98NqLcTwL0X3LamtwQctOIUHqRtqbiTegYMffk9xMnUISzYWuIJTUc5/KEYUQ7HUSobKbThjVm4LFAHZ965B588VtfRb1eRDo7gpEElat0OM86EArC0qgAjAJ12uRiDZJ/0Oj0ETUBa6GCdCuIN77kErz7muuwx8ijvLKGUT3HNWycsM5VpUYnx1k/OPzUEZyxew+spslMgDQZetkS0AkIeBsMpfJstAQGf/cFmvB1lIZN9PGivxWzExYIlVblmerVhhab0LvGgGYnb+wHdGah0tLg7SDF7iUT82nsA6DuY2jr6fOnQwe3IcgwoPu1G5+2uz6gKxA4nTsOHsMaHMtBKuBIMrEB7dpjpUo790eN+6/o19D9DFKghZ8pC4oJsFEm5eEgKB9TdcfjH6cArpDtxSB4UewypGlAQuJB+P4UQHkmWxcyXM1YRPsPWhcEuNOLBPIg+8C3BuhKw1V2Cg/UVZaBH8T8QaPiOdhSxoDeB71x2povQYHmSwG6mgKOTJcyP61w3sf+VMyh9a6wathqpTR04geD698/jxIS3XRTvzAl5mPQwqWyGpS1Rc2RpMMAcAphnsr2bjXPxAN0ESjsPev6+8EVBOX+FFahX29A3whQNzLJn5qrPDOArtaPEj5URAzjy1B8xzCvFVhLx8k4CH8/dFoZQWHR8ndh43XHeMZBRAOvwGMl0Q9dpF75Wa44wQsgFf4+/zEM6pR2JHOoiS1Q9DilcgUDpHHbKAWoqEEWx/tLuPWe2/DV++9BuVZEZiSN0FgczVEdvWgQhh7iRgFUHrXX7qDX6KDf7KG+VMRcJo/LLrwYr3/VAZw5ugt9anbRdTASG4FNRdr6ugywkeElSkCRzIG9264WpMybgg6KkJuHEw845ZWkj9rPhdUm85umXfYqaTl4vNxhPp38JK7O57kLY72gnHUQ+un8dNvxoYrnls+2rlSw3tiVdinPdbWnzc/A+iZpdzYGLjg4PMVghzaDR1T3B08TG6C6+7t/DCc9rSvY+O/jHUVrkvejuq9rMRgGGXX+evQcIrxQyYaIuc71GNF8MRubJ793hkJHdd9TanziGVwm6DcXyqUkXBDu6hoYmVIoFSWGmk0NLMlTPZIYsuffH1oJboT68PfDM3FyhsY6K+1U9NiGQuG3ugw/q3+XeYuVPg2toV+hdr7RknLXwEYHnuL37Wnw2wd0UbLIe0nZ/WlHPLwzqVAU74eB9qliXPQdFSUTLzlW3w0Id6kS4IDl6fFSZ10hTWZTy8tIZBxyt3BAEXcDE5I1y5oyr1kIJg46tglHc9CBCSfkIBANYq22hm986yEc/PYDeNJaQ8msAZWa6J9uJDA1Po19U7sxlc7hPdffjIijYyIxhslwDiEEUamWOOgtGo4hEDSkH3Brq2I7Ep7aGutD7tbGs3PWDgV2KLBDgd8ECvx7B3Qavwpp3tJ8kYVRxpt4gO4XumTBGRfEBwUQvn9/UKQIbB/QpfxAKVBU6l9W3xKATlXdAD2iwdEdtJ02/3X6XXSdDpp2G6F4nE0KFM2u8x91oaYmkwHo/SAMR4NG9ccdDbodRKDncIob1UKPRKkTlrnFpA857qHKaZuZmB1A3wy1do7docAOBXYoMKTNrmNP2gyNnk0N/ZkEdKGlCzCXhnDhRpHuxJPdbcrR5aW88tnPHKCThh50AV3UH6I6zwH07C466KKHLoM5Bb5FEmHEgzF0+1RLmUyPQW7DyFHnstZCwA7Apg5VVOq1r8GRYE4dkKgWdJ/KyVJPs22YjXY09M1sn51jdyiwQ4EdCjwzFNjR0Llk1moAACAASURBVGUMFMerscfdB+ri378egE5mdxlEZ1k9btJAleKoqhw1M6j3Gqi36uh3LEzGRhDoUiMPahJBzTQ0blZBTQ2oQUG73eHWjtRdiKrE2jb5FajphMONSfSozqUmt/raAfStUm7nvB0K7FBghwJbp8AOoHuA/nQaOlP3FCZ3L+hVWpyfGQ1dpGAMaugUrS36a1PnImoFSsBObSm7dgexZBy5RAbdtSYXhDGo0Iwm6sp0uhbaHWr51xPR7iGDOzqRaZ46D2nU/5PSlejgABWm2QH0rW+rnTN3KLBDgR0K/NtTYAfQRfgXZZNJOD5JQ3/2AJ0i3slsTtq59KerxhkE6pZNCbdAOBrmXs5dqrHeMhFDmItLca9oCq7Tg9z7OGQEoXELRvFncUczCgLo87GUzqJTX2mqBr6djmE7PvR/+528c8cdCuxQ4DeeAjuAruK5PZP7sA+dTfGn0NAp280fOf/M+dAZ0GWUO0e8y5Ki1Ac8ZFCRKHR6PQZknbRxKufes2BoIZFIIQP4bNLqbRuWY6PnWIgn4mh3uxwNGAobbG6n/HV6iIiuQ+/2oG3QYu9UO2fH5P4bz1d2CLBDgR0KPAsU2AF0D9CfzuS+aUB/rGiuk7bm9Q3TNYLpp0lbc9s5ivKVGgW1yUpP1D9ddTJS1Ym8IgwiPlwUlhDFWby+uH0IqUNOt0zU9SryiO/p/1xpi7qmbd3iPpD4v9k1vRPlvlmK7Ry/Q4FfLwpsFCW9kcC/0e8bXf9XTY2N7r/R+Lc7vu1WiqPCKowVZMGVfdRZ/9ukZXWYDqr/+El5+UMP7D9v+DMjEQeLDSYuq3Fy0ZhTjZNO1YNwHCrERpVWRSAcxZHRc9M7Wbc35UPfDqC7pQNVb2ZZ84hrTLuf/Q1HVN1oUY2JgtmofSO9iwdXVXMUZHuFbbx6GfTQqpyDaC5yUh2NTazCzS4M/6V3AH0ThN45dIcCv4YU2C7gbff8XzVJnu3xPROA7gfIDUHyaQj66wroouqvcCP7U9OEIBMQ328mKG57gO7vViVAXHWQIg2dAM/tNyxLo6ra5Tz4gA0nSOZzG+p4FgYkUvL5qsCiW0XKq81EHdSsgDbQPnGzG2QH0DdLsZ3jdyjw3KHAdgFvo9KkSsN8tii23efb7rifaUAfUKiol4CXtH3Kof66Ajq5kr3S6xLtpHHafbTNAPpGUe5akGB6fZP7IAUVEIt0e5W2xqXGfZ3IVK1yfoeNQKDLLRcZ0GUdZtn5WwgESm4ZAnT6jfogdzQN1ibNL8OLYquLdkdD3yrlds7bocBzgwIbAcp2FIbnAoW2C+jsipXI5qe1outG9Fc0/HUFdIoTo7gwZWIXWrkM/CZ3Mmnq/5aA7nUKchCg+q8M/iR1SNO4bB/Jxw0BO0Wn6+gi2Cdg9/wQCtyVr0Q1zeB/S/s6Xd6hALlg0O22tJUNsJ0NtwPoW6H4zjk7FHjuUGAj/nG6gPPcociQmqf6f5DCJnm8a0KXvnB/lPbT0WE9MKfrbWQh+Y0D9CfKqjmLn5ReUJwwha+voQuglV3FqLgLAzqll9kS3KkTlGoCMdgvnGvDEaD3LQnosm0MR7sLcz2NQgUveBGRAkbF74ONVrayKTbakKe65g6gb4XiO+fsUOC5Q4GN+McOoAvOTXTaKqCvp12r61ExstN5/cZo6NsCdO7WJI3iBOj8ZzOgK3D3+v6KgDjVIpQEAWoMpzk2glQYJkD/Uq17g7LfNDUsp18D3CJR/O71DdP6fYQcZydt7XRW9M4xOxTYocBJFHiuA/Kz/XzbNbkPR5YrIH+uALrF1mmCuaDs/CnKv4qofhnNvxmT+zMB6KwtSzM7vROoC4e4au3mRbq7gE5V3xxKOxN7zNLAfdCdIAXXUUqaFBYCZFIPwgqK3sfc/5uD7frQHQeGQ4VlpBTI1oCTudbTdkOjRjLch1bp++JcNzFOnrhuM0t5CkXZr1tKfuimT9cQ072fr982S7SyraKgl7iYskiIHtwq2l8+u3RtcEtMZRVxbRmDhFH9wMVFT9fOsB4V1RyrsQ10ApXPIFuJu9OiBDPxhaKdeh71Lvo7i2gK160jsjpESqN7orqwZ7kZXAGqN7T/W/UsHh23i3XDuZ9ecuVJoxlqYemNj2fat35Va1Z3P/t+9+gm14aki7qvWjVMbV+HW7ctqdi0kr5be/rTMZWe8squcC6tgO4FvcBXP12lQ8+XaeTvAT50Jy/PdeAHuTvkfupzpS63o6jaO/516Y9MEhtrgMn05ST5rzt4Q9++UWvXd4B/f296Frh1MllEFeHkHvBNjJeeJffbMJlOM6hs02OTJzxTgD58HRVsaNunl7O8vobOHOiUjzYsUKiD2W1A/9hm2hq3T5WuCK8nutibg2P2cMC3YCX79ib8tAvLMO5RExX35nIJ03hYlKCcO4/Zqm5rwwjrkS+AkB1EvGewBl6L2DBDFuygDd3pI94NIGxT17UQrKCGZiiArk4V4kijtxGxbO677tfY3elR4OZngEPTJgLwggg4ugy984z6tEFcRkJ58m7fZPFZgAoJFUHoti5S53yvYWbubbhBFqgsEnw/tmzQ4iQBBQhSlzlHQ69lYWQ0hXKxTW1okM0nUGq20EEH6XgSnV4DAceB3bURDkUQC0XRbpqwOhbSyQy6ZsfjV/wcggG4Y+pzOSBf4MUgQJJJK52JoFRsodFoYm5XDmurTZYgU+kELKfNc0IZB1S9j/6YsvwMsvsee2PEghTHiHd66Y5YWHZQzL0TJBMaO1sEDewQvysai7E7fBzNBWdRqAmRTyqAUTE3cV8l5KjNIOQxeZ1t9ALgFS8ZvVonrnDCpPBtNonMrughacKVFVX9Bh/42tRekYVYIXdxEyP5RzUY6FlI2KXjSMgjYVj0NSC6CKGX3FqMWXIYdD1xvKCLbhNtT83Uno7jqfW7ZWbPzjxPoPZaNpMQono1i7XKNOBUV89KR6MWlSn9YCWJpWbdbfksn9EH2lQDQ6TNitLV9OfWzlCsnnKJpQBJ64WUFPEupEviH4G+6FktVplHS4+jSNegnARXIOX7ae5a3SwdnSCt366c82FB3rcHhnppu3LJxni22SFt6ng/fZ52jZ1S4DhdZWRTwxo4+FQ+el6PXsWUzd+E1/R6e+9U+3FwfVHZWP/2fQYAXS54Gpob2KY+S2l2QIX1GJxhaUh2IxytXo5ZaBkWrKAFw3aQ7gQQ7QURgoFuUEPdCKCjO7A1C7pjIWZZ0Jw+g71gTnJT+3q2u0x9SPNR65ij7/u6p6UykPsYtOSg4js/mItnEIAeelpA9xfDGQZ5F4PYnUAMyxKuChJYqEiPBLOoHoNlOjDCQVgBYL60itREGtVuDT3HREzXkY0m0ev20K6biIViiIQi6PdEtb6+LZaMYCIkEClAp6VITIyYkRJIfIuFEQRot9uo1WrYu3cW1WobS8srOPvs3Wi3AbPdRChEYRQOZxoQNhNYCNoQSAWgO/QsAtjpfsSQab4JWGglhhyhndG809wSsCugDjo6dNuA5ugM6nRpGj//EaAHhPDjgbRPG5eMW4C9An2PATBN+DrWlpv7eMtaCXlynbjraJBlKcHDZfxME9FhkACaaEVFksTYBC3JakW04rVE64LXhjjWA3Sip8NFmhjQAwTk5M7qQ+87INcUjZUbGbKQEODrknpKbYm3Cug0gu2BOjvd3IeTKwSBvoy9cQtXCYFFADqtIWHlYUCXz+YKSbymJbj6BHt3DcjfaexEr55m87sC8qAj5oPWlbim4G8umPMelaDOLkTiHyo+yOUsA8zdtbRIQVrxE+I/wsI3qBCcLjIQv7Ap7ZeEYCXAuutd8UNPyFDWgOcWoG9NGD1dGv9qAd0N8T7d4Zx0HFVe9csEzyqgk4ae6IZZy6hGLbRDtEAJ0PtIdQKIWNQfPYReMIiGEYCpkxZCgG4jZpEmTxqKRjotP6i3AWWwvQJ5RYbBZ5dnKPVHbF6XBSsTuKxap7QwZb9UGjoDzUkb0qcB+034rtSh7qQAVTwXgToButA8hIYeCURRLlYRT6SQyGpYqTaQyCZQ6Ba513wEQaS0OCzHQqvWRjhoIBQ00O/1odEBPpMhAxgDut9MJxmq1ID8K4aeMZGMgQoYdXsWbMdGOBJGs9lCqVTC3PQMOo0mn0IgobQ/AegSeHyaumLIdBwBCwGbbktAJ02JaaA0dKo6SIBOYO5ZQQQzJPBSFo1Bq8eAzO4TXT0QlYxOzjZpOVtv7qM0Ok8m9AQ/KQAObUG/di4EHKkpk+AjaSYElyFAl6tVHUOgTgy6HwiKY4N9biOsrAMM6OyWEu+cFSI1fgJz+uNmRz4Nd7NcRQHVZs/zjqdB6NJCJIAzICJmBkzbHiAqHV7QWwmpygoogGo9l9P6IE/0sIJCw/Fr6ANaOi8vIQyLfUPrUwrFkut4Za7EXCpFQuTkSK6kXCJKS5cSFgP6Fgmonp/e/dfw399lOa51aKt32+IgT3HaM6Oh/2qfZwfQlVQrK7+JzeBnut5n3Q4iZoWYqdXDDkzdYWkzZPeRIJM7AXpARy8YECZ3jYDPYd951KJ32v5kMhcmL74Xm8gk9/P71n0LSy0BT/Me8qK7a8STADxF0P8svip4Qwt3wE+9zqLmTUgSOpn8yQQa7AktPWjx0awpsJauIaSF0WqbcDTADjloB0w0nSbG02M4/tRh5NKjiIfjMPQwQsEQzIYJu2shGU/CptKBUhv1m/aF6KKkdy/Q0PWx8jl9VGoVZpzj+Ql0Oh0yUqNSrWJmYgYLC/PIJ3PMwBRIs+YtAZ1AnTV0XgKCqAr0WUOUJndy2ZDGrYQNMX3S5M7auU+LkdovmxtdBjsI6qfDevxrYKsclU20NDafU0PQWgDSqUZF53BhpKCgvbBkCFrxMvaBr3Jl0GVdQGeTupg/FkkY0MW9We9n4UABurs7GMgtMjVLrd/TRE+HaoPHeMLv5s/lOSYwky4vD6qHAd2vxZBG79Ob2cJC+0YIwWo9Cw1dxYf4AV59FscKK4g42AN0oaHz165AKHiYAnShrUurAWvr3ktZhPx7S/yqnkO584TJZd34m9MkJ8++61oaPulkoJN3HDjwVwuHp36QHUB/jmnopB1EbOpnHkArROYvsWmIucV65GMPsJZJTK+ti8A52j56v4+I1QcJBIAu/XD+baMkfP+C8n8nDeDsdxS+2MGgFp/pVsUMrMP12RAnmehp7sGBw4TJ3mAGrszNxKBEZoDQ0m3TxkgmDcsGau02OsEuTJjIpDI4svwUnp8/CzqCqNXqqFdqGMmMIJmIotfuo16rIRqJCmbk+s8HNXS/dUGYT4XLgd0A6CMRi6NYLyKbHMFKdQXRWJQjMlfWVrA3vxdOjVwf+qB5mI34osa+Ln2+BNrKjKxAnf7NmqY0rXp2C8VgPZOkn7mq8QmLw/qausvPXWD1sV0Pzbm80YATahMTKXyunrDhiUUbX4RGQ1aNHgOrck0IywZr6AzSMlBUxiYMALr0uTOTpp4I8hjhKfFor8uEE6H1CyD3A7pn3t54zCcdQffcwmnqFBXDItag8lWrQFoxXwLwhPTBsR48X7IsZtBGTzd9gC6AczB+wjO/i0/KFCWCEpRgKwBdgbnQmk8CdDqaNHqpoftdP4r7DJu+PSFj2K0l4FW42bZGxYAThOYol5+3vgcESemqEHfjXTE0Y08bzreNmT29U3cA/TkG6MS8Qn1hZOtq0q9K+rZD2jmBgaigQ8yqoyv/rAggilh0nPTBnSScqo0ql4wbQe75wQV4CEBXQVhivasFLqOsOSde+WHljaRUzFqR1CwHHBlPs549xV98IpN6yDKYeVBwDvnDLI16wAsthRgMuRxajTbiiSRC0RAqZg2xaAyPLj2K//xH/wlaHfjwh/53XPKai3mvLi2sQgvqiMdi0IM6F/4XjENpGMrcLmgjfNPCS+gBJYeL8TmFSgGzU3NYra1y29trXn8196Z/6KsPoVavIetkoDsUuEhmdKKHCuASpl4V7KVA26/JszYp/aUqol3R3/9vyaYV8eW7HDMLZCpISfzkGrt9QZqCcav1ID4JQN56UJIKopKQIb0xUld8GvVcWXoEoIPX/Uka+pAP3dXQec34XBl8MbmOZaCbCp7z+9pFAJ0CdAoE6wtBQvmgT4//rnvUdszuAkDJ5UNgp+ZQCJzq5QavSsFJxL2IFFgS5rqhNrvp1N5y/cSuT9mvqStBXZnBxZ7g9eUTzsQ9/KZzL6iNtXR3Pwk3kTde5dv3B+ZJYURdUwonwiwgLAzCjL/5F+1dUgjoXexxb/2Lh1JuCT+Ue8cJYWkH0E9F+R2Tu2SpqtnKqUzuokSs0HKdgIa+DBIhkxels/FmJq08QNo7HS00IoqMNiwhTfsD4oSZW4G2jD90/62+94O9CilWhXQ84FaMQZNBOwzrihtLKZ/Mvl29x24ATxAYWh6+qFqP8XuAHu55gE5g3tO64nrS7pqOZlCuVGB2ukiPplGql2DpNn73P/4OfvrIv+JfH/4J8ukRtFsWVpaXkUgkkMtl4FhAtVJDyDCkmiMBXfoDBRMjC4GIchfWBg/4xWdiOA7MnolsagQXXnwhMiMZ3HnnnehYXfTbfYw4GY5EV8FbIjBLZD6sB+jiuD770EnbQcDiY4WfXBs0r7sWAw+MB9P5/AxLHONnav5sBbU2/HoKPT9ZF7YalCQWhPjzA4lYK09nzJSCE0f2g91JDOjSfz5gcpdBcaSpC5r6TO6koQuYdrMLfKtYBCKyhURYe+guZF62NIctYT2OJiTLALl2thaUxeLEdmy2MtNEiSXCT00WFy/+QNGSgjdFtoO3RkgY7+ombE2a3BVA+fecCoh0g+VcpOP1x0FlLFgKOgwGqol5dNcU8ypp4eLL0GdyafkA06WHF4yphJDBd7quDVvrbB3Q++SSM9woe2/9e/tlMJhXUlqOcQfQNxaidgB9E4DO6U46Sbh9BJyQG83s5naT9KwRqAiwIUmeGDBF5lKwFAf6qN8kY3U1URW4IqN+lZnMy3OWGqpMVWGccxmxCqIJQuO0Lv/mdHUBjizu6h1+93x2YpEon54/QGV4A2m2DgJ04q093WIw7+k9EenNBwfQqpuYHJ3CWrmATDaNlt1CuVnB6996Db53/3fhtBygTTylj2QyCcMIolSqwu5ZmJgYRa3RckFHCVfiysJPr6L0VSqbioJX0eTUj36xsMhhCjfcdCM+/8XPcY/6crWCmcwM+lUq7KMAfT0/LoGQBFsZWaxAXaSpibQ6EgpoLDoBLGscKgpd+NaFJUVkFqg0NsEgfYY7aU1V8Qt+AW8gqFEC0XYBXQTn9VxAZxOy1MQG6xMov68MWnPjAAjQxWpRketsch/yoQvfuFhXfg1duDHE3hCR32woZhCirALhkxcR7zxWEox12wfoQYR7RHMVg7Ixg3umj1BQqIRH5UIRmrDak8L1IoIkBaiTuZkAWQjASsP1m9uV9qnUVmFp83zWlJXhM9n7Is69NEkJ6P7ANpUlogQ55SpQthJXK1bWPiUkiABYWtuqQyTPnWaylr+VlxBCQqcAdE94dD0NPqF3B9A3pvq/O0D3d1tTaWfkNhasQQWZiR7l9M/hPHTVYW3QN+MxWdu2oIc0RKNRNBoNzlXXNA3NZhPp8RSWGovIJydQb9YRdiLQLB2GHkEooqPaqsPRbVhOF2PJURRKBYQcA9FgHAnDQLXWhZ6gbmsUHe7TzH2StOX0oBsaQroO026jUCwgmU4iHo6hbbbgtB1MZ6dRbpTR6/SQH82j3TVRWCtg1/QutJotTv2igvkRIwKrZ6FeayAajSGWjqFklhA0AgiHwyiXy2w5TCZTfL9GvYm+08d4Noe1UgG5kTHWtomy6VQKZq2DcC/CueLpqTCOrS5CT2nohxzuk8uzYAWgB0M8jlQ6hbrZQDwSZ81ssbSIXandaJfbrJkTTUdGsjBNkWqWyaTRs7qwrB76toN4PO626TMMA/VSDWOZUdRWGghqQSQyRJMu7L6FRDaGpZUV2LARzyTYzL9UXEI8FUetUUcylURMi6Jb6CAeTkCL6FgsrCE/mcNauQJd15EgGulBrC0XYGgaMqNZmL0eys0aHC2AQARAuAez20ZKTyPSj6FRaCIZTYlxakAHJhLJOI4XjiMWi3JaXrVYw1x+BrVSE1o/iLAR5pRJ6h0s0jg8DY8aH0SiYbZwtFpNHhetRzoupBlo1k3kcklUSh30ej0kkwlEYsDifBmZTIaLO5imiVAohFQmxBygXDQRi0XQ6DRhhTrIpFIolUs8T4lIEvVKHbFwFCEt5Bo0V1ZXkZ/Ms1pt920sry5hYjLPKXzVahX5kRGUVoqIGWGmd6VQQV8PIhgxAF1Ds93iOQ5YDsprBcyM5/l5oIlUQFGPQfwNAzr6NvqUmhXRUGxXEEpTHISBSqOKMW0MvWoXkUiEgx5HxqiOAdDtdtndlUzqWF6uIhaLIRYLodNx3N/SGQNWF6hWmxgdi6Ow1uB9kMyEUC60+Xy6TjqdRLdrIZHQUamYyGQjaNQtBCgzom/BiITQNBsUDgMr0ENf77NljoSYlZUV7J8+g/lDq9rC7Pgsus0edOgc4xEIB0B7nNb7xPgY2u0uggEN1UoVudERNBot3qutRguZTIz52spylZ83nAxhpb2ISNKAroVgNjvQoGM0OYpjR49j3+5daNQ7iETC6HQstFotaCGN/8T60VloajWaiEQjqNarSI9keH5p3ZlmB+12BzNTE9R/CuVCC4YWRjhEbh6gR2wrbKHVaTJ9iV40B7RG6UXPRPTMZJJoNsWaazbbvB5zuSzK5Qbi0QTabZOzTqanp1Cp1jA+nsLxE8uYm8ujVjddb6AnPEml4zRM7qcqDMMi0waNsbZbWObUkCuqqv0qXxsBOhWWcdHON5jTKvnLQOs9g59WirYbXcc1GksiBH7VgN7rdVkYUAyDNgcBOoFfKK2jE+ng6PIR7MvuxmQ4D7PexfFjC5jcM4um00I6mUSpU0BlrYAzZ/Yj0NVQWqoiGR1FNAE0bNJoyWxGIoUo/KDMYmQurtbLmBgZx8+P/Rwzc9NIBZJYMZc5WCyNNAwYODZ/HLPTM6hWa+h2upidmGWN2NAN9kMTM0in0jBCYQZ0AmsjpOHxI0fw3g++B4XyGh5++Juc/x1CCB2ng067g+uvvwFmy8Rdd94Fq2sxOBDYN2p1LvNHQkpjpYHRyQSOzi9gas8kA1gPFqqo4iUveSmmxmdw3z33wUAYlWYFI/EslptLePVlr8IF51yAf/rbzyIdSYMKwND1NS2IUFBHxzaZOUQjERbCOLjQslAulVlAyY3lEAqE0Cw0WUAgBloqV5DKpFCpV5HKplBv15EdzTDjPHziMD7wBx/A8YUT+PEPfsyFbQpLa9gzPoduu4e62ULA0LC0toYz953Bx2WTKQQsG6PpDKhrHwlJtWYTY1MTMMIRLLeWcdlbXs0M/5Mf+RRiTgL78rvRrPSYqRFzd8IW1uqrePf738Wg+tf/91/jrOmz8POfPooXnXc+issVhEMC0HU9xGDdpZz8dpvvSTSg8+LJBMLRIANQvS7on4jHYZoWCoUS8vlxBvJmvc/njo3F0OsBxFvX1hoYzyfw/e/+DC95ybmo163/n733gJK7utJ9f5Vzru7q3C21BJKIAoFAQihnqRUAgUQyJtgG3/HYnrjmzZ113xr7rXkz13PH2SaDQEKhlbMEAiSEyDY2KEudU1VXzumts6sbNF42b72Z55k7My6WLLnV3ao+/3POt/e3v/1tWe91D95Nd7SDA6/uJxFO0FTbLBl6MpLErDdTzBdJxBN4vT5MZhXJQmdXH3UNtXLpq+BSZzSSz+Wo9VdTSGcxqBbOSASzxYLV4yCRyZDMKuEXtC1fjkVvZPOGjQSqqhjqG8DqsFco98/skUcBvSKwKxcK2F02MtkkoWQYrcOA0WKh/ppmplxzMwdfPIC1DIMDCVknq9VENJqgutpOOJyVPWO327DYkDJOKlXCZNKi4q1MphIoKtCurnaQy4pTM5FIQt6/3aUjkwSlywwOJWW9c/nKs1Xg6A/Y5HmoEZLDsRD+mip6w73kNTnMDjPTZ0xn4oSJ/I+/+T9prmvGoqsE/NFgVM6Z3+8hUyiwrG0ZsWiUgwcPEQqGqK9vwGrR0dsdwufzYTKpICxFQSlLS1BV46BcgIHoMJaAgfkr5kl56tjrx6XdMxKM0lDTSG9Xr5g1qe4Ru92BxaIjmysTT8TlInbaHBhV6UMP+SwYLBCKxEik4rg9bjQ6rYC6Chzj0QRGrZGagJvYcIl0PEWg3k4mr9QqeYaGhmhsbJAzr4Lto0ePyhWtgsxRUFEBu7o7VaCpPp5IpuRserxeTEYNsVha9qX6evX3ap+73O7PGMPLK+mfg+AX19D/AOi/W7Ao6/mvBPTKM/mX163+zQHdZFKZdESiT4neHTZOnTrNj3/8Yw6+fRBtk450NkmLuY6hM4OMqxmvdOzo3VZOdZ7hR8/9gClXXk8sNYTH7KKcUOp3K9qykVS2iM7xeR1MaHVpZ/qcpl1910qGY8PUNdZy7uJZNLoyDU0NdPd0C33vxEmtt06yJMUibN60WTLwBn89wWgQrVaHzWLDoDcQi0Ux6I3EojEaaxsZTg6zeOVi3jj0Op9c/JSJYybQH+qXaN/v9jP9tunoNHpOvHlCergVqNvMVpKpFMqy0Gu3o9jCzkt96JwayrYyKV2KcCrMI197lHIJEpEkB/cewqRT7IA6xAm+9sRXefbFZ1i+aBkOnZPd2/fKIe7o7KCurlbW22g0EHAFSGTjElxYTBasJquAudIFKDZCZZJ2sx2n20bnpV6axtaRUxlYIUc0ESNQW82pc6dx+9zMmTeHk++9w1133UlndxdHXj2Cx+omEYmKUtzl9qokBEUeDoQHsJkteCxOcsqBekwciAAAIABJREFUplAkk1SXTYma+jr5vCPHXudv/v6/M1Tulhri+zs+IpcpUG32kwjnKmI+U5neWLf8TDfMuZ6t29ppdDWSSqXxW6soZcrYzCYBmng8KZeZyWgUEFL0t8ttpZhF+ubVc1RrpD5HAb1kQzkVCGqxO3WkkmUBJpXpNDTUkkhUMkybzUQ+Xzl2VpuGvt4ItXVuopEcqWKCex67ixc3voDD5CQajsrvFr3qMijIOtsdRgGP8xe7sNoteP0e8qU8weEhGuobSOczWAwWhvr7sJsssp51Tc3kM2lCsQgmh00ydAUOs2bO4r23ThIdHsao0eJwuUkmEhWzlc8AvWJFLE5xqCxSI0Gt3WuTsk5am2P2ivkYPVaCXSFefeFVnGWH/EzqNRxKS/Ct1kKdV4tFgXhZ1qUSkDoqwZZiQ0ol7FYLRjMM9FXOjzpHjc1VZNMK2KN4PC6MJujvU3vSiMulMlHo6xvGbrNis5i51NnB2InNfPjJL5kwaYIEtG33LycUCRGODPPWmyek9KVKVPGhKGNqx8releDaXHney5cv5/ixNysMSiQuJSe/z0M0kiSVTNLQUE0qUcBg0DM4GMTlcpHXZ7ll2c0Mp4JMmjCJTc9vpqict3JlPCavZOvqe6dlL6gg3ijnWO0LBaz5dJ5g9xDNjY3CZA2EBvEFvOiMOjKFjHhDiIZFzJM0WI1mPv31eSaObxVhezpdIJ1P4K+urP0nn5xm0qQrue22mezdu1fWWQVYAwNBCUwuH0SiAoD6hloGh0Po9DqymQw11TX0DfRjMpkxG03CaKl9PFpmqCjdLwPw0drbF6S4fwD03y+gF0tqMmnlPrp8eE3Fy31kfOoXPZ/fiAd+7xm6xWIml8/Km1MUkgIadVGoPxuqDUy5+ybsLgt7frINR8aKLmXAbHEQKqS45yv3onXAM8/+jHqtl08//ZibJ0zFWDZy6pMh6hqryGmVOjwnNOvnmbkC9IqN6OK2RRTI89Mnf8KEuis5FznDI489TDQe47197wtdUkqXWbBggWQoe/fuk4WNRCJUV1UJjTraUaxKBlV2P+lyRnqw//wv/5zNL26iM9RJk69J2slUll/rquVc5zmuaLqCvsE+GqobhN5025XArZIhK3YmFU3gMFmpqqmiI3QJf8BPf7mfSDZCtTnA7NVz0GNib/teAQczZkwYmbn0dl586Xma3M0salvMKy9vwmqzYtFY6A51UeXzo0fHLTNu5cSbb5HL5HCancI+JCIJLEaLsAkmo1myiUQqgVXR8QoAjAbyxTxGZSCTTuJ2qAy9xF333cXf/I+/obmlRZTuL738MgF3FWb0DIYHKOm1GC1mrp08mXMfn6dEkeDAADaDGa/dhdVoIR5PEIpEcLjd2BwOWa/Jd04kW0xzeNNr2PNOtDEDHqtX3oPWAiVzkakLb2LngR24cDKcCVNrrhNL4N5LvXJpqedmMBjlElOvRCwhwZBq7SsVFNRVWp7SqbQ46lX5vWgNEAzG8QYcfHL6PM3NzZhMerFmDg3H8Hmd8rvKimpqaujr6xNa1Ol0CguiwMrtc5Igypyls9jw4kaavS1yoRrKBur8dRRzJZLxlOx9t9eJ3gi9A4NoDVoB91QmRUEBSKmEzWjGa3OqqQwk4nFS6TTuKh/pooK3MnPnz+PwocM4jFYB6gunzzCupVWoYOU297mD2qgHvrJbUmUWMxc6z+Gt9ZDV5RjMhrDb3Nyw9CYCzlre3/AexWRRAHyURVNlB8VyKHZDAXRLcz3pTIWVsNtMDAUj8vm1NdVEhqMC7OprnU6LZO7xeEpYDgVCHR0dNDU1YTRqSKUqWaNaRwVW0kefLcu6F/Vlykb4+NLHFAwF6uvruW3RdLx+L5vWv4ILN33DvYzxjqG3v5eAu1pYtmQ2LYFqoVzgtttu46mnnubqiVeTzihqWpVD3PT19lJdXV0R0isjnlKFVcjqMmjsZW5ZOhWH1c7WV9op56DGXEvPYA9OixOb0VbRbGi0pJNp8vkCVX4/Br2W0GCEKp+bRDiLzWUimcsQTUUp6Urcec8dbNu5TcpTig2LReN4XF40RR3JWIpSrihBgVZXIp1NU19TL3u3q7eLqqoqCVC2bt2K0+bkUtcl2XcqIFLvXe13tY4qsfN6veTKedlD6mOqLKgoeFU67Ozqwuf1jSj2Kzf/b3bsVDK8381b/wHQf7+AXiiqAFE3Mg99ROZaKslzVr/UHvmi1795hh6Px6QG6nE5SGUqmZfaJOqitFZbGbN6LIF6Pwd/sANrykSdtYHBYJSyz0pvapAV97eRTIT46OAxPNjpPNeN11ZPoNpLb38Rs0NHWdXdRlXZI0AuRiXaAvMWz2P/ob1Cx8fzcaHKF7YtlFrpC8+sx633ir2sU+fkmluu4d2331NmnGKbGs1FJUJXbVoOo10EaYoqrHVUqPFpM6exf98+jHoDJVWjttiFwk9kEpiNFqHbq+xVnLlwRiQGY5rHyAVYW13zGdGiqmUXuy5QtBVxez1cO/8aMposVbUB+vsH8di8FFIF7AY7x3YdZ9LNE3n96Gv4rT56I724nV7uuXst3//h96VmrrQBeXKsWN5GJpXljSNvEBwM4ndVoS1qMWqMOCw2EtG0qNdjxSi1gRoi2ahcsrF4HJ/bKyvQNdRdaVVrW86rr71aqf+qDFen55Zbb+HdE2/jwMynFz5hwtiruPa2yXj9VRzZfoRYLobDaENXgEwsiVlnEqYjXyqTLRSESu5Jd7Hivy3E6jKz+7m9NGrGoC8YIaPBaNIznB6m5MwzbeEtPL/5ORqdjRJ0hAbC1NjqZG2jhQg6vVaCnWw5SywSFZpUPQvlbx+PxnHYnNgtNor5klzKippX5RR1ESqQs1ntDEWHROPh8Xjk2aj9qf5s1VuJZWLCZPQN9UlmZzfa6ezvxGQzoHdoWbhsAbu37cJvqCKVTeM1+RjoHxQwUOY+6oJVdV6NXoPFbpb9oURfJotZrE97gz20+Bv45NTHTBx3BaFQiOpAgAIlUoWcUO6PPPYo3//+98mnMgR8fvxWt/gMGFFCBOWWWKmjl0bELkowp1FtXbkUHq+TS8GLuPwecpTooZ9lD6wgMZTk3S3vUGutlVp1Y02jlIsUCI8ZM0aCWqk1jwTgo1mE0mKYNCZCsSA+p5e+gV4xGvr41MdccUXl/QeqAhIIqlq3+nnV3lIgqqhglcmroFLpBBzYcbgtFEplOoY68NT7JIDuynRx30P30jvYy/EjxyS4VOI9j8WDV+sREFTvz+qxkcllcNld3Hb7DN594135+kgqKtoKk16dSCOD0SFcDhe//vUnTLnmRnmmOrOOQQZZsHq+MADrn11Pi7sFC1aC8SANjnr6h/pxWV2yn0r54sj+0QuoqmAxFopJptzV14O/3i/lxWkLp2F1WfjRz35Eo6eRM/1naa1p5UznOSY1XUUyn8ZtcJMji1GV6Mhw8eJFrhxzJZlSRn6ulStX8s4b73Cm84wkBmotlR+ECobUGipwVxT+wPCArK1iasbWtZIqpGTPRqIRKRUohrAi0BwJ9EZsakW9P+r/8AdA/52Y+fuuof+HA3SHw0o0FpPDrH5VVfmxmoz0DQ4RtyaY+8dzGTp/kV++9hGttIhAaziaovaK8fQTYv6aufR0X+DXx97CmjVQY64nH9cTiZbxei3klMh4pH7+Gd0+AuZKRb105RJe2boBt8VNlDAG9EybfwsWm4UD2w9ixCLgpURNX/3qV9n8yha51JLJBNWOaqkVm7HQEb5Es6eJNBkBuqaqRhK5GKVskXpHHcPZMB6Th1gmSjaTo97dQDwbIxyMMLa+9bNeb2UAo2jhzs4uqv0+spkUvlq3XPC/Dn1CwFcjrEGMBEvvWYbVYGfbi9vJpdXhN1JjqWEoPUjA4idSimLQmoimY1RZ/ASzQ3hMlYx66oybxWTmzV1vEoyFqHZWi4NcKVumyl1FPJwAswadXcPJcydpaGgQ0MoUM9h1DnLk5GJT7+XMwBlaA63yMRNmYsTlgq22+Iglh6i11dCfDbJ0eRuB2lp++uOfycei8QhuJZjLg1FjoFgsky+UsDoc6PR6hghyw10TsbiM7HlqP9qogQZLM/0XB2hqaSRejDFU7MfjcBElQoY0Npy48TJ16q3U1daxafsGekLdkok5DA6S2QQ+k1/oUkX913kahA6NhCJS13a73NLXn0qmsXvtREsxCroCNr1Nfj7FhKTzaWEw1CudSwvQK0Gax+ihP94v2eeY6jHC/Azk+uR5Kj1GKD5MOQNjqsYKoDfW1BGPpiXKttqNxFMp0UEoPlxpFHoGe3HX+GX/lfI5PAan+PObtCYi6ahk5lqTQXwY9BoDJkzE8hH8BjeXus5R5fRj19olg7w8Q6+4xSmIL5LJJzBYtZRMJTqjXRhcZnqLgzzxF39EbCDOyRdOkE/mqLZVc6bnDC31LbLPYsUYdp1d2CK1r3vCPfg9fgmcOoIdAvI2ixW9TodeoyOXz+E0OIV1Ue8zmo1K4K6AR62XAh3RMmhtxPIxCQwdOge2jJ1StkR3sBtnrQOry8aF2AUJtO5Yt5qCpsiJ7ccpUsCChUQhJgydUrurBF9rUqOaPp/qqAYYxaOKCTQJ+CdyCYwGgzAOSrypvsdQckjef0GvtCpxlq1dKpbJr770mgTzSmw63jueYGyIBmeDnKdoMCyBosfpFgpfBfYup1vo7e7ebmrra/n4/MeMa23lpgVTuNBzgc5fd3IpeYkmWxN9uX4CxhopJwyGVHDhFpBV7JnZZMJv9tMX75OShh07vbFe/E6/7MF4Ni4gr86gZPHhLnkWyUxSvlbpgtQlGEwG5ftV+apJRhPUuGpIpFOfdQVUPOpH+/grBPyo9//vQrQ/ZOi/3wz9PxzlrhTXSmWsMmI1rUtNh1GUtjoQxoCJSQ9fhcVh4Pj/OoguXqLW3IjWYKUzFyaqT7H6oZUUcnGObdiLtlDAmDDjdzSRSEAyUcZhqdSEKqYoqsdZ1dBHJnepi9ps5UzfaWpqq4mkw9L389DDXxIq/MiBV8mli6heb/XKlfKYtSauvflarr3+Wr77f32Xx7/+OH39fXh8HnZt2UVfpI+/+uu/4vTpU3gdbtwWF4lInPUvrKfaG5D6s11vZzg6zJ2r78RisrL++fWSnZYKZVGLyyT4sqr/WimRpS/cTc6UY8bSGYy9rlVq1YeOHeHhLz9KIpTijR1vSkDgw0soG+SJr36Njz/+Jc1jmknm0iJi+/DVD+hKdIq69oEHHqCQzYttbvelHmZNm813/vvfMr7uSqGAlZ1sPJKgqtnPhcx5eT53fulOydKO7zvOxFsm4XS6hIbfurUdr9bLrYtvxWa309vbR2NjozAXO7ZslXAon89yz733EU2kyKjaq8FMjSfA+qdewGW0oy9oJRPJ5wpksnksyiTHZKav0MPN912N1lLm8POvYUpaGWsbj6GsZSgURufUsmDtPM4OnMIesOL2eNjw1Eas2Gmbs4piIc+xN17n6rmT8Hv97N28j/7wAI89/BjnT53nuquu5/v/+APGNrSKOC0dT9NU1yRsSSg0jMVtFWV1yw0ttLa2Cr2sLnq1Pw/vPEwwFaTKWsVNs24SSl6tz8aNG2l2N7P8vuWcv3Qep9eBQafDYXay4bkNBEw1JFIp3FYvwf4g9TUBTp78gKuvmSSiuN6hXpoaVHkmxcLlSxhIhKlS1PVgkAN79uI1u4S2zRcLWNSZyWVYs26t1Jlra2rQFMv87Ec/5vqWqykUchjTOmn1GwX0Si1dCkkyF8Bi09MxcIFH/uhhkvoUA/kg+zYd4rq2q/BU1/LmU6/jUcFIJsR999332TAelY0rmvrg5oNcCl+ixdPCQGaAtrY2EWXt2rRLwHvenDkEqgMEg0Gp+7qManBQhdmyW+3MnD1T9ktPT4+wG0o7M6ZmDEOJIersdeiHDLhcdmF/hjJhouUoBXOFkbp+6WTKuhK7du7EjZPps6cRcAbIRFK8+/o7co7CKGtimDF/hohW3977tpR7+lL9PPzlR0TtfmDffqwaK4tXLaa/b4C6ujpe2bgRp9FFkgy333s7qViKw7sOS8Cybs29Uhsf1ziO7//9PzGuqZVkJEE6kaKpvlGWVrEQCnyzqiSiUaUIO33JXm6cfgMTJk8gnosRTUUoUOCNbW8QJ8HMebOoC9Sz56U9rFi7Smrz9bUN/OCffiCshSrrTKydKGdNZYZqL6qyxfe+9z1qPDXCECotw7e//W35/fDuQwLKCxcukIBFne0z750mnA6LhkN1iyhjqtHefWn9+8ygZ8QxX7zsvwC0Ru2zlcHWiKJdRode9vEvpIS/4OulhP/ZCN0vZJZ/x1/+x1e5/28piqus9uhbu6wvWMnbRECTlweXVq03NqtE7epA5KryTLh7LBqHnlPPfYQ5a6Q4BJ6qGob1KdK6HFOW3IDPY+fAS+00UEPPxX7qPWOx262Eh8FY6ST67FUB9hFhnLYoojDVnqJ6u5P5hFCvc1fMIZVLcWDfQcwCD066+rpoqG1g2oJpuPxOuvtVBl3Ny89v4O41d6Mz6Xjq+ae4/+H75MJQdWuP1s1AqJdvfeNbZNJpXn5pA26zWzLCadOmE/BXC+395uFjohmwWx2U8iWp8dYHaukN9mF06UiVE6x5cA2bNrzCMMOSIa3+0mpikQRem5dNL22RrEf9t2DhfAH3YweOEcwNSc178R1L6erv4ezxM6gqcqg4zKJVKzHpTLy37Rj9wX6q/I3SRmfO6Kj2+giHkmidWhLmOFOX3kRKk5S2Nht29r1ygOVtK8RUpn37VuavmSfCnle3vEaqmMGsM3Nr281SR/yw/R3iubiotRcuXSIK6i2vbMastWDTKG7DTDqcwqKzCG2pAD+Tz6E1Gklao1y3djwGq47DT71Os2YsyURKxINrv7RWTHTeeu0tzoXPEvD4uWHFZKmVntj5NjXUc8vMW8jbU5K5e9weBvoGaGkaw/rnXpZ6+6xFs8UQ58ff/wnja8YTjIQw601SDknGk9jcNpKaODltjrY7lXgygtFq4sD2A4Qzw1SZ/aQLSfx6PzdMv573j38glP/UubeqlJm3Dhwnh1Ial7hx3lRqfQ3sf/4QjpIqNeSxmy0ilPNXBwhH0uQMRXL2DItWzCfdF+PkiXfQ6qycG7rAl+57AI/Txc9+8mMBTLveyfW3T8bstNO+azsOjYtoOULbsmXUBWr4u7/9Ls2BBqx5Pca8CV3RLJO/VDaf1+XJGVMUdFl0+hILF81j7+69lPUaOhM93PGVNWhqdPRd6OLk5veo19dxS9vNsu4f7P+IWDaG0+TgqtmT5OL+5OindA/18O0/+TYd4YtCd9twSAvhG7uPcjZ0hnseXoPb6eGZ7z+Px+XBrDFx3fxrJVN+a89bYk38wAP3kzNn6e7uYvKVN/L0/3yGRlMTwZ4gVU1+BhKD2Lw26fDojfZw/6MPiONOOBqWtdm7YY+oSG6efhOTrpjEP/zDP+D0uZnXNo+StSj1Y9X1oTLb+avnkS1m5VkrZXwmmOHDNz+knz7mLZ+LTWNn987dZMkza+VsanwBCfisBhtP/fgpxrvGMW3ONGq8AX7yTz/hivpx0pVgkv1jFvB0uJwkcykpo1zsOM+YlhZh9CYvuUEMpw7vPISOMkP5IR555DFSyQylkpZCpsg7e99m1sKZoqP56O1fkCbP8rvaRED60osv0mCvpz87wKIVy3B63GzZsAkLJu5at4oLly7SPL6Vzktd1HoClb+zWFm2bDnRcIQPjn8g50w9n1JG5TCVaYWfUe8jBb9RO+g/1NB/dzDxe6Xc1U1+edvaqBHxZSPKf7Nt7beqHS4Tyf+rRHGyDJcFd6P96wrclbjo8t700QlKl/tdh23DXPuVq4UO/ODHH1FHPaG+MGazhbQtzbL7lxDM9nNi+5tEEsM02RvRRQwEnFX0dUaw2O2UjYpcrIw/HP31uY1HxZBEHbKSUZlI5MnrcyxYvoCyocyebXuwlKzosgZMJYv06iYNMeavnEPJUGLvtn3Ysg7SsayAfFKTYMGaueTLefZt3i9ZZ66UFeW3omVfP6BaTTTkyQt1u3zpcjlIe3buxaQxC7VoNlikNUa1N2X1WaKmKMvvaSOVTnBELgDIkRYgXLBkHrlUjpNH35ELdWxVK9MXz0Cr14vi26a3ECPMynWr6U/FObb9dWrUe6LMdasWYtGaOb3lKGRgwAAWvR1Db4wqs5tgJoU94CJWiBExhphx31ShQU9u/BBvvgpd3ETBnKPP2sHse2bis/l54UfrqTc1kSjHmf34NFFP/+KlX6HJ6kTdPWXOFGwOGzu27cSkVaGSVUxvDIWKaZAyBhIzDeXQpSkRsw0z8e4xVPmqeO17b+EqehnOB9F5NNz9yJ089cNnaCi3iNLfWWtj7PwmTGP0FFMlqoL1HNp2mKwlweJVCyQjPLjrkICrKgtkSllWr7gDTVHD3h375P2UMiVRoCvVubrcSqoH2gaRXIS8uczydasIZ2Ns27odk8psKOPFwd2r7uDZnz6D2+0hnk+z9sv3M5yNs33rVvxaq9C2131pOm57Da/93XEaS26s2gSU05VmY3sVxYye87lhhqr6uP+JOznw3c00mFWpRvny+7lx2o24XE627dgmbVGqn3lx21K279xBqpiW1if1WrhiofgMnDhwgjRx3JjJhfMEik0YLRrSEUia06R8EQboZsHCOUyom8DOH+9BlzOSLKfJunNMfuB6ocDff/oDmQUw68Fpss4fvPQr6aXv03cx+46ZUkM/9NIRnEkverOOK1a0yO9HX3iLgKVGzvn52BmWfn0RRo2JN598l3yqwOyHZpDQxdmzZQ+NtFAYBpfHwbV3XSltnv1HgpSSGvR5vQjVZHqesSRZqPInyJTT0kGiymjbdrRL5qy0IUrsuXDpQuk62bt9H8aSTeySr7tnkpRJTjz3Poayiag+yJy7Z4s+5tDGV6nPN5MqJhmwdDJr7Ux8mQD7t+0nT4alq5dQyBc5uOugpCWixyhmWb18Nbqynr079mIe2T+V81vZP3LZ6rUUCznMaoSwLk/MlGHWynnkTCV2bd6OjizV+OlM9fGlh79CAT17NuylGE/iNtowqATEqCVYzjBr7mzeffUN7BgIR4Zwun1MWTmLdDnPgR178GGjWE7I55XcVra178ZVtsteVXfS0uVL5P3v2bVHnoUmpxw1jeSTJQJet7TWJVNpjMqXIZ8WgbIS0/3Lm6b+JVn1ZcnXyB+/qJX8i/uwK24p/5rXFwG2+r6/i5UYZRYun4c++l4vf89f1Kf/eb/B5z/DZ+nwb/xYo+K331wr9W9d/qn/akC/vLG/MtJgZNrTP3tDIx5WI45ho6Aetg9z5YNjIF9ijO0aLh65QNusOwkNDzFY6CFpiLJj11bJiH1UidLVkDERH4hT7atGo4dYPit9uBVnrFEXsco849FMXQF60aRsIrPkDDnmt82nbCyzZ+serCUbxrQJS9EuQBMzDzN31SyKhiL72w/QxBi58JSHelwb47p5V9M0rpFXntqCtqghV8rw2FcfFVHLyaMnCaVC+Kw+cqUc9617gEw8XQEUAfQyar756IWQ1meY//AiuiLdfLjnfYZLg+Jtb9LoMJZ1rL3rbqEVN23aLMYrHeEuVqxejdlm5ejuN+hIXMRoKfPg4w/zy66LfLD3XayxOD5nDQ1tMyR6P/m/XsGhs9GhFOMFDRPxoMkCDi19oQgmu4mwcYhbHposgP7BS7+mOl2PMQI5Kwy5u2mZ1YjL5ubXe04R6Ylj9OuZ/s0biaWifPLceTQpnZiBrFl3F7FkjNf3vS67IBVOSfuPzDQvVkxWKg50qjOhSMweYupj1zHYFSK+L08hVgJngbkPzeKDi+9x6Wgn/lw9+WiBmHWYki3HmLYm7C4rHz7zCTWGOgbLPSwaAfRDuw9JPVUxGUpc9M8AXWOmfPn6K7vTsjItSpIoxnH4vdy4/FZimhQ7du6khmqSRPGUrdwy8Ua6T3UQT6fAYmD6olmcHeig88OLONAQIc74P76JZG+cixtj2HvK+D0ZspFuTA4HlGz0D+kxXWHDu9aDL2Dj6H/fxhWWVkKpFFZXxYxETbZTGgp1Scxpm0PvQC9vnXxLYmYVIMZLcem6WLRikQjBju07SpEkAQK4Yj4yfWrID1ha4cPiL1jzxEoymQT7nt/P+NJEsgNF3DUOzmYuMetbtzM8HOKj5z+mmM0x8yu3SifEp89dJB3P0uO4yKL7Fwiz9M6O9/CFa8mUUsz8k6kiKDuz4RKxoSRmu5FBTR/zvzGLYrrM4b97i3G1V9C4JEDRk2fnSztx4qUp2Srlrtl/cgtdfR288+yHODNezCaz3Mnq7GkMkC6kxCwmW86wZMViyroy7Tu2CqCqc6zEqvOXzRfmb//2g1jzbvKGHJPWjZVSzwdPfoKxbGLI1MvsdbdjLJl59eXXaUmPJVnO0GH/lNvvm0Eg1cChrYcoaLIsXbG4EhDuOShrL/unmGFVmwJ03Wfn9zf3j1xnBi3lfA5VPFOAHjVnuH3VPLLmErs3b8emZI/K60hjZs6SJSTz8O6hd3GgQ5PMEouGqK6rY8zM66lvbuTFH/6MgMOJQ2Pk9OAlCtV27n/8YYI9PbyxYz92NEyZfjPUuHlz6wnKJaUtUALPHEvaFsv5qgC6GW1Wi9/kJ58ukU8Wpc1PdVgYLQb5/DJF+fn+5ca//xoo/Tzd+68O6KNuov980uVvMM+X2SyPrpeg7f9OgB6xDzPrL2bQ29/Jr9ZfIEAdfR0DotbGlWfR/fMJZgdEfLP+By9Rb2lAG9XjMriEth8MhbC5nBVxjPKuHvFjHh1/WLGTLEqtrySAniNnyDJvBND3btmLrWzDoAC9YJd2k5ipAugqo9+/9SCGkFlEYkV9gXBpGIfTQpgwqViGRmcqnohhAAAgAElEQVQTax67gxPHj3HtDdex6cXNAsAqQ1Sq+qkzbsHr9LHvtwF6SUvakGXOl+Zx6tR7HP/gI+q1NWgokihGsOsszJ49C6POwK5du9EoQwmjl+FSFKfWTUesk2qnj/u+dhfHT5yk8eZJtP98E01yvG2MWzuXeDBG5+Y3CTirOa9VIjcbVYkShXASU7WHcDYFBogYg9z64A3SY/v+yx9Tla7DGNWSs8Al1ylpzapCaRBiXGm5ittXTeeC95QI0N5+5kNajeMZzA6yYPF8LDYzr2x4RTIj1X6my+gxyAAJZVGp6ruVZ6JKIFFbiFsem0xoYJjzG3qlZS3vTjFj1TRylgwftP8Ca8xFMVHGVKfnVO5XrPurO+k6301H+wDlFKStCRatmv8bGbqJTDnD6rbVouyvZOgmyplKQIUMtFMG6SWcLguX+i/gqQkQJMriB5aLa6CiMceZmimWMnz5rgfYuWk7/QMD1NQ10l8IUdIrMrWILQPXzJlMcoqB7ECC7lcS1BWh5/wpGsYGVLMx0WgRo6ORAUeRiV8bSybUSXBLH16cBJMJilqttEj1hfuIpxL4qnzcMv0WGpsbeOHlFyiUi3Ixnx46LS6Hjzz6iFjvbt64EY/ZgilloS7XCHHIqU4wb5lu6zluWHY1RqOOT9p/TXlYT42lnnQ5x8XcBZb9H0voOt9B974BrJg4xyfE8nFaI5NoqGrANsVE9SS/APqvt3+KI+1Da4JrvnQFA8P9dO0eIB8rYXcqhmKYxqWNWE0mOtoHZUTc1XdMAG+RI8++ykAsyA3mqeSLGapvczFh6hUc/v5RavW1IhpUynCp444CulkjwlQF6OpMtu9sx6ypALo6XwuWjwD6NgXoLgoC6OOknPLe078SQA8Z+5m9dqb8+cjLR2nOtJIspemyn+b2e2dI0Hqw/RAFlaGvXCL758BulaGPAHopw6rlq9BLhv7b909pBNCVoFE1fRZ1eSKmDDNXzf8M0GuwM5wewm+p5/ZVCwjF07x9+CRujGjSOXR66Aj1subrDzMci3J0xx55pg6Nmf5siKLJwRUzJmAzmXjjwEGadVUsXLuIS8lh9u48iK/swlI2iqBzyfLFso6XZ+iZUBa32SOgrjQNdqeGTAGSuaQwPcpUqjKG99/+dXlx9nf96/8VMvT/NIAetYUZv7YFi8fK/h8eoVHXQo2+mmAsTM6RojfVxX1fXUcynsCvq2bfhv3UGuvp6eilqameRDIjJiWKypX5zwLoFeq9MqhAmc4oyj1TydANOXK6HPNXqAy9JCKqzwC9aBd6r5Khz6akMvStB7DGnNQqhTh5hotBgtoBHBoH8xYvwGF18NKmF/na179Cb28vWzZvEfOJXCYvyuUH1z1IKVe+DNCRWjL5ito0rc9y01234G328tyPnhEojmXCOM1WfHi4bcE0aXvatm27OMWpTC1eTgmttmjpEmwOCxtfeY6H/9tjnBnqY/vLW2gu2cgVykxsW0Cdr5ZT6w+hy2s4XUhSa6/HMDiMrWwglM/ga6gWK9mIYZhpD0yhWCrw3oZf4s/UYIjqyVtKnLP9GtUKGc6F+eo9j+PJ+9m4awNNy+pwVFl565n3qdXUi+J7+vxpVNcG+OEPfkijq0GcuQx5k3i0K1MQsToRQFeixUrWPW51swjVjv7Pt6k11dKZ6eCOR1bSn+5l2ws7uMl2C6lwDq2nzEex91n5R0vw2nxs/9v9VFsDxExhFn5GuasMS2XoRsnwVq9YjbagMqy9QrmXhXKvALpM+SqViERC1DXXcT7SQc5aZlbbXLFePbzxgARXX773AZ79wZMyqre2qo6LoS60TiNWg4tJt0xgjLuOvfsPUP/gWCiY+HR9H4GECXL9uO0aMqk0Fnc9FzvSaFvsXP+NScQTA5x++h3oyeOqrkGj19PV3UVrY6sAigKuxSsWiXL8yN4jJEiQzWfxGrwSTC5fsUw6R9597W0UER/vT9JqmIBW/Z8cnIn2YhmrZd5Xb5cMcM/6PTgGPYyvuZJwOsGQYZDrH7hO7Ht3fmcXfreX85pPGatr5ZGVXycajLH72FYmrZwg/c9HX3gDfdAm/dfNdwTEQvnkSx/SaGshnoqRMEeY+cg0itkyh793nLGBcXRwnlvvvlnsb995+X38pVpW3bmCC9ZPWL/+Ra5hMgMXggT8AXEyVKzN54CuJVtSGfoSsX5u39EuDFeW3AigL6hk6NsOYCu4KOhzXH3PePFVeOfpX4gGZdgwxJx7KoB+eMNRmrJjhc7vtp9j5rrb8GdqOSCAnmXpyqUjgH5gBNCN8u+valslkwR/1/4pKnGYsoEtZCuArs0TNWUrgG4qsXvLdlzoKeaz5MsaHnzkK4QSaXZu3oUtrcFndZDIJjBZHExcMIUx41t5/oc/Idw3QFNtDRqNkU4iLFy9jJuuv47v/PXfoM/keeDLDzJMlu0bduMp20Yy9KwAuvL137N7j5wBRbnbtU7sejO5pIx7EEfIaDKCwTrSepct/QHQvyCW+beg3P/TAHrMGuGGL1+NzqLj8JNv4Mr48Oq89PT3YG5U5o46uujgiccfJ3Ipxpu7j0vTknIIu9R5kebmFsrFyhzjijtWJUsfHVpRAXR1ZEcp9xx5bY75K+dTMpbZu2kfdj7P0JWiVgHE5YDuzwcoxIsY7HqCuUHi5giPf+Nr9J4ZYN/uvfSHe/mTP/82nZ2dfPzar0gQx4lqs4rxwNoHSMXSnwN6BukRVZS7Gp2aMmS46c6pxDVJ3tx9lHAyyFhbMyni9Pf18sRXH6dcKLF79x4S6TSqZ9Fit3HfA/fT29/PwUP7GBjs5I//8tt82tPJp/t/hZUMFhw0t90q5hIfPLuLcP8wMY8Vg85EbdKAw+pkIDSE2W2v2Mwahrnt/koN/Z1XPsSXrUYfM4raOO4I0UMn9957L8Q0vPhPG6gdW8M1914hjljvPPsRycE0FqeZu++9m1Q2JRmCV+PlUk8njd6mCqCroStCuVcMfwTQLWFmPTGNof4hPt14EWvejtYK42eMxT/WR/vz27D1uWmpredc+BJFT5YZ624lOhij53BQdA8qwFqwulJDP7TzoAgSzZcDusrQt/8WQFcDScpg1OtJlzLkbWoD6fg0epo/+cs/YaC3j+0bt7J89mI+eut97Bob4ZS6CE2ES3FWrLtDwHr3+nbS1jxT7ptCTeu1vPadNzEPlaly5klE+6StSKt3oTN7+GWkh+nfuhmvz8zJ7x2mBr+wJLliEZ/VS1+0D41Og8vuZHHbYiKRMFvaN9Pkb+Ji8CL1/noGEkppvpxx41r50fd/gMfswJgy48tXU4pD2QTDhhQJ9zBjpzcy4epx7P3ZHhERXjrbRXVTDUVTicD1PsbNv5JDf39InP7SxJi8aDJj0hNof6UdW42R6++6VtTXW55spy7bLGWVWx++AaPNyN4fHsKnq5J5CAaHjol3jcNpc/PRc6fo7utFW1skRoTZy2bTYG3GFfTR1dPBgdM7RbCYGsoyxjFWXNmU6Y8MWPksQx8B9JVLKhn6CKBnRtoK57eNAHr7fuwFp7Bn19x9pVgAv/3cB8IORfRB5t49WwD90IZXacgrQE/SZ7vIzLUz8GarOdB+UPQuS1dVAP3grgMSEMr+GQV0laH/jv0jjYFGrQC6avBUo1BjCtBXKkAvs2fLdorxKC2ORj7pO8fj3/gWibzS5uzFnCjht7voGe7D7vVw46LbyeSzvHngEAG9l3BmUIboFAxmVj18FxdOneL88TP0Ri5w1z1rMFa52P/iQYzl8ueA3rbkc8pdAboaUZnU4DS5xDBHp1XtjUUyBSVsqbiQqSFXMizm3+H1hwx9ZITXCEPyH55yT1iiTL7/atxVLl770XE55C69B4NFT9GcpyN7AZ/Jy5XTrmTqldN46nvPYNe4CLj9Qv8qmlL1E8tMbxHFVUC9MlXs81qtiOKEcs+LT7QCdOVKpQBd6bqlhl6wSb3uNwHdEDTT6GtgIDKEw2Nj/Pyx6E06qWF78AgdvWzdUumx37qlXS5HZR2r1NULZi8QUwol3jFpLSOUr02yKJUhqhr6rfdMl5a17ZvbRTxzPnSWZl8DdqxMXzhNhrucPHRSatLBQpi7195Db38fH7z5ERmSompfcv8ywsUs21/eSnXJRCKV4bZ1d0C+zMevHBYP7KLNQygdZozGiTZbomgyEMulpI83posw875pAuhvb3oPT06J4gzyDH6V+5BVD62QITbvH/wAD36GykPcfO91WO1WDv/8dSmVhApBodzTuRTvvP6u2Ha2uMdKT75MdBt5RjIyUgG6rkDcHGXiqlYRVvbtGCYeTTJcCLJ87VLc9U62PbsDR8IrnQMXI+cx+nUsfnSBXNJvPnWSYN8w2lpYMFpD33VgBNBNlQxdKHclilOiJpMEgla9Ykgqc+CV+ELNjo+r4RhVDnpSvWitOm5feDvZdIZfvvERd961ks3rN4nfgLLYHE5HuO/RB+mPDfHO4ZMKg4iRYt5frKT3TBfn24NoQhkafEpwFK8MKCnoyZcdDBrSXHXfFeRTIcak6zix4xgWo4uh9DADA/1MaplEMB0Uo5zFixdJq+fBbfs5N3CO1sBYydSVUctNt03BZrOya9tOnCYbzrIHc8xBOlLC5NKSthUZNvdz9zfv4Fcff8jxA8epKdahSeuxuux0FjpZ89dr+OT9j+k/OMSZnlMs+eoCGmub2PW9AzitTnq1nSy4e664xR3bfoIWxkkP/sKvzxbtxEebf0UhWcZtc9KX62Hqmik47W6O/PyYtEup7zeYHeDIc0dQfQhKGKeyxj4uESwPEsjU02xpIR1LSdY9CuipQhqtWSOiRsnQVQ19ZyVDz0gNXcf85QtHMnQF6A6Z2HjdXZOkDHf8hXcwlI3E9WHm3jVHmK2DG49QV2gRQB+0djFrzQzceZ9k+CqgXbpyWQXQd+8fAXRTBdCFcq8wPL9t/yh2UAF6UTJ0NQ63QNyUE0DPiUZnh3zci4uB7DBLV91BuqzhrX3HMRfKkCtgsdo5N3yJdY99WbLrg5v3EIr0YzEZ8VqqiFPghsU30dzYwMs/f0HMtWbeMYtQNsHru1/HUVYFPlUTr2ToimXcrWroI4DuNfgID0Wk9KccKnOFDBan5TO/DJveLknQv8frD4D+nwzQk+Y48564nc7eDt7e/AEt9lYUgTQQDZKxJ4UeUhnvnevuojysYedLexjjG8PZi+epH1PL0FBQPL0rM60r/tWjCneZEz2SCVYAXY1azJPT5FmwUqncYd/mvQLoUkMv2iqUuynyWYZ+YOtBqvI1MgVsINJP0VZg5aPL6Rno4vSRs/REu6lxVTNp1kS5uN979T05F+FshFpTHfNWzEOT145k6JaKKEtn+wxQFKAPmYPcvux2aUV69qlnqNUHlFyG3ngP96y5B4fdznf+9js0NjdTZQ5wzYzraGxqYutL7fRFu2lx1XH1nKvJqhayg++jfO+G8zEWPXSvgNDrz2zFY/fwbsc5JrZMwhhNU4incVT7SRazlHVFEfvNXjeDYqHEW1tO4ip40Sb0FNUkKFuUGWum47F5+OH//WPqHA3SP3/VPVcwMDBE12u9RIai1FfVMWXujdhddg61H2IgOojD6JT2oFFAl+rISBlEXX4Jc5S2b6ne4H6O/PQNHGUXHreb3kI389vmiaDpjY3HpQXO6NQTYZhx08dw/MgJrjXfSG9fP5oaxOnr8wyrKKImJVZcvWLVSA1ddRmYKGdLlZKHUrmr2dclrfgCRNNZQtkQJq9ZFPxf+fpjnD17hpbGFl588jmpoyrTHXVJhkthZi2ag9aqMrfdGBXTos1y1bJr0VncdGzuoRxLoy9HoZhCp4atxHM0NF1JRy7CsHGAVQ8vwdVn4PXtr5HM5fHZq0iWkyxctIgDB/YzHA7R4KnnhhmTUR62J469Rf9Qn4zPdevdzG2bK73ZKnhUrsfmgg193I5Vr5cMvTcbIedLcT5yiieeeIxyvMixbSfQFQwki2mSlhTT779NDG+OPv0a1foqbr7/BjovdjJwbFgMS7LmJHPWzRbHvA92fEjf+SHp1Z+y5jqGhoe4cLhTRJ6ZdAaL2ySAroKjtzd+QDqTYdqdU3l+2/PiyjdOM57hvgg+v4dLhTPUWmqw4kAb1WHTKCcDBehqeDuki2k0Jq24/lUAXWXo2zCOiOJUKWvBZYBuK9gp64vcsPpaaeF846Xj0nud1MWYf8c8Cf4OvHKYmlID6WKKkLWPWXfOxFlws3f7fpQRzeeU+37Rvsj+EVHcypEa+m/fPzK7wKQVPwC7jHIuEDfmmLVyATmVoW/dTgA7H/36Pa656kamL5xDyWji1V1HsOahkMoQy6eoVsxLISQ9+7VVAQ61H5CBVEaTicFUhEe/9hWefeZpkvE4491juH31LMLpOCf2vYWxqMWk0VcAfVQUt3uPsBTq7vEZ/Jw9dY6rJ0wQ7/iOrks0tTZJwGIxWMkmsiKM+/d4/QHQ/5MBesqUYMqd1xGoD3D450eJ9Mao9dWLJeJQeQCNucySe5aSiqZ5b9+H0vsaCamxiFVcc+tV+Hx+9m7a/9lsdBkeKW4F6n9Gqd1K25pSted1BfIK0FcsQPWLKFGcaq0ypI3/LEOfp2ro+qLU2BpoJjqQwOQ0UrDkuHnpjZhtJra9uAO7yc7U2VOkpU21AK1/cT1LliwVyjlgrOammTfjtnkkQ1egVMkQFeWuEUDJqFnqtiKTl0zGpDfIdK439h2ld6iHv/yzv6C/tx+rxSJKxl079kgNfda8OTicTp588knG+Jq5ed71uPxuikYdLz23nrUL29i77wCL7r+H8FCYM4ffITQwxD2Pf4WdW3dRHoqKmC5VKpBTXmS6kvRiz71ntlhZvtn+Fo6iC1Ja0RkM6ntYcW+bWFz+8tVfyfCKm2ZMoRDIirHGoedeZfm8Few5tJu5C+dI61+7aueyVbF40RIObD9UofVk5nZFFFfJ0PMkTXGm3HGdUPGnt14grGxbnUYZ3jFt0a24rR4sSTt7d+4jq0szbeGt2AIW9ry8l3RXgbGNY+kp9VVq6MU8B3cryrQC6MofXmroIxl6RRRXaVur1NCVtFonE8IcHuUeFsXkNpDT5BiI9bN23T3iznfiyAkZ3VnIFUWQpn6+2YtmUdAV2b9nH6ainoWrFpOr1TLQF+bTnWdYPHUOH508SiTSL7bAJouT3sEUhoCVbm0Ha+9fjam/jLVoIVko4Pb5xIdbr9fR3t4+Yuvbw73r1opRkCp+vrrnCLF8lLmz5wiTcvz4MfE0UPoIr6WaUlSPUadFUTZ9mSjDhgFcNhu3Lp4iLZAefGx+eStej59J868mW5WlVCzjijpo37SVNU/cIVqVE+3vil3otBVTyRvV6FAzLz+5kT++99u0t29l8rJrMFstvLnpLbHoVf/ldBnmrZsjFrfv7/4luUKe2++8DZPXKGZSpXiZJmMz0VgYY6OWaDTC65uP4caNPlOxWVbZaYVyT6MxK8r9sgxdUe46y4goTseCZQtlANK+7fuwFaxCH09ZMRmDycCrG46KoVJam5R9oVrY9m86RHW5RgA9Yg0xe+VM7GUHe3bsE0Znadty2T8H9nwO6NlCulJDH8nQf9v+UYOI8sqp7jNALxI35pm9YgF5laFv24E+neFbX/8G3/v+D1i6ejU2n5+Xnl2PM6daPa0C6KozQRkTTZt7q9wj6vkq335pRVvZJh0QO3buwIpFBL5zF8zB7nKydeNW7CUrRjVdUXUFfAbouzFoKoCuzqbT5OT5p1+gsbGWzu5e6hrq6I/2iubAWDT9AdD/K9XQK32Kn89Dl86/y2bgqh7S0ddva1sbNZRRk4861Yzh1ia6u3p57LHHiJSGiTqG5ZJ3Jj2YczapLatMOmmJkzVk5JBvXr8Fe8FFlSVAdDgu888f/ebDdHV28fruYxikJWp0dvtIc/zIGFWVpesterFi/OZffJPuYK+0pKgo9dyn52R61ytPb2JsVRN9QyHmr52NtcbCxe7zjAm0cuKVk3Se7aWxtY6EJs752Fm+/WffZuD8EBajmU07N3Lfl+7l7NmzTJo4kZ/+5Gf4LX7mL5+PRgn0SjpsRjvP/PQ5Wmtb6ezoZGxTE5FQEp1DT3euC6/Dx5U3X8HY5hYBdYXc+3buZd6CeTIZ7MD+gyTTaaosVVwKdvDIo48RT6rZ0wZ27WynbXUbyUJOLDiPtO9Bo9URLucF0Nw5vQyv+OFzz9Dsa2aos4NxTWMYioQxWs1ycarhIhpPmcH+Qa6qv4YXfrwej8VLKp+k6MqJ2cB1U68XW9BSGp7f+Bxf+tP7+eSTT8XZbffWPejMWlSIsLRtaWVYh8HC7q27sWkdJMNpXDaX0LfZQlZU3Ge7TvPItx+it9xJNpPlav9k/um7P6Cq1ieZ57n+s1xZM4EF8xbJVCtVt//uP35HppUptX7wQpjxY8dz05Kp0o6oZkSrAOP5554Vz+5lS5fKyFgF6MpT/dmfP0NLoEX2TGvTWLGCtZocUNaRzORwVBk5132R+oY6LoUu8vCjX5b3tXvHPrLpnFjndgx00BhooDvaxUOPPUAunaGcLLKxfRN3PL6WdKpATaGOLU+9jMdpRFPKSfUnlc7j8tZyqu8C/gY3nfHz/On9f0QhWSSj1WCwmHn6qado9DdyaeASYwItDKdDWC1myYAfuP8+Ll44L45ru3bslNHDyjlscHhARucaiib0BQuU9eR1JTk3SXOMvDZNKhXlm0/8MQNnB9GUdfjqq3ly09NMXnSDDO548+XXxfhJp1eCwFnUmhoYDg6z47V25iyfLd7h8cEE7xx8n3vvv5cLkbMiHJtQczU/+8efieWuMkgpOHLiJJgfKrH+pZfQ+3Tc8eAdAvJqRG+1oQa9TktMH6ba7yd8IcrbB05gKVnIpbIy0e985wUamypr8NBjXxYltqLcFaDt3rNH5o0/+KWHKkNIzGYJFLc8t5UnvvE1Phn6WCg6VeZ56cWXmTrvJtxeF/qSCUPWyNH2N8WoaPUTbQyngzj0Til7KZMjvUFfsaJ1OHjm6afE5rdt6XIR9Kmy1e/aP0arlZTqokknaXC56ei6iK+pgbPRDh746kMyadCUzHH04GEWLVtGXqsseE10nu+g/8PzDA70URWo5XTHGVqbW8gVc/QPDvDtP/tTLnUpe10jW7ZswWa3kc5VprfduWYNpXKJXCaL0+Jg3/b9cq7a7lhOOp+UGrpymNvRvlPsjJfNbcNmcPDsk8/S1FTHhY5OGlsaGYoNYLPaQAVU/4EzdDXYZNS57rc52P2/zWu/vA9dfe7or1FMG/373/zeo33oBTUV8jIjGGEhR3q5paXsC+bFq2BYPmekeC497eUyJSW2HGk8GB3OolLUy2vs0iM/gsX/n/rQ//8A9GKxgNNho7e7l+bmOnQa+MUvP6FhQgPDukFZO1vahSlvFoGGMn9RdLy6qFUbz1h7q1i0atI6GbBhcZnoiF4kEAhgSKmDXQH0y81rZFiLytc0BaHyFKhdDF3C6rYTS8XwOjwCZpq0hiqllu5NUF3r40LsPD63myGGxHCmKldLMVbGE7ARzIbR2cpihVllqRGTi6IhT6GcF7vXYCJIrV0NXtGIr/P1rdeTKqW5ePYSN1x5o9T/erp6aayrIxnPynjQgqVAtBSWPltVH+0JdotNbLUtwKWBizLlqaW6hYHEEDabHZvGRk+kT5zRjOgpU6Ar2EmNv1GAt6BmZwMWk5doPoJbY+LiuYtMnHC9ZFOh3m6aaxuIJhIyv1wd/tM9p2msryetnOpDWZp8LaTiaZmpPpQdoCFQR6KUIBwMU+2tkTnlw6Ug1YYA2XSeKks1wdSg0KMiAlN+2IN9NFe3UM5COpqhyuOXfd/Z24PZYcLmtnK651OsDSbZxMVBaA2MFwWuqg8PRPuxmm3o8nrREQwnQ9TX1hHJh3EbPCT7c0KX52w5gvEh6j0NUp5RwYANK32xfmnXU6NKL569yOQrJ0sm2NvTR1NdA4loCoPOLB0S+WIZq1tDZ18PNXXVahX56OxHtLaOo1RUGVgZl8VFz1AvDVW10q72y4sfMn5MK4V4FrfDy6+GTuHzBqS9rxjLYjfroZSX7DqvLH8dHi7+P+y9eZRk2Vkf+Hv7ixf7knvW0lXdUjfWghlssxkQCLU2tCOBBJIAGcYweDge2zPnzDlzzvwxmz1jM4NtFlvAYASyhNCKkJCMhIQFDBZCW7d6qe6uyqzcYo94+zrn++57mZFZuVRldqlbkFEnKzIj3rvv3u8uv2//ttfQ5jKlMa597Wu4957nIpCBR598Ai94zgt4g65317EytwI7mLCdmBi60WCATruD7e1NLC0s4YknrnH6UlpPSixDoZDAVOdCL7GccnhmoJPkF6JEyRooY2OssYf/YxtPYGX5Ah4NHseqsYooCtHWGvjK9hcZyBbKS/yZqRm4Gaxj0VjElr3Ne/Da1hNYXlzM87VTsJvJkQIElGklgawoCEYxFhqLePVPvQr//Bf+OcySiXlpgdfexJ6gVinj0Y1H8I/e/o/wmY9+FnqocSQI5Ra4sbGO5ZUlziXwhUe+gHvuuwearGF7soOl2iIczsqXUTkX3Byuo11rM8NI+8+TbTaJUGrde+buwY3pdSxVl3kvjvoTXG5fhOP7mBojGJLOKZyp+hmV9OWSr+2LcOHwHJAkTOtnsbbA+SSOWj+yrsJTUpbQF8wy1jfW0LqwTEGy+PzaF/GcC/fA3d7B1YVL2BzvYBIE6Mxf4HNJs0PUzTLGvsMZNBdbbdj2FFa9hidv3kC5XuW5n7OamHgTyJoCQ7Xw+M5TnJLXgILJYIx6tcV1EWi9kPDDZsYkAdnGM6pAnJq4/tgNPP+B+/mcfWp9Awur8xg5Q6iyAi01RMTHM/B6OlTuZwX0g2FxBwF4FpwP5rUXCZZFLc5ZRn9E3+wAACAASURBVGAW/I8LuysSyxz0cp8F9GJanjWAThwGHeRUxGHY73M94pJpsETVmm9hK91k1oMyslGIE20oqlPsmDYiJeSsTb1eH5dr96KUqRxCtTkcoDJnssoYHnlqkmsScTp7oE5qd/pHZTin7pRTt1I4kibrItc0qWY1g72X3ZELxdVhWDrb7kcJ5ZQFWlIbpWmVrOzkx4Ze0EPc8FFRydJfYbAY2n10am3sTHfgBz6HAlGxDrJhUTWzutZAf9KHpZcRuRGSIMVca47zuhMw+pqDrf4ml+gk29/Yofriot4yxY+S1y1V+SpZ5F6TcUYrCiUirtxxbZRKOufBpgpmnUoHaxvX0el04CYxMwOLZhuDcR+GVRYSJUmbrQ7ihJTT1DZt8AVxaECCKVlwRg7b16jEJyVdIbU8LVgqUWrJFranW7DTKVr1FjCVISUyFEPC9nALF5YvMmNDaWflREFdp/KSDmcfK5d1DKdTVqvWO1U2jVDBHCqYQWVivanPUnGNVNuqqE9Oc0RtUZzt2B8hCHwOW6NEQGEQsYr+sY1H0ZnrMGOwubWBpaVFTuG509/BansVg8kQZaOM0I0QBwnmmnPIyCmJk8twNB2XU+0Ot0AYr1salzZt1ea4fCmVJ6V62JSIRdMUlEwNQehgrtLi+vT9wQClFlVWa6CKGm48/hQuLC2g193GfGeOY4VkVcf2cAdZKYFZ0hDbITqteVCA4/a4z97ktCdozJ2i9nWaiiIg9ToUSUIQkpo8YUYmiiMuwFHJy3sSmFOlNQJ0MgfESohMijEdDTksjea02WwhU2VsTnZQqlU457fqSLjcucB5BKiwz9Ae4VWvfhXsaIpPf+ZTPD4yn1D5z3a9zeYwioFvl9sY9ycsbY/tMYy6yQwGVYb77hd9D/7gM3/A5g1aUzR3sROz+aFkkEFEx3d893fijz7yR2ioTSiZxpXousMuO5wS/Z3AQavWxHp/nZNIkbZoc3MLS4vLvBZ73R7uXb6Pc7M325T5sItarcr7jqrAkeZgOB0BAbDSuYBoEnP0TOtSg73iqZ741cUr7GFP2rtWu8Vn5/bOFlZWllFSLOwMdrDSWjly/VDxnEgThXDKccYJsaKyCqlmsK/CnE4ubFRzYowgI9NfBrPaZI2Dc30bS+05RFIGQ9eghSmmkzEky0CpUWPmjOz4WpBg2B+g0qxhGvrQamVeJ/PlOsb9EVTNRHfYx+XLF9F1djgDY8uiCJOnMNeYZ8GA6jbQfqYiOV7kotauIcwoDW3GSZ++kb3czwroB/mYowD4KAmdU40fA+jHZaJjgxVpBagSHqWAzUVtZnREqlX2DWKp/wgJvZDUi3GcmCnurBI6dahICUubmYqzxBHBI7iilNqkhCMyrEA4T1HXCdBdc8qqd1Kb+n0f989dhd1NoBsKZ2MrLet47MbjuDx3766ELgZXgLogQ8kqcbgGJQuRVBlT10Gj1YDtOMzJmgxSZTRUA5NpjLDuY5KOICsSYjfFSnYBigdM/ADWgoGdZJPzSwfdiGObOwtthHGAXq+LznyHJYopl9usYjAZcH5sSuhAY9QVYa8iFS7l0SDtgVaWYJkmtvrbqNUbfAhO/Snb1Da6m1iaW2JgKqqwUT5yAnQx0YJHpH+UnYPKKpKHMpUFpb/p23FvwLHstHh0RaVkXQLYCc/oPk1CvVrDZo9CrEy0qx1ROEc1WJKgMBeqVrU92GFG5KmbT+LiykWMwiGnI6XUuWQFjeUQMtUJ94dQNY1BnpzJSMKmNJRJkHCfKTOdrEuYBGMuXkHOcRSvPldZgBRKXP+ZVMpm2eTreqMewiRArVUDa3qsGiZ9mxkFcrjq2z2UaxYzB6Q6JSaGGCnicmk1UFEWKp9Kpg+iPznChV7IHu78Qy6IVJ1MjmBYClI5RJSEbNOd2g7Mcg0pp4mVmLmQsgRpHEKREniug2ajzYUxVKqKFqcYbo9w+cJFXt+RIwBaqOckGCUdiRTxeiHSU/upInP1OXqRRE4vquONVKjfyHObmBhyTqPUsEQrUjdTu5ZuQo4ER5JIEhIqb8updUUOBgKaqmnBsaeokPPfZAqzVkaAGG4WMnNQU8vwbRe6pbMETYzky1/+MgbVj31cqHNVRYUuG1w2l1IcU6lS3/FRL9c4tI5K7EZSDEVXWUr/wde/Cv/23/8SFpoL2BxvsFnLy1z0uz006jW89tWvxXt/+z242LqMad9lQCd1uV7S2TGV5pskzalDpZcJEimVtMSpXUndTBnP6PSjuuKkMaJ+6zWNpU5ST1OpWtp3JPmX9SoXI1Iz8mWgUqUBvNTj9m2qfCgbKBkltqGTUx3ZsEm1TeuHAG86EeV3D1s/CelqDAlSmsAMEpiGBlfP4FKeBS1DQCWivRQr84uYuDZ0q4JB5sMeTnBfaxnueIrM0JBFEbKJi1qjgZFvsz9MdzqCIau4WOvwGQhTw9CZQK1UWBOwWm/DJC6UfG+kDE40Zd8UGhetCGJo6awZbY1Rtxr8O5d8VVK4ocNZ7WiLUPndv8mAPiuRz6rudwHyiII0s6lfj1O5346ETgIcv3IQ5/by3+lMf1YBOnl/00EcRxHq1Sr/Tp671YqJndEYKWV+TBWUyH6eCC6FAN0zbHacopKXFNdtOBK6N6ao1suQaxKSSoBJOoEcmHmMc+4LV4B67vFOnDjVlvZ8j71GB8MRLlxYwWhqIwgJ2BK2Q0q2Cjdw4JamqM5XOFFK6MS4gCVkNjC0PcxdKWHd73HqxHQsYb5OB5rLknKz1YRpaswtUzEJq2yh3qhxhTGyH5P0zpK3rGAymkJTdaiKhLHdR7Mp6i1vd7cZDCln+PZOlw/z3FLCBzjR0rLKfLCSDxG5L1DdY8qfTp7nm/0d1BsNrN1c5wIZpEKl+2pUhzyk/PKS8LoejdgJjwCYQvWI5gRWFNbiuh4zOpyYJwMCL4Bpmag3a5zWlbQS5YrFNnIqOUvZ4KjQCam9ly8usTaCDnIqO0ox+KTym2s3OVSv1xtzmJxR0TkfAIEOlbQcTcbsYEgVoupVC1trfVRIm2KpkPQMPSp3aRkIgxBtKjO5scV14kumic3tm2x3pYIhVOmOyuLudHd4Q8y3FzH1bNRKdQShSPbD46dMearOXtlE35TWZ2yj0aRc2YFwrDNMjF0HMiXliDP4QYJapQrEEeQ0QcUyYNsTZJrIRU4590ly7vf6XH1sY32TE7GI9Z9wRbp6rYokpgM3hVrSMZlO+N5KtcogTocESRzD0YiZKC67allco57AxrJKrMHq9YYM9gTSciyKKXDMskyhU+JsIAaSUo5amsHAVa2VMbVtBGmMZmeOkze1a02kEWktQu4jMTE0N5qsojfuoV1vCTPNZIBmrcmaCGJia+Uq27EprI6kvnqthq3eDmvAupMefupnfwprG+v45B99EmWSdKc7HK1BZT5p7P/Vt34LPvvZzyKYRmiXFthJNIhD1Jn+xGYmLLVOvDGqpQp2+lvM4MzPzXM9cqplTyC8dmMd83PLTJ9Kw8LYH8NLXbQbbVajz9VJNa2iuzVkBqoz3+R8DrQGVV3mFLQlycTq4iozBbR+ao0a+oM+r582lRk+Zv1IqoJElzj1qzIlOlQxpbwXGqBpBoLIhm6HyPwArcV5bE9GmGYxlhoLwNTFZDBEfXkBkecj7U3QXF1mB0yUDUxCj+PU3Zs9lBQNsSphGHkoL3U4/0E1kmDJOgbTCertJnbG22h06gzqVImNyquOemPUtDrq1TJiF+xsSmr5oT3mfPnEQKahSHL1TLyeDSr3swJ6YUM/TFV/pzZ0WnPczoy0Ls7iZ5GETgcaeerSQUTLhjj6KAxYjRiQM06ZpCYVZmRCSdikyTZ0T7eRKhH8iY8FaxHqUIOZydAagJ9kuBE8CbNuQsvIkY4Kf+TQt++d1Bngik/knFOtltHtjRgUqUgBqZRTRKgYFqQpQD5ST462IFUzuLGDtjmPcr+Gik5SE6A0gKem6ww26Qhsp6pXVXR3pgyqru+wF3SrU2MbNanWaEJo49ABQwdRvd5g4GSHiCRBo2rBtW3oBpkWepBVBZVKlQ/f+fkO+oMJWq0aRkObAZ7V1gOH7cqUqrXWrCNOYj5gJVlGpVVn5s6dusw8UfUtTVXhDMcwVR01SpWbpAzu9L1m6azKXJlf5VrKo+mINQ0kFBD40ZxNRx5LcMTwUAIZcsgjE8J4MOaKTgw8dZMjCPrjPktRtUqNY4cjO4aVF7RgqTlPHhJJAVd3C+wQkR/znNhjGwvNFgI3hWHJHCcfaB7HD1NKWYpTX2osIXQitq/7josagYrrYjydMONBUiJ1mg7b/oAK/ZhQVZ0r1+m6yXWoybZI4yJ/FpaMyYSYBVBIKpwOEEQ+qo06A7lWqkCSdSRkVoAMezhAGgRo18pcbtfOEpSrNWgJaV58LqdKCYDGIwdz7Rpcl2zLNNsx09weEiMZotyqsCaAvO3J+YrWh6brXLaWayTLND+ig7bj8tyTVml5eRFBEEPXVUxHU1iaxiAZqskuoDOYpypnt6NStKahivKrq8vsBKabFpKM8iVMYRkq4jBCo1YD+YD91SNfwb3PvZcP+a2NTTYFVGpVLv1Kmo2yXGFm5eLlVWZSiZldWOiABIn17Ztorja55jsxnS956YNQFPJRCFnjsrO5jfnaHNc8IImyqtXhUdImSWO/D85iNh0hDH3UGhUOByP1crvVRBYLZ9GESvC6PmuVSpbFjohGScX1G+tYvLTIYYdUdIQiGbxxgMyX0Gm2eE7YBBfGXIHRbOkol0owUx3uxGGmktaPZuqQVZnXT68/YB+To9ZPRFoUXSKFHUpBwuaFTWcIGyEq7ToX5lkp1zDZ7nHVvIHnwEaMuVYH2jRkBq3rUQVIC9rIg2qWsDXuQWvXMfJdlFUdnUSHKpON3EOgSYgqOp9pdH0JCsxyCV4cIlViuLGLREpgmAbTiswG4VRoEqdDG6qmoNKscIgbCUtEEwVCQ/pMvJ4NgH5w3HeqcidAP07lfpJTHKnkCwl9NwPvrPq9cLB7unK5n1XlThw8bbBKucwARh61JKET4TTThEOlNFMNRkTZxIQWlADdNxzOvESempqrwnIM6KRlNinO2+G0oUbDRBZS0hLKQiYkdPEugJwOSwpviYIInhswaPh+yIeNLCmoNTVWpVMBFQLopQsNhFUKeAvR9XcguSoqwzrmyiV2rItNoC9N+HCiMGMqpkWHEakDNZMOI5dVXhSLHcTEAWTQDZ2lR5LEeCNqOk8gqVBJMmpTbXBZxubWNlZWV/k5/e6Qwa7b63OIGtHOtgmgU/YgT+MErVYTGmUFG3vM0SWkziav6IxUsgYQRAwKkqnC9wIYnBIXUHQNiizBmzgIwwBWo8xlVZulJlRZIkdpLnrTHw7h2i7HSFNlK4qxJclme7jNgF01q2g16ohswVjIpsgPzYAdeNBlXdjQzTpXq6OJrVR1nj8CpJE3EuYItcpaGFJ3+04MUyNCizSVXXuAtB5DsoCSXuJxUJEasigQHSbDERpWlSWW5lxbSB+DEYM6SfSu78O0LPhk4qBBkdlDVUDRXc40YVU5nXyGrqBe0ZGlPuKI6EkyogTdLKM7nELVLZ4DMpNQLLtC440jqCUNg4y8u8uQA2DYG0OxZMQZOQdWEYYxgzxpbioVA1KSQvJFhShfCVkFr6USQtfnuSI2j9eHLLE6nrQrpbKFUomyzQHd7pSZNwL6VqsFlbym/QAZpTdWYwHopK3LFKixzkyGP3bQWarBmXgoN0uYTHwMhhMsLs0j9IFKBdjZHLCmpFzT4SBgmziV/qXxOo4HzdTY/kySb8uqwBnGKLdUbG72MbfQxs5Oj5PJlFs6Hlp/DM2FFkuGW8Mt9lfo2V1EWYBGpYGKVEHkh9jpb6PV6CC2FZiqhXJVQULmIAJuic6HGGZJh0/Fa0wTgRswmDdbDQbrYZf8DsqwPR+dpQbsCTFJOnr+EINRH6tzF5A6GZdOLRmkfYsRxSEaTYv8+LAx3mK6ar6M2IvQWujw3ptdP14QwCDfhiPWDzFHiUKhqBraxESkgJ3F8JUUkZyirBtw1raw1Opg7DmoLTTgZMDNtZu4t73IJqib5KBbb6ARkSOHgknqQ6qZGIck2UdoeBSJKAOWiakUw9bJ1zLGfGagRBUbw4i1YdV2mX1TSEKn8L3JYMJqdyqDG7l7oEHpgck/hfafHwSolussXDwTr2cDoJ/VKY40Ssep3I+j60GnOHKwm5XGZyX8o2zotxRn+Vo/4FbYoYwM9Luu8NwEgy9/T5qAnFsgAJu1MRR/iWtElwpzAElIge8z6JHNsWzRAWWynbRUJiknYwldiykFoXDNJ/tOqHmgrGJkh00nCZbrDYRDIebbmQNr2cTWZAslrcoqe3FMHgR1iUGD4i3J+YVzGUviQCcTtBf4UEsy29GNBLDdBK465axymkl90tGISohtICQBwcwQGC4SOmxSi1VhoZuiZMrwqDSqRZw9MJoKSV3RFCiaDMd10Ww2WT1JIElqVAKksllC4gXQZEXYxGWJbaTktVqumpiMPVbZjscTjrnXNAm+H7PEFQYp5/Out+pwSe1ZtTB1fEiGxnbOVqXKz1MrJXiOizliMtwYtudybLsUpyiR2th3UatZmHR9phXZTumA0AwVdZJ+JzHb8AxLwna/j7nlNkuMFOfqjh1hR7dMDO0BrKoFPwlQqZQxHdui8EOsII3YrYzHGKUBjLIBjeyZXsAlXiPKXJeJ55C9k0L3VF0B5eBxVZ9zcBO9KAqAvLUp0oGdK40SS0dsE5cl2K7N2es000Bv2OcwKtIzkjam2ajB91LOLEiqcZLOrRItWPCBrUopfG+KskXOkSZGpNEo0/06PD+GqujssFelYigG4PTG0CwTrprBCyOkdoyVlSb6EwdeSNqHulDxK+D7ZLINux5nvSPtQ3c6RblcgppAaBqaNY4YIP8Fqm1NUjoBDgEcHbzEzNF4yMxORUE8L2AG2VDIGY6SJlF+/AwpO9nIHMpJtNQpEiOOOUMY+ZCUKhbvA9qfpHWy7TEWl+rob9jMiIZUQ52k/+GEa4nT+iPGI6L5gYxwHLFDoWLIXLmLmDdSNQ97E5RqFqQK2Ovdc3wsLi5xDXEy15C/SBoliCYRkGQcoUKmhXq5Cd/JCMvg0tosl2CWZAxHE5QtKhGYwrFtdJptRH7A+4d8UogIZHOnZCkRm0xiSCQt12T2DdFSnTU5JKU6toNmu4wgSOHaHkqVEsfOk3Mu3BQZrSdD5/WjmzpUQ0d/RIWYaqw5OGr9mJbEfpWRm6BMmR9dCkUtQSnL2BlOUDFMmFGGUsWA7wTsYJkaKmvIqlDZMRU1k31qdCfiNMS+JsGj8sKqwoxCPQJsYiorZYwiD0a7DN+LMK9pHA5I2j/TMlgrQkxsIqfsNV+r1JkJoqx59OxOqwbfT+EGNsyKyZI8macc2zsToBegfFqGYH/xz1tbOb44C23vs4etFWO407A1rhIoQOWW8LTD7PEHR0doS/urqFjK9+RhbwW47+aSZxCeLUguWruFIflan7xq9nglAcjCuWwWmAvHtgL4d6+h4tIkW8wyA2KM/CrAv5Cei2eJBK2U25t6yUdfPl6R8k04dwggIIcOOpwEuyG+i+WYa2uTarBw+99lMgo2h8dRuA7ush35ZaItrvJEhKWdKYGdtOgzfnYmPOgLlZTIPCfsyyQFFZoAflxBOG5TTEzO3eSBDTN9KXrAB6vQJuzbGDMMc7Hg9/HQovE9es2sFPbzys0b9F6UqydmafYlLsvjHWm+iI75OLj3gjy79jUxJjE2MTSRVKR4iXvENXlD/L2g0cx1fH/Rzl4e/t2542uLeRZOeZx0JJ9LTghDPznzyH3Imch9XqK3LP6Z+ecuztKvcKQUORcK8grak3Oh6JNYwyJ5EV9H64WfUxQEyquG5b3dP0fiPq6jTRQgxzVeR7uknlmX++dqZjnf8kUxj0SjYt0JulPBItFn8dqLbS3GI2i6N59cq573gzAJ7brdFvPK4xT7rVgPu/OWU473bb52+Km7MbX5PsvrLoh1RGw2+YPkVOfB3Cq3FR/vzuDM+hdzvksFkXFuV0tHa7pwQ94lA69TMU6yJBTnxyx99g7PvQPz1vUjpCZBTdIu0ovmgfYgL1EuGCXmvfCGpu94VeXDJGdGeqkk6FE6LHZszD2n88/pWjon6XP6ntqj64s2dufiDvefmIF9J8utC++YT54OMBf0PboPs8VRivU0+06AeJYXSdhnGUcBwqfrwwFMug3APtjXg72XHmZAFxtpb8PMxHTzghNepmJj7UnffA/pPyHCmvjYm3lnQNi9b/+0iVb3fNL3J6vZm+DjbRB7EvnpCPp03JVrMk7Z1EmJD45r9sByOGUPzm87p8Ddo8BJEtZZ1v/T0euTnn9S/5+OPnyjtnEr63WnI6HEKsffczcBnR79dAD6nY5693qOfqHX0QzNceuP7i3i4Is2zwzoZNCi8JhCXismgCXzHNBnu7wnMYhPC9bhHNDvfFmcA/qd0+z8jq8vBU4CxJMA9evb2/On3QkFzgH9VpX3ndCPvdmfjYDOEnzOZRxUve+ztwtFwAFlsRjUOaDf0VLYtwxOrzS782ee33FOgXMKnFMgP8qZEKdXWZ9L6M9CQJ+xobPtfE/1TpOdW7H2tAz57M+Y2c4B/ZTnw7mEfkrCnd92ToFzCpyZAucS+l9LCV04ibGEPatiz4F9V3Ivls+MhF7wducS+un21jmgn45u53edU2D3ODrBiHtuEjh6rZwD+l9DQKdCFXeqcqclsudjnCsdDoTCFcvo3Cnu6A11DujnwPRsp8BJgHiSjf1uj++k55/U/7vdv2dz++eA/tcN0LlU856EzuE8OTAX3u37g5v20rOKhbq3JM5t6He+dc8B/c5pdn7H15cCJwHiSYB6t3t70vNP6v/d7t+zuf1zQP8GBPQCeDl2ktXqM2FrHFifS+gHk83kqvXC252l8iKEbSZ5DSUM2QWmA3Vl6fpiwxUba3aDcduUmOYZXfXnYWvPKPnPH35Ogb/GFDiJoTiJITkraWbP39kQsiL+ms/oUz/kZKe4Uzd9GzdyvzlDY54vgXImHPg5Kc6dU7dyenPxQy/O5pn/HHs/5RYg/KMsojO12Ivfqa2i2tphwzks7O7EsLXjAJ2TJcxK6PlTd4F7xqbOtCs84We92ikTXW7HOgy0i4Ec9h3Hve+zyd/GLD7tl5wD+tNO0vMGzylwTgGmwDmg372FUAC6qMx4K6jfDv3vFqAXz34GAD3PqlZI1/vAen9imdkQNvF7nlr2NgB9lri74H4O6GLT3701f97yOQXOKXAMBW5HgjsLAc8B/SzUO/5eFsXy7GyFJuJgytbboT9dQ+tgVoNBQH9StTWKQy/KPBf4Niup02dFgaavm4ROhTp2O5M/dRe4Z73eZ+zrexnlOPnrroR+HPkPSui74XHnEvo5oN+9PX/e8jkFjqXAOaB/Y6vcjwL02132BWjPqslnmYJjGYIjAH1WeCXG4KjXXVG5F+qKfVLzTLrXfVL5AZW7yBNHNVNvzwpzC6gfEud+uxPx9F13rnJ/+mh53tI5Bb6xKHAO6N/YgD6bOvWgP8Lt+Ccc9PEqVu9Rn+9b3YcA+uz3sz5kX0cJXRQ1KOzj9OB9BVlmHeFmSgEICTuDwjUp92wYdP8tFWQOCWkrJPSDiWu+/sfBOaB//Wl+/sRzCjw7KHAO6N/4gF4IpYeC5gnC5kmgfycS+kEwP2mF3zUJnSsL5VXDblG/H3SEK2qW3wGgz6ogZn/nKkfkIXjSyO/q9+eAflfJe974OQX+BlPgdmy4d5M8f9293E8qznISYM8KoMdFZB06Rwck9MOuOW7+DwV0UT6Vu7X7JgCyKJuy910heRcF64SX+9GJYYStfC9/+8GQMylLockpJCpOTdb0fZK6CFkjl/6iN+L+vdqzAtBnk8je2dIWrc2+Dqr+Z/8+3ixwGFMxG6e5a6vJL+TseFy+kUpSHuz3wQ+KGWF2ZvfivTj02zNZnPSU46h3dJnF0z17/7NO28Yzy8rtjeG0/b+z9frsu/rpov/p6Xf6O58N1Lx1L++WrM27d8uBnle32j1bbtNcedrRHgfo3OaM9vTOn/H0hK2deg1QOVpyXjvQ8VmaH2fDLo7iwmY+28ysTf1ouux3ituHRPm8HqcBKgB933Mf7oa30GNvme3/ajccbcaTfX/YWK46nyVRUct6L9h8F+GVLEEpiyFnKaTCS5BrI4uJTul3Rj4CdSoETJ6E4p1eMmsGEmS5Y97BxUf9LbwEZzmtgtgk24t61CL+kGtG77aV14XmRxFjIdYuezTmv1Of0iRPnXOIcx6BOLVCpdapljHVQqZ6xvROnysZYCRFLeVZ+D9sCVBHZqvzCJPFfsbrzrYU313Ubp+5laeK650XL/Hbwbrze5V2Tr2lZiq231nf964+Wz3k0z51776jnVbO3vY3Qgtnpf/p6SeOhuOZituRsJ5ZKhdFsKl2fb7P8lr0xch4d+3WpBd7di8p19PFVB1OhZMkxGMB70TC3ipSnXjLgQsKQemo+07qXxFPf6fPFQeiuOv0p9/J1dZO6leSHsDowwD9qEZmJ7cAd4Wk6Jk2Zxfb3kLMGTmRSi5vPoOKDHoWQyF4K8A6B3EB6vsBnT6TJGUPZsh2L5F0f/KhcBjYU09kRtw9MCdAz3KgpN81TcnT29Gne8Cf14iDImlCa5DTYHZ70UcM3gfBPP9bSQE9kaBy92c36a0SugR5tmL9jKROiXlOt6RE/w6/l+F896sC3Gcgvvhu3+Fy0vI7+H0x5tP1X+yosx8Kd9rrvevP2v/TP/nZcedZ6X82+hWmvuNWzzcCoAsg3w/oB5lnwXjnAlO+5/i2nAm4W+vhJJX/SYB5fL/OtneFQHI8oJ7UvzOtjxOeNwLpewAAIABJREFUffKc5Cf3abUcJPQyds2cyw/3bpXQbxvQMwHKcqEq3+UkZ468XcDImJvmx8+gnmCwc9U6S7likoUagwBbuL0J1fthKqoQkiSKwxwXB3gYoMuQoUik9C6eR7GDIn6Q33clcerYfhFcPIuc+vZYtD0VeMG57Undxb7b/YTazkhDIOec+Z6J4xaeu9jwuTwuWhericZ+Wh7x9gFdPG9/v3Im5gzP32NizgH95M3/bLzimQf0s0lIzwaaFkCe768DUrrY6ntgLn4Xo/56APpJFDoTIJ6RGf+bAOjH0pfSuAipeU/IfegMgE5AriJl2TFfYnsLLX/EriCXq64FoIsOZOQUIFMLpMYu1Lrs5i5U4KSKL1LI5p3mHPG7Tnh0TQRFFoH99EP3EVdGqvYiuJ+fNWPrL5IAEJOgKvouHpINv5DQi+sTsu/L4pn0n6yQyj9PJEDjTsMDgLoHTnwLaTBmEuCwij8fk4jCV5gORScOk/TFZwcAteAQcobopI132PcnAvpRje4yXgVrcVpAPpuEdi6hn2bWn857zgH97NTcD+i78tZByTsH8r2TogD2W9j/s3fpDlo4B/Q7INYtl54sod8xoH/1LICODJpEEnruWDAjje9yzrtqCWGHLl5s35YURLKGJLdLs8SZAzmrwandmFTyIn88KdupjcJsRu+aTH9nUBSFGYWjAL14bgHm4l1Bku45ZjC8EKgLthg0KrLtC0QWQF6o+ehDei6yUCTHye3R/FtBB9IwkBSfCTs5/+S/E7CnkoRQUXj8BZdVgP0ssO8D+ZxBEPQlzub0C+o4QL+dVllzcqbEPueAfjt0fvZecw7oZ5ubWTAvzp2TWxSgngtFJ19+V684B/SzkPcuAPpX+qdXubOETjhHjmQM3PuX2Z7cJsTS/YlhMqSSglDSGNgYpFN2M0OWxNwmeb/rCinGU2Ya2HmO5Xmhnibwz5KI3OX25TwuJHRabAT0s0wEO7UVifQlst4T5Obq/KLQQO4BJwCTQJy8EXMHt1zSp7+pDwZzGYKhEU5vNK69SSYaEYiTnZx/EkDNQZ2A3FdlxDz4XIU+A5KF97sAzVmV/CxlC/3I6RbWYU5xewQrNC+Ht039YpPB6R4ttDmCiztdC+y4t8cMna6Rs9x1xv7P8H5n6cUzd+/ZAf1M88/uL8evnZNswM8c7XKd2+4azn10ZjbTrnZzppPiLBB03zPo3b1RnA2wT+rX2fbu3wSV+0mZ4oTdZUblfhZAp+mSGYz2ltZe00L6yjXVe/7ZuXqZpWnKVUspaQp1e5rkQB4DaZQDugSZPifVdhIzgGdJgiyNWYKPg4A8A4SEfEi1HE0jpzXx2vVuLwBdVpDJOiCpuVpdhiSTExyL/cJRj65hgBefC/rl1XEyQKfvc0/2OPdiLzzZhfqMNBhCOidA1wjQ6feMPN8J0CEAPd/YQj2/J/kKUN9jYGY928Wn+30LTtpCs98fML8IGh6IUDgM0sV9xFAJHwD5lI45e4f5KQF91xv49CzFndDr4LVn73++Lk87/LN0/mm592yAflb6FRq144byjQjosw5wu2dX7jR3Duh7s30O6HwQ7wf0Lw9OL6EzXBcq6QI0c2mS5FmGG3b+ygGJnd9yhRHdSqVY00Rcw/ZoAvSEgVvKIshpjNBzIBGIxwHSKEDCPxHSJBLXUxxhIhzZCpu5iF8Xh/xsHN+sdM72dllBQm59sipK2MkKq9hlBnoRHmeVK5AUFXL+o6gaVE2DrChQiBGIhIQfywTM/CcDNIE6haqxjYAAfRfUhVc7/U1sSKimuUQ/A+p5yBhv3l3pfE87UdBWUFXdN6F3fE7PgkmuZSkkZrFhCrX47EYSenYCdCVVzgToh7V/+2MQKsujY+Rvv6XTXMky1ZmcAvPt+DcY0M9Kv5MkyGc7oEtZkWdDbHaKOrl1Xe2tc2aeZzRTM+5yp1nCJ95zEn1PbODYC84ldCEcHS2QnCSh5yLzLpWlL54A6AdD1QpJl6U5SWbgihMhJJO/mK4CFOlFvmRZnEBV8oArVpmTzTnJ475TqFmMipRAy2Jk5MgWR4gCF4HrIPBsJKGPwJmAYFdKCeQF4LM6Pi+7aqjabhz5bIB/8ftsFZyDa4vU7VANpCR5z4ZA5X+TZJ5wRJ0CAnLNMKAbJkyzBF3XoSolmHoLUEsIoxCZrkGplNB3prCjEK25Drwkge240HUDJUNHEiRQIENXJMRxikxJkCGFqqgIgwi+F8DUTZRMA3GUYDgYYGV5jn0Fnrx+HVcuXYLjTuB5LiyrDNsOYVkVmKYBx3ExnU5RLpf5x/f9E8sv8lKa0e0VUtMsmOumjhs3ruPK5auIsxjXrl3Dc+99Lmx3Cj3TWUrnZgpnxhknxOMOBHqWrJLW42hEG4/HWF1eRhjH6PV6ME0ThmEgDEOQMUYlZuwsSv8zqGyp/5VqCVPXhW3bqNfrTAfqc6VSQcWyMHWcI4+0g/4Sh11IJiMqoUj7kN7px7IspgHNL234UqmEIAjgui5UVeWfwtx0OwcyrZXBYMC0pbYdx+HnUZu0zo9+PQ0SulwwjYc/hcZIY6VxUD+pb9SvVqsFx3ZglUrwPI9vpjkgWtD1/X6fx3J8/8G0ovbondqhZxAd6H5q63bodxxmjUYjrK6uIIpibpPapp8oijiCp1a2cO3aGq7cewE7vQEUXUGURKjWK3ymkHOv8FUR0TBFVEzBCIh63kfvn1lH4cMcg2l9EY3pOlo/xfiHwyH/fly1r9sB8+KZh0UZkRAlwq6Ofp0EaJTprQDE2UinArdm7z/Yl+Kp+03Bew7Us4LhoT3ME9MUmDgbZVU86/jUwFLuo1VEWeX60JlzdLbN4ozdPWv3dLd7gP5Xw+Ml9OMAnQCR1MyEi0ISz3/IFp6lUKQMke+ynd1UFQYxTZE4uxstQy0JINs9yKGLMAzgey5810bgOYgCjyVyQyOVLinmCcRpcdNTC+93ChujsLNDXgXXc8yBTbZ7cszL6CcPjROLQgA8vSuazvZzCuDnSaLPFHFoylIJ7eYlpJmBTFOgt9sIyaZvmZhGEewogmKadGpA1TVEMeC5PlRVg6EpDNi6lsFzbd60tWodhgx4IeA5Pm+m+Q4Bc4oba0/igfuuYmyPUK2UMbGHrCGolVvo9cd8bafTYoXJ9nY//7vDwHfUq1Dvi++F1D0rHRDQer6HRquBMArgMGAo7JcQxiECN0C73IFyCKDPLr6jns8HkUI+Ckdv6mq5jN5gwOMhkKQNQmOiv7MkQ0k3n1FAnzhTlMol1KtV+DmtTV3HeDrlA5L6fBz9i6iHo64hcCKgorVXrVah6wQ8AX9GoECfk1mJnlMqmQjDiJk6Wsf02XHzT88sDnQCGWqHQIfWNq0les5x9ZjPGmXAa+0EQKf5Lpkmev0+96XdbvO4CYToc9d2GLRprHR403fF2iuYnuMAg+hI1xFt6X56RqHtKxjH2wGuo66hvToaT3i90jMOrt/IjzE/38AT19exfGEZiiLjrx76K1y8fAFRHPPYxD6lc1CGlIp3wURLuxL9kWusiCg6ABLFuU5MDD2jXLYYXA/Sr2CWTkuDuw3ogqHZex3UyNxtQCcfjllGouhJIdwcryG61SnuqP4fpGPhvE0YVniuMWNxJkCXZAQxoOpCKicdchJmyOKQvd8NVYKhSFCRQMul7CwKEYc+osCHErmQxpuQApsBPQh8xCTpkjTOoC2YAllKWfqn8DSK+94NU5MkKDIBq5AQC8LOvh/HYZLzmh+ThFykicmdTXaZAOEMR38mSYo0yVXN/FxSz5cwHBIoWag2Grh0/3Nh+z4qFy8BsoL+YIhSowFy2/OSlJ+l6iYsDSCYHY1dlFWgpKlIqG3IMHQNccxWB5QtYDwJGKQ1TYIfOIBEWg/qBzEDJiYDH0sLi/D9CMRVNxoNWCUdU9tjyYMO6iM3+4ytvrCLHwT0ilVGb9KDqlF4YYZqqYLBdADHc3Bh/gJiN2a1+6wkM/v7cQuanpXKxysNCZBIKqPDkA5Ykn5pTPQ3SWia9MxK6IqhYjwREjkBKb2obwQUtVpt94A8lOekGT/BJ5BoSeMuwjCZmQpDBh+SoOh7og99TgczXVc4fdL8n1Q8hKRQks6LKBECdfqMxkLtFlqHw9fQ2SX0k+afJFyStImmBOIEODR2+iEpPfT8XcdXWmuTyYTpQ/uArp31oTlsDLPhrnQ/rS+6j+4ncCfm5iwvaqNYvzQ/1L+CgXCmDjJyF0pTSKoEsp5NnDGWFhd5r22Pt3nsQjInXyIybymQc1AnQE/4yttzDDxK2ivWCH1P9KbxF2v3uPPjduhytwFdVoUP01ECxN0GdPaTmsmBchDQj6dRnvo1v38Wtwo8m2WwZsd4JKB/YXR6CZ1sx0GYsNRGUjjzjEnEPwTgOhI0KyUg8pEGDqvP/ekYnj1lKTzzJ7BSG3LiCYmL1PIE2IosJMHc4Y6YTFLdq5rCqmlNVfY81fMMagfBvCDIQZXNPuDJndmIyxKHBHnNi3cOmcuA0A+Ea9tBdTLdk+mwassIIonBu72wCCeIcM999yPVDGiVGoi6iaLBjlMksgbNKrHt3Kcic6ROCzx0KhUEcYbBYATTtFCukLodDOy6AcRphvGkj6VOB37qoj/cQb1RwQ+/4YeR+gr+xf/xL/HNL/hbGE/dXamQD4lDFtrsAmMb+K5Dm7AHHwT0m1s3sby6DEu3sDXcwmtf9xooqoI//sQfY+JMYMFiQD/4uh2VEz0rpgiBYyR0Ovz40JVkxEnM49tVJycZ9DMC+u0cSkddwwwJmZdAGQW1XfAsJEWi/3EqWxo282bHnMcEYnNzJJUmbHKg59Ahf7BdehbRhg6ATqfDGQ67XaHiPe5VtE/X0PqjtqkNAvlLly5gOj3aZPB0SOgUFXKshsYq46m1GwzeNHYCx06zxUPa6XZRq1SRxDGDOIEQnSOszSlbGAxHJwJ6YdIo7i/OC9PQ4XpCS3aWFzFH9KIzjdTu1H+aO1aFJxk6zTr6fRuVegXd4Q7m5zu4+k1XUGvX8bGPf4z7T9o7hUGcwFzNgZ1UG+SnczygF2rjWdNjoYEo1hCNkcZPzFvBOFarZHaYnEi/k2jz9QL02efM/j4rUNwNlfuutfJAYrPj9v0ezfYk9INq/+LvQkN2lIROjtX7JPS/PAOgEyCQ7Zsc00iSZqlcIS/uCHLsQ4o8JO6E3yNngtiz+ScNPRZB5YzsxREkCBthwS1z7DeHfUvCKY0dzoW9gbzqyWmNc7/LxFDE+wa0D7AOELngcHaJQ6lnTX03pWtKBnMCbnIIoHER4MeJ6Ju4mbn2KAxZmxDGGdxUgWnV0O8PUa+1YBhlKIqJiePjwuV7kakmzHoLmVZCZpQQKQp2RhMksoSFRhsp2UfTDL5PamSgUi1DI07dJlvsBFalhFpdw9C2oagpJCWBqan4vge/B/bIwVf//BGOzx9NHJYulpeXmV7D4ehEG+DtAHrZKiNBjJ3hDt769rfi2hPX8MiXH0F3ugNdNmBlAtCPksRPktBPAvSCkSKJkQ7HdqOJiWOzBLkwt4DIDc6kcj/pQDruewL0sTvFwsI8huPRvkub9Qa2draPV7nfBqALMFAYZAv7OUmNBN6kBSD6kqROQEzfk4qUricguB0wKgCM6FxI9IVUS1IxPefo19kl9JMAvdAWUB8K6ZyYPGZW2WKzFzZJnxfMFI2n0JIcN4ezjrR0P70KLQeBbwHIp10nhT8DSebEXDXqNfapob8X5xdhj13hP5OGUAwJI2eIhbl5vODvPR+rF1fxrne9K5fQCcwVKAzo9JPXdlCO13CdBOhso8/V8tQ/ur4wOxD9jjMZ3Q5N7jagFyr3owB9Nmz5bgA6FXc5TkK/XRt6gU2z74d9tm+ctFYPAvrnzwDolMfdVGRkYQApjRjQdVIJJyFSf4rMm2K0tQ4pcpH5NgO7HAfQ6TpVgqxmyNQYkppB1XRoms4e5BLFjlO7dFTLCsepcxa3mXehcpBJkZ8XczlczKEJPTjZe38TQO55cQt3AGHfJ8983jJko1RIAyGYCXbeo8M1ihCmCUZRAEXXEbohIi9B1arDd8jJT0WrvQiz3IBm1eGmErRqA9W5RdhJjIFto1lvA3GGyXACs1RGpWJiYieI4gyNhlD1BbmzIfXy4acewX2XL8NJx3jDG16HD73vQxisjVE1a6waJAmF6Nrtj1g9eWFlEVPHP3Lf3QLoudf2nqSeoj/so96swQ1cvP6HXo/PfPIz2BxuoNPsiIPPU6HmEvoseB9vOxJduh0JncwIF1dWWa3WHw4YqOiHDmJyHnymAZ28FcmJiejdaXd4XL2+cN6jOTkOVG9HQqexEqNGgE3ATb+TNCUkVqEZIemd6EQq3Xq9xs6RBMQkcZ1kQ69Uytje3uH2a7UKJsRJAvz7V7/6MC5evHhXAf0khu7GjRt43gPfhNF0wgdnvVLl34lxWZxfgDO1ocjk16KwVoFoQCAs5qOFqX2chkE4xRXCBPkPFCYHur/dap54/0mgxk6dK8t8GWnxqP0C5A3NRGAHmE5ttBZa0AwZ3UkXsiHBjz284gdfgY997GMC0HMwLwC90Ipl6oFQ0wMdKs66g/ux+LwwtRT0o/7R2mX6deqYTITD4WlfdxvQZ/UTB6XiQpNX9P1uATq1PwvqhRBCn98uoBf3zN5baHKOAnY6E28F9PHpVe4K2fEo8Csl/XCAjELKfBuJO0XijiAHNhJnBDUW9nI1DaBnCUvxJunodSAwZSQqOZ9ROJgOWdOgqDqHjZEXveMHAtDJI5LD5HIVA8eEy5B1I3dgmymrOiOZF2rPwwlGanVyoiHJPBXaBi7zlievIUk9SaHmtntVodzvZD8XUkEsJ/C1GL1hH4utBaxfW0PqZVATDReWLuOhrz6OKFFw6cr9SFQTkWri4nMfgFqtMaArqgFdKWM6cdHuNHndXV8bwCpXUWtoePJGD7VmDdW6jifX13Bl9QIpqbE2ehJzjTaGwwGuNO/lwDXXj1idJxyEyMEFfKgft6AKQOeEd7m7e5qrwLP8vVwqY6N/E/PteXSnXUynE7Tn2gjCgBkJ2ZWhZbfG+h/cRIcdCAToJ0loVauMje0tPqSJYaEDsjh0ezs91K3qmST0kxiP41RnzFIaKkaTERY6c+gNBzxMUglv97oMqIUN7LDx3w6g00FL2ghyBqO+rq+vM7ATLZ566in+7PLlyyzx0fyvrq4yA0vgdJINn/pE0lizWcf162usqqf2CBhXV5fhuiepnM8uoZ8E6DT+slnCjZvrTANi5Ghsly9cxHA0YgY8zR3ONjY2cOnSJTbb/dUXv4SrV6+eiEM0XmqTJFG6vwDfL335K7hy5cqZvdzJKW5t/SavX1oPtH4LpqO/08dCe579X2Rdwkb3JoyagVajiY3RTai60LQIhzghnauJmkvpgpnLFIqROdpmc5jkOgs+RRIu0sYI+q2whu+LX3yI6XdScZOTCHy3Ab2oZ35wHx+2r+8GoBeJjY4C9OPPlz0b+lHnZXH/bavc/8vEy92bi81ZFAvJ47jFshFSK8eLU6lT8beexLCiACYngQkROGM4ox6c0Q5Sbww5dmApGdQsgCbF0OWUgdwgj3dNQaJLSFsWfArhShWkmYo4URBlEmIpE3HcqsSesBQLTt7humJClQyoMtlWNWSKxsAuqqpKkBSS6gn4hccRTXhKP0jBAWIs2Yt3GkOJvO0o7zvZ8OMMCYnEUcqxeFKcQCbAJ40D/ZAHi0hnx3loKeTsLT/+0+i0Jfyf//P/jpX2IuBlrEbzvQQ///P/DO3OIt721nfg6tUHsLUzhGxaqLY6qLZbaKxeAWIdrhvCaNQw9jzYro9Wu42vrj2Fn/v5/xZJEOD9730PmqUq1sc34eoJ5ktzePErvwtGpuJD7/0oLLXC3t6RDwSOA9NSkZUiTN0pLKnG3D0BtEhwIzLLUbghvVRS3ZEtLv9bhIAlgBSyB+3ED1FvNeGFI3zPd38Xrt5zFf/unf8ekqEgCzOUI4sl9Cy3hfJccRQDSRXCK7dw6hEFJSjunuzm9C60LjTB5LVLmoFIifidvXjpsyzFS1/xMpgVA7/6y7+C+1avoj8YoVQ14XoudGIAUwV6rPLBF9OcywlSOUQq04zTPFM/NO6nliisqo0VcQyShz5nRtjtjyibK14SpDSPAT6QkYl3BccNp4jINUnK2L+AQjN/7/2/xyYVisBQ8/K6Ir2vyL1QxBuLv4tcA2IeZkPwqO+qrmI8HaFcrbCZhxgEYq6euP4E/puf/TmugfBvfvFf48rle9DrDmCoBgydQhgdVGtV+LQoduPli2NDqKtpSGEaI9VSvOTVL0atVse7f/XdqFcacAOHHbEMmDx/iRIhpVLF+dwoCbGRFLYqKCzyEShMr0xOESmUEhnQY4PHFakBz4dImrQ334Ei1plw9CLQEk5Ocb4OaE9SXw3TxMgd4s3v+GGMp2N84oOfhBzJqJgV+I6HVrOKJ59ax6XLq7ixto53vOMd8DwfH/3oR/fVWuDwLxHommevBEuj7VYL19du4MLFVTy5+QTe9tM/Bt8J8akPfpr7xf3hJFEi70JRIW12rQj/k/1rKUGCl738ZSBNyK/88q/iysoVZgCrVhW+G0CVVHi2h3qlBcUEBuEQo2CIH/vJH+W5+8hHPsK0ITDXYgNmWGIapXIs1h+Xe+bdJtZiTje6nvY6zwcl4KKzi/N+UBItIFHJX0mCkems7WjMVXFtbQ2rly7gev8GfuK/fhtiL8InfucPoSXq7tzz7sgFLMH0R/wcPTZ3zxnaf7EScv94/5P3sagkw+eEMGEq7BdDfgQCYcTrYBErMb7dIJx8V+7dE58lbC0PjxKFv2ZqjBTFxmbymRzFuJzFKY7upf28Zz8nHNsTTDlL6W5fcjLM9I1rgXBk0l6cl/Rnk2GWca5SSpSiQ4Eu7MXstCWwS9eEFzs5cUWhw/nLTV1BncB5PEU86mPc34Iz6SGNplDgQ5N8KBJdB/jBFOWKiVqjKmLXsxRRmqB5YRHXnC3UlpaxcXOCSnUZP/Smd6DWXsDWqIdyu4KJ38fvffA9HJf+02//KXz8vZ9Eb32E+1dfANcOkKmUC15sIj6U5ZgP9ESKQf9e/6NvwPawi1hO4cUhyo0abN+DYZUgRTHaegn+yEalVEXsZvjU738OsZOgoZURTkao6AkCd4CSpWLijrA52oHRKAFmhm73Jv7Jz/wc3v+bv47pjW0s1TvQ6y2sP/ooFu65B6/74R9GuVLDf//z/xSLVhNwYpgy2ewlDOwp7n3+twLmHFCqwG8aCHXyJAe2wwle+hM/Asf3UA9lfOp3P4xkMIU538K2rOFbX/kduPaR/w/f/b3fDknT8ck//BPUpQp8GyglgJP2oDZ9DDFE2ZtH21yA401QklVUMwLCAIFFiXUkKH4mHGHKGqaOh4VKDePeBDJGmFtaRi9UMQ19/PjbX43f/s134mXf+3KUa3W852MfgKma8G+McGl1BYPpEImW8EEhKTJqSh0b61tYqi4ziGoWsHWtC8lIsXBlAduDdVSbDbhknggU1JQqpqEHc1HHtruNutFC6EZ48UtejOZiA9vOJj7zh58BRjJiP0F7sYFNewOyJsOMNHS8BnRLxTjI0I26eNvPvQHr/SdZ8jHUMj76u5+G4ZpYMesIxwnUBQU7gwkWazUMtiZordTwxYe+jHsfuApVUdAddbHQWETkR4jdFFIso1otwZ2Ig4pCiqr1MoIkhh25kKs6LN3A337h/fhPf/xHMBotVoMvqw0omQKPTEgSYHBigxSBQkxHxj4a1XINGlG8b/O1ZMu1KjKeWt9ErV1FqqTQDR0Du49qpQoNGqbeFK999WvxBx/5fZRUE1s3tnH1wiU+GbdvDLGw2IQXJIgQgir8hlkInfIkKComowmatSacwIcrh3jTz74JXxp9HvOteXzy334apaTMZp1WpQlsK6iVDLiGi5vDNVxYWmGvfmWkY2F5DlvuBGGSopxU0DZVwAeGfoKgYcMySih1dUQhoF8Gbo7XUTUrcAcuWkYHVkPHZtyHoquY9hxeK0EvQXNeQT/zsdnbwGJjiQGN5NAfeOP3Y9IeMKP6xfd9BdE4Rlkuo6pbGPYm6MzXsDXsodVpMjP1ohd9Pz784Q9D01Q4ng1ScZdkC6EfwQs9tOdq7Nf3+OOP4bn33YfusAdHsfGat/8ghmoXSqjhP7/zL7DUWMSaewOtWhPjkY256hyvwX63j0ZD5B4oQsgSOUWiJAiVELEa4ftf8WJ4oYuLly7i1//dr6MkmVBiFW2jjc3NTTZnqZGBalCCGwFdbRs/8d/9OH7xV38RP/Dyl7B6/s8+/qfMBFyq3oOyLWG4EUDqJICRMpjGfoq6VcH6oAssARWtgthLIDsyyhI55aXIDPL9iZFNZWiWgaSdIg5DVJ0SjyVtKJgYPrbTPl77U6/GUNlCvO1j830byDZiGA0ZelVHf2ojlhRUGxXcHPXhJj08p30V6boKIwK0FtB3PYz0HqyGhbJUhRTICO0Q5aqFm/0NzM13kAYZ++AkAUU0CecwUWa6YIqEKYGwQphA94paMROc+/ZzVs6j0HYmH8ahlzAO7g97O6apQ786Pr5g75ZZTd/s7+y8nDMTgjkQtUNYs1ysq/whLILOADwzj7u1R/JV+Hl7nFHdcdCRIuuiXClpmiNKDAMGZBJS5cSHoaYoEWeXBQjcCTLyWF+7AdV3kFAIWupDU2LoagyNbOMIUapoKJUNSLrCh59BsZh5gohh6mGg+ZArNbzlzT8DZA28/wOfxs7IweXFK3gyeAJvfOurkEoe4tCFmWn40/f/OZTMRDqS0a4twaEwFgZ0kpLokIyZmyZHrggRXvCdL8Ti5WW8912/BxXk9KLie37i++BFIf7Tf/g4dERcj/3NP/JjmPTSOHidAAAgAElEQVQ8/Mkn/gtkX0MlM9Cg2HGH7IsSBjvraC21OGb90f41JKUUb/3RN+Ff/y//Ky7WWliudrD91UfYoQXtJh574muYu7DC9tTLc0sYP74OzQ7h90bQZBXTwINs1mFVL6C8chHJQhW2KSGyVECt4wlM8aIfejE6oYo//+AnsYg6Huuvw2m38MaffAs+9c73QUlSfMdLvw+f/cTnsbPl4lKrgzkV6PojbFkP4yWvexB/+jsPw/Ar0ExACROYUxmSosGpALKho6lquLGxhaypcQrcalpHi8B3/TGUGnU4eoez333v9zyAP//jT6GjzuPBV78S/+LX/m8st5ewgBqeePhxXHjgAjYnm3j561+B3/+DP8Bgc4jnXXgBzFRC90mb3frn7qlxaE5vsI3SnI7hZISy1ULDqMPejFGdV/GF3sNoL3RgsP98mRf1/d9+P9R2hs995HPQ/BLKmoWnBk+gOddAgABzaMHqqQjtBGFTh2d56MdPQS3FnHzmFW98DT7zni9AimQ0BhooGdEjvRtYurgCv2tjfqGOta0NLF1axFr/OkrVEpsUKMnCSmMFm2tbaJbbMDUTau40PuhOoWgKrIoFuQR86fpjKNdMzFfKeO0PvR7v+sAH+bCoT0lKV+FopCUBSjEdPwk8LUaiZKjoFTx27VGUS1VcWl7m02lnZwSrbEEvaZh4Y1SrFfTdPktgmqHCtqd49Wtfg9//8EdgKBr8sYd75q9ge72LslxBo1bi/Tsip6Z2GbIpYeyO4LgOyMmRkvHQng7SGL6eYFvbxrf92AuhSBo23t1HFmSIDI8P4SvGEnauT1G7t4QIPjbsNdTUGpa0FVx7ZB0L37SCECnsTRertLc9YMcJoF5O2c9kflpjqWBT7sHTpqxdog2rTDVs9rZgXDZZW9LBPPRYhr8JRFkCrznhULWNG5u49+IF9Ec2trOb+Pv/8O/BKBv4/V/4Q3xT9fksfjz8lcfw/L91H58D3eGAtXRBnhPgda97Hd797ndjcWEBg94AzWqb559CbdfWtiCrwPLSIrrdHT436q0abuBJ/P23fhtUX8Nf/vJDaMptoBHja5sPY6mxArfv417SrpFZayycBllaYu1QilCJEGoBAi2ACRN///XfiZs31/GlP/syr+rJYILlxgozHSN3gE5pAeE1oLGsYy3u4/kveh4e+suHWav4/T/0/fiP73oPamoF6kjHRaUNuECyBGwMb0LygJX2CoMC6WK+NP0yWp0Wsh6wZC6hnMpwnACh5grGMVVAS/smtpEkMe6trWB4w0b5cgU7soNtpc9Otn/7xy9huXYZn/sfP4dL1SV0e1uItRhmtQHFLOPGdhfLy/MIMML6+lP4O9Y3I+4CvgRUrgAT1cOGexOqZ0JyZFxcWIYfxhgGA1TrVXTX+7i8tIrQE1ob2htcC4O1Xnmdc9LSUjbQvOYBi50FsLNPFdH7LIC+B5p3CuTF9SLc9+S7DwX0wgE7z6AqfMaESbmQ2kXenT1PdgZwltyFVuOgSVD60thl5TOV8ZRUUl9TwQMRB51EKcq6DIkc2ZIAJSkGbevUnbBqPRh14fVusm2cIiIpm1lJl2AaCntqy0rGB5BVI0kmQn86gVkjiUMFKbCmWYCxHuDn/un/AN/R8ZEPf4YinVHVOnhyeh1aRUJNMnAteAhvecsboGUqPv2+z0CFiTks4eb2NmpkV2OujtSBpMaNWblO0jn9/+Z/+KP4l//mX2FBXsI2uhjDxpt+9M2wqhW8/5d+FyQbVWFhK+vibW9+B/7odz6HACH0TEUwHGKuaiILHdTLFQy9PnzE0EsWfER4+esfxH9+3yfxtUc+D4agVII7GaO9NI9e5CBWgU6nDbfbx+TxNdzT6MDd6aNZq0OqV2EPXUxcHQE50C10UL68hHse/HaEqy3YDR21VhvR+gC1VIfft/GFT30J3/X6F+Ndv/FbuLe6jLE7wViP8bo3vhWf/b3PIXCBjgK4ygT3v3aRQ18+/xtPwB6H6NRr7OegDFPmnDd8B3bkwcgkdNpNbGSbqEpNbG+OsNKaQ92IcHO0halWw0/+7D/Ah37jndger6GlLeLGxgb+8f/2j/EL/9e/wr3GFSDIEJsRXvr6lyLVM3zw/R9EHU1Wfc7ri1hp1xGNSb2UwccUgeygNm9h4A1QMqrYWRtgobSMzMyQ1RJ8bfQI7m08F0OyC3sOXvMjr4a1rOMDv/UBmHYFhmSgVNbw+PBxNKstVNMyWo6FjfVtLD3/MrbCIcp6ipf+yItYqn3P774fC8ZVCt1He2zCSA0obRVT9ncgnwg6iHyIfy4yNUNdr2NnvAN/GuDq6r3QoWF7s8cOkoZucoY7kqQpY58Tu9BbZQSpCyOJ8ZKXPYjf+uiHkPkZLkktBnRXU3mjlsicI6Xse0HmgcgP0Wm0MQ1sjvUn9S8lhyE76ng0RhRE7OhWMi2OLLBISxA7eN2byCnyg3D8KRbNBWgw8MSjT+K5F+8D+ZQ+/KUn8MALr2DieLjZu4mrV+9hgNjqbqNWrkEl9tayECDFo9EjeMU/+QHWuPzOP3sfnjt/PyLJgxd4KPeqLFXb5RFC04OfuIgnMS5ol5lRf2j6BEIkuK92H3o3RjBTE3OXTDzsPor58jysrRriMEa/sYlarYz13g00jRYuVi+jPx5ArivYsndQkxtQbQNLVo3NWY+MbsCs61i0FvnEfurGGuYuN3H/266wKvovf/tL0KcWamaVD7WxN0KaJVhqLGNoD2BUDD4GX/naV+Lj7/8EaxXatQ42RxuseXnooYfx/AeezzTZ3L6JMAuwsLSAsT+Ga9r4lrc8D51KB1/7lacQj1Osu9exurSCUTxCR53D2rUNNEtNVEnTd0BCj5SYwTxUA6wP1/APfuYdrB35j7/5HtRRhwEDWSShR34WS1XeK9rARK83xtv/p7fi1979Tuz4XfhxgNXKKh74Ow/g8b94DGVUMPryBBcvtPCIfw3llomO1kYwiOGMIjQuNtHTdngVG04Jy+Yc4lEKXZPhyTayROK94iVAz+zDtAx4Tzi4eHEB13s9xHVAL5t4GF/Gg2/5DtSNDjZ+bRvpZgylnQK6hO3eAJVqkwI1MYoGcMwdWGkJFydXQLqAbs+DdcHA4/7XUG1XUclqMOMSpEDBTncHC/fMQYEK3wl4T2WhMBnsSegC2IXpgsKJRdhgkVVxD9DF91wM69QS+jMP6KKgeV7bPgfy2RJnsxlMBZiLvCjFNRylMTN+6cu9IKMsaDGhPnmE02lAXA+pAjiePEZFBcpZCDhj+L1NhMMe4Ds0LUA2hZQF/BTyBDc5MYUJ0zBYglF0UR7VjUN4ScyATsA+t7wMo1XBq3/8jfjLr2zg0b94GC4VL5GbGEynqFXJ2SnBjfhRtNUq/u6rvhVXL1/Eb/w//wFVNGE7ATrlBYz8CQM6VzzbBfVc9S4lePAHH8Tvfvh9cEIPc/oCXPh48M0vRaVew3t/6d1ooozroyfxQOOFeP5LvgV/8od/hsFohOc0rqLEBogEO+M1NOtVwS3KKsiSrsBAFz1s3lzH3115Hmogb/VtlFQVjz75GFpXltGb9DGdjPCclVXoQ4cP0tFXH2E7N3E/G70xGgtXIcHE9lM30Lq8gva3PQ9fjYbQa5fwbW/8drRKLXzo/30v6ijBhIHheIqr9Xvg2UOYlTJcKNiCgwVcxI0b2/jmizRGG5df2UKpWsZf/M413Hy0i+c95z4E9hTu9REuXb6EsQGWTnrDLurNEtaSa7A9H8+pfAur4oY713Bx9TLW4GDkjxH623igcR9S3rYKbuJJVGDBmFqoqjX0gi5e8+bXIFETvP8DH4CBElpyB5InQ/VVMsmjXKWUgcAoHCIyfKgUW44EdKQZKGMQDDA2hlibrrP0NUkd1OU6XvjgC6C1JfzmO38TLyx9C/rTASboY6W6AicNUEMZ6HqYX1jCw4N1ZCXqoYck89CwSCWq4UbYRTmt4B7MQXEUTCh/gmGyHZFsvm7ioNlqYMffYTV1kiWolqp8iE7DKSy9jPFgjHajjf+fuveAkrq89/9f03vfmW3sLiywVAEVLKggokjvStWoUaxJjKbelJt7kxiTm2psUewCCtJ7kY6ADQtFOsv2nd7rd+Z3nmdBSW6u+f9+//85//PzHI4cZZmZndnn83zeNRQMSxFVPpfFbrESTUWJq9N4rR46/Wfp5q2hjSQuXBiSOXQFHSkZUKLGlO/SbsiBLhp7hPUtHiGRTlBTWyMHTF50GRRVFHMlPBYP8URcQq/BaBCXz0F7uA29TfxcFSgqBewGO+1n2xnUYwjpWBaT1kw6mUajE4JTRVofj505gsvjkpcRgcDpNQY6gwHy2hL2chu97qiV9MLHrxzGo/GSM6Xk83cVLcRCOfLuNDHCmEWYUiJMd0MvSQmlbRk6FD+VmmqcOEhHcmS1KWLWANlMhvpcH+xWHWeK51C0OZkwWKGtoJAUNIKR9qxAP9yoFR2mvBVTSiPSmGlS/JjsBjLBLAaNEafTRnOhhWF3DSIYCdG+LoBKEYMhg9akIadLky3kJCVTUVZBnDDn/GflOda3vB/hQFwOfrvXSkesHZ+xErMUpCZxu1xkSZEjL9MQU6YEg+f2x2I2s/v371Nr6EGiGCOrTZNWJ6nUV5OLKVTZy+SG3pUj0JV4KAaM4LFz2pwc6uLzNXzCtXKgr1u5jmKyiK6gx6KySAg/QYymjha60wdvmZW9Zz7AXe+Wr1l8OsSlt8bUjXAhhCampcFcR1agL7YO+ZzNaQs+k48zx9uo7lPJR6GPqXBXyCGqBBTsKisOj1FeOkOBMG51OQablqApRraYo0pfRkdLGGeVi5QqxdnoWXKONLf9aAqJ1iSfP3McU8JCXBfCK4Sf0TAVjirC4RixYgSLRyN/hs0tThyKHXH/ChfStKjOYzAZSHamqff1IhPOysuqt9LDycaTOI0uzDoLBrVOTu+LG/qXw/wCn37pQO9yHX2lO/lqQ//XosB/Drn//zzQxSCXK/jFlM6udNIuxOeSzfySIX4RYr+YffaPybmqw52lUqGoSAuWcB+ptGrUWrG1iJ09j14o05UMmmSUfKiDbGcrxVgIY7GAQa9QMmRQ6YropBjHiEFvRq8zodUZ5cYfS6XJC0GQXkdRp8VdWU44mcBd5uVw43FmLZjPjs3vYcZDUikQ6IjTvaonGdJ0ZtrQGguIu3aBLINuuZYdWzegLQouzEEylkaITrq+IRf8mDJo4SKfLnKujUQzEalGPtN0litqr+CGuSNJpoqsWfUW+Uiafs7+hEmSLOawqR3MvW8uuWSaN156lXnTZlHp8RL2B9i8cSM6jZFp82Zy+nwzZZUVqPUalGSKT1fuprnlBH2r60mQoCXhZ86dc7CYDTz5k5/QTW+mm8mGOpGmJIQQejVZlYbPz7ZSW9OTzlON/O63vyWq5Ii6jfxo1ctMf/A+ykxOVj61BE9Ri1ftpakUZc5tc8m1hLG6bJzKdxLNKpze7e/SPiSzjJt5PWcNn1LRrRrOeehfOYRf/ern9CmvRRVRMJs1NKaSYNGgFUg7aa6dNxCTxcL6Fw4wZtRYyhx6AolONm3bI5gsBt1ch8PgxKHqIemTFuUY+1bvwloQMH8lo2+/iVg+isqsxu8PoFF0vLdlP5a8FbvWRCqcx12m40xrC3qXBpVZYcQt18tUwCWvLmFwzZX0vaovmu5qrF4rq55ZS7yQJFfIM376OPKWDB8s+4B0JsfMSTPRl2mkmGf3qn3EOiP4LFYJYReMJpqiLTx0x12Y9Vo6wx0oRhVb1u+RyE1ZyYg5YyGd0uJ0mYimilIUlsjGJTSNvsRNY0dJ0Z3Y6nLZHE6Hi2VvLcNnKpfDfeqUaRiEI6MEq5YuQ23QMHLKzWTzKewaDUaLicPN59m3fR+1JTf6gp60pkutbMp37SNZbZG8tiAfUzDdevRyE6uoqsBsNHP6xBlOHTott5nDx44wqN9AgokwJquBW6eMIVlIkCtlMNp0vPHqG3Q39aC9owOLykqZ3UsqmZbpY/FMHKvTjM4gKK+sjBsWh+nQq4fSraaWeDbFwrUvMHBabyqqK/nk6WPEYwmK9jwjh4+gh65BirYyjgSKJcfbq97CoXGhDRowOy0MuX0wsVyMI2uP09HZyaP3Pkpj4CzW/no2LtyII++hs6UDR3cTn8c+5aFvPiS5b5fKTSGnsGLrCixaK81n27iixxCUgBDqFQkZOtBbtWhSOuxmJ5lchlalicFz+tLQtxev/mwJXk0FkydNwugx0Jg5w+a1m6mjF7F0jKgxyL3fuQdhe3t/1YfYcUuudsjMASQzST5a9wnpYI45s+bTEe8kYY6ya8cufFSSI8PAR3uRiMU593I7uoyZ2bNn0ZpoJuWIsWP5TpSwmmpjFap8Vn4OpIBTCnlLFOSGnpND3aDWc/mtQ/CVe1ny+hJmT5mFNq/DpDLTFmpl+XtvY1SZ6F7qQyaeI2NPMWraKHmgC8uhsJB1dHSwc8cOPDoP5piV8ZNv5WTxCFW1FWx5ZSv6pBmb0cVNU24hU5Giqb2Z45tPEG2P4jN5JP4aU0JSEyWWGrURmkoBAokQlfZu+Fv9fOfRh2nuaKSi3stri16i5+x69IqO5mVhpoyeQcGT40zLaT7Y/QH+c51c3nMgt8y4lQOhvdjMdhrXtpFqTlPWzcTxQCP4ujRMD9/9bfynA+gVI96yMv79Nz9nSP8hEv1V0oK+vZDOeWGAX9zUL4rjvuSYL+HQL27r4tzvgtz/7x3oXRcNyZ5/ab++OMy/hNq7+r0ugdkvftV/D65SHQmKgd6VRiY2XI3whAtlurqATqjTlTTZUDvJ9mZKsSDGQgqz8JwX8iilFBqXGo1Jg8lkQy+UT2KnLWrJK2ryRQ2KWoNaFCbYhegpg6+2Sua/RzMJHnz8W3x+7gv2rn+fz08f56qew+XmG0yFcZmdnI2eRG1TONdxGme5XYooBFQv/szhz07Q0KvPlwHyXa6rS8AKOeCLhCIB3D635Bbbs21SHHT73Dk43DYWL1wk4WINOnJoiKUTfP8n3yMU8aMUclh1Zl56+mUee/i7mHV6Xnz+ee7+5t3klRJr3tqCMLyJHX7E9GsodkRo3HeUgsQA0kyeN4NEPkkqFmHj0mVYUzm00SQerRGVKNlAIWPQEDHqZELXMz9/gjsmTKd/t3oiFg1DvvcoriEVdDZ1cHbtMZzCrnaulft+/e8cP32Oo9sPym0ujsLMR++i8WiY3ev2UaG348+cY/xjN9Du97N/8UkKfg29q6oQ5jIhdLFYjPhLOfLGEmpdkRGTrqAp/gVl1Vb00Vo2Ld3OjEm3Slj8z4uf5sbx11FT5WLjS++SzFixGC0MnVWH1Wjg4GuH6WyJoHVquPrGq6ntXcOqxasxYkaHHhdOWs930KO6nKaWTqpqfUQIMf72sfijbTgdVgxCyRAssnrzGjLaFNfddj1pf47Pdh6WH+Qbpl+PqVJPqD2EO+1l+4Z3JTQ+6tZR2BQ3h7Z9QFoJ0uRv5s7vPYxGrWPr62uJh0NojGpmLZjLyUQTSxe/xVWmAeRiefSFMpSChryuQCQdoaqqUn5evmg5RlmVh0nTJ8oNWAj8li9bLr/XAiq14yCYCTLi+pF8/P4HUscw9845nAk1sXPzu5SKSanC/vbPf0qoNcKe1zdIpXdGo0dV0mDOdQlNs5oiGX2OhDrC1FlTOHX8FC1HW2iPd+CzlUsPcjya4M033qRPXR/C6TDTpk8jEguzZ98eOjs7cPmc3DprNPFEjM0rttLNUCNV6QkRKSruuSqwOMw0dzRRVV6JP+mXNqjpU2fwztvvkEyksdptTL1/Mp8rH2IymNj7/AdYFBsT7xwr6wN3LdqHyWCWHGyf0Q0SIVi7ZD1V1DJ05FDCvgA6hw7/F0Fq7HV8uOEjEkSpu76c2u492PvCAewmGx+FD/CTJ3+Mv8XPxkWbsWJl9OibMZUZ5PNoqOrLf3z3V/T19pdagbDRj05cONN6tCWd3L41jhKX3d1AKBpiqONaEk1pNm3ZQmeunRHzr5Xq/D0LD2LV2rhsah9a4y2UV/rY/OZWtAEz4yeNI9s9LkVqlflaHCUPb77+Fk6XkyvmDZLagvV/3YLOqaHvg7UUswrulmrKkhXs27lfIgzVt3qxWKycXdFM57lOKt2uCwNdbJlCdVykIERxWrGlZwlmAsycN5OCTNCEHRt2kI1mMasszL53Fn5TK5te24ITH61n27nnh3cRTAfYvnaHHFQCPp80eSIOp4Mtr28hGUxJXcTAGb3J5tPseHk3A8oGkU4U+PTs59z2/ZnozTrWvLiOBk9vNCkV0UgIta2IzeIg74e0kkNV1TVAMhSZPGEy65Yvx2zU0h44z6R7xtFmbUarMnPo9dOkgwoTF0ygqFHYvXw7bhykAnESqghjfzCGUDjKuRWthM5FcFU6KRkU+kzoSUlTZNfKvajiGhw6F5MnTsLmtfLKy6+QDmXoXl1HOtmVxHlxrElI+QIvLYe7tBJfaIDvWmS/hN+7oqP/bx7oXa/6qwEu6O6u4f53vPkFtfvFoX6RouiyYv899qA6FCkJV8MFl1cRvVpkc3f5xjWFBJlwB/mYn1y4E3U2hk1XwqZXyxIRhRw6j1FWrIl0tJIA6Ata8kUdhZKeolqPt1sNOZH45nITykTQG7uiT6PEuPy6oRh9DvauPEiWAv6OED3KexG9wJ26fHZiSkSWh59oO0nPyj581nwMt7ucGnNPwkQoXWhv63qjRebxV2+4+GYJAYzYzA5+doArBl1OmiTz7pkP6iIvPf8yxpwZh9mDIBfaEx1ktXEe/f6DhE618N7GgyQpEEvE5MGdiIb5/vcfxelw8+N/+xVDul9FgDCT5t5KjdHB+peXYkVPe6YdvdHKqKk3yRKWHcvWYkqlIRjFIvD6XEEiBn51huPaKI//4HH05/Ns/usz2NuSpAwa9lrTPPLn30BJy8q/LaZXzo7dU419xGCM5eV8suw98vLVZBkwvAGbqz+frT9CLBbAZldz5X19ZAvY8UUhiuhJxIJShVqtLcNmgYCA8/Ip0sUkTouaEQ/0ljnOn74VQIUFG1o+Of8+lloT3/j2HCLhVpa+tobu6uvw4+e6WT0w6dTse+0TyjTVJIgzYc4EMqWM3GaF+KeQUDBmzfgs5cSCUSqrXZzpaCJRitKtopIrxw2W/N7mNZsk3FrQKoRUAabcMxVTwcaiV5fgUDu5YuwQPPUuljy7GG1cT62tliQJJs2dhC5u4uk//oXLeveQkGnVyD58vusImY4YDeX1tEdaueuxb3Ii38i2N7YgrABleR9udXcKgsdMh/BVujl66jiV1RUI332KpLyUXXHdENKFFCcOnqAl14xNb6egKEweN4WPtnxEe7QVq9HI9NnTCZcSLFn6Jt31ZcLERdU1vSXSdGDJVvR5IxmNQVqGLDm1FPZktSWShiQlQ44rJ1/BoTWfINQfqXCaQkrhwQcfJJIIs2v7Lhpj5yQ8O2L0SNavWi/V4EZMtKdaGT59GOW1Pta8sJZ8QSF0PiI5YrE1WY0W+ToE+iAcGlaHjQkTJsjB9fbit6l0VJHMp2jONjL2sZsInI3QsdWPDiOXTx6ESlFzcMUhspksUVOYW2aOxmAz8M4bK6hV95AXhOvvvhqj28Ce598jmAphzJvwOcoY9s0hxENxPnjlE6qcVQydN5jj54/JLbinthehaBiPw8PVo4dKROKVv77OsPqr0eVUBP0JYuYQTpcDJVVCV9JLCiRmCHHF/AEU1UW2PLOD/u5BEsUJlDq58b7huKxuFj7yJoP6DuYsJ5j3+CzZDHh81WmI6rA7bPS/sx5/KEjbuk7CgQRlrnI6851cO38o4oZ+dnUrx9qOMOGPo4hFo5x6oVl+Fg05IyECTP35OFpaW9j4X+8ytHowqZiw930FjwrIWAz0vKAXtDmMGgPDJgyTZ9CO9dtl/0CdtU4GNV0z5mrydWk62ztp3NKGGStXjBmMu8rN73/3B2p8tViwcNNtN3Hq3EmOfHCUZEuK6upKBt7ZW559H7/xKaa0jXgoi6+6nGvvvkbmwa97eQO9rD0pJHKkEjHsFRZ5ofSfimK0mSlWFDnWfpJvLniQWDDG4X3vY0FLONpG2hzjhvuuw2x2s/XZD3FQTp/JfbB7rCx66hW8OKkouVGsOXrc3h2728WG327DkXdjchvlhf3Wu2/m7Tfewokbm1hHkgq3z5xFPBdl9eo1GIqi08JCUYpELyWBL7VhdWUEXLRzXtpOeMEE93/9QL+oZv97kVtXh0jXuJeS90sEcBc3+S7twX+D3PeFSyJsCINQ4JYU9EoaXTYBqTDqTJSWU0cwa4XdStww06hKGQx6NXabGZPdTE4reFAVBUVFriDsJUZ0Jgcmmwe91SEMpLSFQ/gqKokJdreYJFPK4tA4uHHuzcRUOV55/U0cGqfcfgLtIckfWa02OkKdqMwqVCaNbC2L5JNodSZpE08l87KjXG8Q/mPhD+2qFuwqMfgqqjUtFPilPH09DRxs3Y/b5+TBRx6grbOZLSvexViwoFZMNAXD9Kyqp5UTTB03FO+QOn7zyydxa2swYUZFHjt6brtrAi2NrRzccYTmdCdZU45HHryPyMnznN12hHChE7fWIxWno+fdLKSGbF20hmrBgRdzJFv9JMNRLHY7Z4tBpv/Xw5w+GyO4cTX5j0/jyxppaW3mc6+KHzz7ZxRFxa8f/zlDbLV4Kmu48p7ZqMrcvPLsQux6qzxk7njwPgyFcp797YvU2H3SYdDvjloZurP5uY/opheCqDxWdDjSEI/mSZogZyhiMxo4lzvMmPmXUVVVwSu/2YZP3wOdEFvosiQIcdWkQZR5LKx/dSeJuAuHzc7Ybw2gvbmJkyubSURylMwKM+bPIJwKsXndZsook3C5EipR7+tGOJCU3ttSf9gAACAASURBVGaDS4fJrOdw4HPu/9a9JOIR9q/bTzqZQ4iJVMYiV8+8BnVKz4cbPiaghLjnobs41XmcXSt3Ukc9SSVJqOBnztx5mAt2dq1+l7PRz5h93xyiGoXtS/bgKJnQJoUj0Min7Z8z52d30d7ZyvnVR6RtrdrQh0S0gMpaIpQMYZN1pyJEp1UGHmEsMmP+NHLqLC+/+RImUZWLkQxZ7p57D8/+6Tl6lvegQI4rR1yJq4eXZa+9JTgPskqO6ffcBWkV7y3ajCFvJKsWPl091qwY6CpymhIxc5QB03tj81pY//ImrDmHpC/UOTXxdAy1VYVfacdsNHH1+GESGXl/xUckEin0CSM2n5W4OshlEwfIK9ihdZ+KQlkJ30fDXclqiUyM6ooqwkqIaTOnydCYvbv2SVQkmoihV+lRWYpcef9AyTHvef59VGkN4+8aJzn1HYv24bF7aeE8Y+eMIZFLcmD5QVKhHFXuSnrdVoeiK7Bz8W6q6CYfvb3Qyo3zh0su//CbXxCLx7l82kAq+5Sz9pm1BNJBupvqyShpxt82RnLtH234hPbzfsq1VdidJoL6IPFMDGPBTLmzXOa5e2oclI1zUlFVJu1kqriObL6AzW2h5rZyjGojTW8HpKjQr29h0NQBMmjnxSdeZpjtOikmvPL+/sQyMbY/u5f+zkFEE3GK1gIDZvSmprKO1b/YhLvMSe23PLJtbu+zB+mvH4w+Z6AxdoYbH79WbuEHXziEK+tB86WtqivZUjY4qrs2dDHUxbZ9/7cX0OFvZ92adZSrfRJJqvfW05ZrZvjdV8nip6NvnZIDfciYQajNKnau2kmSlHRpjB57E06vk6VvLKWcSlpzzfIC1tHm54vlx/AUy9GVzARzEa6dfbWEug+vPkIsEKXC5CMtImw9Oul7V0UNeKvtfNh2lPt++ADnO9r5ZMsh8rkY+XCcnuVCPNxCv+n90Bot7H3jKBaNl/7T+mN2GPjg1X1kEjH6WXtwLnyKYY9eJXn1xlXtuCiTHvqrxlxJ2hln1+pdEsEUZ2wxBuXucvyJDnnxEvoQJVP8slinS/h2qVy8SxknY7gvpjNc2NQvUM4XePd/HX37P2rmLrGGfY2u7mv/1/8blXuXTa1rG7+4mV/KkUs1+5cS+gt9Ipda1y52jFzSp67alyqVCqKDO5/Da9TiVikUAm1Ezp4g3t6I26wBJUlJlUFnVMkbusFqRGPUUtJoSYk3RoC5Kh1qrQm90YHe7EBvcaAW27hGR2OwFbPHhh4DAQLSUCY+qGPvnERASfHqm4vwqsrwd/ipLauTfvBCrohOfL1OQ2csTHlZLY3xDnRGM6m06BIWUbE6coWu2lWn1YVKUZGNp9GpdTIfXURIGIw6AqFOrE4TGkOJeCbKXffdgdlu4tnfP4cr58OsKyMmxEr2Ip3543z7R98gT5RFLyxBjYtSVo3XYCVPGKUU6iqQwUVKyXPbgukYdZBu9LN/41Zc2OXFxU45188dhQ4texZvxSN0xdk0SjiJxVtB6HwTHZYUw386jUI2w76f/4lBei90xmgOBUg3VDDvu98imynw+//8HdqoQl3PBjpVRXx1DWixkiDFTXeNIJEU3H8d297eTT6exGUz0322F73Fxs6XjuBBWEbiePU2TLGufIGMBZKqgsyFPxv/jPmPjSKTzrD9zVNokw4qLGZa461EjX7KdFaidABm7Azg6puuJuE8SoXXweo/bqO7pTdB/Nxwy3VY3RY2v72Zc63nGFJ1OaWsCk1Wg81oIhSNEs4FsZSbugbMrCnyPdq4apNESsR2HzaEmDx/Csm2NEfe/UKGtlw7+RrJ34oDrV7bS77Pnek27rjrDiLtST7b+xEdhdNMnT+NxniID9d/ghcHuWAKs8OMvxTkhrtvpqQu8O5Lq6nR1OIsVhFoT6GzC7tR4UI2dleegeBARRCKgEwnzZlAc6CJA+/ul9tSZzbAvOnz2bpmm9wuUtkENrudCAlEikOJOCPG3UjJYcegGPh42S46TnfSo+cQWlrb6OurQklBTgMdhjYuv6cfqVKS9954nyrqMEVs8iKQV+dQeUpEtH4pRhOweCwYZ8fSPdSre5NtUuQ21Gw5zahZI4m3Jjm65wsJuefjBawGKzq9Xv6sCQ2J0ahn5NgRaA06uSEJL7vg2tRpFUVbjoHz+lAoFji3pI1UIUNUG5ZImi5glj+Tl00egGIrSE/8koVv013fi2wxwzWzr0Rn1bL55W1YsWEoGcmoUoz6xvXkEnk+WXxEXhqunTcUnVvDK397Vaq6rdhlqcpNU66XwSf7NuxHnzbhLjppbm3H2F2LSlci5c9SVdZNpiJm7SkpihPq7OVPrqW3uz/xRIqkKc7I+68hlyxw6MUv8Fq9HOEQt8wZJTe8vW8foDrXgxZ/Czf/6Dq0JjWb/7KTSm1XT3namODK2ZdhNznY+af9qCzQ4/4qtFb49OljuFLCnOkkpgvTe3aN7Cz/YslZDHEhqhQe6a6wHIFzikNaWNeEPkJs6CVtkeFjriVTyPDR9g/JCXJPUaPKqChYctyw4FpZBrXjuX24dB5JV0SVsEgFwagxcevEMRgtRum8WL5oOca8GbPORM30SmweM5+9eASjYiUbL5LWZhlz72ipz1n53CrKteXYS1YSIjfAhgwdcpRs+KMpFK/CFeOGoZg07FyxHXU2S6XBRSYWIWWIMvze4cTSOQ4uO4lFVcaQ+YOJJgIcX3UEN1ayLVFMFTp8Myqo61PPK99dzKCKy+mItzPz3mkkbTGefvavOBQPDaa+tLa1U1/ZU+oQhDW6yiICgM5jtdlkip7sIUilcDvdhAJBHA6n/HO5rOj66MLhLwDvl2T5dNUvXwyf+Wdpal8bvXphoAsh2j+Lxv26lMiLU14gdhfDYP7ZY/2rPncZTCqLvrosaOK5yCIdYb1RdRX6fEkkX7SqiW/GhcuPDOa6FOB4NxgtmTVqHCowZ1OUOlvJtTWhiQYwl7KoCkm02oJUkmpselRWPUWjjrxWCNU0ZDNatDoLRpMVg8mG1mhFyFRFw1hBeOpEN3Q+QV6jkCym5C1ZL3jjdIhbpoxH7bWxftEWmoPn6efpS0tLKz6HgAzdtHUIDtSM0e6gPRIjEInRt+cgGtub5SYSTyQo87olJCgSiXLJnNw8vC6vPKyiEXGQ6YinIqj0RXKlFCV9gW899hBWl5mnf/ssuk4LBtwUDVa0LuGfPMXceSNBE+GNFevIx5xU2YWC/BiX19ZzPLRXRqt++1s/I5SIsWzRYsZNv5ZBPRr49Q9/htfhwWZwcTLSxpw7v4FOpeeD1XvxYcQpLj4SYdKSCYdJelT0vncY0UCc4FvLUZ/qwG6yQo8atn28h0d++nOMGg1P/OyX1Doq2bFjDxPnzsHjrMXRtw89B1fwxtuvM3H2bVjUtaxfvBVzSU+cIJN/eAsdoSifLWyjqc1P38puRMIh+jjcpBPQnIlhKrMSTwoILsfobwyQW92hNZ0k2otUOJ3ojdBJG0GlDbtGy9SZs9Gka9m6fguXzfKAkubTd06iymoJpf3c/eA3SGRjvPryK/Rx9iWWiGMvOVDiRTx2D2qdCsUgdtqMFA6OnHoDTruLN158E5e2DL1GzznOMvOemShhePWFNzAYjEycMQFXnZ01C9fgxIOSVSgYMky8bRL5XImVK5dSUKKMGj+KPtcO4xc/+hW99bX4tG7JQfpLYa6ZPULauXa8tpaeul5EOkp4HA4JOQtyUyRrdR3KQmhTuOAjTnPLzJspGRWWL3lH2hnH3DCGk3uEIyCFx+SR0L8/FyCrV7hl0ijM6hL7Vu/n8tkjpW5j/+KtEq04FwpR464hdLYdi9aEymwg60lTM9srI4Q/X3wEa9pFtVJJIQ7Crn249TS2WgPHOcqUeZPksBacti3hpl5fRWt7FGqzNIzryZV9hvGXX/6VelsvRFBUOp6SgUHJQhJ7mU1SK+OmjCOv5NiwcaNUXwsLla6oJah0cPN3RxCJR9n+7D5qLHWcp1EiZvfNf5DWlnbW71hLw4096N6nF1v/9i6RUIJadw2D5vSTtMSBZR+gVrSSXhCiqytmDJQbuhjoyWiKpDvM8EnXoC3q2bN+Hx683DD6OrTuEsuXLUOJlehlbyDbKXQLkPdkpP2s2tqNXKpAKBTG2E1D7ym12Jx2Drz2McWgWsYkR1QhbnrgBpKRFEeXnMGqt9GoPsG0+ydL4eS213fQrdSTZD7BtQ9cLnUVK3+7jjK1T2YCqC1F+k3rJfKy+PTN45hdRuoWeOWZ9+FfDuPLV1NMlMjZMlx5zwBiqRifLv6CclUFuazA4sRAFwmEXVu6HOjyUijqWzWMnD6SnJJjy+rN0kqbjqTp4ezBmdQpRnxzOPGWOJ27oxLJwKZI9fp9Dy7g1MlTvL/tfYbdOlSKGw/sOkg1NZzLn2P4PUNlI+WmP2+hVt8Dh8lHe7KDkXfcgMGsZ9Xf1lJjqYFoEa1KJS+u6UQGY9pGIpdBW61l5OwbaU8F2LVmJ2LdCp5pZXB9Pw6df5/xj4+lvLaOpb/fAiojw26/Eo2xxK7X38VWMFJd8FE05unzQAOt/g6OL2/EobilWPPqW4fK92//8vfkhi46LipM1bR3tMuq53ghTtKfokdlHVmRyZBOyYEqyrFE4qXQK7V3+GXiofDqi+H15TC/wC9/yT5fUr/8z6JdvzZ69ZKBLhGCS7rjuyRZ/7PY7p8N9H8sabk0l/2frfny8neBcehKML1waZG9ITJyU9JoXW2fX2kLLnrTL+oO/m6gHwz7SyIN3SwsH2IzbDqL0tmCo5SjzCRu8UkZcGFwmsFqJGPUktKoSAgQt6jFqHNh0Nkwms0YTBZUOoMUwmWFklfko2s1MngiUohJkVhBLQrUS0STUX7yxC/4/MjHrF/7Pu2JFqxqC4PMgzgfb8ZscBHwx9EZ7YQTWTIF8Hgref/gRwwbdjWFTEHmV4ubjCh1ERuHStGgKQh+3yCCBcnnhf0oj8VhRGsq4Y+1oTIpPPjoAtL5BL/80RMMrRhOrKNIXm3kVMcJBo0s47a7bsThVfP73/2VQrycVEShvMyMWhMGfTuP/+BRAn6Fvzz/DBanhtnzJ6KPZNm/bhf5QpZoMk2Vo4Fb7pmIIHm2vbqRfDyET9Nl0BKRiuKyo3EZcN1Uy8B+Xl545N9wpUrUVlSSteg4rES469FHKEQzvPPCa8RPtmG3OPjs/Dn+8PTTWPVmlq5fgaLSMXDicNRZL0e3niEcC2C26+h3Zz25aIbPVsegaMSh1pFLJ3Gk9Si5AjmHFpNJRzATw25U029SOU6bi/cXN9HeFKK+ykNzZwv2Shd5Utw4bSgmrZ2nnnwbT7WH2Y/fRDwaYNvC3dQY6yQ0PG32FAKRDvZv3S8FZMH2EH0r+stkMPHeJDMJ8oYcoUIQW5WV60dfh8vhYtFLS6QK2eKycCjwEfPvvYNevj68+cJiieqMnzOOzky73NBrVN3JJwqo7Aq3TrsVd4WPp576owz3mXLHNA4d/ozThzplVa+pqCOZS1LmKadqdD2XDx7M8//2e3xqH1XuOtpao1gcok+9y0okW6xEzKkc6BnShhRBpZPxt4+T0PrB1QcZM2Ucy19biUvjIZvOUTQVsNscDBU0gb7IsjdelZawUfOmSDXze4u2YC1aKepsJIJpejrKUechXijQpD7PLT++jlAqwP6XP5IKbaVVhTanw9lNS3suwjnVKWwmEzcuGEFebKCLPkNXMGPudMiktWOaw0yYOw5NSsuONbtQwiWMJRNV5b6uPP9iRroVypxurhp7Fblilne3vCsV79qCljLxOrRprrp/EC3tAY6sOIpJLRoOi/Qd0Z9Kali+fCU5V5qHfvSAtGRuWr4FX76KZCLB1IcnSKHpliXbJeSuFxbMXBsj7rwWvcrApj9tp66imn2de+juq2HsvPFoslqMGTPRaIRV7y6lXO8llc9KkVsfTz+MZgjpooTiQTRpPdVl3WhqbMLbw02fuT2IJaI0rekgEyvIJMbG6DmmPzqRMyfPEn8vSyQWJWDtYMzM0fJSs3P1HqxBB3a3De/1Dup79+Ct362gj0/oTMLECDH6jpH4XD72LvxAvuc95teiM8AHz3xGg2kA4UCYuC7CzY+MlBeOA69/RLo9h91qv6Dd6boQysIodZfSXcTfxooxxk8bJ10Tr732KkaNEaPKAFkk2nnFnEFUlVez5r82SitbRptg8I2XYTDoeW/ze4QKIebdOReNQcumV7bS4Q9Q5vVw+TcHkkonOLP4LNm0qKq2UDKpmfKdSRz+4jBnNp8l5heonEcssRQNojyqgFfnJaOIYJkWrp00HG9PL6+9/Co1VBIXtjaBrpo19JrVnWAwTtu2GGeCTUx7bAp5VYbNr26gjhqIFEnrktTPq8PksHLytfMEWsKYnEZmPXAbx6OH2blmJyaJxThJR7KUOb0cPvM5A+oHkEllJAUg6CkRzlTI5uVZkIonsZkFqpBAp9VKJLfron2pUOziVtrlYbsoK/s/HehyjP4f1Z+KgSxyJb4qZ7nYHXLxQvD1XRBdHPjfJcDJ59E1zMXfVVC6ary/2tL/PljmHy8KqqZkoJSKhEj52ylFg2gTYQyZuPSdW0SSldWAVsTFmY3kDXriGjUpMbClZ92Ix1WNSm3oqjPVailq1NJ3nleVyKlKpIvS1Ussk8RgMUnhktgEdEYDp1sb+e3Cv3Lu889ZvGItNrWFUEsIp9FNsCNOVUU9bR1RiiUDDlc53/nWYzz79HM0nj7LFZf1obMzjt4kYC8t2WQeq0GPsPbGQ4rMixdV0CK3IJqMUBSeULOCxlZizl23YXLoWb14LZHDIu7URygJzmo4GzrBt340h1DkNIuXrMWg9KXxlJ9ePcvJKi3cuWA0GlOJP/7pdfrWDuRU7jA/fOwR8MfZ/fZWTjadoL6mL22lGLeMHo21rJwtS9ejjaWpt1fixCRhZnHJiRJlxO3DUauzvP/WZhLhdlpOnKK8Tw/2hM/y2C9+QoXexpPf/hG+hEqqjX/8zJ8409jIX372BAOuGEjeZmH47ImUUm7WLX2XGmM3ogRpmN9dZsa/9dsd9DH15lTbWRoqa1F3ZvB6LCQ10BQP4rbZOR08wh3fmYa/PcSBVSfpbvVJEZvDY6c5H2b05BspEWHD6g1U6QfSXuhg8A0VVPas5oM3P6WQVYgXIkyaMR5flYfXX34Nf1OAy2suJ9oRw6qxYzdbSOfzlCxFOjMdWKwWqV7PprJ8uOljxH1SlFYE6WT4tOtkwtSBTR9IiFLY1oL5Tqn87U5PWfMpfOwjJo6gMxnkgx37yaeizJh5O3mLiaVvv4NdWIPUWqw6G6cTjUz+xizS0SRN244S7oyQSqmorKoir8SFPlJmUYtSHfF7kfiV1aVJG5Ik9DHGTB+NyWHkqT/+lR8/8hOWv7ySSkM16UyWWCnM+Nnjacv6WbZqCT2NlQQIcvnVV1N/WX92L9yAkihis4o0Ly2R0210r6vmxKkmfH299JxTjdamRtNuZM3fNjCk8jJaTgeorCujLdVBwhZBp9IwZPIgyj0VrHllPbacE13IhM1lod3Qws3Tb8KQNbJr7R7cag9qpSvl0R8M4ap00RFpkwldk2+fiM1tY/Wq1RKKL6dcBuckNTEGz+9LWUUZu549gJIrMWTsIHrU9WDPKwcIZcMyOnTY9KFEE1EObzlKBd3ke9N/bIP8nGx4czOquLYru90CN91zPdFgjENLjmC3Ohg0rS9pfYI1y9fiVnmJtEdpqOhFW6kRu8pOOBSlr3sAhWBJ8s26GjVao5oyjY9IICqbv06GTjPw9gapXF/zh0309Q2kIxLA4bTTa0x3etX3YtmfVuIwOWmnhZumjZKbzrvLt+MouAmGA8z5/m2cOXeG8ztbpb9f9B5k1Aluum2k7HHYtWQfaU2Sqx8ajE6j48BTn1CWr5BBNXl1mr5Tekkv/an150TFA6W8sF51FafI0gmZqS6EcQJyz8vmtFtnjCGejvLehn2ECxEMKj0ejYfT0VNcd9twfK5y9ry0n2wsy63zb8JT62TNq6s4lzhLpbWSq269ikQmxa5Ne2kw9aez2EmfSfXUdK9m2e+W0cfSn3PNrVR160b5tU5cVT7eW36AKqopxLOyq0KEOWlVerx6kdMP55UWFvzkPj47/TGfbP6E9s42GnwNUifyeccnzP3FbeTyBba/sJ9sOs/0xyYRTPrZ+OYmutMDJVoiWgpz9cNXyMvG0ZdPY8FOmhSDRg7E1mDi1Kkv2PbObvp6+iPiJsVg1urVJMQsUAzotDpp+RTLWGekE4fVLnP5Y+EoPbvXEwl1pWp2wcsX6mL/cUP/F33wX0uAX2jv/DrI/V+VN/3jQL/4eP9qO78oeFOETuBLAZyECbp+XeDORUbMlyEyX/65i//tv0fUqWKtx0vBjjbCnS2UMlGMqjxmrYJR2NY0JZxup9y4cxoRI6MlqzZQNFjQWR1oBcxuscugFfE9VxCwdoF8qUi2JNy1RWLpNCp9lx/d4nDI1rRkKo1Ob5QpYUfCp7n/oQfw2lz8+mf/iVVrkSpdf2sUrUpUinpJJgo8/NB35YGqzitUuD1E/QEyqTRFtYaammoigbTcAh1mPcWcSKyDdEYKV9FZQO8QGcN+EoRZ8O270VnV/PXJp7HGPdjUldhcGk42J9C62/jOj+bi8ur58Q+exKW/WsLm4pseSp7g13+5nyOnPuWFl1aisVjIGxPcM/923Bh59ennqamsIl0sECxkWPCdR4gnE7z9yps4cipsisgsN5DPZDHZrSRzCXSmIjfcdC3de9ez6G8vSfHcR2c+hfoaJt41BVu8wLsLl1BfMPPFsaNM+8UPhNOOdX9+TlqXir083P+Dn6LJ+9i0cjeFSJ6cJcOA2xuw+7y8/0IjmSx4DSZy+RTVGjPRcBp/MU5Wl5eRsBlVnJn3TqXS242XnliKPq2j2mXhXGsj+qpKBl41kL79fTz/zNOYVGU4zC4un9MPm8XKG08socHXh2gpxOSZE8gVM7z0/AsMKh9EJpvFlLfg0NlQsuCPBNC7dcTVcfLmnPR7iwAiUbSR9hcwOU3EdBFumXmLFDzt3yzcDzkmThsvD4+176yjh1bA5V2pZQKaDxejHFi5DwuiPjPK1LvulGUyf/jVLxnQrYFTgZO4ynyMGDeWDza+T7YlSK/qWila7IiKjmpRLKKSwjVdQRRadCVVZfV5OYCKhjyX3dyfsmqv/DC99fzb2IsutHEDTrsTg0NDtyHV1A9t4NmFT8na4HJjBTcsmIC+aODAwq3ERd+BxoJRbUEbzuG1l6G1qDgRbiLjiTP42gH07taXfcv2y8Y2r9NHKBTk7gV3sXr5Ko52HqHeV88Vo66kpryGt15dSimFLBQR2oVps6ez7KV3UKe09PLWkQgqMgSnW52baDZLrBDB4bLRlmll3JSxOMocLF20VKqbL/MMojXTxNULLieTT3N6STNpsoycdb183p9tOia3ED9t3Pf4vTS1nOfdpTsp+TWy9W3S/eNJZBJseHMT5YZKdEUjnal2Rt1zA1aTlY9fO8yRE0e485dzWPXGCs6mztHfPIBoNo7XUCZiiyQUbis5yLTm6W7ricmiojHbIhPyQs1hulfW4u8Ik7YmmPUf0wiE/Gx9dje2opNwJiJpnFn3zpCFNOsWb8RstsgymdFTb5Lc7PZ1O6RoUOhtxs0aI73di/+2VFJ0OqMak8PA9HnTaGtuZff696TX/4bvXkXz8TYiG9Kk/F2Rt3qvlnnfmkNnp593XlhB3+p+KKm8TAIU6I6A3SWPrhLzSyjdBbaVZNLtE2ntbOaDgx9gx0Zjxzl6lffi6luuJm/Ps3/5QTq/CHFZ314MnXgV/kwr27ZtlRnsIr56zh1zSKUz7HvnIBrFSJoM/Sc3UFbh4q0/vMUA50ARWcRH5z7mgScekBqDv/3Hi9hzdrmhGzQaCrqsdC2oIgZimRT2ejsfthxg7r0zKOYLfLjtE7RFE7FQgpJDYcQ910gf/tnVjTIiduiMIWTVabat2Ik6bsCaccvo5YY7asnlc+x99n3seReKtoDDY+WyGf2xOi3semkvsVQSu9pOMp5k0syJ7Ny5S35+ZQJGMY0/5KehrhfhSIgyZxmxUASP0000GJG8f5dN6+8Hepf6W6a9/135zv+WuO3CQP+6Df1/d6D/s3a7/+k5SXrmog//73Lluwb1xe29a9u/4EW/8Gq7Hue/B+OoAnvWl1Ip0S8sohPTqNRZdIYiZqteKoTRingZGTFDASNqvQOjxYPF7kVrtRDOJVC0Xe1mwqubLeVI5TOkclkyinBbq7A63ISiQlinQ6XSy+jAYChKqpBH5zbLN/Shb95HQ109//Hjn0MOvO5qAu1R1Fj4ziPf45k/P4fH6sRjhmhHklI6za9++UvJ43/3se9T5askHReWOy16NTjt0N5Zwl6m4nRzMwaXGr1LRUIV5q4H52F2G/jTE3+i3tzAsY9aqOsxSGZyZ/XnGD/tKrr3rOA3//k8qUA99TUVnG9JkKaJh/9tAt5aF08/v4zOeIIHf7CAbCpCvcPLkz/9dxZ88x4Wr1hKTKvwjQe/KQU0T/77L7iyujf6Qp5CPCE5rXJnNVpJDJS4YcYITrS30q3CzZ7la6RKeeCsG2S3uSdWkL/WPvUiZo+Tax6eh6vSx7/f8SCFfI7v//VJsjobHecVjr3XyO0zbmfh8hcYes9gotkc2185jFNVwdSp49i4bAWF5hgVXh8al4mIyNNKd+Iw2Wi4uS92s5uDaz7DUtChL8bR602czxSYdc9c4qkzvPn6Qnra+1F9ZS3dhlbR1NhC86YObrzlRt7duoXLRvTHVWZnw4p1Mhlu9sQ5bF22DRMWyd+Jw8ld7ZIH0pHwYR569AGi4TBb1mzFSRlxJY5f08H8BfOJt6TZvX6v8ngpigAAIABJREFUhO4vG3kZVX0reOdv76CKaCmzeilqcwy+ZTCmbhZe+usL9ChV4dB7uHHKFEp6KCoxFi95Fa1Jx0MPf5vzjSE2vb0Rd0pPMpKg5DFi8lgoCehZUWPIm9AXdGiVCwNdVyBtSNBZasNtdjLglv6SEz648QN8VJDuzOP1GGhPhOWQKLrVLF/8tlhO6XF9T3oOG8LRfR9z/v3T3HDFCA59fEYqwPPBOGa1kYhIWnTpKRgz3L7gNk6fPSWjX8VGKTLjBb1y+tgZdm7dRZ27Tm7Do0aPIlVIozNr2bBxXRd6MXk8qWiaY7uOk03lMRes6BQVsUgah9vEeX8rNb2q6Mh2SH/wzRNHi+A8WttbObe/Ub43PYd0x3qdHn+4k8SHGU4fa2Ts3bdQyOVZ9tQqan21DJl0GViLMpTl0MpPuXXkBPbvOkD/iX1J5ZKc3HJaJixqCwZZBdxtbLlElN59bjdVVdVce+dQznZ+gddXTTEJHp2XVDSB0a5FrajY/85BsokClUYnyQQcCx+mW121hGsLCbEyqIgbo1w2qw/JVIKOzWGS8TRmm5kTwePMv3uejONd8sYS6RMXJNzwcddK2HLXht2y3SurZJg8fbJs+Fq6aBk1jlrixORn7OYZN8sB9tHWjzkSP8zo2dfTu09fNvxiO7X2SsRP/+HgZ8y5czZVVd147o/P09NWTzadRFvQyVId1YWh/qV1TZOXWpG77r+TYDyAoEUXv7GYCksFX5w8xi+f+CVvvLKIps4W+hkHEvYL6P967LVmXnljIXqdllsmjcHpdBIKRti74QDjr5rK2i3rGfvQzbT4z9O49ZwM9BEq97se+SancifIKXlqdHXsWbkbTUyYKMWlPYlJZ0ET0xNOJLHWC0tjnKkLbiHQ6UedMbN94z6Z8z717ikczRyie1U1+hM6Nq1ax4h5V6O2qtn25m4MONAoNq4aPYxoZZskgvsrl7PjnS3kVXCo8WMm3T+OsgoP4bNxnGq3LGvyuD0EEwGeffZZ+nUfIOudp82ZRq6YY8vaTbS1t1JT0U1esDvbOmTiXzYlrt4XBYcXLFsX4Xcx0GUD5gUn9wUO/NIh/LU8uHAkCJ/714jivr7P/O8h93/czrtEbv9z0LsY6NK1J9Bt0Tx3gbe/KJT7MmxGXl4uFrFcGiZzqQq+69FVoaULSzklQ16dRWUsgaUoxMxorVq0VhOxrOgjN6DR2jEaPViMZRj1bnQamxTGBYiQ0xZkPV++mCdfypMt5skqCgXxDNU6LGYX0YTgs/Vk0iWcTh/NLZ1kCgX0wqISDlDp8XDPvPmQVXBZXZh0VijqQDHw/FMvSDhKK+CtTAZjUaFf926MHnUznopu/Ozn/0lNZa3czMUWlYznKHPrSaQgnAzQMLiMk60tfPdnD0tbWVoVx1lpJeqPUlYq59nfL8JkqsIfDfPA4+Op6Wnm6LFDlLsG8OKf9xAJgK8aAukktpog42aOIVdyE88VePJv/8Wf//Bb1OEEmVCI9evWSFvK7Qvmy6GpxAKMHDuGOyZMoqGyCl1etN4oKEL4U4JcVkVvR1/G3TOWXDZFXsBRBg3rF69m+uRRVCWKrHxuIZpcAUO5kz2dp/jeL36KNpmTh/8Pn/gPvvfjX1PtGcT54wE2rtiEr1sZ5zjFsNkjqMwPxpB1smbNMvQ5hR5GJ53tIU5Hm+ndpw9pogwdPxR7lRd/a4RaYw+WvvgaFU4NoXiCuMaDxeZg4DVehgzuzfnTzby37SAN0wfgcvjQthlZvWQ1JWMBr8nNpLvH429rlzTGitdXSq7UrnVQLJTQmrREilG+aPuC5996jhXrltGzZ3eZrf78716krqY7479zK0cOfcSQQTdw5mij3OCd5U5OnDnEsKtG8MZvltDe2M4PfvkYzfFm0uYMuryWj15/D2vJSVMsRryY4Hs/vp+OYJMcNls37UJbdOEuOfAVIR2Ddk2MjC4nffBiwxIqe31ei07A1WJD1xVlpnfaJI7kGDPvnEE6mmbP6vcop4LQ2QR6tQarT0PJpMhLTsOges6eOMzH+z7mittH4nX4KJ6O8Nn2zzkfj5GJ5emm90i7YVLJoTUbCMeDhHMhHvrJAs6Fz0r7n8i8/mTbZ1I4JmDMQrREKpxBa9Rgq7DQZ2RP8BSkH/u9dw50BRQnS9hVTqJNcXrUlckG3Gi0KK1veruKxkgTwbSfHpXd6XN9A336NdByqp2ygo+de7bTc143DBY9n7xwlDwFPg18zOOPPYZPqebokaMc+uQDhkwdJFFla8nGRys/ZfgN15EuS8q0O13cyLaVO9Apem6eehPRsqDMcO+nHcLChQuJmQOMu/9WinkoxBXUCa2M5Y3GQvicXjpOBmj5pI2OLwL4yssouRRihSiFUIkyq0eGL818YBpfqD7FV+GjdELHh7s+5nDL53z3x98hHotLr7pwSuxds4chN1+Oy+HEbDbLWtTDOz/nuknXy3NEZA2ImN1f/eYJjFYzc+bM5czRU1w+dCiRZJiUPoGqRqH9eAeVTfWc+eQoHwc+5+EfPUDQH6KYL2I2Wlm56B2cWORFUIoqLx3oFzb0RDFBNBumtqyGYWOGUubyUMqL2mYjzzz7LOlSVkajVuZtsi0xagszasYNpJUEGgOsXL6KMRPG4HR4JGq1c8l+WcUawM8104ahT2jp4a0n2plm67Z3GXT7QJLZFLvf3oun5MYiRIqCdsyFsFucOEpG4iISwyjiiv3EMi3cffddOA3VhIM5zGYXL614iZnfn0DLqTME13eQjIeJ2/zMvHsGp4+14rP1wKOv4611bzH8jsvQq7Ss+tUmasx1XUuRJUVBleHKSVfSw9mTRGtKXuI+PPAhjYFz8oJi1zppaW1l3Ixx2J1W1q5aI3sNzCJhtFCSVJxo/xMQvDAhly7w6MIWeDHfXCTz/X810P8nUdz/k4Eu67ov/HMRar/473810GX1TFf3t/wbxNeJzVw4H+SFQC1KnS5a1ro29a/EcF/B9RcfX5VZ9lQpmoyTFlWnnv/F3psFS5Kd52Ff7pm13b236ZnpWTEAiJ2gSIo0IRKiTVsmKYuSJVEMK0Ihh99sPSlk+0V22JZsUQ9W+MEMP9CgFaQpBUFKhqmgSJGisRAgFmIwC2afnl7vfm9tWbk7vv+ck5lVfW9Vo5tDAJJqoqLuVFdVZp4853z/8v3f30X30hqsgY+pW2LKLkppDsfvodPZwqB3Ab1wE24VIY2BcRmjWCswpB2aTDFNU5GQrUhmCDpSxjaNcxGbyVMHg/4O7tw8hGuHGJ5O8djVx3H79i08de0abr39JnpBiJ31Ddy5cRtRwK5QAdKkQj8aqD7elOEMA4wP97HV6wjh5e7RCZ5779N45cXr6IR9XN7ZxN7dsWhtSxd0O8PBaBfRJtn2h3j02Ut4/tWvwu+76FCmNg5RTkKE4VXE6QRWuIvSOkG/FyAdR/DS92M2sdnhFLNyiKPsJWxdWUdW9TGzXOQdSjTGiPePcPXCRSHFHcWn2HjiIt7cvY71i2u4c+s6nrlyCT1WBswm8AMbSZXBsW10QM3mQrx1EsBYizrBMS6jB7c8wvrxCPZ0isPdW3A3Ohj1Hdw+OZJ+yod7h1pyMsQwdrF16RouXnkER84Id/xdDHAJG3gG+cTFI9017N7dxSOdDYQdD8f2EImdiIFDLfY71RE61hp2cAlVMoPP2irbRxHu4NbRAS5uutKWlVYaiVZr4Tbu4hCXcRVWZqHvdXBj8jZK5LjSvSRASh33DY/NSTwhkHXXIpwWY9gdGy/dfBHvufoM9vO7UtZEGc+747sYBafY9DaFY2DlDpIkxWZ3QwRSbh/dxhO9p7Hhr+ONg9cRbgcSkk9nMzztXJOQ82leiADGreM3EPSUtzuZpXCyPjadTcxuHGNrawPZJruCHYoXxD7pZGcz5O4qHQtkLpXcpkiiWIzd09mxhNLp6Q1vTnBt/VFR3hvnE2l84Q1CHCZ72AhC0aQPgg2cpCe46m3CThyMU2CjtwVvzCJPV9JQJ8Oh1PSzMczIP8VhvgfPdySPSZGjx3tPIN8tcaV7hYq0OB7NkPdT7OV3EGy4SMFuXl3E+wke27kmZDp7Zsk1nBzF2LoYkXuFN++8icefJqM4xvXDt7G9tSWSyWVWwRn52Nxcx4v4I8llrhfbGB2OceHCFnbTuwinPek498rwJVweXMTt/DZ6dl9JpOY5hv6p+Et27glXgvd6VJ5i6g8lBRdNBpKa+b6/9FH86q/+iojnbEiCKsKUjXDKQiSNf/Knfxr/7B9/BtvOmpDOXt17E1sXtiQVYmW6d/agwA28ielsgif89+B0b4i1Sz3sTnaRJzke3byKN4ZvIKOHuqFy/GxCw33gNBlKKd8mNnHz+Ba6gy5ch3fQxiSPRX6WBKxxOcKwOgWcQrr9PVI9gfH+BMUFjt5ExubJradwWp1KAyd/Zsm8kV7wDLlXqp87e78zj84S3/3xHug09QY9KXUkAYwNb7hpBz5b8saw9z3sbA9wt7yLNJhi0OnhKDtE6AVIqwx5VmHgbsA+CiSHn24lcD1LGksd3D3ERv+CaCSQozLBRLrXWROLvZSxtT7AKBmJMeWnXRSoMO1M4QwKxi1wPD3GeucyxpMCnt9F7MY4sG5iG2voxgH6fohD+zYSK6GkjKSqLq89iWE+wrF7Ez5cPFY+DQxt0Q7wNm0cu4xI2CLze3ntERSTUrgvlV+KxkgyTKWkMFyPcHRyKD0RyFlIpzOMT0Z44uqjeOedW1jrr+uyNaXEV4O5itijKHODha2+4rpdDkPqUsd+/kOAUzPc2yx349nfF6DXeK6auhowJ3O9AfR7PXUJuStLotZwN+VrCtCJ80zhtGvQG0AXbGcOvnV51v4v/9cVSWz+Wh/dnR3kQYCTIseU8aGoi8oPEfbW0O1vwGEv75w9nCu4livlPHeT65haMRKWjVmesMULp4sMIfIyxGxmoco9SOsxqmSxN3ZJhWoHYe7CnxQISy4l1nZXwshstHpVSESnGWqZV3aXYP0nQ1tuGMgraxb5QVvKHExf2UokF0XKya1gOZQK5FZWCPtdJUtZteShKki+KFCVFHPI4FQVnNKDnfZh85UAgxS2E0voDJaP3HYxZstEh4tZkRkKmzXEFWZuhdQtMcrHyoNh+1K/BFyy/AvpUc3ttod9WOkUVR4i8NYw8LYF5D0kcGdDrHklMNxDPtpDms+QOBayiuUMZEM7mN04wv7JIYrHerhhj/Cl3VexjwSXn3sWn3j2pzDAVQyyC1grAnQYthHm8xgnzhFmzhgJTWcq6vk9dC2G0kJpz8iQZeT3kWTkgHPfy1BZfLJFLTerTEgu3HDF2JLmOBI00vKMFPih0I8jgj+mdJKiHPw+vUv5m1NaRIF49xU7mENpl6oMSDE+ea9ptnLoWPqnJDbJRi+cXG4vSTZOyUYRdE7ZSjcTJS2ZWCI4RMKbI+Fonkzm8Picx+o4/Deep7qPPJ5qxVu6ufzN62bpDD/H4/Apl2vlKKxCSpU4BpaWXSxZxWBZcDMleCSqCCQFlSxxUs0oZKRskqh4LZmam6wC4XDzs4VqvUqDQ32H85dd2jLJEfM3XM7NijlcXqO6DlO3y5+XMZZ7w3FXr4YVLHtJZctvJt5Mfp+kNh7LnAdru//az/41OJGNX/g//ndp6xp6kYgtjVhm5bMBBO8Xc8jq2nhPUlf9XhVb+Kk//1P41c/8MjpeB0fpsXSy66KD60fviGFKQ+kj3/9R/P7v/H/o++yexrbNAW7cuSEd0nht6jyZl1ZSoX6mcquch7w+dVeVjkD9P7Uoh9YMFRVJUlJNCVAju6mY1Or7FIbh9XM8GbnhKxnrHD9zjTqFK3Nf9MhbpVVqFaj2nmZdmLWhStw0GumNmMf2OK8rbpOpGnvdm0JkPFUwVZHvCqoeQc6Hv62Or8dHdOT1vCjIB3HU2Mm5KIEWRhJ4eK4zmdcCKTx/nf/nmHKcvZlUf6z7azjc38PmzroYYH/2xxlJLPAH//oPcUT1yYDRCUf2Ac49NUcLmaP82y6a81Pjq5LBWvqrno9Nrbna5ttiMub652FZrQd1z1eXl50F6eqY99H7dIlBoMa16UteK7fWue4WQ32uz6o+fylXU+cveXIN3gb0VPdTky9vPHKlX98YOOYUrbv/9G9XbhghZCE/WYaOjxF12P1IAD1a2xSBGC8MRSObEyBnLpjeuB3jqNxFbDM76iGzImRWB2nVQZpHyPIAeerCKnzYEs504OUW/NKGV7GVpI211EPAVq15rtCmKkS4pSb6sSzBqVAxT8+nZ8HyHBEU4NMJ2fK1sYRMysK8GgOt/b4MnFp1JIDKBGJeTcRo9JPkKHo62XSm3svZfU5E77V2Mxsx2CiCCJntIK8s6ViXs4OYTSUwLjqCei4tRQs/R+5lyJ0E8Eo4oYXIHaNX3IJfzWBVHXj2AKHdR9emn+6gS4ZAegwrPkY+PUKZzyQqQXWsmaQfAGtvIhKcu1sTfD29js8fv4JbaYIrVz+AP/fDfxXvd78PUbKG3oRmAlD4FaYOefB3MCmPYXPjgoWOO0Df24CPHsrYhp2H8C3VmUvPHdXWkGBsccNhH2OOkdo0HuQhzSykkU49HZtiS72JGSWlOtRk1q5YptQs1jdSW9nfSshLNjjZyFplMGppqafMK/P/LUu/ZbgY1ar29fOcOabSyY1WusaTs8aoUtah3uSajUmLPbY7IStjaWHvUt2ZHmxTMuBlNqWzzq8TdfDJP/tJIZx9+tOfxtWLV3EyYZXAFJ2wC9firDJgqPonNEBWSivUn/iPfgK//s8+LQ1Wwg6VEG8J2bbf7Yt3+nN/9efwmc/8v7IGi7xQgj3jGI9efATjCbuZKcAyYCpVybWBIzPoQabfd8V3luWAzV1/sLuvmcyydhW4iBliDAltcPOeBZ1A2mC/df0t/Jd/67/CNJ7gU5/6P/HkhacwHU3h0Bk653E/tdwPeiOM7vvDYLJSp3vQETSGkvbKlek0X2K2oMuujBpTgsfvqQ22JtPpXueyKepW5pohUDdo4T8os/wsQP9//m7VHazB6/WRWg4mpQKpqtMHC0L7OxekW1plYvmUIs8SxLMphmw+EmaY0UutqJkeIq9CAXIKzhSpJ8xJdt7ySx8eyUcE80KFBf3SQkSZ1rwUQGf4jWDuEqgd1fWNTwFvAXRbVJDYEc5qqkTmjKw2B4F/1+CtLaAaOnQTAIKUPFSbanmy7Id629LdMq9gSfcahihzVClbVhaoWB/I3I7jUZpCyA18pa5R6TgoXLauVDQA6b5kpVLHKVwFr4ITWPD8GRxnH76fw2XCjIsrtxCxrMXrYQMspYoR5BmsbIYqmSCeDTGeDqXdZpbEcNICB+kxXrdv40tHr+Cl2V3cnbHm82n8hR/76/j+wZ+BH5Nd7cKjF9LNMQuGQvY6TfbQCxy51o7bxyDYQoR1WJkPpD7sgsE01mkb74enqNrUKkCvFKA/4IoSj5xREc3wrLsyaDDnSxuwjBFW6z2IB6SXUEsUog3qy3JYBAYKVzSSkxoY9OY2xyut3zMzSC8z8xV9fIK4eYgvqE+2DcTt7aOSCIT+hgB/bbGo5cpwXLNFqDvRMhAeFtCV934+IDqOIxr//X4fg84A79x+Bzs7O4i8SGRTWXSkOo0pw6cGBB0ZmExH+Bv/+d/ArTu38LnPf1bU6Lp2F6/deQ3PXH5Grpad377whS9IHtx3A6z31nF4eIgiL6XO23joBsiNZ2W8wX8H6A8IiYwqGEDX987cQxPVoQFGo2w8HYsxNktjTOOpzAdq9a/5G+Khf7cCugqAPCCgy7rRgNws9ZYOex2vrI9h9joVx1SArkBdM9uN563Pq47kCetde+VaKM4AeiMPC1gHv/+/VlGvB6oojNMMqe0hWNuA219Hzt7ma8xflkikxWqJtMil89EsTTCtCiTdCKQtFNRxLz2UeYAq81AmHqrEka5CnoC5I2DOJ5nEDr3eqkSeq9AO88muY4v6kee5orDkuICtIkGqTR6j6Yzequi6vM/C+2WbtuOoMAVzEiafYkQEKpsetfot6bMroU4N7IzWlqr8zdT1MudY5QzLs7ZJST6mcYKypABAhVxCwY6U0pXMfRDU7RK5lSOzMuRWKk/LKSXkXnrseDaG0ymkjWlVZSjzFD5srDtdeQ6qEH3Lh8ucSjzCcLSH09FdHA13cRofSU5qrzjGi+M38fXjN3AclThNgZ5zGX/+h34WH9v6QXROB/DHJBiWKDoJks4Eh+4exukhBh7TIBV8dND3N9FzNuGjDyeLgIxharb91CxLyQ22AZ33kaHAB1sQsiEz5HSPh24WWdt6NuxO6jvrEJXcuyYHJpAiHYgai3fZVsdfV4CuP1V748brXwR44603r3KGRpSCc0gAuAHoGtD1V+4ZKbJb9Zvq8GqZqrARZF2obWEe6BWoN7m3B9nSxZ+W8MH5gM4WntQH4DPLMhwfHwvRjLLLySxDJ+jeC+i60yHvTdQJcfPOTVy+fAk/8MM/gLzIBRg2Nzfw1ltvi6rjp37xU7h25Rr2T/alZj10Q5HzpKeeJQx9K2lV1XWrCW9L0ZJEjP7t9tAf5N7LCtOAbqIdJk2gUk7K0BtPR+JAZXQqHAsXty/I/GbdOBOnkdWVVMC362G89Ac9vrK3H2z/Uga/8pUbz7whsNUhce2wtHqB6mMSk0zZnVaD02z2djhdjtICc+V/Gg9dqROah3X4tV+qHN9HWpSYZjncTheD7QvwBwMQauEHiEmiKDOMCeJZoohvzBV7IWJ/HZPCEXk/ap47LP3JfFHJ8ijuUQXwGWov6JkDfsF0diUNKiR3Z8eAxxwuNw0Pvu/A1UAuNfZK+U8yPUx/st8wg2xm87aJ+Esk+nyfDEkVWm8zD0Vq0AZSCSMb2QK9t3EE6YSWQOiqVxPdrTv+MGDAnNeItN0SWVYhzyukOfP2/LpSAeJmI6BD64CusK3ysSSPTd0Mo36ONMrgBhkcL4Vjp1TZRlB6iHJqL69h01tDx3JRzMYYT+7gdHQLB8PruDu9hV3rCO9ku3j5+E28PdqFvcm8twucdPCj7/sJ/Okrn8Cl6jL6RR8F76E3RNKLMe4NkVsjdMoCHmkGhQ+/6kkOv+9tI8QAdkbjTNXXmi3T5GE5IAQZRjHmmyrc/9KS/FAdMD0jgFiLLqh/a8LuylKViW3AsOUZ03AzIaxVdaTMOKtHGxRagD4HFg2o1guoBeiiwVx/pDEq2iH3e0Lm1GxuPUyo3ZwPvfx2+N2cqwJ/S0lEPsSGtCr/OOh1cfvuLmazmXjm/W4HszST/2fInE11Gk6Amut1/teqsHe4jyceexyvvvUqrj72iCilHccnwjRnm9kL/W3cvHMDXMdXLz6K3YNdERS5du0JqYPvhh0N5JrfoEGd189NjQbzv8mAvorU9aBQZAC94Y208v5iLapxDSJFwutFHRxPTpUYTxTAdmxsdbcwPGW3uW8PoMsqfZgBqPeUB/0ROiQ6Z9vqfCbnpQ2FGsRrUJ83INohd8mfEzSkPl59zuxE8ndbVU5zcCRK3Ab0uy/9mjj8Bb/puAj7PXTXN4CADGLmgdkzFxgXKUZZgknG0HEFx/dQeGxvuo5p6qOIc1gzSAlRWLDDjo8gd+TpkQdGIl0p2M00OBzbEhGCagCUfimA7nkMtav8ubJKtCUigKg2CwWQdVpXW+7zurvtvA1JGybsvhiKFU6cePwq31n7g5JT1144IwnMiRKLGUUg2cmGnCfpKR5JdTmQZ5BGKrOkENJIlpYomJevayNVtEHtv6WwM0dOjoOehUmYwfKnCLq5Cr9L8L6Ck9jo5F1sBOvoOQHKdII0O8A02cXB6XVcn76Fr0+/iVfGb+Od0V3sx6eSOimmLvK7Nj609TF88ql/H091n8LFzgUpLSQZLhnEiDdiMAnfLTMEuQ2L3ngeoWtvYSO8iJ6zBbfsoojpHemwqiYNKeKRCjUJoN8/ht/zSdJy5v2rtlfeLAxhc2pEb+w3RkTUTy7WnrajMctOrwHMFqi3PHV1zEWwb37ReOecG8qbVkahavvYfG8O1M2hmKPX32kMhMaYkCAUa2T1sp730tWCd3S5y0PcgoXrm/8leuRXrz4ic/6dG7fFM+c1i8ee5OhGfZ1Db8LtihKg/j/qhtJylnKtrucIIGxubeGVV1/Bh9/3Idy4fR2b6xvosWrj6BBhEGGt28PB4TG6UUf0vY13rghlxktX0Zn832ZAf5iFJ9FIkuSUoaTAUc09xYFQ3ifTnXsH+9jYWBdwZ7idgJ6kCQ73j7GzcVEL6pw9A1cZ1A83bx8e0Bm5fdAdTHYuIZlq8NV67PeCuXZI9OeaxFolaWZtm+v9bRmYmyRg4+AoOmjLQ3/txd+omIcLohCdfg9+FKGwbQlFF66DWVVKaH1cZIgZYifxi2BsA1nZwyTZRpZ2UCUF3NRCmDnoUOM9YymQhQ4LfTKmXHNhjnu2Bd9z4PsWqhAoBqpEiOF2rUevFXJKFXZjjkHvhvIqhGmJbWoNZbIoG0Bf1PPlxmMebUDnhss+NrwW7lbtDZlgLhuyqiGQr3Nb5YbNnCLD+DxX3WWTFS7SwYygTgnTdJaLHCrLRFgVQKurzHPZCGnI8JC0zEZWhYPIxzgoUHgsmZvBjmYAiXNlLtwCJ7WwFlJlzEGejpGXp0jLU+yfvIPXx6/hS9Ov4+Xh69IXfZImKKl2Ng3g7vl4yn8aP3j5B/Hc1nNSxkP28al3ipkG9NKZMmOOHnUGyG5PAgTVGjaCyxi4O/DKPqqEJTm+lrXUpA+5HwqweE8fdF+RQEhrQbRgUjui2ipt4WmbHGcWkmaunXmfV20oTQnpQtjWbG5Loj+ciWLs8Z6yoYKAr56LrCelaEWrrYSxC+bGS6/H+Ry72lglAqJD7iYbNxfCZ5sfmzG6bhHDAAAgAElEQVSGhXO/711SMa6X3T+OH8uNXNeV14sXNzCZsOmIB+5FaUouhWLtaxhveenA4fEhLl2+hPFkBD/w4QceJpMxur2e9GLYWdsQD5BtXTc2NvHWG2/h8uUrSGcJdra3EU9IGFWD1A65q03w33xAJwn23Ie+cQ969wnorlSh6Bmk+ShtUOfcZhmgHwQi3HN4eADHc3Bx64JETYcnrJI5nxS7av3d91R9lz5IadUHBXQDrw3j3ODQ2f3M1SW0xWAMKU45rjKnFzxzFYvWrWRr56dVxjbXYhWwvvaNf14xb72+sYGtnW3xGE5n7OmcA4GPuMgxyjOM8hQ59dt9dlKzMUkzxDMfVXoZVtqDnVUICpLcCOYsK6ngZRX6Pj0/gloupWaeZ8MPXYQRYEXAxGMUoNCt40zNmiW1hZLjY3hfA6CxIE3elROx40fKWTQb6cIrNyLlRZnPKO+JCyWX5jFKCN91HNmY+ajz7VUlnzNZUWEv6044/CwjDVaawLNsOJYu26HSWAaROmVlHMt+irRAlqSSw2aZFEGdR4otB8MgBNPbqZNg5owwc4bInQkqO4ZlJciSCbqBtJpBkpwiq6ZIyyl2j27jm6ev4AXrm3hl+LqIlHCDTYY5emkPg9M+Hrcfx3Phs3jfhffisQtXUXkVRsEIs7UEk8EEGetVfR/rXg+B1UM18+HnA6z7l9BzLsAv+7CyQMLxRtbSbKRmMks53wPuKIrlrnPoeiLPgzrrSJsfNwSW2miTua42owf10M8WcmodcyWgq2OLoce5wdBbqQxCYbhrj10vy/ryzJgxL9mAdbPkzdLnXGnIeXrrqUGYBvKDVRiY81H56eUmGddAtxvh8PBYREEIxMyjs++4xw4m+vuLxDgeoz/w8M7NPTxy9QJ2dw/k+wR5fp9rczIaST/0xx9/DFNKQjueGA6+5yOexPB9VUYn59vyzmWdcv7YmgfwLm343+6fXQXoD7j05LIUoJtSTROHMl66rHRJiYVhgNFkhCAMJbI4jWOR/Z3NEkXm/S4H9IdxSeqSMwPWLS99sZ+5GtH5tSakOBHI0atc31C5C7qMzewKZiucK2Ore7rrT33lld+uNjY3sLm1IQQhNk9Jylyes7LA4XCEktY4eyvbLpLKwiTNMU0z5HGATnYZft6XMrSwcuCTYMU8eVbAIRM8SRD4HqKOj6DjwSOQa4Z67kBqtaWG1wyEtlU4kepQpyTTtdfSkvfjW54AabOhtzd2/r2ybOI8aT497my/KL85B+aqfy4NFEezvaVQydQzM1Kln8UM4HM2SZFOE2HKE85dbsRuhMTycJoBYyrs+RmG9imO813MrAMgYLe5CZL8gBI/KK0UJfPwroPrt+7gc699AYfbBxiFIyRZJh3o3MRFZxZhcNpD7yTCR7Y+iEveDi5tXsTazgDVJpCuZRj3JiKfuukHwqpnuRwB3M/W0MEW+s4FdO1NeGUXdsFNVRksalIao9aQtc7fVpaNvwnLGgv33rD6fDjJWKoNKppFYKxb7bO35gg3xLOIcjI3uBUJoM63Tmw+P28o3Lu5V+o+th7t5bqYOzdz0zDhpfBOh/TlSuW86fXXoywGwlwJm/6MMRTE3tfD36R3WiG4JdKT/JQC9PNha/n6MaS8dkhRR9BMjbCQHtXaVQ99r/QpyrWZSgC92anLN7GNNkdj/lyFg+E03s1ZV7Fq/a/yIFd9fxXgn5UDF66FJlIuBeyWc3LmcdSkWXoKYlQuSKLW18TSXMrpmNacel03STApQqwNyoaAZu4lnaF22ee9p2KEWdpE1fbfq4RbVo3vMq6M8KSWCMvwKjKJgChHrSa3mpm6QK5tzwXzN51hrmFpoqKJa8paaovg6PVxTz9zptwabpcRlTGRR0bOTQChBvg2l4jXt2BMWS/d+XLV6XUl18X1RLpWQsIW2xkmCWIyo20XhU0tdwdZYSNOKySsy459rKU7iLIOPPbcpcUnNdsMF+ewqgIRhQdcdk5y4IQOrJClXqqjlYhesMacrxwMXUTPk1eA3t5Q1WXWmyEXBLFNs5TP2sxWTQYOc0OKmv+0cVrI7DWt7MyrufGW5PVZk83wsxb2EFC3BdDJgyNngJK0eQykcS7yhlSKYtMICu5E3gBxDowBnFop7mb7uJu8g5FzG+gewe4eoXSP4EQzlA5FOcmeD3Fnf4gvv/E13HLfxtgZKk+Wp0qO4cjBYBRhfdrD+9ffgx1vEzvrWxhsDWBvOcjXSsS9FJWXYSOMEFkBImeAoBogzNfRtXYwcC6i72zDySMBdAqHqG5S+lHzGJYrMS0FdHIiFkhxc/XmteUwB5NzIbKaYbrgSZt7ZDzlM5nvOnJTs8yNIpNkE7RS0z0bZgssCb462lKPy0II24B6e96asjP+NCNQYi+aYZW/zSasQvosD9R7RA2IotXANyWsrx6Lxuzie4vrQTJYDwXopqyw+eW2sSenJ+t6Hsz5vnlnMV1gwFxfUatiQBterYuQe++omtzzHqsA+d0G9MUUoLkn7fm5ap8699/1Gryf7y9ep4oeUShJVUu074n6PW14af52/d7cMbVs6ZKkjTnu4n1YBsT3cz31NrSwPs87zlm/ySvMpf3p2WAuo9DaV876m5G5Zp6rwTE7opr7us7/zH7mSudCla414jRyR7S2u+qTzhB+a8UYw0CH2+dIcTdmb1YEXO7VhAvmNCm7OUxi6ZBm+6wtd5EVLrLMRpE7yHMHBdWBUh8bsx46mS8NAOjssBTNYuxX2H8F1jfXhN1dehVKl69Awf/XxEgpE9O5AbG4dRnT4hIVb0KDuGyOeuNsM4u/VVDnb1ISYdFDaTaleTrU4u+LwhfTBSro28rpc6GQcAJ4ZNBzzpD5ngJJDMSTqfQDLmML3WyAonAwJCO4GOKd+A5uJm9hHNxC2d+Hs7aPKjqC36c6WI44t1BYEe7uT/GNN1/GAW5hWg3FkhNFMlYbnBQYzCJctDbw3MZTwpLf7K2ht9aFveGhGljIexWoJ9p1XUR2iMhZQ1itoVNtYWBfwIZ3GQNnR/LqAujioSvFN4UezZJflsNdaiGLkllTtmb4Z/PYbLz0BVA3tZh1yKrFKm/1NjaLctFLrzcaczktcpkBc1mPKvfTesx7RIzStD9wpoeuy9nqzbw+Jlmt5FY0c1CBu6k/Vw6Y8dgFBBQJVt8CVb7RGAD3gvoywGLERXR5ljz+WADxDEBvDrngYZ55PveCuYIcxaVZpFW2L+eP5fy/FYRZ+KyJEi4alKsMifMAa+7nW/vlslNc9DxroDK6TOcC8r3NRRaXguoIdv7jPOA+D+gXf2nV/WPP9DbwnhcJOOsMZeXKglOAbh5nRfTax2j/Ta312sETj1kFnKhwKhwa6rec089cAvASbjfGkzofaRZDz5td+/K8VddulOKMsAzPZIHlvlfdlp+j7vE0T8CeWAlK6YTGPLnrd0WLfRZbyBMHZUqZSW7wPqLcw3bqI2RTFElwluKxSP24CMJUGGx2kdNYsKmSRgAkoCulQQmZF2pTMeEck1OdszoUXOqeO2pTawQ8NJzq/Hed724J5p833WwKo5wH6LL7Ki3d8yaZIeWIh2fqgmuvR9Vn03nXmjhynVSiZUejWZyIxGq5y1pbYD+f4HZ6iFvFXRw4dzHt7qLo78EeHKIIjmBHVC3PEJNNX3i4eXuIb7z6EtxegXF6KgItTJkUSY5yXGHL6eDR7iU83r+CgR1hEPak/tfpe7C6DqqeAyew4VsWIidCx2Fp3AZ62Ma6ewmb/iNYsy6gSj04DLmXJMedDejLWFXLQ16UidRUKr0rNB66MpKauhQD7PVWpzZyie40ZYxy29ppGeN1a5Jae4OQkJyGY9VxiSWOenHVJPV7j2vglJ7zIqDraSMfqUPhOqbQ5mKoz3ExK0Buz2dlsKoVIHwL5bbqNI82Zmkoys6hvr943WaUloU05cqWcgQ0W3/Jhr0qZNrc/7O2/cWxXQZLZ2/JPP4yQF9V9nX/5/+tnpv6PD04AxBnncsqYF/67xJRXXb1964FA0bGQ69juvry9FSrL3bZ8dsO2Hmjs6j9Yeap+d1V92cZoPNcA4+trRvtiUUwXhoh5Pzn/VnYwNpRvUWgb4O+WnQkVJN/pbhYfLKqo9DEagF0/fsmB95WkzPCNOojKkyvwv+qYQtbUOvVXxPmagJdq61svSvulrfE758hxWk6wSifIbWodW0jkZqgAFnqIJs6KKcurCSAW3TgWxG6hY3NrICfZSiEvMZyNgde5MHrsHk9ld0oflYis6jvy/C9CpOJbCtsuBnlVtW+LYfjBiz1ySqmaDZFKRuTjKIKk8v7WqvaTOlvPYdYiX78go8wNzfPClXVN1XwRgmDqFxgi8MoOUACeCGEO1PuJiEZeuvkGaTA7EaO4XCMt4e38E58E/veAaa9EyT9YyTRIarOKdsnoHIT4RqwjUtpebh+Yx/Pv/Aiuh0Pk4R5dnbFU8xqjtXFwRaurl3AhtNF1wrRcQMpDbRDTz3JZ/BddDwPHbeDyB5Izrxv7Qig74SPYs2+AKRkwFMnfQHQNXIZYZfzFvSyHKG6562MXQ3q+uYqSpn66XbYxLwnIXtqnzd15/XE1qAuG34LzOc8JclRqUWkrGxjvLXZ9YtGRX0EfV5NP2azGc7BVNs714apmubaCtTtH00EylysURxvvHMdoRLuhgJ5OVsKftQh+nu5JMsB4+E4EGpzXhiP1kTgGm021LNW2VnRl0WPb6n/14zjORNwlYe3ClBXfX8VzD8soC8FJNHQWLZ7qbNb3BebNMC9924xWtmsiRYXvBWlM5og3w5A5zF915PdoG00LXrp552bXIbUSTdO26JxsBLQBYAdWFIppfLpTH9y32NenYAu29eZ/cx1ibZEGdWGalq5SlMWdg9JU1Xvove/Nhu+VoprRResO9k70hElrlIczcY4zWNkro3cc1FYLFWxUaY+yqkPOw7gzjrwiy6C0pFOq/0sRVCmamN2qa3uwuv4cDs2KPM8kxy8EoCgKIySzlalYuR3sUadgC464WpXU16Tzg8oL0LUB5tXrejGO8nuTXOp3QUCyDLOiNpY2ypcq5bnfE5FQpbtkGxt3s6HYZU2vVp46lWR9ahrb50AB4dDvLT7Il4fvoJ97w7SjTHS/ggz7xSFFyMuRiJhZ3sOPD+AF0a4fXcPLzz/IrJJIvl4doxKWTfnAuEgwM7mJrZ7a+jbASI2WnEC+LYH2/PgBvyNUFT5Oq4nIXfx0LGOvqXC7TvhVaz7F4Uo5xLQCxVybxO9FgH5rNFbBeiq5lUHeOqclRorM4nPA3XV+CLTDSaae7PMQ297BEqUQZl0BtBViL3VBKFmpSx6k8pgkwYwdSWq3kAX8+jaIGm0DswmzFVOkmTjoRugl/f0eJjeBvw3/m0IPPTQmd5ipcFZGzffW+6B6vLDJUHT5R6UqaNX+djm0aTEmu8vjp8ivjWSTvOzxzDm29zrxfmlyvqWJ5JXeYB/kh76YnRo9W4zv98sfl7WDVMOSzC9HfJuh7mb95teAgpS5h9mPbT/rTV7pbnSuxlyX3b/eB4ew8EmqtYisTVGyxJ+hVRKqAZJ7UfbILgfQDdeujmSALpUuSgPXlxGrQCnwLk5JxWM03ugEBjV5+W4loU0o8PSYIaq+FJnK7l1+e3mrll72TtVhkK885NsigmlSgMXqW0jKWzplmalEZykAyfuIEx6CDNPmOxRAYQEdDuDQ01w8f5IfAOoRUIeVUKPlF65uNimy5Q6I77FZmIq5K7/zUzQOfGYBszlZzTA8+IYTaAx0QbutlW5sqpH7uW9N72etAtN6tsWrBJm0P1BzIyQ8zYNKvi7/EAz4MbR5KuduwgyCwcnI7y091W8uP9l3MLrSNdGyHozJOxY5VhC3GBjHF4Xa0BZ9rd/tIvXXn4VRzdO5N/YypblPoiA7qUe1jf6UvO/FnYQWR46diAqXa5DRb4Inh8hcD2Elo3QChFZbMS4jp7FkPtlXIgexZp7ARvhBQF0kuKUpnaz6GtAX7Kh0Ng47yGj0/qumuhtMDfbiNm0zYf1ZwjodipqTYuezFxeS+ez2qE0dU4Ma1EK0OTBzObWgI8qmzNaw/deKHPgdRiprbF+BqjXNenGuNPhmkUSnObuq+Yuug5ZAbla6CoMz5QObXGy3NsbRNtwXM3SF3JHTeO5904t9VDrYVoAdD3Jjeekdp+GtT4P/DSo2huqGrhWVrH1/3PbrqrTbz585jRb5WG/2x76Wbnixbl5P8B+1mdMVHMZoEvZ7QKnRG6HBj9bSF1nGFvagVJc5RZgtA4mdC2jC3LORZx1/eb4srqXeVzC+TyfdKvMwXlTcvF+r2K557zAcxjui+fX/u36b016a1XXNjlvA+jn9jNX0CARxLpBSxMx5KqiYaAcQDXAzWioz4kgXPv+7FevVZMswcFsgtM8R+L7qKIuZoWN6bREOXPhZR0EKZ8RojSEnzH3rbqRldkEQVAi7Ebwu+yDrnLkFKah78RibfGgW+lXQ8/nRsTGpDJdjIfeeq23c02UNVNP5N113p0BCRoMavDVRateV3rLXlWmu8h5OsNKNXPVlASb44hhobuz6j1Lbz5N60Q2o1BGlGI3qbyv2rCswoGdujiNT/Hy4Vfw/N4f4O30Rcz6pyh7GXI3V3W+bPtpRdK2NiOvwbNxeLqHN19/A/s3DxGEESZljHSaAT2g++gaOoMIScK+yhSlcdGzQ3SdCJFDAlwoveA914cbePBseulsiNlHt9rChnMFF4MnseFexqXBY/DYLU+3iawBXcRElFLbsg1lGaA3YXT+jp7UWtJTj5A2IEytdDM5JAbCNpdOjNxO2AOw1cKV9bUenMqTdqtWoSQV2TI3Zw2HlaBg+0lJ37Akz4NtubCZHxLynyZ50PeVydpseIumX06xAbGTm3NT9dIyI+Rp7DnF/VDNCGSTlX8nAUUtWgN5Kp+upHWLgnUNauErERtqHtAAUcaVo1sJmzlqPPyaOFobD+YT7SswHvr5m+YqQDRYfG/pm16BEmtsDLF5k4gb1WLZ0yKgq3G8d46p6zivSqW+2hUcgXYznTNBc8X3HwSM2yVSzLcue6wCvFU5dK6/cwGdBpEmld3rm+vdd0F4ZV6zQDfAWOKjP2zZ2qoIizTVag3g4nitAnQpW9OkuDpaY6bugsFxNqA36TkBZu1l601fgbFIuWoTtUUiJBbQSDfGlQFvncDV31X3oalBr1e6JpDTo28e1hv571WjJMVRBszcLrJgE5nVw3TiID1lc64uosRHNLOl3WlU2vBhiffHkrMZ+4NHthCubM/ktXV5IoG9Dqc3Km/NoDeCL2b/W/SBKDlZl/5osJUQpN4npGmLhM3nH2ZTLZUJI4+m/le/wcj/Q8gQS7RAtMybY0tIxLQgZD9gaVBvmIztMi1+z0FgOXh79xZe2P8qXj79I7xTvIJ8fYKyE+NkvI+1qIPA8pGNCnT9Pnyng6qycHh6is996XNIKurtqgqFMtULbA3oXNpGf32AJJkhdDyseRHW7BDr0nolQI9f8l0k6yFyt0RkA327i03nIi75T+OS9z5s2o9jO7gKn13X2NaW4WXmfEUa10NJS81hTv98F/3MRWBCyZUFX+dLMhqAQp4spV2uYXtXbBMr9bIOPOaoSqqTKali1tFPnSM4/Ry/+6Xfxu7pHTz+zON49PLjuNq5hmwEdJN1eKkPK6fhlyANT5GEJ5j4BwLuUdUVTgib1dpVB3bZA4oQVc5QnlAm65ur4FkTOHUwwfJIysvF6KpYZSD9zttBGeUB03hVoK/r+fX3S2si2sGW6CloLQP5pHQDgOfJclbfl39nMxnCGHOHFVx2OhLNruaYptRNPBhRVKyDdjXPQ2BySWTlfoHKeNKLQH1/3z/HGpz7scZXPxNwNe6cd7ylgLhCJU/G6F0A9Pa5LjhY9zdsrU8tGpjf8g+s/MK9k8S8o9bDfQziymOc/4GlgF4bzg8+kZvw9fw5GJL23P513lxrpBR0CWUrwmf0181Y6UVXC8a2Tl2VuRnNdnU+Jn9uEE7AX9eFNcniVgTlhewz1SSrcFJ4iO0+EmcTWTFAOvaBkYdB3kU/ddBLgShniLyAw7wfm9j7FbK+gzK04VERjp3NavRUXINmE7wX0JXj0w7nNNun2YRM74r2JmmGi9+XvPxCDlO8HbNStPNRH2pus304QJffXHBuzCZpJrql3bMmT6JvpXLCkE5zHM0OcSN/C984/CqeP/oixuEBvI0CBSYUiEfHDVGMC0RuFw4ibuOYJCm++vzXcTw5lnr+nPJ0mV5cPcDe7CDoR5IKYZ6p5wUY2D7WKw8DeFhjKMXzMen5qAILPbfEwOlg272ER6L34rHOx3HJfw8CAmLuwbMyNokV+TuCFkofJWsPHfe+cmjtzdEsErLmA52vJpinBPS6pLEUA4xRILugZrxYbtLVLs2o8kfJ4BhH5TsYO4f4/a/9K+wOb+PCoxfxzBPP4f0XPwJnFKE/2UYwi0TJsHJjJN1DxJ09jDp3kFtTREUXHgG9YpvOPux8AKvowiKoM83AkHzL35aIRJujx7JFhq0J6PI0xqNeCGSx89/nAF0tDGX8TVUzAEURFbBWYURpyguHxg27EYoRy9iTJxUHlgh6kIqiykNVJEB5/UaMhkYA1euM+EwjQtPAgOnN/BB77rftq7VxteQMlgG67Dwr8OjdBHSzRb37oPzu3aKHNUhWndlKD/2hrNKGf7EQt6qjqHX9d4uqYT6rcGje8zbkNxUmV+CrvPSzZGF1qlg4RCYy1YTXOTaqLFDlyWW+67SkqU9fvHzri9PPVGnlYFIFiKsu4qqPNO2imISwpx7W8x7WShc9dkojga2gYAxb6ZUo/AruhS5yl7kU05BdeaNk6Qnz3pxIO89dx8Z1QrwFCY03oRabEdC4N/+ojAFu7HMhh4VF2l60daicb+p6XtvWG+6qmXWme6A8rnrDP8NQFNKD/q7B/maTYClgjlE5xK59C88ffhlfvPmvsVtdh73OsPAUDnJEroc8zhE4EYpctWgllerVl9/C4a2xOM15zi4xqQjMU1LX7bmwQgt+35cSQt9zEdgOuraHrhug54YI3Q5gdxB6Pnoe0LNCbNgX8Wj3/Xhm84dwNfgAyjiELz3PCbAEnlwiBFXBchHe4+XW8SI5ZY4QUgK+peo06aFTOZAljgRN/ipBLODfWk43zwtp35sWBdKqRGwPUawd4/rJq/jyy3+A3dNd+N0A733qA/j4Mz8Ef9RHd7iJIA7hUH7YjZF1D5H0DjDp3EVhT+HnPrwygk1FvLIPpySg92DlJIL4cGwq9quwsLKIVYir3shsdgRgS12y6VV/3zrALPNMGhloW5sv/AznjGqLWlYzXfqmwvy2BJHVUQjotgB6IdQ9husdi545e9Sbo3AmNB66qVOXbYRlmUb4xsjQ1spyeiNa0IJ+kGXw7frO/QDivwP0d/fuvNuAvtKgekhAXwzALM4pCYMv8C4X8UbDSZPn1h9QBqcGdP1eI9uqwJkcrzZ3qNaF18BtmOw8B/muVOUYL92Qx5t7bP3u6Leq0vaRIMSsCBEnIbIkAuIQ3izEWtlBv3DRpSobHbQylY3djxwwTmtteEip+qZLhwTMmZPQRIP6UALoahMyFTsqNskcc5NHUgCsO59pSVcDynMqcconQcEwpz5IDS1tcpL5t5YgR53TZA5JOsecT9xavhwIRmpzbm7y2cHH+t9b4RnxsBzgJBvjbnUDL58+jz+88/u4lb2BNDrFzB7KWLuOJQpzgR+hKEmEqKQ3/Rsv38DkFlDFRL1M7knYs+F1WG1YoPRylAwJO5U0VmD433d8hH6Irt9B1+miU/QwcEN03Qph4aFXbuFq7/147sIncG39o7CmfXjseS4hXaWQI4BeuuKNrureOccqb60emcyi9KdYnTkbbUizFuaXdc6Y/eg5vCWQpUCcJkjKDCkKzMoMIxwiXz/AK3f+CG/tvomT+BRZXuDZa+/H9z3z72GQ7sA56CCII+n2B3eKoneEVEB9TwwmN7fhia6CCrfbRV+/doEygGsT2AmnwtxQUFuDIA1XLS1b0rJWz3qOy5pgOF1pNKg5oHLoNZ1H5yjF49a66sqIZQ6dZEj1qmSG2dGNYM4cuhqjomDZWtHqw97y0KV5i/HQm7SU8dTrsOI9Cat3FwT+2H59OcFd34flBmeb5Hmmzf4uhtxNhOGPbTz+hH/ofgyqhz2llYBec1e+9SNJkLTFETB7dNtGMEJn2k+sD8LPqLkz76E3nrnsAnMktqYO3TDVDZmbv3Ef/dBrKXOVkxewlzXQinL/i/HnK3p8BUIkqYd0FqCIfXhpB2EWopsHiNgGVaRMc9h2Dje0RZfd6VmY+QyVFqqJiq65NYX23HR0d7h6k2uHvhWg6/6jrRHTW2JLQMYQhnR5kSYr0CNiHfhZD2MEEHRMiL4ODOjrlzwlPXTt4XyrU0I2dxEOaM6hIY3oq2iZc+Zc5FJriw2YYIoTbx+vDr+Bz73923hj9CKy3ghlOMMkOZFEPesRB4MBHM9DyjK1JMar37iB6iBQurFOge5mhP46y9IKlA6lYnOkFf9WGMKxsmzFcg+DLnrMmRddrNkeOk4FP3fRKzdxtfc9eP/lT+LJ7Y/Dmg5UJYIxxKQ7GnPFOoKiBI3OfRhAPy+Xzt44nJwEc55fSbAi2Yv4S0DSCyfJKozTCWLK6zgFRkWM4/IO3hz9IV7fex5xFSMtC6Rpicd2nsH7r3wvLrnX0J9uaQ+9hO3GqLpHKPoE9QOUzkTJFVckzoWwqy4cht3LHhyCe8Ve3Lpko2JqQd1rZXWrh6m1VoQYtYjrMjZWd4hiohqseaOPK5EayJ5S4NPfNHPV1J8TyBVgq/A5vXRVh674JxXlB7WiM7+rjF6l7y45dgPo+lxrEfrjmxAAACAASURBVBp9Nkbv4Vud+98Jn68jJUtOZqWwjh6X835iZcj3IQaiMage4ke+nV+9D4PqYU9vNaDrypQHOVAr1FaDuVmIehWLaJVe7oufMWvf7Ab3AraK6tXetYb/to2othIjYG1K2gyJzkQF1UnVnnntvRtBttZ+9M+nz1fi9eUu8sSVjlt2GiLIQkQ5n56qFS+oRFbCZRi348LvWqgiYGpR+z3T/Z/ZN8QVT6IuHWtpBQvRSXvK5hQqezbnISvikLoA2aBqOFYynOr76ttStKI1b9v30/y2bG0S59aBCz14slnq3PsqFumyeTLXzlVvyabVo8rjL3SyqkV+m19NWNcXlci6E3zz5Ov4zT/6NL5+64vIumM4A2rHFijtHGTLb29vww8DxMkMk9kEL3/jDUz3KmCqSg66Ox301j1YLu/ITPomKCDXeV+R5wvhOCxb60opG9MpA9dF16kQVQHWrB1cW/swvueRH8dT69+HfByJhy5xiHrcGHJX17CqLNCUipkrngvBC2lQ97mvOIl5smwXQZBVoE6kpzbDLM9wmgwxtljOl+EkG2EvfRsv7P8e3jl5WbQP0rzEbFph4F7ARe8antn8IJ7d+B74Ux9uXsAhoHeOUfWOkXePxGNnGsImyYxeehHCqfpwK4J6XwCeT3rqZB6KAaklGdXipsSvEq6RGJWUAinwVnWkBHkjGmFC3C0YIkFOQvsKnI2x2zZA1d86BC+tdxkVaEiDrEMXb76VPzfLn1udtCXWO5HyzM2ZqzvSLht8kD3x2/2dVSHfVaS4c6pW68taDSgPMQIioDXHu3yIH/uT/+r9GFQPe1bLx79eKQ94GO5jjZld/9VOk+oa8Xr/Mn9ou71hjZmc+XydOBf2vUCvcuN1BUy9PytPfS4sX4fstUde5+XVcRbXr/Vrs7eqPC1QxEA1s+EmPoIiQlRECHMfYeHAytSm4fo2gr7DJmFMLyK1S2ReibQioKtQH1XRJEArTGj2OTddulTYdvEWsINY0//UwLgaNSEB1YihPV4N5jqQOCcq0x5rs6kZSVo1eGoKGmBip5oS/gqtuCVzhSVDDs9fdexRBBu+mitVrGW1apUxYmIwQmiUsiOVPy57CXbT6/iDN34P37jxZRzmdxFjhNxOVdoVFTa3NgUwxtMxZskUr73+Oo5Ox9J7HQEQXXIRrjtSxiU0K1f9PoHRLh1YOWsKQyHWeQ7bV7IvfY7QKwTQe1aEbe8Kntr4GD5w+cfxZP/jKCcUEnIF0OsSKQIb1f141aZE+5xhagvLLObThf3t6p739H6Zfy49ySKzxzyPSWqA7dJmmeAoOcYQY0y9FPuzI9yavoY3J1/A/uxt+FGIWVwgjx1UkxDBZAN/6pkfEXKcF3sC6LY9hdU5AbqnKDtHqJwZukEIi8x0HrcK4ZQkyPVJG9SgPoBVsrKAuXR66dqYtMg8t4FCmZxMOQnb3YjJCoGkRWqRCIQCfjXf+X0PVRE2ErEa1OfL3BrilqpF53cZWdIh+dro1QF98xu6S5vx0BWoG4qO+ttAeyuI9IAb43fu11YJx2gb9dwL+JPw0L9zR2/5mdWOwrIQ3UNe3EpAf4gculBItcPZXgP3HXLXPJV6X2tHXvV116S4hahsjVXa2q5BfM77boyBeZKdEaNpe/AaM391tluRcJWPMjgzG2Hmo1tG6JQhfIba4aCkOIhdiWcerlkiHEPHclrEsDsusipHWTDPZ8M1Unes+80KRHU/Y1Udfg+gy7bSLpefnx2LNZQ1sU2l2lUd9JyRS29Fb5haS0f9Pt9XWQ0F7MzXOsitkKbKg007K4PrzJgBrk2V2kM3xfdiQqmewwQAybFqZjdZ3oMQOD4tUIYx3G6OY9zBzcmbuH7wBq7vvo2XXnsZtkvPEBj0B5hNpzg5PkSWzvDmjTeQOAlG5RRlF+hf6cDddjBzpsjsAtKqOgdY2eSXHuyUvelDabbiWR0pd6t6KZwgQ9cp0UOEi95VPL3xUXzg4o/jibWPwY834OcBfBklsq3p5TmoCnVOYmwsWdAG0M8KuVPpzXILFNJtiJYBw+0UsHGkSx2z1uksheVWmJRjHMwOcIIRJu4Md6b7uD76Jl4ffQ7D4g46nR6SKc2zPqpxCHfUxyc/9udwyX8M3syFnWWwrCnsaAi7M0QZncJyU/QilqnpTnmlBxcdsA7AKdfgVmtwsAGLg1vSk1aMflWdQeY6DRC1KajO7plivCtzVGo3pRLANFCQW6/LzCyS6TiOYT33lGohjWd+g2PRMoKNly1RDfI+MlhVCU9y6k3USvd2qtNV9NBVyZwJw7fyfnObzoMtge/0b60Kues79e0B9Hr8v9NH8ZzzM57ltw3Q68X44AOo9Mbr77f3MlnrZzQLa6JCVGpUTmJtHLdapLbLylRgTDPVTYmLkNd1uN2Ut5l69bp8zUSjG+XMuqZd58/nUoC/PDmt0tEMmOSIMhddeuWpgzBzEVguCgqZuI5os/t9m6Ro6ZiWoEJCglzoiHdiQuUmTM5QOP9Dodo7mjKyRnRDeR5aCEftf1qfWoBXp6XbLHEh+emNTRH+qB3PowtbT+fxVac3aUuJEoFPJTCCuQpTGi+df5OAlTuhMMYlNGrCkSKxaYp/dKi0Jj/o/yepS0qLZnAZAhVzRX1H6fnylPg7msQkYVWDfmoSUR/dyTywc+3R6BTrGxGOqzs4nO5ivdvHZ1/4LP7xL//fuPLIo7iwfQlXLl7G5HSIN775CtLpBHE+xO74Bm6ObyBfd1BdcIErHqwdByflMSqPkZccvgP0HB9uaqOaWrALAleAxM6RbZRIqjEurnWxE26g3LexmV/DJ977l/AjT/w03Lwv6RevzKUW3SHbnWVTZSD150YH4LwVtbzbGmvOWfZF79bUcCuQlDiP3ORc6sX3x3s4TA8xizLszvbx9tEtHOIWbsy+itwfSslXmTpIhwDGAdaty9j2HsEHH/soOuggtG14XgY7GMEKRrCjCRyfC9KDa3mKcAYXbhnCY6W+tQnP2oKVr8PBmnjpYgQqDRjhNRAsWC0o0TcNsjWg0+iRevEASVIKmdGlNDLL28nZsKhIZGMmZf0WJpMT9Psd+K6FJE7Q6wxQpBwDjodaP0YCltUMtp3qcjZq7GvlOJ0/VwTGph7ehNob6dk2qM9LRz74zvid+c2lHh51r7SwSpvr0ZB3l/fTvp8r9jymalTlz6JSoakAWkZCUUxoJURkfkOgQYsMrYogmGObV/Pdtlrdsuto74m1V1mnPDXz+j4GYq66RZ87v7YqpbHq+ozn2j6Fdo56VYTGkOLMPVdps+bpeK4moOkgrP5xA6qu7rlOp0SUPGlg20rhjaJBRsrVAHrT6lfH7EUhTsnE1qF5cTx1lFc03dVjriROGxHMGMwB+i8djap8ksKdFugVLvq5hyC1EeS2iJ5kBWVdXbhdRYKrAlValFsFCnobuh+xAmwVYBBYE0BvPHJztirqbVDZgW0KzVt3pF3aza41gvw62WXK42RikiHPvChrpPW+ROBWfyv7qCwyndfkoBFl6UkJ2oqaXWwVomjXzvW2J7uZEO1IgfmbQ+2yGYoYCirVoK669pPggh6Ysk5URbHpfUtM8EQfv+NHOB3exdp6gKQcIgz4rQC/8lv/BL/wC7+Iv/JXfg4f/dDHcXFjB5PDUxzv7om6yquvfgO/+/l/gfXH1/GVuy/jldk72P7eq3AeC3CIQ9i9Er5fYjY5lSY4HZv31EPgMMxr4zSL4V4a4GhyCCcrsE3xmXwLG+mj+NjV/xA/8t6fxCX/GsJUAbpHQJfmL8w5q8iGKjM7P2i7HNApCcz2DvzPtBzkvShgSZ9vdi2KkZQxjqb7OC2HGHtTXD+5hbcOb2Dk8CpfQ2KdSntXO/eA2AUmHqJsHX1s4ePv+0FEVoSACmtOCtubwPYnsMMYjkOBpB5c25dKAhGvQYDAHiC0tuBbO0C2Abukpx6JJ56zhI5pG4Y9pJ+5jjBZzA3oigmJwjD84aPMA+SZMuSkCyHXTsGWiDEqt8LMqhB0fSTJBP1eIL58Mp0hcHuIRzlCh/XxjeK5GKUEc4uRoRIO8/Ccey3AF0U5HXKvwV176Cacb17bQfj72Je/6z6yCjCaIsPm0uaU3JZIF9/PYBhAb4P53DndR3OVZYC+rFcCz4/HXQTvNmCtArxFEG9zEvj3KqU78/22YdA+n1WAverfXVcZTOZa29fG95ZfX1PzXRtXUvut8KAmtZhAgPHYW4aIcVa55NmIx6HQVsUy4hxplsHmol9gsLdFYprGUlq/XWSddTtXOpw58Wq+Bl1FDdR7pltkfZ8+dXtclXGKMAEGlYde5sBPKviF0owW7ZDIhd1n1w+j5qVC8MSpuvBemw+mEYki6RDvDXNPudfC1TNhBXpirgo5mjCG8sibphESkhAmnKjd1mQ2BfJsCjNCZSXayilRCdvegLfy2rkTq/cJEHn9Xm5lyP0Mua1IfWct/ra13l7ofF8200yRqhr5QLbSUzeWIVebCWDCPN+zSfhSAiIEfiY0qtJHaPlIpifoBBbydIKdzhZmSPD3/sHP44tf/Dr+x//hH+CDz34E2SzB6Z19OGmOEDY+82ufxhsvv4K/+Nf/Mn7rlc/hs3e+his/8hTuBAf4+u4fYW92E1G/RJodo+OXCLwKcayiHx4b5zBtwmF0bARliQvRAJfcR2AdDPBE5/vxYx/4T/DchQ8jzAJ4ZQZXRIXooTOMS0D3kGv51/M2t6Ubjl4NbPBANn5apEjLBAWfBe9pgiyfIC7GGGWnyPwMQ2uCb95+HW8f3kIWxZh4d5GUI0rlwSt9OKkHa+rCSyMEZQ8/8JEfhm8FomxoO6zrnsJyZ3CCVCRUWX/uOyE8F/AdRxrYENAjaweBAPomnHITVhUJEZDrvGAeg9wJbYzQoISQOzOpApFQPC3fMkKZdQXUuQ5ctg5mCV5G2dkZyiDHyJoiXA8wHR9JSahwVeBhvXMB8bBCZG/CYX16qavhpa8Rjz1V6SMahZKc0BEuDeZKTVE1LzGbjlFYNAQ8SVWdQSq9H6D6TvjM/UR6V2mBK96LeqiNVIGAaWHJe/UwD9d1lfcl+4tu2KF/sOagrDhA3U5TAzR/Rxwm25b9bNmDxxW5YJKVtfNEJ0ntg+rflj3muq21Bty8T+N0WYRBtSSeV98y48zX+zn/88/PQhgEynPVnf14TW3jaTnpWTfXMotHA7UqCVMyri09cU1+1WF4HagjrggWOC54r8U7F/GrTMBYdVtbFJYxSWLlvKjotKW1W1QrVio88tZMY6bmTKi+qVkXMJcw/Xz7XOuX3p5UVpKjm1sC6N0UcGY5HKpzsXa548Hq+bB6AB2gpCqQlZmIlUhrQNPbQW62GllVm6w6QzU2hMo1mHIc+bQwAPUs0WF28axlDHihlTCcGVIvS/ZVK0QRTUrkxE+ihjcBPZVJI+9LH9pCGnbwdJhDNPJdDdjzPEuQkFf6UxTyfWWVtScEz7GtRb6YBxbFLmEpaytRdk610MQykzIs3ihGIvjkTffAMA7Hjj3lJV9bWOg4FnqUYh2dYrO/juOTIX7+H/4j3L17iv/+7/7PuHLxUcQnE1TjBGtegHw4xP/29/8Rtv0L+Ft/52/ja4ev4aX4bXQ+uIUXht/Ei3vP46WbX8VwehN5eQzPT1DZU0zzCgUlemmcAZieAFtbPQRVhk7hY63cRnonxLNrP4S/+KN/E9fW3otAxFcyOJR/ZY5XiH4hqMRfPASgSzEiRWXKHLNiJsS3aTFGUk6QFROUiFFgioTvWTGcvosxYrxw/RVcP7gFZ2DhpNhDmk+AtISTWbATG1ZiI6w6iJw+PvDeD4tWPTczx+UGlsJ2qIdfwmXDm7wL32ZrWdZsE9SZauohtLbhYwd+dQl2sQmr7KMqbBRlhqJKYDkJKidVmvBSejmDZbMmnAkcG1YRwa76yOIuqpw17h02GJS2ink+Ud+PMozCMaoox413XsPhwV2gyHFh8zLec+1DcPI+XIb8C1+aAHFZkORoM+ROw4T2eUFAp9HY9EuXiJHJDBiWfN3G1XR2U6zZ73ZAXxIcUo7Cijpys23VHo4OBxsvcmkvgvtA+nb71MWwd13Qc1+AfnbIfZWHrrBKkYsNeC/ucfdxGfe0YDXfEf7Lkh8Q6euFe9D20FeN76r75/usQGkA/awUw3mnV6uJ6u5mdc681SyFeioK2RRwyu/X80rjnRiBjuzzvDaG21U/dBoEqr22+p7Oh7fE0ASn9No1+i3qtxpAV/OkKWkzQW7loRvjQBulv/JGXNkpw+02BpWDTlrBmqXiilieBW+9A3RdFF3KcrIdaiagyg3SdzyJvzMvrga+1OpwqguPlO0w5C05bF6bEqNXTHxaLeKbaaKQ+j7fEfES/UyzqQL0KhXPiA02VM07P8vfnomnxIGUEh0S88i017W6anNTdexNCsC0b6FIyQkqnoM0wmDuvQF1/p1lDNkrsJcet/qprEA27whQlHxVORMlRKAbsfAcXGqeK/NDqHlmsvA2lg460SbyWY7tXgfb3S6S01P0wi6KwsLv/M5nUVQBfuZnfhah34Nb2Fh3Qzhpgpe/8hX8vf/m7+Mv/Jn/DD/xkz+D2+UJTjsJRmsp7uZ30b8S4MbeK7h58wXEyR5u3H4Jd06uw1oju87CUTlDkgGdqofNzjrGh3cxO8yxYa9jrXgU3/vEf4y//B/8F+jk23BzHw609KvU7NNICkVUR9ljDxZyF5IgFWuLDKN8iFF+imFxjLg6BWVjCsqiuqwvn6BwMviDALGV4qW3XsXbuzfh9Dwcx0fIi0QqMao4QzXN4eQ21qM1rA82sb11SRpQuJ4Dx+UioT56pTxyO4RbDURsx3dLStsLaHroIMAmvHIHXfcxOALoAw3onIecczEqf4bcnaJyYlg2AT1V6m5UchO1uTUk4y7KpIMqiySiU8r8ncJ1UxTdGaabMWJnhJde+ireeft1VFmOxy8/ie/70CewET4KxGvwip5i/dNAtWmkUtxpInyQMmcXPkXqVBwUZUgzAWToNPTUlSSO9tbbnpYmsd7Ppv6d+JmHFYZhbT9lN88CnT+O661LbFt52TrqJ82alj+435jIoLhHOpJoQHrVObaP3/7see8v/t5ihKMdsRRgWREmMbn/xWOb/XmVQbIK0FWkYP4k2l75qpC9Kr9V4W4D1HUenWtGN/toQLltJCrHsM6GSx5cC6tpIhhFwDTUzpej6RS1IpcZDQsVJeJCVq90IHTIvc1+Nxlrpim1gVEbpP/klVnlFiX6BT10B0FSwEp1B6nQgbvRRRZayCNdplYSVHNR+HItV/fJbinfkCDGcLyEykkG0t2k9Pv6PBWgM+fIFqFWIiBNQ4Gfz0tumuqZpBNUZATrp4TetYGg/iaYK+9EJjm3LYkONDeZG5kS5WC4WwW91asEjcXrNA9dUVyX+suAVgrsaU22X/mtYZyI/Czfz0SWNBNgzyUCAOk9buIJfKX1JuDO36TVZYeIx1P0XRcDEjAmU0RuiMDv4nSUoLt2ATsXH0WWVfBh45GNTYRliRf/8Ev49f/rM/ib/+nfwfbFpzANSqRd4PrwFmaY4j1PP4Y43QeSY/S6FX7/87+Jf/mF30S2ViLpF7idHCLs9uDPfGwGPaSTY3i5jacuvA9P73wv3nf5x/DRJz6JbKJ7oVNNz9wHlvtRcIWjKBPt/G1p2YJlqoLYOEtmOMmOcJQd4KQ8QGwdo3DHKL0J4MQo7BkyJHAjFzPkeO3GW3jr9g0Uji05/IrGZ5KhmiUoJzMZp+2NTWxvbosUn82ICHsNuMro81wbAYmeFgG9D89yEfj02CmxWsKtAvjlJtxyG33vCXlVHroj6QAxIp1Yzi/zR6i8CSwrFvY5lf2cyodV9MUQqGabyMYdlEkoRESb3JOS+u1TJNEIe519xP4Qr7/+Avbv3ESZZri0+Sg+/j2fwE73SbjpDtxsDV7JQLwS2nHtGRybgE7jk6UM1JzXntg5hDjFbTFpQbMFcc9gumgVLHxn/nstE70EFVcBAo1/A+jGu1vMEz/M1RtAO9NguA9hljagG8ei7XWvOrf28c/KY68aH7N+zxoT04tjlVGiPOjmU21jZCXgroiwSKpb7/Vtz9+M0bL9RwjMUoeu89fa4VLetNqjJWWy4KHXLoxOIZvrE4euVFjkuB5czxXlykXPfP6SVK6+7p9eM9FUtNfi/NRgLgadAXPt8S/26rP+6QuTyisr9EvloUd5BYstG0ng6Xgo+z5ir8TMK5FR4pXJvIpkHLK0bbhsrVmzz7U2u7B4VCsyeiQEYGH/0uvWvcLFKmHe0R9KExLmtw2gGzAv6TlTK1uAJJPaW3rjhrWu8u5KC1x50MyVlyhznQ83A6HbVhoCjOSfOOiFjc2ArUpcnWdS+QszGdqTcNFzF4/cynGSncgrbyYBPclTJFkqmuNZVUo4WfUVYd92BX2m5Whh2xjT488zOOxlPonRtWx4loM0reCGPUxLB2PquIf08jJcXl/HtYs7GO3ewfS4xONX/zRsdxPeoCvd005GQ7l/W0EEfxbjSjfCpW4Pv/Lrv4jf+Fe/gSd+4Dk4j/TwB299HQnBaTjBtYsXcGVnDdv9TTy+/SyeufyncDH8CLz8CvJpJCxrJVCToWDeWFIJvlZ0o4Tr+e03ly1YsvyLcYXpbIqDZA/76V0cV3tI/BMUwQgIpijtCeCmyMqZSKAXjoUbe3fx1q2bmCQZXL8L6ijYSQonz+DmJJI52FwfYH1zHSnb13oEdQeWSx6DKq1kL3gCus3WwI4rDHjPKaQ0z618uOUGvGIbPfcJOOU2bHropYOyIqDHsBx66GOk4QkKdwTbVoDuWOxK58Mp1mHnm/Dyy0iGHZSzCD4FfdiAJhthlhzi1DnAi+lLyLpTHO7fQpnPYOcl1qIdfPjZH8Kl/rPAdAteynPpUKYfrlXAc2I4NuUB6R1QFILEOOWZGw+dc1hC9LrbWk2Ga/kzsgE68+0XVwHEd9K/G27AMntkGWDV3r3Ov9ZeTq3EZyKPD3fV7VC72VsEhO6j7OthPfRFID0LXJddnemn3h6ben/Uby4DdLP+zzImOAarAH35yCtSWzvPb86tdtCWGAQG0OtoRX09Csx5zlwfBsBr7pcpVBMHvZA9xYTBOV4EcEOQy4lHZ3jXhnvGdalEqUyPel2GreWlCejG4jYsdwPwIpm9yE/4ja9MK6ekqIiFHjc6EiVAeVcHTs9HFtiY2gViisioHUIFr0Ufw5Je04ofxxKgXDwQyqkK8DqlYjHbOQoS0JCBnGZ6+FImZsfIqrsSspRsgNG8FvAniBewSBYWHjq/KWrfKiyvcxol64B1fkH8DoKPYUnAkpC5qfvm3a8XFw2Swkav6sCvPJCN6nueCOHQaudNmtOUrzu4NQ4NwS3zeVW5nJV46FmGGTXH80zA/HB4jNwqkZbqU+LBi/FSiAb+zAGCiAy1GOlwhJ3BmrQJvbu7D8cPUbohhpMYVx65isO9PRTTCXb6XYwO9nF550nM4g14wTYGm5vSO32jv4nNqA9nlGDTDjBg6Vya4Of/l/8JL77xIv7bf/jf4bknP4Rf+Owv4Ut/+Flse8AHn7qG9z71JDp2R8rUru58EJv9D2A07KByNqQagD3uC21cqRgT68Vt1Q3tjH53ZpErtujiklf/z5Kx2QgYz8bYn93CXvIOTnEHaXAChFPYQYq8msIPLKTFDAWFfCIX+6eHeOv2dZwMJ8goVxznQJrBt4DIsRH6Lnq9DqJepAxQ14ZFPojrqHC01ksgWS5AF4Hrw/cq+E4Fp7LhVVTH24BbbKNjX4VTbkh7VfGQ2AHPnsBiBMGfIgsnKNlEh14z1w1Btwrg5Buw8y2U8RbiUYg8ZZ4+guPlmCaHOB7dxEF5B18++TrKfoo0PsEgDBFZAdbcC/jwUz+KR9c/iNlBD166Bq8K1G8LmE9VDl1STayDU8qMTfxJ1bDz/32XzVxaZW+Sr9OldtLLQOkJtB/fLQ77wwK6lM2ytEhffB3lq0lxJDgt71e+CuprEDAA0fImTQetZRESQ1wzoLMYcl/lYTOqqEhxjbNi0od8pQe67HGWQdAG9FXHX9ShWPSiV43f0nMjEmnSmTFU2uO9CO5n/5a6++2Qu8EIRlLN+21DqG59Kmz2TEofFZtdRWoZBheMZMhcOAZ18qvplmYq1w2Zz5RF68/Wx9XNMlTUQP2OMRDkeAscButffr6sooCLv0ISD2EhQafnI+p7sHwLbAudOtb/396X9UiSXed9sS+51NrV++w9+5jiIpEayJQAAYRgAn4xYPvFgiz4//jNgB8MA4LfbNiCZQmmINI2JYuSSVHkcDj7dPf0dHd1dW25xb4Z37lxM6Nqqit7ZkSTFrMaiaquyozlRsQ995zzLcgJoTdsFLDEi1r3T9Isg2OREgX4Rg0WmE1hqXMCTpEiQWEXyIwcOXnPKCWgVbSVNBO45AWb8fx0VLd5gWYXUEX7O2UBo7rR+sJplKRMtp1+QpdPqC/GfBXU7o1rDrcwxVqTDzaXSTIJWo6AoyjacXHzghL2YuWiLTyw3UBUY2MasLywNe4wBJk+i2IpzbPE6/gupmmEWRbhOB5hkkwQ5RHSKhNgYYISqU1wGsFNpVJ1a1clXIjkZQEN+hBaktCfeRzkT5VA5aLKB2ikn62U9Vzbw3o4xE5/A5vBEFc3d5AcT/Cn/+1PkCcpfv9f/T6e2XgO747eQ3Swi0F6jG2abscNJnsxPGMLV669hnD7BmZmHxMnRORYyFy6lXF8KthcuGW5mLs5Rq81L1nwIRemAY0sXNq7ZY7eZHulIq2jshDlHg6iI+zN3sek+ghlsA8EU9RGjKpO4TqkdGUKAeqw7ZOidnM8nNzDBx/exPRYAcNYNtWTn+97GKyvoTfoIcvZ2ybNhEKOYwAAIABJREFUTCnnuQ7tZFXZ3TVtuPAROoEs4tgdajIbvrGBvnMVPfsyfPMC6oKKbhzgFKY7gWGPAOsYlZmgcuknUMGBWlDQmY7ZtF1uwqy2cHRgoap6KNjccSrk9gij/D7uHb+DW5ObiDaA0i/Q5CMYcY4d7yJevvRV3Nj4TWwaLyLbH6jt8S6zMxjODKYdE7kKEFhnZoJLcUi9M3y4RgDHCGAR8Q+q3xF8qTnpvLmIc1F4FQVSXYTv7rpr/tsF+VVNfKeD/884+i9DYfOaf65DeJx68eeJOss++7kOftnGf7Z//3kPnQS3cxt+y89f3d6Pvgj6HBfZeees54mj2o/WbZ//PHdoVE/O/FHqWKmqOpr66rpxzvfbHtqJUnvn8/J8dIAMxl98t2kcV6X9WRlJXzsYuHB7liiJVVYjfUqBRLVBvSQYTErHLAsTQJfAKjJYVQqrTGEIaChFTeCPW6iAbuYoJFNnhq7K9jAyuC55VIoasvCM7dDhWuBId9W0WIWxh0g7z9birg3qmnYg05Yo16jtzakIbU9H+opSwSe4iNxnpcppGxZsZmqGCZf9VdNF4PgIXR+B40rJVkRzmJOxnt5YskqjX7kHXxYt43SKyWwifH0xZHMN1HYlaO5RNMLh5AjHyQTjKkMpJh5qoULUIyVEueBhG0I42a2zlpT9SYQWTABLrC6qksGMan41yqJEXTLLtBDYHgKLLx9Xti5hejBGaLn4+ld/Azv2NkbZEYaoMX3/p9ixPRgzC5MHqSik7Vx+Ef7FpxEFQ+xbNqaujZjlbqOGU5UImgYDSqYYLtKMN6oCx7V6ZK3Pt1706R57C4gUu8AaVVEgqy3sTSscZyMcJu9hUt1E5t5HZY9Ajf+mLhG4A+QpgUGOaNgW7F27Kfand3Hz5k0c72Xw3aGUrJKc4EYgHPQRDvswLUNc5qgcyGBO2phjG+2LGBBTjPYY0B3Lg0FL2JTZ9RBOsw2v2cTW8AlVQqeNqcVAegjDOYLpjFHbBXLLFxAkOfoex6Sy4VQ92MzQ600cHhqIchuzqkRMloFzgAl2cZDexINsF2mPIk0xnHIGvzTRy4a4gBu4MfxtPLP2Ovz8KmzK9RqZcOjhjmDymXEKNBbR9iz1cyHowTV6cKFeBPZJUKenO5ep7QxBvIluWX0ioOuZpaVyqbXlyelO5pc5zqfrFrV88ly9YzUCf5cjoJalJ2lbn277rbRqZ1H7qM+fzvzlMegsJk+CA0+bqkgtaaE6Nwe1seiv5KRl+yc03dtFQud3Z8VHixWKbkD/wZ8XUuFn/5qBiCIyLgUuPKqo1ZKVlWYlgUmJyajyskiBGDlcLwWQiBMbGqJvcy4N0NgZSitHxjzUKqTsLmC21ptMdR3Ewq0ttbdBV4sEtLOGRoXLAOosvC1fcWapuN8WwKDBDOr72UFcbgCt3EQddZFaVzI9Ao6pGhhlLYHdqulXXsAzHQS0HPVD0f72HKKiXbgUCiUoKWeGT1U6H/2QlKdAxoca9yyxMxsvmhwcYX5n+T0tU6R1jsN0iihPMJ6OMZqOEacRajHBsWF7jnCzGZQak9luiTTLkZeKZifsMfZAWzk9BnXK7RK5SYyD3ViIxxEub1/CwOsJ3317uIm+F2JjuIbnti+iP42xUTkoDgsc3pmgjDxsbj2DtUvPoR7uYOqGSBwPuWWj4mIhK+CXwKCxJNtloCJ1ba5Z3LHzU/oBIu/TUjOUsIowFIg3qBrsHUcCiDvMPsBxeROxfReFfSz3D6+rZ/dQZFw6eSKVVlLAxS1xONvFrVu3MTnI4Tk9qQSMZxMUdYXesA+/5wv9sTegwhs194mPU1xwx7aUkAzxCjDh81paNGbx0GQO6oTflZXqpc1n4NkhXJco+RSNeQzDHsN0pqjcBpHlorKYC1N4x4BP5bk6gF2tw6g2sH/YYBRVOExmGFUjRNY+YnsfsfkQiTFCxrZTMUFo5tSnA45sWMfbEtC/+OTvYGg+LWqClpnAsKcw/DEMN4blViKbqxgeXHxS4S6EZ1CHvgenoYStD7sm1kELz7DWrlQTpWWlnZLaWWxeetbBvzO76exdl7n1AnyuE/HpZtLHfveykm4XrPXYG1298e/NCMx1UD7DGYnQV4dCtmwTZwX1uX3q/MOL8rpa+5LNtcjOdf9bxTNSmpVOgV4n69ilA7zmwesyvz5f/Z0B/URl7Sd/njYs7WZE6HGiCwNYoaXkXXlsDgN6LuVzseTkdympU60qA5opbLuE7RhgElWbBQqW2psYOXnENkFh7K0rDXWh3rAXKBKaJunDArLqDlY3w9YG86cl+RQIQRli6M+eCNbtKOkewzyI65VQ06AwakRmLRUIuQw6qBNUV4iCiNB/pMdQKf9ugqlCP0QQhOgbHq4FWwjIRydAIS9RZZWUvam7PvD6EsTjLMZkNhaHNC5qbM+G47OlYSE3SkzTGY7GIxxPjjGOJ5hlMZIyRUZAoQDBGvE0r0yFJCDQi6VkSu/WLuVTWTpVpZeWPTiXDG2KBuk0hlkbcFmzLmr4losLm1u4MtzEy1tXcdFeQ68KUI6AJnbRDy6jv/EkjN4FTI0Ahc1eeiALBAZzL4MIEfFhyAPSGRVStJu8KcCiElLRQj+Kttj+v6aeQY2jyRSH8QPcj97GUXUTif8AdTBBbWeClbCNEGXGllAg/WLSFnmfjeNDfHT7DpJxiaoA0iKVRVJGNxdqILFt1A8koAsLwuRigmAV0hoVMI6yjaFLMxhTuOqOwcWZjSK20GTMcPu4uPkUQncA33dhseLUjFCbE1hOzIY9JiYDOolqlejPO6zWNCGsiiC6IfYPK+yPEzyYEsV/hJm1j8w9RimBOUEaj2FUMXq0v6UBzJEDb3YZL21+A1948htw8x3YFVHsMxj2BIY/guVTGKeCaauFq0W2CcvtokPfl6AuWXrDa0ZbWGWQpIKfopZqDAoXSfMFficz7wqutJdSMvOTxclWM2LZTPg5/r4K6J9j8H4JPirV3s/4pWKITkbO30j3Plz8PC+Md5bEnXlQdFZal7S25K73osKT8ntYgN5ajnu36tBWD3RAnwd80Xxp+e+dp9J4+3+NmyRn+ZPRyofV74stam6pgF7RPIOgNWuGxpjKd8OIVFZu5HCMUsA5tVWjtAj0Yr88Q0bHL9J42FiEogORdsOXy6DOUrdhI6JYh5iWtJ3yThYuMbZD6O8GbBV/dUBXF3XRR2+zcP07rfrT/l/vi9n5iEQolmZb7WtJ1ssWKc+s22ZZu0RBWhQz91b/mb3tfuPgijXEhWANw/4Qnu0Jp7wgj59ZMgz4LtXgtNiNmkx53GVFwFclgb1myV2cQw0kVYaDyRHuHtzH3pgUrgKzMkFUJCjZww5cmB472dRgT1GaqaDslfoTy/UE+rTLztrAsDfA4cMDoRiu9YZSceDxsc1A3va208f1tUt4eusJ7ISXsG5tYeBfRH94DV7vIiapjbwORPUsMPrChOiXAKu+XPMkIWPgIqCr69B5OEQeVdNWVKYsFRXSH+sC02iK+8e3cOv4DexXHyIf7APDGKWTyPjYZoAyZeujLyA6PoCO62AWT3Dv7n0c702QRLw/gd5agKLJMJodwvQMrG8P4XhsB6jHQYlrEPBoKe32NqATj8AFkWOIhSCqzIJrDNBzNrC9dlU0AHzfF6nhspqgxgyGw0qBhVgCOlXgiZDn/W1Jpm80fTRNH/tHOXaPp7g3eohxPUZkHyK1j1H5E9hOiXISITCocpfCShq4UR8X7Zfw0vY3cOPC62hmA2GTWNYUljuG4R/DDtjLr2FwISWKcNw/A3pPjtszhvBAOp4K6qK93wLnlIiFQsnJZbLMuQWjKgyqkno3cHd/dwLf2IWJf8ZJddnHlmXgywL+su2v/v7/7wh0ueGf7Sy0m9k5PfTOZPbJoP4oOGmrDDenoOnSvjpKxfRtn7bWtKSblKrYprYtGDJxbVT/7wZ2ab22GhT6/I23v3PQxOxn8sNhD+j3BNmeWg1yu0DJrNwiH3gik4rB7IQoW/Jum0KARez3sqCckb5l16L3TlEaHnKCqJWzFG8pEFHP7JxzEaUu4tKYZ+jCzW5NUnRGLX6ynfK7LqurE2TJnZz5Thl9Xo5XJ98diBNZOlhurzGpeX4qe+H8pDJcBhyW4GspwQtwiBmOGulWgKaBWwCDgvhnF4Owj+31bWwNN6WEWyQF8oia3IrWxyyQyHluiu51eZ6jKHNRBJLzswxYVDbh2DcFJkWESRHjIBphPzrCg9FDjLIZCiqMcJFksfxMHj8z3VxocxWPWd0FLQ1CmOIS8HzPx6A3kGCeJamqRlQVsihBYHrYdIbYdDdwIbiIS+vX8cS1l3Bx5wb910Ch2apxYGc+wjxAr7AlQ+e6IQl4n1CVT0n36HRPT/xkXTCga1CHAm0S1KiwAuPxEXZHt3Dz+A3sFu8h6u2hGkxReomcn236qHMyuAdib0q4feCHSNMUu/ce4KP37sgCrL8eYuvSBmozx8FkT6pEvTUftQgUteMidCRHgjdNc7i26HnUW6dzGbETNpqsQVOYGIZb2F6/jNBZg2sHovDHXnzVJKgbes3TR8BAYSj7XVrLkiMu15mZPgJUTYDxrMKdhwf4eLSHGSZIvQli8wi5PSabDsbMhE8mQpGgmZXw0zVc9l7BC9u/jac2vgzEfcrUwHEmsPwJrGAE00tgOBVMVmZYXWpYIWDJvSfB3DfX4GFNZelGTxZCor/fegqoRT9L7iqgz1vi3TyjM1edDvKL6Y+VDzmAzzafPsanVgH9MQbpl/QtMlVzjv7M56/m3vNAcd1Nny65d58D9b62V97+rCKUiJ0vWpIthU0j1RUWS30pqVndKla/oyy3qiSczN516Z7y1d0v481v7zVJSXCPAaMfoOo5SJwKqVOg8ktk1Eq3SZOZiZiFbc7gmClsyk/KvOCiaui61UiPvWCfnfkjaWcECrmO2DwqPpl66Uxa+aQp7Pr8d5J1t+5EenXUnuQngW3LM3R9wU+ULOZqbY30qDnhCwBoTmtTYCBGd+rx6sxOOaktFOOYojqlgSotBAU/CPrY2dzBzvoWhgEzJUf68E1eoWFvoaolqGsbF86DdaFoMeQTCnedI+KYsCi5GzoY51OM85kE9b3xPg5mRxgnE2QVZW/V9ih+I4pBLCnbBI8xg1ciNnHMAKSWhbocz/0RB+AEDmIzQTSboprmcLk4aQJshFu4fuk5XLn0LJ566lUEziYGxjYCZn2JCzeh+YktpiapYCyUB7x4pImOubaLFQo4WgJBi5lQwkMK8Fcimk1wlD7Ax/G7uJu9gz3jJmbevtDB4CqLUvIlGdDdJhAZ1NAfoMgr7N8/wO13P0IYBPAI4nRJkcxQcRHqFKhtRZcUDQBJ0VsHNAoM8dqwgkIlv4L8cfbULRRpAaM0sL2+g8sXrykxGIbUdiXNoK70EJQdKbNnoW0SeCcqiAroQo/h2vAQFQY+vH8PHx3cRWLFKIMYsTlC0hzL+9x8EyDWrkzhVR6sWQ9hcRXPbnwdL179dZhpKNx115/CDWcwg7GA4qjPYFiFSNYKRa3xJXgzkAfmOnxzA27Tl9+ZNaV2yP9cCGjI9NPyrU9MCJ3/qBb7Qgte/+nERDZP6z/zrHruB1cB/Wczrn9ftvq5eugSV85HuUuIOyNLV79bENJ0QF8sDtpSvga1zUvuLTiuDfqqVdru41Qwl2e05cF3g/3imLQr6OJqGn/znd0mrXIUTgNz6KDoAZGdIPMyNGEhMpzkidt2AttI4Vok4LDUTnCNhYLlPKKkmTESyRtHGB8fYXR4iHQ6w9e+8hVJ0VTwZve9QiaBvxG3NoMvhh9m57LaatXUWlS6XrlIsG3h+jrgqwydCPlOht4xf5kvDLo6vHqxIO5TShSFC465cEzH5pDLJTFAYFbOEnEr7aonQ9FqFx42RbobVNRSJWDM60lQ3xpsys92bcIhnYno+ZbDz/J9XdQITGbOQwRhKDz2o/ExxtEUOTfkmlwvwQgsqXwcJyPcO7iH+4cPMIkIAGOmz9J1IwsCBvTGJBuhER48Xya59Y6DTCoCBXyfQiQ0a8ulnTK2IuR1itBwMHBCGFmNZJQApQXfHuDJ6y/gics38PwTr+Jy7xqCugc7sdGrffh2H1lJUIcCXikXNvVdlXlV1UMydLIRqI0nPjYMsJWIMuQ56XsTPKzu4Hb8Fm5lP8VBcwdFOIMVELmf09oPIfvCbUDv+2vSNz/cPcbDj/cF4Jc1MXb374gV7OaVIbyhhaiYSCuIXHRZ8IgRCcM4TRRoO2rKYosLLdLWyP/PolQWWTtbO7h+9Ql4FpXYKICh5BhFMILIOv5cN3BLCtF07HklYyWVzUVtOihMG+9+dBs3924jJdWsnyPCGEk9BmoXQXkN8WEO36yx6a+jGnvI90M8vfE6fvWl30YVkUvewAtmcHsR7GAq5jK1ySVbjn6oEOxmQ9W7HnxzHYG5IdQ7ZuvM2hnQ6TegTFwWQV0SdCL9T4HgugVILRd7Zhle//LRFcvPHTeWldSXBfzPfQCrDfzCjkA3c/0sB6lK2Utoa6eEabpZurZM0be/eowWAGEJvPLHk6V9Xa1UcUQ9fxoE16Ve83fUztAxUGfv5wb0//ntO01j15KNF36OPEyQBQzoM+ROBLvHZnAGE4VSqWoaebEMyNVITv9XuCgZgtIMa14IxBn+959+B9/6wz/C137ly/jmN/8RgiFL+RYS38BuOgbWQsR5hIC+0m1AF8GDNqjrYKyUd9peeidzVwFe0dZUCfekj61aP+kyhfp5sRBQA8g+slkUitd9qgevV35FSXS+Upmf76N9L/H1qSxWVCmefF+TQjutrg4D+bPXn8ZGuI6NNmNnKb7KK+G4h1aAgT2ER3MQz5OyLvcRJwmiJEKcx8JZZ+lZOOChJa6cs3SKBwe72B8d4ea9u6h4fMQ7gFUSIGOgp4kOj1qSZ7Y1WrlZZvMcU4ICrQopxVuMQoITX2ZFBy/CHph5Mlh4EhA2+zt4+enX8KUXvoLr/nUBASbjCn59UQIIlypcWxkle8jkP7toKma9YgDelmUVo0FQ7xJFDFSlidRIcNDcw+34Hbw9+gHuJu+hDCcINiyURSwtDKqtxscpXnvhi3jmyvN465138eDOQ0z3Jnj1pZdx8+4H+OFPvo/tq2tY2+lhUhzDHdhIKmqtU5WQcZuRjwY5rgR0VhLqrFZZOdtAkqFnKLMc64MhLl7YwdVLl9vsXPEz2MOHQZCaDZdZfRYLZU3pqirlNW67ZivKMHHz3j3c2v0YkzKCPTCRmhGSZoqSGJPMRHk4xLp/AQZZD8cJ+sYWnrv4JVwffhkBdtDj/UHRm2AKJ5gB7hQmfd3Zt6d1cZnAsQjoI4gvhF2TZbGBvruDnrMpIDmz9mA2rJTR42Chfc2lDWVn5pS2dlbsxmcJ+PJwnNFXl2eqtZl8xIy6LOAuC9jLJmrNU+9OtN2fl/HYu+Ypeg7oSokuO75lf3/U8S8bl+7nuqIyWlhGi8Us279yZFMeFfzq6sLLHLiEsiUCJ11BLn2PtJ/j+J33tUwJ7nQZWydLunp03vl1S+7d81h2Tvp4dUDX+iSnx3yZkp1yDiXYWy2SpWVMU5ZWvU5+pya/ecldPUpqKSBVYRFyW2jJ66CtY5UuubeP4Jzapo6VCdPJ1bTxX771ZmN6Dcx+hWZQoOrHKMMZMneMwolQE/wDukjVyriitmHXFqzakkAyqiJ4vo8+Aip8o5rOMPpoF/fefB9779/GT/76b/F7v/cv8KXXfw0zp8FH+RjT0AA2hkiQwkpjWK1eulDUWvMBXV5XGred/kGXusbeKK0sdYZ+upfeAudUW1yF9xMrLN7kRSl65GofKugtyhsMQCoeqRrDyaDOPWd8v/TYFfVNxGdEJE8Fd8L4twdbuHbhMnbWthHYgQDmiKI3cgPlqIRv+gi8QIB1w95QgHT8IpVw/2APSR4jKSKRXSVuq7GoSpchrjN8dLyHuwcP8PHufUyTGQzXgR36KImBaErkDOAtOl4U6qTXrh5wEhDNni00OXLdDLGa5as9l8bAdDQTO0/SokKrh521S3j+yRfw2ov/ADfCV5FHIaykjzLlWJrwzR563hrsmgDBWgRP1E2naFKqn60I/8yW4ymBlCXG1j7u5Tfx7ujH+Dh6R5Dg3pDtjQhZNEPP8jH01tBkJm488zIubF3CX333r3Hw0UO89PyLeHBwHz/4yf+BN7Rx8cltIKgBrxYHN2bpFdkMLPO3D5QE99pA3xsgi3PURSOLD4IGkygWE5RBv4fnnnla2kaO58KkGZEYrKhQ6JC1UUWiEKfE1FvtZWIY2tdbH7yHOw/vI64TOH0HuUX2Qkx5JVQJsG5cQ02zuGikpIj9S7i2/iIu91/FmncZTuOKzrzjT2H5VKij/SvBhdRDIAWihEftf6svGbpV9mHXQ4TWlmTrvrWmFmU6oLeK7pxsGMh9SiB3gMInwHCColUB/UzRGb1k/hlm6MsCenfyPj35P07A6rqBdd+vA8rnVYo7L7gsC8ZnBTc9P+rgvGwb+vxEgKfjJKcrksuCn/57dz/dVs2y/T/u9dOLBv3+s/Z71rbm5imnFh36uM4d/8+QoZ88Bt2q1Q/QAjGvBWsWSaXuTamHRQf0E+ZC7SJJxxzJExn/2udLYwVOslJO9ryM//QXP5SA7gxrmMMc6McovDEyZ4QCM5KkBKWubE9YMKZYhXoRXR1bE0TlBDYnRziYfvwQ737vh7j1Vz/G7OMJzbLwta++gt/5J/8Y/rULuFVPcBg02DUSJFWBHYcuYp/kmGtEu8rY22z7NA/doBsaFxxKP+50Bs0TF9pbB+3evXHUiko5t6lBVhnHCdocS8Ntdish/QToDsikB94KA7D0KoGilbKvDJRJIb300AmxHgyxOaBYyaYE757Vg5Pakn2y/E7qVM8l1z0U3jvpVVxIxfEUo9kRomQqKO6GVQ3HQO5WmPo5jooJHh7u497DB9g9fIhZSY18SxDxVKqj9Ky8BIhG4KEK6srmU8mEkiImpDjSAEUjnLr4ChDoO544hSWzBEVSYmO4iReeewkvXv0V/PqTvwMvX0edAdm0REOEODnQtQ+jtOHbobJbVXBsqRQoJUAuImzUpVp8TM1j7GYf44PjN3F7/A5mzQOYXgrbyhA4SmK27w/w8a1dDPub+I3XfxN3P7yLu2/fwsXtCzieHeMn776BcTbG9rUt9LZDJE2MxiP7opQKBzmT5PPLAkYOx0Q0jlHEJZqSCnKeuL8lUSRAOYrQvPLKDYShj7AfSgWlLA0ULIMwQPI6ULWNPgNikyhkd2l78FUZDd58/208ONxD1uTw+p48M9Qi4DgjKoGpAyOpMAgtXL94BRfXriHEFrzqIgJjHb7tw3FKOP4MlstmO4GUROv3BDBYZTV8u4fQXRO6ml0N4DTso29KQB8GVDqkalzLR59btCiNKrHYaWuAOi53A7juoXcz9E8DiluWoS3LoJcFhNOBZtn7H/X3bjDXWSznV7aEzvtadvzdDPasTHfZ+HD8lS64GnV6bXflX5d9XlcgdBAmdVNtR2GBln2dPr/T2yHG6LyvZQsG7dEuIOTO3Kq3ed75MS4EAd0sNZNGSa/q8eH2zr8+bQbNhXgHT9K9Tucdv34OFt7yvE5s57EV27Tum2rq0zod6rzaDF3svVXGOD93WXSRny75AbJMVaglmJ8K7JKhazWadsCM//zm9xrDbmAGBRAkYopROlPk5hilGQu/XBHKqN9O/2ilqMUyLH3E/bDBCPti77hh9WCnJY4/uIvZB/eAwwjx7iHe/PEbeP6Lr+Llr/8avBeuIrvQx3vZAQzXRXOUwq1oenGyD65L3hQM0Q/tiZ54i/BaoKZPltS7CkJzesMpShyHKmtL6tyHCuQM2moRIWauEuxb0VmxbO1YLRLnxkxbeiTKSk8WByxlqQ2IClme5MijXFTJhv4Al7Yv4crFK7jQ38YA7Fs3qNISZVpJlsagvt5bQz8IMeyFQnFLsggRpWOzGbKCPuElMqfAoTlB0zclCz8cH+PmvTv48O5H2J8eIa4yhOvkwvPdtSi9SWxtqXNmZcJKeF1JXWI4p3BQe/7M2NlSSGLhaxMwxieHDzAnA56zmw/w9Re+iRcufwE3nnwR68EWmtRGk1gwc7q0MUtnK0L1bmVIWjMC1TiyJIOsTAOJFeGoPsDd6U3cn95G3FDLPsNssgvfNTA9PIJL5TtviOkkQRAM8dTlJxGUEKwGufu7hw/wMX3SezaCjQDTcorBzgBxHSFriJqnqA/tWFPxE2CJndeHlYS6tGBUDkhjF1ofKriOgVdfvYGw58APPXlQs7xGlvFMlHKd4RGgxjuJRHf2znVAJ54B+P6PfoCD8aH08b3QF9yDrpJglgHTSvT7n3piG09cvoKhtw4jC1BHIczSUxLETgnbm8F06INO7rcHy1wXjn48juFbITyzzdCrPtyGGfo2fGsdW8MrUnI3RDGOxDo1eUmGx/ZZTTMZ3f37JG2NAeEsURk1L+k6/KNxxssyuGUT/rKA053w9aR8XtZ+enunj09nsTqoE2vyeQIWPSJ0QiFzjK44nurNnrcPXgOtud7VYV82NnKJ9LVu9el1xk55aq3z/mnOT4/L3+X4dMfldAA/t+RuQOik87jQsb7WAXJZQKcbmlBZW8ttfa30wuD8loJqWVCmm+9nMHddqkrac1+PueCWZBB6pBVril+cW0VPpU08xQddFnBKe5/t19MZuhxj25v/RMn920ffa6hFTboPhWMqK0ZNeU0rk99p0L30D2tCllnms+VnuqCNk7twfE4TFOMo4WQNNuDjij3Ajt3DX/7xn+Hf/9s/wCwHnv/1p/DSN17HzpdfxMf1FLVtYw3M0MlSP7lC0wFZ/MjnsP3TffAKSUpO/AIlP+8N5XoaAAAMSklEQVSVtxn3/GE6pRwnF9wwkBREQes+kbY2XQRxFczbcr0O9u3igz1zBmCWLqVU3/q5KxlXVYYnpcoimYljVxpiaONZPvpBD0MnxEvXnkXfDuBbHqq0Rj7Npa/L/1Nq1pGLy1JuI+Y2ecmARMvWAgXdvTZdKecyAzc9W8Ry7h3u4c0P38WHd2+hcQxkTSm9eAbsNrZKlm5S9rT0pX1CIB0V3+R7u2IUFgOtYLMMZZ7DdWwEoS9UiqzIUEUGovsNXnvmS/jVL3wNLzz5CrZ7l2EVAYqpgXxSY61HpzIGElWOUk5zarVDUJpZKOnDivavLgFjU0T1CIabwgtqfPDuj/DWmz/CzsamgNReeOEVJFmN7//NG3jp2efx5Po6PnznbbHtCdb62B0dCCvA7rtIzQy3H9wWr/WU1SY7E4GkEilMp4Hvse9fgszHIjWRTisk0wqEZfRCH4O+h2efuwrHq+F6bCjVyIoaZcmg6EqVpHYSYXSwr05kSUPlJ2brLW7hxz/9sYgKMfiRP58XzCAoxV8jnUYIGhsvPvMEnri+CYstkaiAbw4kIEvboshg2wVsL4ZpU0yGtLsebGsbrtlD36VeoS0od6MMYJb0cl9Hz7kgPfS1cEcW34aA4ohn6ILiKBNM++A2IJ8hLKMD0ll9dPVsfL4MbVnAXxa0dClZBy8dwPT3ZRnsWaVkxWpRCx8xdzrna9nxc4KfJySdYP44JWHuVhuoPCqgP+6CSGf6pwP6sh746VM/veBZNj7Lrh/vLx3Qu+2EZZ/Tf9egMT3Pd7+f/vkTizk2kwt6iqjgqYP/HCBd1xJYH/2lAjoNWsS/QwK6J58R900mi/Oe+Wk6iGaPKDZVt+oi+BjbFjxOklKJ9ZO+83oJ3ZKp54do/PfxH7V5J3M4ZVVqWlq0okGWUxVOtVWbWoGCGlKxJO0t4dgFPN9CXtaIprEgutetEM4kR/FghD/5D/8R7/7oDWQlcP2VJ/DFb/4WbvzmV7Dv5Ng7PkLYuNJr1iUFnSnrk5BBaVez8rcTgb+B5zNYLGhu3XL5/Ebp8Pu6vXQGkoKqcO2yRa30WlnbNisviLKeU+sWfXSZQCiOkykwnPKAI12Pr3bhYQBpTIMRT3rJBImVWYU6J2eZzGELNy5fxeX1bVzeuYKB229L1zmruOL8JbQG4Ucxgy4FwEaEMxNmlo/jZCZZn1DYKDpDKlqdY392jMPpMX7w5t+K6lxcpCJFy3Iz/xHxjrKCkzNTM1FQBpdqd0RCMCARA9AYInVL4ZWqyFFXhNkp17uSJePaRGAOQATFWrCJpy4+h1ef/RKev/4a1twLQOZickC9AuUIxkWhDugExxFn4HLHyl8FjWeK7j/VBm2vQhAY+LNv/Vf85Xf/B/7l7/4uXnv1C0izGm44xDvv38bVnR1YsyO8/9absDwf1597TjQMj5IpmsBigxhv3vwpjtMDTIsjFOYMSTXCLD1GbWTwfRNZPJN2Ql14SGdAkVjwrACbm+vY3OxjOLRg2gVgtjbADH+GA9sOlIYAjYV4I8Ch8Soa02mzdVXO++GPf4AomiqPZLHFrWBwf5WB2YSe5gZee/V5PPP0BVQ07mGQt/voO9swuFgkv92m2U+shGRMlZ075kU4po90+lCB84xQeuiesY6ht4ON8AoG/gXYTagydLrjSYbepa7VcMiwa20h5iX3DupdB5JHSb+SfqgWaGd/LQs4ywLison9rAx72WfO+vvZJfflbmvLjv+8kvvykrAK6KrkrgJLt6TcLRM/zqKjG7TEFUyyyvNBbWeNb7cS8mkWTGcdYxeUeFbJfdn9oyu5pxdyj7OgU/M/A/rZJXc99ueNLTsYHEcGcI6v0qswFDOKLQ1pxalgvnhK1JMmRUriltp2g/yOGTqPRy8oK70oWJTcTxyPFqhpf2n84ejfCR9M8eEUf9hU0UJ6jNrfVeepc3AYpy0KsESZfCaVCqqNQX8NoeEJMG7vrZv4g3/9b3BtYxth4OHpV27gxX/4Zaw/fw1xz8Le5FDsLiVlafsEcgO1QDS5gVveOn/WgLUFuK3BdDo+AYo7CWpbDKEO5N0euOp1tz3kOU2u5Ui38KnTAV3pkrcoeaKkU1V+ZjAnD18oUhJ6FQCMvVX2Uyo6upVM5YlFICbcEUBSfnyIS2sbuHbpOi5tXcYwWIdnkIIkmmOqxE2ZVGbkNG2xypaKpcrzYe4hZHBxLCmtEyjH4OgMAjh9H299+LaozMUFrWq5SqCKEZXq+ECnKPNIhWiD0C7hMgjoi4s3jk10PIFLihY5+UUqffxZMhUePCsG1J6PZ7R+rbHmbePVp7+IL7/0Op698jIG7rZIs5rUERZZIWXqo8Fxdt1gyHutII2RbWlbxo2AP9Ms4TnAt7/1x9h/cA///J/+M2xfuIRbH92H11tHlNe4sDZAPbqPo717sLwAF65dF7XDGS1qHWb9gL/p4yDaw1G8i6g8xP7kDu4/vIVJvA/TKjAd7yuFuJJ+8z6MiqC+IYbDAXo98s9jsUyl5DHh/7RJZMmbAZy0R5v9c7l3mKE7QleT8rt4lNb40Rs/lLaFoocRRU+shC8l8HGUwRoMcPnJS7h6dYCAjnbkxLM8XvFYTHgeH27q+dPEiO0Qgk83YBuXRL42cEfw7EpK7kolbg0D9wLWgssYeFuoc0d66LrkLl030ddXLBEC7LTP07wi2MnUOS+cAMrpB1XPSIsO32eJo5/7M3riPh14HjcDPg2Kk9Pq+KE/Tp/5vJM4KyAtWwSc3p6uFnQzWZ0pL9sWP3si+5MeZYtZaoFyj3P8Z1UyHufiLTu+7vU7vQ99nI/aj2Y/ab3z7rXTnzl/wbHcnOXcBYXYpLb975ZSrd6vtstYw3J+t3+uS+Xq8aGkuPI36T5WOv6p51T34Ns+uj6xtuR+ornOt95pfig6UwKQajm6LKBrNLBLw4g5BUxRjvSLWF8W/Pg5cWOTDI9S2hZ8Ok9R5rUohSZUjkawNwaSHU6QSeBgTUB96qRjjkYGqmNf/HVR+l5gBx3JOk4OyFxERqbWhRJWN4/Qe+TneeZzBGF7fi1ETpS/Fkc3hye0v+OZq6yn7a63RXcFMVP6QG3vWMaFgU35yavPZOJaporODN+iM9Z+V+PDcqoyw1FH2NYB5Dc8crILJPDLuxX4Quhrcwd5tQTjiCtc+eJ8asnJaabDrVKMhtvhDah6rTwWLivUhE9bXGm8KPCg5Ol0N+MVZ7imeIkrZykiMOgpINaphaUeQW6RewmEuqH0Y9T5LWwEOVrUgvfav8VpCd/neEBaOD0XCLhBrmJZ6jZFBgAskvLF2gq3F9HDnN4DMgaJgD3Jfuc9yvPnmRpUdhMSVyBnoI5biInkMqBConTQ5wsTtolKIiDUQ92Omwrs7aTZng1rKxx3fpbXhqYpFHqh2oCBITIZxxk81ZSQf2KsItskloFnQw8F/uMYD2Bis2WeHIpdsbKZoXkx90QZ2IHcmwuS2knamZ5AtP3kJ4L2GQnBzxHM/jix45fiPYtS66c73c/6uU+3l//3717MyJ9934u5X0ecx9vW6edBH4v+zmfvdO2q+/+TuHe1z+6x8Ge9j0dt5/QxGHFzPF+Pt1V9VZb7xFSsQpzerQ5WSniC09CCZs//MwzwNRe2k6NTwYATsgp4agpXE+Lyr7Pfs/yT571Dn+kn97741Mnlxsl36h6GXlKoi3lqxdUuTNpCy/wyKXya9nNWR9L9py/n6W1rEp/SJOOySm1Z75vfNQZBd/+7V25xBip86qWHaj3oEKBuN339untQ+1rgCvh/tSBUiwC1MFR6eI8KAvpm1dYEZz2Y8xJwZ8i7Dw3/fvrz6tw11bA7JgrFr1966aDKzd07djGei+UF71i11YUSlBoZtfRVI8D/nUSznjwr/UzpBZ1afOkFFhe2alv6HmiZqvMFldoPz1ipxqvlGxcFi3NQ29bjv7jjHvV0nf9sLH8mV+9YjcDPewSWR4Cf3xEuO7Zli+Rlnz99ZkazrCby8xuL1Z5XI7AagdUIrEZgNQKrEXjMEVgF9MccqNXbViOwGoHVCKxGYDUCv8gjsArov8hXZ3VsqxFYjcBqBFYjsBqBxxyBVUB/zIFavW01AqsRWI3AagRWI/CLPAKrgP6LfHVWx7YagdUIrEZgNQKrEXjMEVgF9MccqNXbViOwGoHVCKxGYDUCv8gj8H8BmsZl7Ct64dgAAAAASUVORK5CYII="/>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30876045"/>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9785" t="15137" r="2665" b="17451"/>
          <a:stretch>
            <a:fillRect/>
          </a:stretch>
        </p:blipFill>
        <p:spPr bwMode="auto">
          <a:xfrm>
            <a:off x="0" y="0"/>
            <a:ext cx="4505441"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Rounded Corners 4"/>
          <p:cNvSpPr/>
          <p:nvPr/>
        </p:nvSpPr>
        <p:spPr>
          <a:xfrm>
            <a:off x="4572000" y="267494"/>
            <a:ext cx="4464496" cy="491862"/>
          </a:xfrm>
          <a:prstGeom prst="roundRect">
            <a:avLst/>
          </a:prstGeom>
          <a:solidFill>
            <a:srgbClr val="FFC000">
              <a:alpha val="70000"/>
            </a:srgbClr>
          </a:solidFill>
          <a:ln>
            <a:noFill/>
          </a:ln>
        </p:spPr>
        <p:style>
          <a:lnRef idx="0">
            <a:scrgbClr r="0" g="0" b="0"/>
          </a:lnRef>
          <a:fillRef idx="0">
            <a:scrgbClr r="0" g="0" b="0"/>
          </a:fillRef>
          <a:effectRef idx="0">
            <a:scrgbClr r="0" g="0" b="0"/>
          </a:effectRef>
          <a:fontRef idx="minor">
            <a:schemeClr val="lt1"/>
          </a:fontRef>
        </p:style>
        <p:txBody>
          <a:bodyPr lIns="91404" tIns="45701" rIns="91404" bIns="45701" rtlCol="0" anchor="ctr"/>
          <a:lstStyle/>
          <a:p>
            <a:pPr algn="ctr"/>
            <a:r>
              <a:rPr lang="en-US" sz="2000" dirty="0" err="1" smtClean="0">
                <a:solidFill>
                  <a:schemeClr val="tx1"/>
                </a:solidFill>
                <a:latin typeface="Arial" panose="020B0604020202020204" pitchFamily="34" charset="0"/>
                <a:ea typeface="Segoe UI Emoji" panose="020B0502040204020203" pitchFamily="34" charset="0"/>
                <a:cs typeface="Arial" panose="020B0604020202020204" pitchFamily="34" charset="0"/>
              </a:rPr>
              <a:t>Trong</a:t>
            </a:r>
            <a:r>
              <a:rPr lang="en-US"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vi-VN"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h</a:t>
            </a:r>
            <a:r>
              <a:rPr lang="en-US"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ệ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Mặt</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Trời</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có</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mấy</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hành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tinh</a:t>
            </a:r>
            <a:r>
              <a:rPr lang="vi-VN" sz="2000" dirty="0">
                <a:solidFill>
                  <a:schemeClr val="tx1"/>
                </a:solidFill>
                <a:latin typeface="Arial" panose="020B0604020202020204" pitchFamily="34" charset="0"/>
                <a:ea typeface="Segoe UI Emoji" panose="020B0502040204020203" pitchFamily="34" charset="0"/>
                <a:cs typeface="Arial" panose="020B0604020202020204" pitchFamily="34" charset="0"/>
              </a:rPr>
              <a:t>?</a:t>
            </a:r>
            <a:endPar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endParaRPr>
          </a:p>
        </p:txBody>
      </p:sp>
      <p:sp>
        <p:nvSpPr>
          <p:cNvPr id="5" name="Rectangle: Rounded Corners 22"/>
          <p:cNvSpPr/>
          <p:nvPr/>
        </p:nvSpPr>
        <p:spPr>
          <a:xfrm>
            <a:off x="5760132" y="899449"/>
            <a:ext cx="2088232" cy="526279"/>
          </a:xfrm>
          <a:prstGeom prst="roundRect">
            <a:avLst/>
          </a:prstGeom>
          <a:solidFill>
            <a:srgbClr val="FFC000">
              <a:alpha val="70000"/>
            </a:srgbClr>
          </a:solidFill>
          <a:ln>
            <a:noFill/>
          </a:ln>
        </p:spPr>
        <p:style>
          <a:lnRef idx="0">
            <a:scrgbClr r="0" g="0" b="0"/>
          </a:lnRef>
          <a:fillRef idx="0">
            <a:scrgbClr r="0" g="0" b="0"/>
          </a:fillRef>
          <a:effectRef idx="0">
            <a:scrgbClr r="0" g="0" b="0"/>
          </a:effectRef>
          <a:fontRef idx="minor">
            <a:schemeClr val="lt1"/>
          </a:fontRef>
        </p:style>
        <p:txBody>
          <a:bodyPr lIns="91404" tIns="45701" rIns="91404" bIns="45701" rtlCol="0" anchor="ctr"/>
          <a:lstStyle/>
          <a:p>
            <a:pPr algn="ctr"/>
            <a:r>
              <a:rPr lang="en-US"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8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hành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tinh</a:t>
            </a:r>
            <a:endPar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endParaRPr>
          </a:p>
        </p:txBody>
      </p:sp>
      <p:sp>
        <p:nvSpPr>
          <p:cNvPr id="6" name="Rectangle: Rounded Corners 4"/>
          <p:cNvSpPr/>
          <p:nvPr/>
        </p:nvSpPr>
        <p:spPr>
          <a:xfrm>
            <a:off x="4571999" y="1563638"/>
            <a:ext cx="4464497" cy="959701"/>
          </a:xfrm>
          <a:prstGeom prst="roundRect">
            <a:avLst/>
          </a:prstGeom>
          <a:solidFill>
            <a:srgbClr val="FFC000">
              <a:alpha val="70000"/>
            </a:srgbClr>
          </a:solidFill>
          <a:ln>
            <a:noFill/>
          </a:ln>
        </p:spPr>
        <p:style>
          <a:lnRef idx="0">
            <a:scrgbClr r="0" g="0" b="0"/>
          </a:lnRef>
          <a:fillRef idx="0">
            <a:scrgbClr r="0" g="0" b="0"/>
          </a:fillRef>
          <a:effectRef idx="0">
            <a:scrgbClr r="0" g="0" b="0"/>
          </a:effectRef>
          <a:fontRef idx="minor">
            <a:schemeClr val="lt1"/>
          </a:fontRef>
        </p:style>
        <p:txBody>
          <a:bodyPr lIns="91404" tIns="45701" rIns="91404" bIns="45701" rtlCol="0" anchor="ctr"/>
          <a:lstStyle/>
          <a:p>
            <a:pPr algn="ctr"/>
            <a:r>
              <a:rPr lang="en-US" sz="2000" dirty="0" err="1" smtClean="0">
                <a:solidFill>
                  <a:schemeClr val="tx1"/>
                </a:solidFill>
                <a:latin typeface="Arial" panose="020B0604020202020204" pitchFamily="34" charset="0"/>
                <a:ea typeface="Segoe UI Emoji" panose="020B0502040204020203" pitchFamily="34" charset="0"/>
                <a:cs typeface="Arial" panose="020B0604020202020204" pitchFamily="34" charset="0"/>
              </a:rPr>
              <a:t>Từ</a:t>
            </a:r>
            <a:r>
              <a:rPr lang="en-US"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Mặt</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Trời</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ra</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xa</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dần</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Trái</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Đất</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là</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hành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tinh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thứ</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mấy</a:t>
            </a:r>
            <a:r>
              <a:rPr lang="vi-VN" sz="2000" dirty="0">
                <a:solidFill>
                  <a:schemeClr val="tx1"/>
                </a:solidFill>
                <a:latin typeface="Arial" panose="020B0604020202020204" pitchFamily="34" charset="0"/>
                <a:ea typeface="Segoe UI Emoji" panose="020B0502040204020203" pitchFamily="34" charset="0"/>
                <a:cs typeface="Arial" panose="020B0604020202020204" pitchFamily="34" charset="0"/>
              </a:rPr>
              <a:t>?</a:t>
            </a:r>
            <a:endPar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endParaRPr>
          </a:p>
        </p:txBody>
      </p:sp>
      <p:sp>
        <p:nvSpPr>
          <p:cNvPr id="7" name="Rectangle: Rounded Corners 16"/>
          <p:cNvSpPr/>
          <p:nvPr/>
        </p:nvSpPr>
        <p:spPr>
          <a:xfrm>
            <a:off x="4571999" y="2643758"/>
            <a:ext cx="4464497" cy="864096"/>
          </a:xfrm>
          <a:prstGeom prst="roundRect">
            <a:avLst/>
          </a:prstGeom>
          <a:solidFill>
            <a:srgbClr val="FFC000">
              <a:alpha val="70000"/>
            </a:srgbClr>
          </a:solidFill>
          <a:ln>
            <a:noFill/>
          </a:ln>
        </p:spPr>
        <p:style>
          <a:lnRef idx="0">
            <a:scrgbClr r="0" g="0" b="0"/>
          </a:lnRef>
          <a:fillRef idx="0">
            <a:scrgbClr r="0" g="0" b="0"/>
          </a:fillRef>
          <a:effectRef idx="0">
            <a:scrgbClr r="0" g="0" b="0"/>
          </a:effectRef>
          <a:fontRef idx="minor">
            <a:schemeClr val="lt1"/>
          </a:fontRef>
        </p:style>
        <p:txBody>
          <a:bodyPr lIns="91404" tIns="45701" rIns="91404" bIns="45701" rtlCol="0" anchor="ctr"/>
          <a:lstStyle/>
          <a:p>
            <a:pPr algn="ct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Từ</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Mặt</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Trời</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ra</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xa</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dần</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Trái</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Đất</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là</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hành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a:solidFill>
                  <a:schemeClr val="tx1"/>
                </a:solidFill>
                <a:latin typeface="Arial" panose="020B0604020202020204" pitchFamily="34" charset="0"/>
                <a:ea typeface="Segoe UI Emoji" panose="020B0502040204020203" pitchFamily="34" charset="0"/>
                <a:cs typeface="Arial" panose="020B0604020202020204" pitchFamily="34" charset="0"/>
              </a:rPr>
              <a:t>tinh</a:t>
            </a:r>
            <a:r>
              <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rPr>
              <a:t> </a:t>
            </a:r>
            <a:r>
              <a:rPr lang="en-US" sz="2000" dirty="0" err="1" smtClean="0">
                <a:solidFill>
                  <a:schemeClr val="tx1"/>
                </a:solidFill>
                <a:latin typeface="Arial" panose="020B0604020202020204" pitchFamily="34" charset="0"/>
                <a:ea typeface="Segoe UI Emoji" panose="020B0502040204020203" pitchFamily="34" charset="0"/>
                <a:cs typeface="Arial" panose="020B0604020202020204" pitchFamily="34" charset="0"/>
              </a:rPr>
              <a:t>thứ</a:t>
            </a:r>
            <a:r>
              <a:rPr lang="vi-VN" sz="2000" dirty="0" smtClean="0">
                <a:solidFill>
                  <a:schemeClr val="tx1"/>
                </a:solidFill>
                <a:latin typeface="Arial" panose="020B0604020202020204" pitchFamily="34" charset="0"/>
                <a:ea typeface="Segoe UI Emoji" panose="020B0502040204020203" pitchFamily="34" charset="0"/>
                <a:cs typeface="Arial" panose="020B0604020202020204" pitchFamily="34" charset="0"/>
              </a:rPr>
              <a:t> ba</a:t>
            </a:r>
            <a:endParaRPr lang="en-US" sz="2000" dirty="0">
              <a:solidFill>
                <a:schemeClr val="tx1"/>
              </a:solidFill>
              <a:latin typeface="Arial" panose="020B0604020202020204" pitchFamily="34" charset="0"/>
              <a:ea typeface="Segoe UI Emoji" panose="020B0502040204020203" pitchFamily="34" charset="0"/>
              <a:cs typeface="Arial" panose="020B0604020202020204" pitchFamily="34" charset="0"/>
            </a:endParaRPr>
          </a:p>
        </p:txBody>
      </p:sp>
      <p:pic>
        <p:nvPicPr>
          <p:cNvPr id="8"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6741" t="-397" r="-767" b="54115"/>
          <a:stretch>
            <a:fillRect/>
          </a:stretch>
        </p:blipFill>
        <p:spPr>
          <a:xfrm flipH="1">
            <a:off x="7510348" y="3507854"/>
            <a:ext cx="1609596" cy="16356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Oval 4"/>
          <p:cNvSpPr>
            <a:spLocks noChangeArrowheads="1"/>
          </p:cNvSpPr>
          <p:nvPr/>
        </p:nvSpPr>
        <p:spPr bwMode="auto">
          <a:xfrm>
            <a:off x="457200" y="2460849"/>
            <a:ext cx="8001000" cy="2343150"/>
          </a:xfrm>
          <a:prstGeom prst="ellipse">
            <a:avLst/>
          </a:prstGeom>
          <a:noFill/>
          <a:ln w="12700">
            <a:solidFill>
              <a:schemeClr val="bg1"/>
            </a:solidFill>
            <a:prstDash val="lgDash"/>
            <a:round/>
          </a:ln>
          <a:effectLst/>
        </p:spPr>
        <p:txBody>
          <a:bodyPr wrap="none" lIns="91404" tIns="45701" rIns="91404" bIns="45701" anchor="ctr"/>
          <a:lstStyle/>
          <a:p>
            <a:pPr>
              <a:defRPr/>
            </a:pPr>
            <a:endParaRPr lang="vi-VN">
              <a:effectLst>
                <a:outerShdw blurRad="38100" dist="38100" dir="2700000" algn="tl">
                  <a:srgbClr val="000000">
                    <a:alpha val="43137"/>
                  </a:srgbClr>
                </a:outerShdw>
              </a:effectLst>
            </a:endParaRPr>
          </a:p>
        </p:txBody>
      </p:sp>
      <p:pic>
        <p:nvPicPr>
          <p:cNvPr id="9" name="Picture 5" descr="EARTH"/>
          <p:cNvPicPr>
            <a:picLocks noChangeAspect="1" noChangeArrowheads="1" noCrop="1"/>
          </p:cNvPicPr>
          <p:nvPr/>
        </p:nvPicPr>
        <p:blipFill>
          <a:blip r:embed="rId4">
            <a:lum bright="30000" contrast="6000"/>
            <a:extLst>
              <a:ext uri="{28A0092B-C50C-407E-A947-70E740481C1C}">
                <a14:useLocalDpi xmlns:a14="http://schemas.microsoft.com/office/drawing/2010/main" val="0"/>
              </a:ext>
            </a:extLst>
          </a:blip>
          <a:srcRect/>
          <a:stretch>
            <a:fillRect/>
          </a:stretch>
        </p:blipFill>
        <p:spPr bwMode="auto">
          <a:xfrm rot="1706576">
            <a:off x="203202" y="3097446"/>
            <a:ext cx="70643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Rounded Corners 4"/>
          <p:cNvSpPr/>
          <p:nvPr/>
        </p:nvSpPr>
        <p:spPr>
          <a:xfrm>
            <a:off x="251521" y="411510"/>
            <a:ext cx="8712968" cy="936104"/>
          </a:xfrm>
          <a:prstGeom prst="roundRect">
            <a:avLst/>
          </a:prstGeom>
          <a:solidFill>
            <a:schemeClr val="accent5">
              <a:lumMod val="75000"/>
            </a:schemeClr>
          </a:solidFill>
          <a:ln>
            <a:noFill/>
          </a:ln>
          <a:effectLst/>
        </p:spPr>
        <p:txBody>
          <a:bodyPr lIns="91404" tIns="45701" rIns="91404" bIns="45701" rtlCol="0" anchor="ctr"/>
          <a:lstStyle/>
          <a:p>
            <a:pPr lvl="0" algn="ctr"/>
            <a:r>
              <a:rPr lang="vi-VN" sz="2400" kern="0" dirty="0" smtClean="0">
                <a:solidFill>
                  <a:prstClr val="white"/>
                </a:solidFill>
                <a:latin typeface="Arial" panose="020B0604020202020204" pitchFamily="34" charset="0"/>
                <a:ea typeface="Segoe UI Emoji" panose="020B0502040204020203" pitchFamily="34" charset="0"/>
                <a:cs typeface="Arial" panose="020B0604020202020204" pitchFamily="34" charset="0"/>
              </a:rPr>
              <a:t>Vì  </a:t>
            </a:r>
            <a:r>
              <a:rPr lang="vi-VN" sz="2400" kern="0" dirty="0">
                <a:solidFill>
                  <a:prstClr val="white"/>
                </a:solidFill>
                <a:latin typeface="Arial" panose="020B0604020202020204" pitchFamily="34" charset="0"/>
                <a:ea typeface="Segoe UI Emoji" panose="020B0502040204020203" pitchFamily="34" charset="0"/>
                <a:cs typeface="Arial" panose="020B0604020202020204" pitchFamily="34" charset="0"/>
              </a:rPr>
              <a:t>sao  Trái  Đất  được  gọi  là </a:t>
            </a:r>
          </a:p>
          <a:p>
            <a:pPr lvl="0" algn="ctr"/>
            <a:r>
              <a:rPr lang="vi-VN" sz="2400" kern="0" dirty="0">
                <a:solidFill>
                  <a:prstClr val="white"/>
                </a:solidFill>
                <a:latin typeface="Arial" panose="020B0604020202020204" pitchFamily="34" charset="0"/>
                <a:ea typeface="Segoe UI Emoji" panose="020B0502040204020203" pitchFamily="34" charset="0"/>
                <a:cs typeface="Arial" panose="020B0604020202020204" pitchFamily="34" charset="0"/>
              </a:rPr>
              <a:t>hành  tinh  trong  hệ  Mặt  Trời ? </a:t>
            </a:r>
          </a:p>
        </p:txBody>
      </p:sp>
      <p:sp>
        <p:nvSpPr>
          <p:cNvPr id="11" name="Rectangle: Rounded Corners 4"/>
          <p:cNvSpPr/>
          <p:nvPr/>
        </p:nvSpPr>
        <p:spPr>
          <a:xfrm>
            <a:off x="1043608" y="1478288"/>
            <a:ext cx="7200800" cy="589406"/>
          </a:xfrm>
          <a:prstGeom prst="roundRect">
            <a:avLst/>
          </a:prstGeom>
          <a:solidFill>
            <a:schemeClr val="accent5">
              <a:lumMod val="75000"/>
            </a:schemeClr>
          </a:solidFill>
          <a:ln>
            <a:noFill/>
          </a:ln>
          <a:effectLst/>
        </p:spPr>
        <p:txBody>
          <a:bodyPr lIns="91404" tIns="45701" rIns="91404" bIns="45701" rtlCol="0" anchor="ctr"/>
          <a:lstStyle/>
          <a:p>
            <a:pPr lvl="0" algn="ctr"/>
            <a:r>
              <a:rPr lang="vi-VN" sz="2400" kern="0" dirty="0">
                <a:solidFill>
                  <a:prstClr val="white"/>
                </a:solidFill>
                <a:latin typeface="Arial" panose="020B0604020202020204" pitchFamily="34" charset="0"/>
                <a:ea typeface="Segoe UI Emoji" panose="020B0502040204020203" pitchFamily="34" charset="0"/>
                <a:cs typeface="Arial" panose="020B0604020202020204" pitchFamily="34" charset="0"/>
              </a:rPr>
              <a:t> Vì  Trái  Đất  chuyển  động  quanh  Mặt  Trời .</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9538" y="2670353"/>
            <a:ext cx="1862594" cy="1773617"/>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repeatCount="indefinite" accel="50000" decel="50000" fill="hold" nodeType="withEffect">
                                  <p:stCondLst>
                                    <p:cond delay="0"/>
                                  </p:stCondLst>
                                  <p:childTnLst>
                                    <p:animMotion origin="layout" path="M 0.01181 0.12099 C 0.02344 0.13642 0.04653 0.16173 0.0658 0.17778 C 0.08507 0.19414 0.10504 0.20371 0.12778 0.21605 C 0.15052 0.2284 0.17813 0.24507 0.20226 0.25402 C 0.22639 0.26266 0.24549 0.26389 0.27188 0.26852 C 0.29896 0.27315 0.31511 0.28025 0.36268 0.28149 C 0.41025 0.28272 0.51077 0.2821 0.55782 0.27716 C 0.60487 0.27284 0.61771 0.26235 0.64514 0.25402 C 0.6724 0.24568 0.69462 0.23889 0.72136 0.22624 C 0.74809 0.2142 0.78421 0.19537 0.80556 0.17778 C 0.82691 0.16019 0.83993 0.13611 0.85 0.12099 C 0.86007 0.10556 0.86285 0.09846 0.8658 0.08488 C 0.86875 0.0713 0.86945 0.05309 0.86737 0.03828 C 0.86528 0.02377 0.86164 0.01204 0.85313 -0.0037 C 0.84462 -0.01944 0.82987 -0.04135 0.81667 -0.05463 C 0.80348 -0.06821 0.79358 -0.07191 0.77379 -0.08426 C 0.754 -0.0966 0.72136 -0.11882 0.69757 -0.12901 C 0.67379 -0.13889 0.65834 -0.13889 0.63091 -0.14568 C 0.60348 -0.15216 0.56667 -0.16389 0.53247 -0.16851 C 0.49809 -0.17345 0.45921 -0.17376 0.42448 -0.17345 C 0.38959 -0.17222 0.35816 -0.16913 0.32292 -0.16481 C 0.28768 -0.16018 0.24462 -0.15401 0.21337 -0.14568 C 0.18212 -0.13734 0.1625 -0.12777 0.13559 -0.11358 C 0.10868 -0.1 0.07292 -0.08179 0.05157 -0.06327 C 0.03021 -0.04444 0.01719 -0.02037 0.00712 -0.00185 C -0.00295 0.01729 -0.00694 0.03488 -0.00885 0.04877 C -0.01076 0.06266 -0.00746 0.07099 -0.00399 0.08303 C -0.00052 0.09507 0.00018 0.10525 0.01181 0.12099 Z " pathEditMode="relative" rAng="0" ptsTypes="AAAAAAAAAAAAAAAAAAAAAAAAAAAA">
                                      <p:cBhvr>
                                        <p:cTn id="6" dur="17000" fill="hold"/>
                                        <p:tgtEl>
                                          <p:spTgt spid="9"/>
                                        </p:tgtEl>
                                        <p:attrNameLst>
                                          <p:attrName>ppt_x</p:attrName>
                                          <p:attrName>ppt_y</p:attrName>
                                        </p:attrNameLst>
                                      </p:cBhvr>
                                      <p:rCtr x="41753" y="-669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5" name="Rounded Rectangle 4"/>
          <p:cNvSpPr/>
          <p:nvPr/>
        </p:nvSpPr>
        <p:spPr>
          <a:xfrm>
            <a:off x="539552" y="1203598"/>
            <a:ext cx="1296144" cy="432048"/>
          </a:xfrm>
          <a:prstGeom prst="roundRect">
            <a:avLst/>
          </a:prstGeom>
          <a:solidFill>
            <a:schemeClr val="accent1">
              <a:alpha val="56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MẶT TRỜI</a:t>
            </a:r>
            <a:endParaRPr lang="en-US" sz="1600" b="1" dirty="0">
              <a:solidFill>
                <a:prstClr val="white"/>
              </a:solidFill>
              <a:latin typeface="Arial" panose="020B0604020202020204" pitchFamily="34" charset="0"/>
              <a:cs typeface="Arial" panose="020B0604020202020204" pitchFamily="34" charset="0"/>
            </a:endParaRPr>
          </a:p>
        </p:txBody>
      </p:sp>
      <p:cxnSp>
        <p:nvCxnSpPr>
          <p:cNvPr id="7" name="Straight Arrow Connector 6"/>
          <p:cNvCxnSpPr>
            <a:stCxn id="5" idx="2"/>
          </p:cNvCxnSpPr>
          <p:nvPr/>
        </p:nvCxnSpPr>
        <p:spPr>
          <a:xfrm>
            <a:off x="1187624" y="1635646"/>
            <a:ext cx="0" cy="64807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a:hlinkClick r:id="rId3" action="ppaction://hlinksldjump"/>
          </p:cNvPr>
          <p:cNvSpPr/>
          <p:nvPr/>
        </p:nvSpPr>
        <p:spPr>
          <a:xfrm>
            <a:off x="2260929" y="1832841"/>
            <a:ext cx="1080120"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a:solidFill>
                  <a:prstClr val="white"/>
                </a:solidFill>
                <a:latin typeface="Arial" panose="020B0604020202020204" pitchFamily="34" charset="0"/>
                <a:cs typeface="Arial" panose="020B0604020202020204" pitchFamily="34" charset="0"/>
              </a:rPr>
              <a:t>Sao Kim</a:t>
            </a:r>
            <a:endParaRPr lang="en-US" sz="1600" b="1" dirty="0">
              <a:solidFill>
                <a:prstClr val="white"/>
              </a:solidFill>
              <a:latin typeface="Arial" panose="020B0604020202020204" pitchFamily="34" charset="0"/>
              <a:cs typeface="Arial" panose="020B0604020202020204" pitchFamily="34" charset="0"/>
            </a:endParaRPr>
          </a:p>
        </p:txBody>
      </p:sp>
      <p:cxnSp>
        <p:nvCxnSpPr>
          <p:cNvPr id="12" name="Straight Arrow Connector 11"/>
          <p:cNvCxnSpPr>
            <a:stCxn id="11" idx="2"/>
          </p:cNvCxnSpPr>
          <p:nvPr/>
        </p:nvCxnSpPr>
        <p:spPr>
          <a:xfrm>
            <a:off x="2801001" y="2264889"/>
            <a:ext cx="978923" cy="30686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a:hlinkClick r:id="rId4" action="ppaction://hlinksldjump"/>
          </p:cNvPr>
          <p:cNvSpPr/>
          <p:nvPr/>
        </p:nvSpPr>
        <p:spPr>
          <a:xfrm>
            <a:off x="2950492" y="3613669"/>
            <a:ext cx="1167126"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Sao Thủy</a:t>
            </a:r>
            <a:endParaRPr lang="en-US" sz="1600" b="1" dirty="0">
              <a:solidFill>
                <a:prstClr val="white"/>
              </a:solidFill>
              <a:latin typeface="Arial" panose="020B0604020202020204" pitchFamily="34" charset="0"/>
              <a:cs typeface="Arial" panose="020B0604020202020204" pitchFamily="34" charset="0"/>
            </a:endParaRPr>
          </a:p>
        </p:txBody>
      </p:sp>
      <p:cxnSp>
        <p:nvCxnSpPr>
          <p:cNvPr id="15" name="Straight Arrow Connector 14"/>
          <p:cNvCxnSpPr>
            <a:stCxn id="14" idx="0"/>
          </p:cNvCxnSpPr>
          <p:nvPr/>
        </p:nvCxnSpPr>
        <p:spPr>
          <a:xfrm flipH="1" flipV="1">
            <a:off x="3023171" y="2911717"/>
            <a:ext cx="510885" cy="70195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a:hlinkClick r:id="rId5" action="ppaction://hlinksldjump"/>
          </p:cNvPr>
          <p:cNvSpPr/>
          <p:nvPr/>
        </p:nvSpPr>
        <p:spPr>
          <a:xfrm>
            <a:off x="4521051" y="3222273"/>
            <a:ext cx="1008112"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Trái Đất</a:t>
            </a:r>
            <a:endParaRPr lang="en-US" sz="1600" b="1" dirty="0">
              <a:solidFill>
                <a:prstClr val="white"/>
              </a:solidFill>
              <a:latin typeface="Arial" panose="020B0604020202020204" pitchFamily="34" charset="0"/>
              <a:cs typeface="Arial" panose="020B0604020202020204" pitchFamily="34" charset="0"/>
            </a:endParaRPr>
          </a:p>
        </p:txBody>
      </p:sp>
      <p:cxnSp>
        <p:nvCxnSpPr>
          <p:cNvPr id="20" name="Straight Arrow Connector 19"/>
          <p:cNvCxnSpPr>
            <a:stCxn id="19" idx="0"/>
          </p:cNvCxnSpPr>
          <p:nvPr/>
        </p:nvCxnSpPr>
        <p:spPr>
          <a:xfrm flipH="1" flipV="1">
            <a:off x="4446941" y="2305989"/>
            <a:ext cx="578177" cy="916284"/>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a:hlinkClick r:id="rId6" action="ppaction://hlinksldjump"/>
          </p:cNvPr>
          <p:cNvSpPr/>
          <p:nvPr/>
        </p:nvSpPr>
        <p:spPr>
          <a:xfrm>
            <a:off x="4067944" y="1189040"/>
            <a:ext cx="1080120"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Sao Hỏa</a:t>
            </a:r>
            <a:endParaRPr lang="en-US" sz="1600" b="1" dirty="0">
              <a:solidFill>
                <a:prstClr val="white"/>
              </a:solidFill>
              <a:latin typeface="Arial" panose="020B0604020202020204" pitchFamily="34" charset="0"/>
              <a:cs typeface="Arial" panose="020B0604020202020204" pitchFamily="34" charset="0"/>
            </a:endParaRPr>
          </a:p>
        </p:txBody>
      </p:sp>
      <p:cxnSp>
        <p:nvCxnSpPr>
          <p:cNvPr id="26" name="Straight Arrow Connector 25"/>
          <p:cNvCxnSpPr>
            <a:stCxn id="25" idx="2"/>
          </p:cNvCxnSpPr>
          <p:nvPr/>
        </p:nvCxnSpPr>
        <p:spPr>
          <a:xfrm>
            <a:off x="4608004" y="1621088"/>
            <a:ext cx="1188132" cy="662631"/>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a:hlinkClick r:id="rId7" action="ppaction://hlinksldjump"/>
          </p:cNvPr>
          <p:cNvSpPr/>
          <p:nvPr/>
        </p:nvSpPr>
        <p:spPr>
          <a:xfrm>
            <a:off x="4896036" y="267494"/>
            <a:ext cx="1080120"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Sao Mộc</a:t>
            </a:r>
            <a:endParaRPr lang="en-US" sz="1600" b="1" dirty="0">
              <a:solidFill>
                <a:prstClr val="white"/>
              </a:solidFill>
              <a:latin typeface="Arial" panose="020B0604020202020204" pitchFamily="34" charset="0"/>
              <a:cs typeface="Arial" panose="020B0604020202020204" pitchFamily="34" charset="0"/>
            </a:endParaRPr>
          </a:p>
        </p:txBody>
      </p:sp>
      <p:cxnSp>
        <p:nvCxnSpPr>
          <p:cNvPr id="30" name="Straight Arrow Connector 29"/>
          <p:cNvCxnSpPr>
            <a:stCxn id="29" idx="2"/>
          </p:cNvCxnSpPr>
          <p:nvPr/>
        </p:nvCxnSpPr>
        <p:spPr>
          <a:xfrm>
            <a:off x="5436108" y="699542"/>
            <a:ext cx="93067" cy="43204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3" name="Rounded Rectangle 32">
            <a:hlinkClick r:id="rId8" action="ppaction://hlinksldjump"/>
          </p:cNvPr>
          <p:cNvSpPr/>
          <p:nvPr/>
        </p:nvSpPr>
        <p:spPr>
          <a:xfrm>
            <a:off x="6588224" y="2283719"/>
            <a:ext cx="1296144"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Sao Thổ</a:t>
            </a:r>
            <a:endParaRPr lang="en-US" sz="1600" b="1" dirty="0">
              <a:solidFill>
                <a:prstClr val="white"/>
              </a:solidFill>
              <a:latin typeface="Arial" panose="020B0604020202020204" pitchFamily="34" charset="0"/>
              <a:cs typeface="Arial" panose="020B0604020202020204" pitchFamily="34" charset="0"/>
            </a:endParaRPr>
          </a:p>
        </p:txBody>
      </p:sp>
      <p:cxnSp>
        <p:nvCxnSpPr>
          <p:cNvPr id="34" name="Straight Arrow Connector 33"/>
          <p:cNvCxnSpPr>
            <a:stCxn id="33" idx="0"/>
          </p:cNvCxnSpPr>
          <p:nvPr/>
        </p:nvCxnSpPr>
        <p:spPr>
          <a:xfrm flipV="1">
            <a:off x="7236297" y="1851670"/>
            <a:ext cx="360040" cy="43204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Rounded Rectangle 36">
            <a:hlinkClick r:id="rId9" action="ppaction://hlinksldjump"/>
          </p:cNvPr>
          <p:cNvSpPr/>
          <p:nvPr/>
        </p:nvSpPr>
        <p:spPr>
          <a:xfrm>
            <a:off x="6356191" y="0"/>
            <a:ext cx="1944216"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a:solidFill>
                  <a:prstClr val="white"/>
                </a:solidFill>
                <a:latin typeface="Arial" panose="020B0604020202020204" pitchFamily="34" charset="0"/>
                <a:cs typeface="Arial" panose="020B0604020202020204" pitchFamily="34" charset="0"/>
              </a:rPr>
              <a:t>Sao Thiên Vương</a:t>
            </a:r>
            <a:endParaRPr lang="en-US" sz="1600" b="1" dirty="0">
              <a:solidFill>
                <a:prstClr val="white"/>
              </a:solidFill>
              <a:latin typeface="Arial" panose="020B0604020202020204" pitchFamily="34" charset="0"/>
              <a:cs typeface="Arial" panose="020B0604020202020204" pitchFamily="34" charset="0"/>
            </a:endParaRPr>
          </a:p>
        </p:txBody>
      </p:sp>
      <p:cxnSp>
        <p:nvCxnSpPr>
          <p:cNvPr id="38" name="Straight Arrow Connector 37"/>
          <p:cNvCxnSpPr/>
          <p:nvPr/>
        </p:nvCxnSpPr>
        <p:spPr>
          <a:xfrm flipH="1">
            <a:off x="6948264" y="425421"/>
            <a:ext cx="380036" cy="27412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2" name="Rounded Rectangle 41">
            <a:hlinkClick r:id="rId10" action="ppaction://hlinksldjump"/>
          </p:cNvPr>
          <p:cNvSpPr/>
          <p:nvPr/>
        </p:nvSpPr>
        <p:spPr>
          <a:xfrm>
            <a:off x="7092280" y="3181622"/>
            <a:ext cx="1827360" cy="432048"/>
          </a:xfrm>
          <a:prstGeom prst="roundRect">
            <a:avLst/>
          </a:prstGeom>
          <a:solidFill>
            <a:schemeClr val="accent1">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defTabSz="914400"/>
            <a:r>
              <a:rPr lang="vi-VN" sz="1600" b="1" dirty="0">
                <a:solidFill>
                  <a:prstClr val="white"/>
                </a:solidFill>
                <a:latin typeface="Arial" panose="020B0604020202020204" pitchFamily="34" charset="0"/>
                <a:cs typeface="Arial" panose="020B0604020202020204" pitchFamily="34" charset="0"/>
              </a:rPr>
              <a:t>Sao Hải Vương</a:t>
            </a:r>
            <a:endParaRPr lang="en-US" sz="1600" b="1" dirty="0">
              <a:solidFill>
                <a:prstClr val="white"/>
              </a:solidFill>
              <a:latin typeface="Arial" panose="020B0604020202020204" pitchFamily="34" charset="0"/>
              <a:cs typeface="Arial" panose="020B0604020202020204" pitchFamily="34" charset="0"/>
            </a:endParaRPr>
          </a:p>
        </p:txBody>
      </p:sp>
      <p:cxnSp>
        <p:nvCxnSpPr>
          <p:cNvPr id="43" name="Straight Arrow Connector 42"/>
          <p:cNvCxnSpPr>
            <a:stCxn id="42" idx="0"/>
          </p:cNvCxnSpPr>
          <p:nvPr/>
        </p:nvCxnSpPr>
        <p:spPr>
          <a:xfrm flipV="1">
            <a:off x="8005960" y="986598"/>
            <a:ext cx="598488" cy="219502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anim calcmode="lin" valueType="num">
                                      <p:cBhvr>
                                        <p:cTn id="44" dur="500" fill="hold"/>
                                        <p:tgtEl>
                                          <p:spTgt spid="19"/>
                                        </p:tgtEl>
                                        <p:attrNameLst>
                                          <p:attrName>ppt_x</p:attrName>
                                        </p:attrNameLst>
                                      </p:cBhvr>
                                      <p:tavLst>
                                        <p:tav tm="0">
                                          <p:val>
                                            <p:strVal val="#ppt_x"/>
                                          </p:val>
                                        </p:tav>
                                        <p:tav tm="100000">
                                          <p:val>
                                            <p:strVal val="#ppt_x"/>
                                          </p:val>
                                        </p:tav>
                                      </p:tavLst>
                                    </p:anim>
                                    <p:anim calcmode="lin" valueType="num">
                                      <p:cBhvr>
                                        <p:cTn id="45" dur="500" fill="hold"/>
                                        <p:tgtEl>
                                          <p:spTgt spid="19"/>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anim calcmode="lin" valueType="num">
                                      <p:cBhvr>
                                        <p:cTn id="49" dur="500" fill="hold"/>
                                        <p:tgtEl>
                                          <p:spTgt spid="20"/>
                                        </p:tgtEl>
                                        <p:attrNameLst>
                                          <p:attrName>ppt_x</p:attrName>
                                        </p:attrNameLst>
                                      </p:cBhvr>
                                      <p:tavLst>
                                        <p:tav tm="0">
                                          <p:val>
                                            <p:strVal val="#ppt_x"/>
                                          </p:val>
                                        </p:tav>
                                        <p:tav tm="100000">
                                          <p:val>
                                            <p:strVal val="#ppt_x"/>
                                          </p:val>
                                        </p:tav>
                                      </p:tavLst>
                                    </p:anim>
                                    <p:anim calcmode="lin" valueType="num">
                                      <p:cBhvr>
                                        <p:cTn id="5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anim calcmode="lin" valueType="num">
                                      <p:cBhvr>
                                        <p:cTn id="56" dur="500" fill="hold"/>
                                        <p:tgtEl>
                                          <p:spTgt spid="25"/>
                                        </p:tgtEl>
                                        <p:attrNameLst>
                                          <p:attrName>ppt_x</p:attrName>
                                        </p:attrNameLst>
                                      </p:cBhvr>
                                      <p:tavLst>
                                        <p:tav tm="0">
                                          <p:val>
                                            <p:strVal val="#ppt_x"/>
                                          </p:val>
                                        </p:tav>
                                        <p:tav tm="100000">
                                          <p:val>
                                            <p:strVal val="#ppt_x"/>
                                          </p:val>
                                        </p:tav>
                                      </p:tavLst>
                                    </p:anim>
                                    <p:anim calcmode="lin" valueType="num">
                                      <p:cBhvr>
                                        <p:cTn id="57" dur="500" fill="hold"/>
                                        <p:tgtEl>
                                          <p:spTgt spid="25"/>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anim calcmode="lin" valueType="num">
                                      <p:cBhvr>
                                        <p:cTn id="80" dur="500" fill="hold"/>
                                        <p:tgtEl>
                                          <p:spTgt spid="33"/>
                                        </p:tgtEl>
                                        <p:attrNameLst>
                                          <p:attrName>ppt_x</p:attrName>
                                        </p:attrNameLst>
                                      </p:cBhvr>
                                      <p:tavLst>
                                        <p:tav tm="0">
                                          <p:val>
                                            <p:strVal val="#ppt_x"/>
                                          </p:val>
                                        </p:tav>
                                        <p:tav tm="100000">
                                          <p:val>
                                            <p:strVal val="#ppt_x"/>
                                          </p:val>
                                        </p:tav>
                                      </p:tavLst>
                                    </p:anim>
                                    <p:anim calcmode="lin" valueType="num">
                                      <p:cBhvr>
                                        <p:cTn id="81" dur="500" fill="hold"/>
                                        <p:tgtEl>
                                          <p:spTgt spid="33"/>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anim calcmode="lin" valueType="num">
                                      <p:cBhvr>
                                        <p:cTn id="85" dur="500" fill="hold"/>
                                        <p:tgtEl>
                                          <p:spTgt spid="34"/>
                                        </p:tgtEl>
                                        <p:attrNameLst>
                                          <p:attrName>ppt_x</p:attrName>
                                        </p:attrNameLst>
                                      </p:cBhvr>
                                      <p:tavLst>
                                        <p:tav tm="0">
                                          <p:val>
                                            <p:strVal val="#ppt_x"/>
                                          </p:val>
                                        </p:tav>
                                        <p:tav tm="100000">
                                          <p:val>
                                            <p:strVal val="#ppt_x"/>
                                          </p:val>
                                        </p:tav>
                                      </p:tavLst>
                                    </p:anim>
                                    <p:anim calcmode="lin" valueType="num">
                                      <p:cBhvr>
                                        <p:cTn id="86"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anim calcmode="lin" valueType="num">
                                      <p:cBhvr>
                                        <p:cTn id="92" dur="500" fill="hold"/>
                                        <p:tgtEl>
                                          <p:spTgt spid="37"/>
                                        </p:tgtEl>
                                        <p:attrNameLst>
                                          <p:attrName>ppt_x</p:attrName>
                                        </p:attrNameLst>
                                      </p:cBhvr>
                                      <p:tavLst>
                                        <p:tav tm="0">
                                          <p:val>
                                            <p:strVal val="#ppt_x"/>
                                          </p:val>
                                        </p:tav>
                                        <p:tav tm="100000">
                                          <p:val>
                                            <p:strVal val="#ppt_x"/>
                                          </p:val>
                                        </p:tav>
                                      </p:tavLst>
                                    </p:anim>
                                    <p:anim calcmode="lin" valueType="num">
                                      <p:cBhvr>
                                        <p:cTn id="93" dur="500" fill="hold"/>
                                        <p:tgtEl>
                                          <p:spTgt spid="37"/>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500"/>
                                        <p:tgtEl>
                                          <p:spTgt spid="38"/>
                                        </p:tgtEl>
                                      </p:cBhvr>
                                    </p:animEffect>
                                    <p:anim calcmode="lin" valueType="num">
                                      <p:cBhvr>
                                        <p:cTn id="97" dur="500" fill="hold"/>
                                        <p:tgtEl>
                                          <p:spTgt spid="38"/>
                                        </p:tgtEl>
                                        <p:attrNameLst>
                                          <p:attrName>ppt_x</p:attrName>
                                        </p:attrNameLst>
                                      </p:cBhvr>
                                      <p:tavLst>
                                        <p:tav tm="0">
                                          <p:val>
                                            <p:strVal val="#ppt_x"/>
                                          </p:val>
                                        </p:tav>
                                        <p:tav tm="100000">
                                          <p:val>
                                            <p:strVal val="#ppt_x"/>
                                          </p:val>
                                        </p:tav>
                                      </p:tavLst>
                                    </p:anim>
                                    <p:anim calcmode="lin" valueType="num">
                                      <p:cBhvr>
                                        <p:cTn id="9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7" presetClass="entr" presetSubtype="0" fill="hold" grpId="0" nodeType="click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anim calcmode="lin" valueType="num">
                                      <p:cBhvr>
                                        <p:cTn id="104" dur="500" fill="hold"/>
                                        <p:tgtEl>
                                          <p:spTgt spid="42"/>
                                        </p:tgtEl>
                                        <p:attrNameLst>
                                          <p:attrName>ppt_x</p:attrName>
                                        </p:attrNameLst>
                                      </p:cBhvr>
                                      <p:tavLst>
                                        <p:tav tm="0">
                                          <p:val>
                                            <p:strVal val="#ppt_x"/>
                                          </p:val>
                                        </p:tav>
                                        <p:tav tm="100000">
                                          <p:val>
                                            <p:strVal val="#ppt_x"/>
                                          </p:val>
                                        </p:tav>
                                      </p:tavLst>
                                    </p:anim>
                                    <p:anim calcmode="lin" valueType="num">
                                      <p:cBhvr>
                                        <p:cTn id="105" dur="500" fill="hold"/>
                                        <p:tgtEl>
                                          <p:spTgt spid="42"/>
                                        </p:tgtEl>
                                        <p:attrNameLst>
                                          <p:attrName>ppt_y</p:attrName>
                                        </p:attrNameLst>
                                      </p:cBhvr>
                                      <p:tavLst>
                                        <p:tav tm="0">
                                          <p:val>
                                            <p:strVal val="#ppt_y-.1"/>
                                          </p:val>
                                        </p:tav>
                                        <p:tav tm="100000">
                                          <p:val>
                                            <p:strVal val="#ppt_y"/>
                                          </p:val>
                                        </p:tav>
                                      </p:tavLst>
                                    </p:anim>
                                  </p:childTnLst>
                                </p:cTn>
                              </p:par>
                              <p:par>
                                <p:cTn id="106" presetID="47" presetClass="entr" presetSubtype="0" fill="hold"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anim calcmode="lin" valueType="num">
                                      <p:cBhvr>
                                        <p:cTn id="109" dur="500" fill="hold"/>
                                        <p:tgtEl>
                                          <p:spTgt spid="43"/>
                                        </p:tgtEl>
                                        <p:attrNameLst>
                                          <p:attrName>ppt_x</p:attrName>
                                        </p:attrNameLst>
                                      </p:cBhvr>
                                      <p:tavLst>
                                        <p:tav tm="0">
                                          <p:val>
                                            <p:strVal val="#ppt_x"/>
                                          </p:val>
                                        </p:tav>
                                        <p:tav tm="100000">
                                          <p:val>
                                            <p:strVal val="#ppt_x"/>
                                          </p:val>
                                        </p:tav>
                                      </p:tavLst>
                                    </p:anim>
                                    <p:anim calcmode="lin" valueType="num">
                                      <p:cBhvr>
                                        <p:cTn id="110"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4" grpId="0" animBg="1"/>
      <p:bldP spid="19" grpId="0" animBg="1"/>
      <p:bldP spid="25" grpId="0" animBg="1"/>
      <p:bldP spid="29" grpId="0" animBg="1"/>
      <p:bldP spid="33" grpId="0" animBg="1"/>
      <p:bldP spid="37"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7411" y="51469"/>
            <a:ext cx="6029181" cy="3391415"/>
          </a:xfrm>
          <a:prstGeom prst="rect">
            <a:avLst/>
          </a:prstGeom>
        </p:spPr>
      </p:pic>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just"/>
            <a:r>
              <a:rPr lang="vi-VN" dirty="0" smtClean="0">
                <a:solidFill>
                  <a:prstClr val="white"/>
                </a:solidFill>
                <a:latin typeface="Arial" panose="020B0604020202020204" pitchFamily="34" charset="0"/>
                <a:cs typeface="Arial" panose="020B0604020202020204" pitchFamily="34" charset="0"/>
              </a:rPr>
              <a:t>Sao Thủy là hành tinh nhỏ nhất và gần Mặt Trời nhất trong hệ Mặt Trời. Vô cùng nóng vào ban ngày và lạnh vào ban đêm.</a:t>
            </a:r>
            <a:endParaRPr lang="en-US" dirty="0">
              <a:solidFill>
                <a:prstClr val="white"/>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579862"/>
            <a:ext cx="8496944" cy="1008112"/>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just"/>
            <a:r>
              <a:rPr lang="vi-VN" dirty="0" smtClean="0">
                <a:solidFill>
                  <a:prstClr val="white"/>
                </a:solidFill>
                <a:latin typeface="Arial" panose="020B0604020202020204" pitchFamily="34" charset="0"/>
                <a:cs typeface="Arial" panose="020B0604020202020204" pitchFamily="34" charset="0"/>
              </a:rPr>
              <a:t>Sao </a:t>
            </a:r>
            <a:r>
              <a:rPr lang="vi-VN" dirty="0">
                <a:solidFill>
                  <a:prstClr val="white"/>
                </a:solidFill>
                <a:latin typeface="Arial" panose="020B0604020202020204" pitchFamily="34" charset="0"/>
                <a:cs typeface="Arial" panose="020B0604020202020204" pitchFamily="34" charset="0"/>
              </a:rPr>
              <a:t>Kim</a:t>
            </a:r>
            <a:r>
              <a:rPr lang="vi-VN" dirty="0" smtClean="0">
                <a:solidFill>
                  <a:prstClr val="white"/>
                </a:solidFill>
                <a:latin typeface="Arial" panose="020B0604020202020204" pitchFamily="34" charset="0"/>
                <a:cs typeface="Arial" panose="020B0604020202020204" pitchFamily="34" charset="0"/>
              </a:rPr>
              <a:t> là hành tinh thứ hai từ Mặt Trời, là hành tinh sáng nhất trong hệ Mặt Trời khi nhìn từ Trái Đất.</a:t>
            </a:r>
          </a:p>
        </p:txBody>
      </p:sp>
      <p:pic>
        <p:nvPicPr>
          <p:cNvPr id="1026"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7988" y="0"/>
            <a:ext cx="6187213" cy="3442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219822"/>
            <a:ext cx="8496944" cy="1368152"/>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just"/>
            <a:r>
              <a:rPr lang="vi-VN" dirty="0" smtClean="0">
                <a:solidFill>
                  <a:prstClr val="white"/>
                </a:solidFill>
                <a:latin typeface="Arial" panose="020B0604020202020204" pitchFamily="34" charset="0"/>
                <a:cs typeface="Arial" panose="020B0604020202020204" pitchFamily="34" charset="0"/>
              </a:rPr>
              <a:t>Trái Đất </a:t>
            </a:r>
            <a:r>
              <a:rPr lang="vi-VN" dirty="0">
                <a:solidFill>
                  <a:prstClr val="white"/>
                </a:solidFill>
                <a:latin typeface="Arial" panose="020B0604020202020204" pitchFamily="34" charset="0"/>
                <a:cs typeface="Arial" panose="020B0604020202020204" pitchFamily="34" charset="0"/>
              </a:rPr>
              <a:t>là hành tinh thứ ba tính từ Mặt Trời, đồng thời cũng là hành tinh lớn nhất trong các hành tinh </a:t>
            </a:r>
            <a:r>
              <a:rPr lang="vi-VN" dirty="0" smtClean="0">
                <a:solidFill>
                  <a:prstClr val="white"/>
                </a:solidFill>
                <a:latin typeface="Arial" panose="020B0604020202020204" pitchFamily="34" charset="0"/>
                <a:cs typeface="Arial" panose="020B0604020202020204" pitchFamily="34" charset="0"/>
              </a:rPr>
              <a:t>của </a:t>
            </a:r>
            <a:r>
              <a:rPr lang="vi-VN" dirty="0">
                <a:solidFill>
                  <a:prstClr val="white"/>
                </a:solidFill>
                <a:latin typeface="Arial" panose="020B0604020202020204" pitchFamily="34" charset="0"/>
                <a:cs typeface="Arial" panose="020B0604020202020204" pitchFamily="34" charset="0"/>
              </a:rPr>
              <a:t>hệ Mặt Trời xét về bán kính, khối lượng và mật độ của vật chất</a:t>
            </a:r>
            <a:r>
              <a:rPr lang="vi-VN" dirty="0" smtClean="0">
                <a:solidFill>
                  <a:prstClr val="white"/>
                </a:solidFill>
                <a:latin typeface="Arial" panose="020B0604020202020204" pitchFamily="34" charset="0"/>
                <a:cs typeface="Arial" panose="020B0604020202020204" pitchFamily="34" charset="0"/>
              </a:rPr>
              <a:t>.</a:t>
            </a:r>
          </a:p>
          <a:p>
            <a:pPr algn="just"/>
            <a:r>
              <a:rPr lang="vi-VN" dirty="0" smtClean="0">
                <a:solidFill>
                  <a:prstClr val="white"/>
                </a:solidFill>
                <a:latin typeface="Arial" panose="020B0604020202020204" pitchFamily="34" charset="0"/>
                <a:cs typeface="Arial" panose="020B0604020202020204" pitchFamily="34" charset="0"/>
              </a:rPr>
              <a:t>70% Trái Đất được bao phủ bởi nước.</a:t>
            </a:r>
            <a:endParaRPr lang="en-US" dirty="0">
              <a:solidFill>
                <a:prstClr val="white"/>
              </a:solidFill>
              <a:latin typeface="Arial" panose="020B0604020202020204" pitchFamily="34" charset="0"/>
              <a:cs typeface="Arial" panose="020B0604020202020204" pitchFamily="34" charset="0"/>
            </a:endParaRPr>
          </a:p>
        </p:txBody>
      </p:sp>
      <p:pic>
        <p:nvPicPr>
          <p:cNvPr id="307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46" y="16242"/>
            <a:ext cx="4752529" cy="2970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just"/>
            <a:r>
              <a:rPr lang="vi-VN" dirty="0" smtClean="0">
                <a:solidFill>
                  <a:prstClr val="white"/>
                </a:solidFill>
                <a:latin typeface="Arial" panose="020B0604020202020204" pitchFamily="34" charset="0"/>
                <a:cs typeface="Arial" panose="020B0604020202020204" pitchFamily="34" charset="0"/>
              </a:rPr>
              <a:t>Sao </a:t>
            </a:r>
            <a:r>
              <a:rPr lang="vi-VN" dirty="0">
                <a:solidFill>
                  <a:prstClr val="white"/>
                </a:solidFill>
                <a:latin typeface="Arial" panose="020B0604020202020204" pitchFamily="34" charset="0"/>
                <a:cs typeface="Arial" panose="020B0604020202020204" pitchFamily="34" charset="0"/>
              </a:rPr>
              <a:t>Hỏa</a:t>
            </a:r>
            <a:r>
              <a:rPr lang="vi-VN" dirty="0" smtClean="0">
                <a:solidFill>
                  <a:prstClr val="white"/>
                </a:solidFill>
                <a:latin typeface="Arial" panose="020B0604020202020204" pitchFamily="34" charset="0"/>
                <a:cs typeface="Arial" panose="020B0604020202020204" pitchFamily="34" charset="0"/>
              </a:rPr>
              <a:t> là hành tinh thứ </a:t>
            </a:r>
            <a:r>
              <a:rPr lang="vi-VN" dirty="0">
                <a:solidFill>
                  <a:prstClr val="white"/>
                </a:solidFill>
                <a:latin typeface="Arial" panose="020B0604020202020204" pitchFamily="34" charset="0"/>
                <a:cs typeface="Arial" panose="020B0604020202020204" pitchFamily="34" charset="0"/>
              </a:rPr>
              <a:t>tư</a:t>
            </a:r>
            <a:r>
              <a:rPr lang="vi-VN" dirty="0" smtClean="0">
                <a:solidFill>
                  <a:prstClr val="white"/>
                </a:solidFill>
                <a:latin typeface="Arial" panose="020B0604020202020204" pitchFamily="34" charset="0"/>
                <a:cs typeface="Arial" panose="020B0604020202020204" pitchFamily="34" charset="0"/>
              </a:rPr>
              <a:t> trong hệ Mặt Trời </a:t>
            </a:r>
            <a:endParaRPr lang="vi-VN" dirty="0">
              <a:solidFill>
                <a:prstClr val="white"/>
              </a:solidFill>
              <a:latin typeface="Arial" panose="020B0604020202020204" pitchFamily="34" charset="0"/>
              <a:cs typeface="Arial" panose="020B0604020202020204" pitchFamily="34" charset="0"/>
            </a:endParaRPr>
          </a:p>
          <a:p>
            <a:pPr algn="just"/>
            <a:r>
              <a:rPr lang="vi-VN" dirty="0" smtClean="0">
                <a:solidFill>
                  <a:prstClr val="white"/>
                </a:solidFill>
                <a:latin typeface="Arial" panose="020B0604020202020204" pitchFamily="34" charset="0"/>
                <a:cs typeface="Arial" panose="020B0604020202020204" pitchFamily="34" charset="0"/>
              </a:rPr>
              <a:t>Theo nghiên cứu, Sao Hỏa là hành tinh giống với Trái Đất nhất. Tuy nhiên chưa tìm thấy bất cứ dấu hiệu của sự sống trên Sao Hỏa.</a:t>
            </a:r>
            <a:endParaRPr lang="en-US" dirty="0">
              <a:solidFill>
                <a:prstClr val="white"/>
              </a:solidFill>
              <a:latin typeface="Arial" panose="020B0604020202020204" pitchFamily="34" charset="0"/>
              <a:cs typeface="Arial" panose="020B0604020202020204" pitchFamily="34" charset="0"/>
            </a:endParaRPr>
          </a:p>
        </p:txBody>
      </p:sp>
      <p:pic>
        <p:nvPicPr>
          <p:cNvPr id="205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4379" y="0"/>
            <a:ext cx="4475245" cy="3356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marL="285750" indent="-285750" algn="just" defTabSz="914400">
              <a:buFontTx/>
              <a:buChar char="-"/>
            </a:pPr>
            <a:r>
              <a:rPr lang="vi-VN" dirty="0">
                <a:solidFill>
                  <a:prstClr val="white"/>
                </a:solidFill>
                <a:latin typeface="Arial" panose="020B0604020202020204" pitchFamily="34" charset="0"/>
                <a:cs typeface="Arial" panose="020B0604020202020204" pitchFamily="34" charset="0"/>
              </a:rPr>
              <a:t>Sao Mộc là hành tinh thứ năm trong hệ Mặt Trời và cũng là hành tinh lớn nhất hệ Mặt Trời. </a:t>
            </a:r>
          </a:p>
          <a:p>
            <a:pPr marL="285750" indent="-285750" algn="just" defTabSz="914400">
              <a:buFontTx/>
              <a:buChar char="-"/>
            </a:pPr>
            <a:r>
              <a:rPr lang="vi-VN" dirty="0">
                <a:solidFill>
                  <a:prstClr val="white"/>
                </a:solidFill>
                <a:latin typeface="Arial" panose="020B0604020202020204" pitchFamily="34" charset="0"/>
                <a:cs typeface="Arial" panose="020B0604020202020204" pitchFamily="34" charset="0"/>
              </a:rPr>
              <a:t>Sao Mộc chủ yếu chứa vật chất ở trạng thái khí và lỏng.</a:t>
            </a:r>
            <a:endParaRPr lang="en-US" dirty="0">
              <a:solidFill>
                <a:prstClr val="white"/>
              </a:solidFill>
              <a:latin typeface="Arial" panose="020B0604020202020204" pitchFamily="34" charset="0"/>
              <a:cs typeface="Arial" panose="020B0604020202020204" pitchFamily="34" charset="0"/>
            </a:endParaRPr>
          </a:p>
        </p:txBody>
      </p:sp>
      <p:pic>
        <p:nvPicPr>
          <p:cNvPr id="4098" name="Picture 2" descr="Sao Mộc – Jupiter | Chiêm Tinh Thuật">
            <a:hlinkClick r:id="rId2" action="ppaction://hlinksldjump"/>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295" b="7701"/>
          <a:stretch>
            <a:fillRect/>
          </a:stretch>
        </p:blipFill>
        <p:spPr bwMode="auto">
          <a:xfrm>
            <a:off x="2556392" y="0"/>
            <a:ext cx="4050287" cy="34428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marL="285750" indent="-285750" algn="just" defTabSz="914400">
              <a:buFontTx/>
              <a:buChar char="-"/>
            </a:pPr>
            <a:r>
              <a:rPr lang="vi-VN" dirty="0">
                <a:solidFill>
                  <a:prstClr val="white"/>
                </a:solidFill>
                <a:latin typeface="Arial" panose="020B0604020202020204" pitchFamily="34" charset="0"/>
                <a:cs typeface="Arial" panose="020B0604020202020204" pitchFamily="34" charset="0"/>
              </a:rPr>
              <a:t>Sao Thổ là hành tinh thứ 6 tính theo khoảng cách từ Mặt Trời và là hành tinh lớn thứ hai về đường kính cũng như khối lượng sau Sao Mộc trong hệ Mặt Trời.</a:t>
            </a:r>
            <a:endParaRPr lang="en-US" dirty="0">
              <a:solidFill>
                <a:prstClr val="white"/>
              </a:solidFill>
              <a:latin typeface="Arial" panose="020B0604020202020204" pitchFamily="34" charset="0"/>
              <a:cs typeface="Arial" panose="020B0604020202020204" pitchFamily="34" charset="0"/>
            </a:endParaRPr>
          </a:p>
        </p:txBody>
      </p:sp>
      <p:pic>
        <p:nvPicPr>
          <p:cNvPr id="2" name="Picture 1">
            <a:hlinkClick r:id="rId2" action="ppaction://hlinksldjump"/>
          </p:cNvPr>
          <p:cNvPicPr>
            <a:picLocks noChangeAspect="1"/>
          </p:cNvPicPr>
          <p:nvPr/>
        </p:nvPicPr>
        <p:blipFill rotWithShape="1">
          <a:blip r:embed="rId3">
            <a:extLst>
              <a:ext uri="{28A0092B-C50C-407E-A947-70E740481C1C}">
                <a14:useLocalDpi xmlns:a14="http://schemas.microsoft.com/office/drawing/2010/main" val="0"/>
              </a:ext>
            </a:extLst>
          </a:blip>
          <a:srcRect b="6031"/>
          <a:stretch>
            <a:fillRect/>
          </a:stretch>
        </p:blipFill>
        <p:spPr>
          <a:xfrm>
            <a:off x="2185506" y="-1"/>
            <a:ext cx="4885151" cy="344288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marL="285750" indent="-285750" algn="just" defTabSz="914400">
              <a:buFontTx/>
              <a:buChar char="-"/>
            </a:pPr>
            <a:r>
              <a:rPr lang="vi-VN" dirty="0">
                <a:solidFill>
                  <a:prstClr val="white"/>
                </a:solidFill>
                <a:latin typeface="Arial" panose="020B0604020202020204" pitchFamily="34" charset="0"/>
                <a:cs typeface="Arial" panose="020B0604020202020204" pitchFamily="34" charset="0"/>
              </a:rPr>
              <a:t>Sao Thiên Vương là hành tinh thứ bảy tính từ Mặt Trời; là hành tinh có bán kính lớn thứ ba và có khối lượng lớn thứ tư trong Hệ Mặt Trời</a:t>
            </a:r>
            <a:endParaRPr lang="en-US" dirty="0">
              <a:solidFill>
                <a:prstClr val="white"/>
              </a:solidFill>
              <a:latin typeface="Arial" panose="020B0604020202020204" pitchFamily="34" charset="0"/>
              <a:cs typeface="Arial" panose="020B0604020202020204" pitchFamily="34" charset="0"/>
            </a:endParaRPr>
          </a:p>
        </p:txBody>
      </p:sp>
      <p:pic>
        <p:nvPicPr>
          <p:cNvPr id="5122" name="Picture 2" descr="Uranus Facts for Kids (All You Need to Know!)">
            <a:hlinkClick r:id="rId2" action="ppaction://hlinksldjump"/>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675" b="14811"/>
          <a:stretch>
            <a:fillRect/>
          </a:stretch>
        </p:blipFill>
        <p:spPr bwMode="auto">
          <a:xfrm>
            <a:off x="1482609" y="-4554"/>
            <a:ext cx="6178786" cy="34428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0" b="-10000"/>
          </a:stretch>
        </a:blipFill>
        <a:effectLst/>
      </p:bgPr>
    </p:bg>
    <p:spTree>
      <p:nvGrpSpPr>
        <p:cNvPr id="1" name=""/>
        <p:cNvGrpSpPr/>
        <p:nvPr/>
      </p:nvGrpSpPr>
      <p:grpSpPr>
        <a:xfrm>
          <a:off x="0" y="0"/>
          <a:ext cx="0" cy="0"/>
          <a:chOff x="0" y="0"/>
          <a:chExt cx="0" cy="0"/>
        </a:xfrm>
      </p:grpSpPr>
      <p:sp>
        <p:nvSpPr>
          <p:cNvPr id="4101" name="WordArt 5"/>
          <p:cNvSpPr>
            <a:spLocks noChangeArrowheads="1" noChangeShapeType="1" noTextEdit="1"/>
          </p:cNvSpPr>
          <p:nvPr/>
        </p:nvSpPr>
        <p:spPr bwMode="auto">
          <a:xfrm>
            <a:off x="1475656" y="1563638"/>
            <a:ext cx="5688632" cy="1008112"/>
          </a:xfrm>
          <a:prstGeom prst="rect">
            <a:avLst/>
          </a:prstGeom>
        </p:spPr>
        <p:txBody>
          <a:bodyPr wrap="none" fromWordArt="1">
            <a:prstTxWarp prst="textPlain">
              <a:avLst>
                <a:gd name="adj" fmla="val 50000"/>
              </a:avLst>
            </a:prstTxWarp>
          </a:bodyPr>
          <a:lstStyle/>
          <a:p>
            <a:pPr algn="ctr"/>
            <a:r>
              <a:rPr lang="it-IT" sz="3600" b="1" kern="10" dirty="0" smtClean="0">
                <a:ln w="12700">
                  <a:solidFill>
                    <a:schemeClr val="accent2"/>
                  </a:solidFill>
                  <a:round/>
                </a:ln>
                <a:solidFill>
                  <a:srgbClr val="CC000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rPr>
              <a:t> </a:t>
            </a:r>
            <a:r>
              <a:rPr lang="it-IT" sz="3600" b="1" kern="10" dirty="0" smtClean="0">
                <a:ln w="12700">
                  <a:solidFill>
                    <a:schemeClr val="accent2"/>
                  </a:solidFill>
                  <a:round/>
                </a:ln>
                <a:solidFill>
                  <a:srgbClr val="CC000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rPr>
              <a:t>K</a:t>
            </a:r>
            <a:r>
              <a:rPr lang="vi-VN" altLang="it-IT" sz="3600" b="1" kern="10" dirty="0">
                <a:ln w="12700">
                  <a:solidFill>
                    <a:schemeClr val="accent2"/>
                  </a:solidFill>
                  <a:round/>
                </a:ln>
                <a:solidFill>
                  <a:srgbClr val="CC000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rPr>
              <a:t>HỞI </a:t>
            </a:r>
            <a:r>
              <a:rPr lang="vi-VN" altLang="it-IT" sz="3600" b="1" kern="10" dirty="0" smtClean="0">
                <a:ln w="12700">
                  <a:solidFill>
                    <a:schemeClr val="accent2"/>
                  </a:solidFill>
                  <a:round/>
                </a:ln>
                <a:solidFill>
                  <a:srgbClr val="CC000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rPr>
              <a:t>ĐỘNG</a:t>
            </a:r>
            <a:endParaRPr lang="vi-VN" altLang="it-IT" sz="3600" b="1" kern="10" dirty="0">
              <a:ln w="12700">
                <a:solidFill>
                  <a:schemeClr val="accent2"/>
                </a:solidFill>
                <a:round/>
              </a:ln>
              <a:solidFill>
                <a:srgbClr val="CC0000"/>
              </a:solidFill>
              <a:effectLst>
                <a:outerShdw dist="35921" dir="2700000" sy="50000" kx="2115830" algn="bl" rotWithShape="0">
                  <a:srgbClr val="C0C0C0">
                    <a:alpha val="79999"/>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0405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4101"/>
                                        </p:tgtEl>
                                        <p:attrNameLst>
                                          <p:attrName>style.visibility</p:attrName>
                                        </p:attrNameLst>
                                      </p:cBhvr>
                                      <p:to>
                                        <p:strVal val="visible"/>
                                      </p:to>
                                    </p:set>
                                    <p:anim calcmode="lin" valueType="num">
                                      <p:cBhvr additive="base">
                                        <p:cTn id="7" dur="2000" fill="hold"/>
                                        <p:tgtEl>
                                          <p:spTgt spid="4101"/>
                                        </p:tgtEl>
                                        <p:attrNameLst>
                                          <p:attrName>ppt_x</p:attrName>
                                        </p:attrNameLst>
                                      </p:cBhvr>
                                      <p:tavLst>
                                        <p:tav tm="0">
                                          <p:val>
                                            <p:strVal val="0-#ppt_w/2"/>
                                          </p:val>
                                        </p:tav>
                                        <p:tav tm="100000">
                                          <p:val>
                                            <p:strVal val="#ppt_x"/>
                                          </p:val>
                                        </p:tav>
                                      </p:tavLst>
                                    </p:anim>
                                    <p:anim calcmode="lin" valueType="num">
                                      <p:cBhvr additive="base">
                                        <p:cTn id="8" dur="2000" fill="hold"/>
                                        <p:tgtEl>
                                          <p:spTgt spid="410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Rounded Rectangle 2"/>
          <p:cNvSpPr/>
          <p:nvPr/>
        </p:nvSpPr>
        <p:spPr>
          <a:xfrm>
            <a:off x="323530" y="3442885"/>
            <a:ext cx="8496944" cy="1577138"/>
          </a:xfrm>
          <a:prstGeom prst="round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marL="285750" indent="-285750" algn="just" defTabSz="914400">
              <a:buFontTx/>
              <a:buChar char="-"/>
            </a:pPr>
            <a:r>
              <a:rPr lang="vi-VN" dirty="0">
                <a:solidFill>
                  <a:prstClr val="white"/>
                </a:solidFill>
              </a:rPr>
              <a:t>Sao Hải Vương là hành tinh thứ tám và xa nhất tính từ Mặt Trời trong Hệ Mặt Trời. Nó nặng hơn Trái Đất gần 17 lần.</a:t>
            </a:r>
          </a:p>
          <a:p>
            <a:pPr marL="285750" indent="-285750" algn="just" defTabSz="914400">
              <a:buFontTx/>
              <a:buChar char="-"/>
            </a:pPr>
            <a:r>
              <a:rPr lang="vi-VN" dirty="0">
                <a:solidFill>
                  <a:prstClr val="white"/>
                </a:solidFill>
              </a:rPr>
              <a:t>Sao Hải Vương tự quay quanh mình hết 16 giờ 03 phút và quay quanh Mặt Trời hết 164 năm 280 ngày.</a:t>
            </a:r>
            <a:endParaRPr lang="en-US" dirty="0">
              <a:solidFill>
                <a:prstClr val="white"/>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1181" r="18557"/>
          <a:stretch>
            <a:fillRect/>
          </a:stretch>
        </p:blipFill>
        <p:spPr>
          <a:xfrm>
            <a:off x="2771801" y="1"/>
            <a:ext cx="3696075" cy="344288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3000"/>
                    </a14:imgEffect>
                    <a14:imgEffect>
                      <a14:sharpenSoften amount="25000"/>
                    </a14:imgEffect>
                  </a14:imgLayer>
                </a14:imgProps>
              </a:ext>
              <a:ext uri="{28A0092B-C50C-407E-A947-70E740481C1C}">
                <a14:useLocalDpi xmlns:a14="http://schemas.microsoft.com/office/drawing/2010/main" val="0"/>
              </a:ext>
            </a:extLst>
          </a:blip>
          <a:srcRect l="6236" r="1226" b="9526"/>
          <a:stretch>
            <a:fillRect/>
          </a:stretch>
        </p:blipFill>
        <p:spPr>
          <a:xfrm>
            <a:off x="16632" y="-2"/>
            <a:ext cx="9146475" cy="4309469"/>
          </a:xfrm>
          <a:prstGeom prst="rect">
            <a:avLst/>
          </a:prstGeom>
        </p:spPr>
      </p:pic>
      <p:sp>
        <p:nvSpPr>
          <p:cNvPr id="5" name="Rectangle 4"/>
          <p:cNvSpPr/>
          <p:nvPr/>
        </p:nvSpPr>
        <p:spPr>
          <a:xfrm>
            <a:off x="737442" y="4515966"/>
            <a:ext cx="77048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solidFill>
                  <a:srgbClr val="002060"/>
                </a:solidFill>
                <a:latin typeface="Arial" panose="020B0604020202020204" pitchFamily="34" charset="0"/>
                <a:cs typeface="Arial" panose="020B0604020202020204" pitchFamily="34" charset="0"/>
              </a:rPr>
              <a:t>SƠ ĐỒ CÁC HÀNH TINH TRONG HỆ MẶT TRỜI</a:t>
            </a:r>
            <a:endParaRPr lang="en-US"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17" y="19"/>
            <a:ext cx="9143985" cy="5143493"/>
          </a:xfrm>
          <a:prstGeom prst="rect">
            <a:avLst/>
          </a:prstGeom>
        </p:spPr>
      </p:pic>
      <p:pic>
        <p:nvPicPr>
          <p:cNvPr id="8" name="Picture 7" descr="图片包含 餐桌, 室内, 就坐&#10;&#10;描述已自动生成"/>
          <p:cNvPicPr>
            <a:picLocks noChangeAspect="1"/>
          </p:cNvPicPr>
          <p:nvPr/>
        </p:nvPicPr>
        <p:blipFill rotWithShape="1">
          <a:blip r:embed="rId4" cstate="print">
            <a:extLst>
              <a:ext uri="{28A0092B-C50C-407E-A947-70E740481C1C}">
                <a14:useLocalDpi xmlns:a14="http://schemas.microsoft.com/office/drawing/2010/main" val="0"/>
              </a:ext>
            </a:extLst>
          </a:blip>
          <a:srcRect l="21710" t="39111"/>
          <a:stretch>
            <a:fillRect/>
          </a:stretch>
        </p:blipFill>
        <p:spPr>
          <a:xfrm>
            <a:off x="6479593" y="2212329"/>
            <a:ext cx="2664419" cy="2931166"/>
          </a:xfrm>
          <a:custGeom>
            <a:avLst/>
            <a:gdLst>
              <a:gd name="connsiteX0" fmla="*/ 1616645 w 6233140"/>
              <a:gd name="connsiteY0" fmla="*/ 0 h 6857168"/>
              <a:gd name="connsiteX1" fmla="*/ 6233140 w 6233140"/>
              <a:gd name="connsiteY1" fmla="*/ 0 h 6857168"/>
              <a:gd name="connsiteX2" fmla="*/ 6233140 w 6233140"/>
              <a:gd name="connsiteY2" fmla="*/ 6857168 h 6857168"/>
              <a:gd name="connsiteX3" fmla="*/ 0 w 6233140"/>
              <a:gd name="connsiteY3" fmla="*/ 6857168 h 6857168"/>
              <a:gd name="connsiteX4" fmla="*/ 0 w 6233140"/>
              <a:gd name="connsiteY4" fmla="*/ 1434308 h 6857168"/>
              <a:gd name="connsiteX5" fmla="*/ 163810 w 6233140"/>
              <a:gd name="connsiteY5" fmla="*/ 1396069 h 6857168"/>
              <a:gd name="connsiteX6" fmla="*/ 1213495 w 6233140"/>
              <a:gd name="connsiteY6" fmla="*/ 761168 h 6857168"/>
              <a:gd name="connsiteX7" fmla="*/ 1608783 w 6233140"/>
              <a:gd name="connsiteY7" fmla="*/ 27743 h 6857168"/>
              <a:gd name="connsiteX8" fmla="*/ 1616645 w 6233140"/>
              <a:gd name="connsiteY8" fmla="*/ 0 h 68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33140" h="6857168">
                <a:moveTo>
                  <a:pt x="1616645" y="0"/>
                </a:moveTo>
                <a:lnTo>
                  <a:pt x="6233140" y="0"/>
                </a:lnTo>
                <a:lnTo>
                  <a:pt x="6233140" y="6857168"/>
                </a:lnTo>
                <a:lnTo>
                  <a:pt x="0" y="6857168"/>
                </a:lnTo>
                <a:lnTo>
                  <a:pt x="0" y="1434308"/>
                </a:lnTo>
                <a:lnTo>
                  <a:pt x="163810" y="1396069"/>
                </a:lnTo>
                <a:cubicBezTo>
                  <a:pt x="528886" y="1288020"/>
                  <a:pt x="987276" y="1025487"/>
                  <a:pt x="1213495" y="761168"/>
                </a:cubicBezTo>
                <a:cubicBezTo>
                  <a:pt x="1364308" y="584956"/>
                  <a:pt x="1515914" y="303174"/>
                  <a:pt x="1608783" y="27743"/>
                </a:cubicBezTo>
                <a:lnTo>
                  <a:pt x="1616645" y="0"/>
                </a:lnTo>
                <a:close/>
              </a:path>
            </a:pathLst>
          </a:custGeom>
          <a:ln>
            <a:noFill/>
          </a:ln>
        </p:spPr>
      </p:pic>
      <p:pic>
        <p:nvPicPr>
          <p:cNvPr id="13" name="PA_库_图片 961"/>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6617433" y="375744"/>
            <a:ext cx="2388718" cy="1635646"/>
          </a:xfrm>
          <a:prstGeom prst="rect">
            <a:avLst/>
          </a:prstGeom>
        </p:spPr>
      </p:pic>
      <p:sp>
        <p:nvSpPr>
          <p:cNvPr id="3" name="Rectangle 2"/>
          <p:cNvSpPr/>
          <p:nvPr/>
        </p:nvSpPr>
        <p:spPr>
          <a:xfrm>
            <a:off x="6994583" y="773302"/>
            <a:ext cx="1747017" cy="646331"/>
          </a:xfrm>
          <a:prstGeom prst="rect">
            <a:avLst/>
          </a:prstGeom>
        </p:spPr>
        <p:txBody>
          <a:bodyPr wrap="none" lIns="91404" tIns="45701" rIns="91404" bIns="45701">
            <a:spAutoFit/>
          </a:bodyPr>
          <a:lstStyle/>
          <a:p>
            <a:r>
              <a:rPr lang="en-US" altLang="zh-CN" sz="3600" b="1" spc="-113" dirty="0" err="1">
                <a:solidFill>
                  <a:schemeClr val="accent6">
                    <a:lumMod val="50000"/>
                  </a:schemeClr>
                </a:solidFill>
                <a:latin typeface="Calibri" panose="020F0502020204030204" pitchFamily="34" charset="0"/>
                <a:ea typeface="汉仪跳跳体简" panose="00020600040101010101" pitchFamily="18" charset="-122"/>
                <a:cs typeface="Calibri" panose="020F0502020204030204" pitchFamily="34" charset="0"/>
              </a:rPr>
              <a:t>Kết</a:t>
            </a:r>
            <a:r>
              <a:rPr lang="en-US" altLang="zh-CN" sz="3600" b="1" spc="-113" dirty="0">
                <a:solidFill>
                  <a:schemeClr val="accent6">
                    <a:lumMod val="50000"/>
                  </a:schemeClr>
                </a:solidFill>
                <a:latin typeface="Calibri" panose="020F0502020204030204" pitchFamily="34" charset="0"/>
                <a:ea typeface="汉仪跳跳体简" panose="00020600040101010101" pitchFamily="18" charset="-122"/>
                <a:cs typeface="Calibri" panose="020F0502020204030204" pitchFamily="34" charset="0"/>
              </a:rPr>
              <a:t> </a:t>
            </a:r>
            <a:r>
              <a:rPr lang="en-US" altLang="zh-CN" sz="3600" b="1" spc="-113" dirty="0" err="1">
                <a:solidFill>
                  <a:schemeClr val="accent6">
                    <a:lumMod val="50000"/>
                  </a:schemeClr>
                </a:solidFill>
                <a:latin typeface="Calibri" panose="020F0502020204030204" pitchFamily="34" charset="0"/>
                <a:ea typeface="汉仪跳跳体简" panose="00020600040101010101" pitchFamily="18" charset="-122"/>
                <a:cs typeface="Calibri" panose="020F0502020204030204" pitchFamily="34" charset="0"/>
              </a:rPr>
              <a:t>luận</a:t>
            </a:r>
            <a:r>
              <a:rPr lang="en-US" altLang="zh-CN" sz="3600" b="1" spc="-113" dirty="0">
                <a:solidFill>
                  <a:schemeClr val="accent6">
                    <a:lumMod val="50000"/>
                  </a:schemeClr>
                </a:solidFill>
                <a:latin typeface="Calibri" panose="020F0502020204030204" pitchFamily="34" charset="0"/>
                <a:ea typeface="汉仪跳跳体简" panose="00020600040101010101" pitchFamily="18" charset="-122"/>
                <a:cs typeface="Calibri" panose="020F0502020204030204" pitchFamily="34" charset="0"/>
              </a:rPr>
              <a:t> </a:t>
            </a:r>
            <a:endParaRPr lang="en-US" sz="3600" b="1" dirty="0">
              <a:solidFill>
                <a:schemeClr val="accent6">
                  <a:lumMod val="50000"/>
                </a:schemeClr>
              </a:solidFill>
              <a:latin typeface="Calibri" panose="020F0502020204030204" pitchFamily="34" charset="0"/>
              <a:cs typeface="Calibri" panose="020F0502020204030204" pitchFamily="34" charset="0"/>
            </a:endParaRPr>
          </a:p>
        </p:txBody>
      </p:sp>
      <p:pic>
        <p:nvPicPr>
          <p:cNvPr id="6" name="图片 2"/>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9973" b="94742" l="3536" r="99093">
                        <a14:foregroundMark x1="12421" y1="35539" x2="68994" y2="38713"/>
                        <a14:foregroundMark x1="68994" y1="38713" x2="79148" y2="37897"/>
                        <a14:foregroundMark x1="79148" y1="37897" x2="86219" y2="35177"/>
                        <a14:foregroundMark x1="86219" y1="35177" x2="91024" y2="40979"/>
                        <a14:foregroundMark x1="91024" y1="40979" x2="93110" y2="73073"/>
                        <a14:foregroundMark x1="93110" y1="73073" x2="89211" y2="87489"/>
                        <a14:foregroundMark x1="89211" y1="87489" x2="77697" y2="90027"/>
                        <a14:foregroundMark x1="77697" y1="90027" x2="8432" y2="85766"/>
                        <a14:foregroundMark x1="8432" y1="85766" x2="1088" y2="48867"/>
                        <a14:foregroundMark x1="1088" y1="48867" x2="12149" y2="35267"/>
                        <a14:foregroundMark x1="12149" y1="35267" x2="10154" y2="63282"/>
                        <a14:foregroundMark x1="10154" y1="63282" x2="7344" y2="69538"/>
                        <a14:foregroundMark x1="7344" y1="69538" x2="7434" y2="77607"/>
                        <a14:foregroundMark x1="93835" y1="32729" x2="86945" y2="86673"/>
                        <a14:foregroundMark x1="86945" y1="86673" x2="89937" y2="93110"/>
                        <a14:foregroundMark x1="89937" y1="93110" x2="80870" y2="91024"/>
                        <a14:foregroundMark x1="80870" y1="91024" x2="69628" y2="93744"/>
                        <a14:foregroundMark x1="93563" y1="35539" x2="94651" y2="93110"/>
                        <a14:foregroundMark x1="98187" y1="81142" x2="95467" y2="89755"/>
                        <a14:foregroundMark x1="28830" y1="31097" x2="33273" y2="34270"/>
                        <a14:foregroundMark x1="79782" y1="31006" x2="74977" y2="33545"/>
                        <a14:foregroundMark x1="10879" y1="27199" x2="17588" y2="40979"/>
                        <a14:foregroundMark x1="20671" y1="27833" x2="7525" y2="39619"/>
                        <a14:foregroundMark x1="7525" y1="39619" x2="4261" y2="45422"/>
                        <a14:foregroundMark x1="21850" y1="30100" x2="5802" y2="40345"/>
                        <a14:foregroundMark x1="5802" y1="40345" x2="2267" y2="47325"/>
                        <a14:foregroundMark x1="2267" y1="47325" x2="8522" y2="82321"/>
                        <a14:foregroundMark x1="8522" y1="82321" x2="6437" y2="89937"/>
                        <a14:foregroundMark x1="6437" y1="89937" x2="14143" y2="96464"/>
                        <a14:foregroundMark x1="14143" y1="96464" x2="35177" y2="99275"/>
                        <a14:foregroundMark x1="35177" y1="99275" x2="43790" y2="98277"/>
                        <a14:foregroundMark x1="43790" y1="98277" x2="48141" y2="92294"/>
                        <a14:foregroundMark x1="48141" y1="92294" x2="88033" y2="94832"/>
                        <a14:foregroundMark x1="88033" y1="94832" x2="93382" y2="94288"/>
                        <a14:foregroundMark x1="81777" y1="28558" x2="87761" y2="33182"/>
                        <a14:foregroundMark x1="87761" y1="33182" x2="94651" y2="34542"/>
                        <a14:foregroundMark x1="94651" y1="34542" x2="96827" y2="41432"/>
                        <a14:foregroundMark x1="96827" y1="41432" x2="93926" y2="79601"/>
                        <a14:foregroundMark x1="93926" y1="79601" x2="93744" y2="57389"/>
                        <a14:foregroundMark x1="93744" y1="57389" x2="98459" y2="37534"/>
                        <a14:foregroundMark x1="98459" y1="37534" x2="99637" y2="76972"/>
                        <a14:foregroundMark x1="99637" y1="76972" x2="95376" y2="42974"/>
                        <a14:foregroundMark x1="95376" y1="42974" x2="96555" y2="64823"/>
                        <a14:foregroundMark x1="96555" y1="64823" x2="97824" y2="39166"/>
                        <a14:foregroundMark x1="97824" y1="39166" x2="97280" y2="79510"/>
                        <a14:foregroundMark x1="97280" y1="79510" x2="99184" y2="54850"/>
                        <a14:foregroundMark x1="99184" y1="54850" x2="97008" y2="77153"/>
                        <a14:foregroundMark x1="97008" y1="77153" x2="97552" y2="66455"/>
                        <a14:foregroundMark x1="97552" y1="66455" x2="95195" y2="75249"/>
                        <a14:foregroundMark x1="28921" y1="30644" x2="12783" y2="30553"/>
                        <a14:foregroundMark x1="12783" y1="30553" x2="5802" y2="32910"/>
                        <a14:foregroundMark x1="5802" y1="32910" x2="5893" y2="87942"/>
                        <a14:foregroundMark x1="5893" y1="87942" x2="13146" y2="93472"/>
                        <a14:foregroundMark x1="13146" y1="93472" x2="29193" y2="91750"/>
                        <a14:foregroundMark x1="29193" y1="91750" x2="55304" y2="93200"/>
                        <a14:foregroundMark x1="55304" y1="93200" x2="64823" y2="92656"/>
                        <a14:foregroundMark x1="64823" y1="92656" x2="66364" y2="91840"/>
                        <a14:foregroundMark x1="7162" y1="31006" x2="6346" y2="45331"/>
                        <a14:foregroundMark x1="6346" y1="45331" x2="6709" y2="45694"/>
                        <a14:foregroundMark x1="9882" y1="32185" x2="3536" y2="39619"/>
                        <a14:foregroundMark x1="3536" y1="39619" x2="6528" y2="28921"/>
                        <a14:foregroundMark x1="6528" y1="28921" x2="7072" y2="39982"/>
                        <a14:foregroundMark x1="7072" y1="39982" x2="8341" y2="29918"/>
                        <a14:foregroundMark x1="8341" y1="29918" x2="5893" y2="45150"/>
                        <a14:foregroundMark x1="5893" y1="45150" x2="9157" y2="25657"/>
                        <a14:foregroundMark x1="9157" y1="25657" x2="6709" y2="41886"/>
                        <a14:foregroundMark x1="6709" y1="41886" x2="5712" y2="33998"/>
                        <a14:foregroundMark x1="5712" y1="33998" x2="4442" y2="45240"/>
                        <a14:foregroundMark x1="4442" y1="45240" x2="7344" y2="34180"/>
                        <a14:foregroundMark x1="7344" y1="34180" x2="7978" y2="42883"/>
                        <a14:foregroundMark x1="7978" y1="42883" x2="20490" y2="29737"/>
                        <a14:foregroundMark x1="20490" y1="29737" x2="19583" y2="40345"/>
                        <a14:foregroundMark x1="19583" y1="40345" x2="21306" y2="33273"/>
                        <a14:foregroundMark x1="21306" y1="33273" x2="28015" y2="31460"/>
                        <a14:foregroundMark x1="28015" y1="31460" x2="22121" y2="33182"/>
                        <a14:foregroundMark x1="5802" y1="63191" x2="6437" y2="83318"/>
                        <a14:foregroundMark x1="6437" y1="83318" x2="6165" y2="76247"/>
                        <a14:foregroundMark x1="6165" y1="76247" x2="6165" y2="84950"/>
                        <a14:foregroundMark x1="6165" y1="84950" x2="8250" y2="72439"/>
                        <a14:foregroundMark x1="8250" y1="72439" x2="8704" y2="83318"/>
                        <a14:foregroundMark x1="8704" y1="83318" x2="8885" y2="68903"/>
                        <a14:foregroundMark x1="8885" y1="68903" x2="7797" y2="81958"/>
                        <a14:foregroundMark x1="7797" y1="81958" x2="7706" y2="74433"/>
                        <a14:foregroundMark x1="7706" y1="74433" x2="5440" y2="84950"/>
                        <a14:foregroundMark x1="5440" y1="84950" x2="6074" y2="71714"/>
                        <a14:foregroundMark x1="6074" y1="71714" x2="6165" y2="80326"/>
                        <a14:foregroundMark x1="6165" y1="80326" x2="6074" y2="69175"/>
                        <a14:foregroundMark x1="6074" y1="69175" x2="5168" y2="81686"/>
                        <a14:foregroundMark x1="5168" y1="81686" x2="4896" y2="71442"/>
                        <a14:foregroundMark x1="4896" y1="71442" x2="4986" y2="79329"/>
                        <a14:foregroundMark x1="4986" y1="79329" x2="6800" y2="72348"/>
                        <a14:foregroundMark x1="6800" y1="72348" x2="6890" y2="80417"/>
                        <a14:foregroundMark x1="6890" y1="80417" x2="7344" y2="78694"/>
                        <a14:foregroundMark x1="78513" y1="30553" x2="88577" y2="29193"/>
                        <a14:foregroundMark x1="88577" y1="29193" x2="81505" y2="31278"/>
                        <a14:foregroundMark x1="81505" y1="31278" x2="90118" y2="30644"/>
                        <a14:foregroundMark x1="90118" y1="30644" x2="86401" y2="30825"/>
                        <a14:foregroundMark x1="72892" y1="30009" x2="73164" y2="30553"/>
                        <a14:foregroundMark x1="78966" y1="30644" x2="86673" y2="30100"/>
                        <a14:foregroundMark x1="86673" y1="30100" x2="93654" y2="31278"/>
                        <a14:foregroundMark x1="93654" y1="31278" x2="95920" y2="37806"/>
                        <a14:foregroundMark x1="95920" y1="37806" x2="94288" y2="29646"/>
                        <a14:foregroundMark x1="94288" y1="29646" x2="89755" y2="30644"/>
                        <a14:foregroundMark x1="30190" y1="30009" x2="14687" y2="31913"/>
                        <a14:foregroundMark x1="14687" y1="31913" x2="13690" y2="32276"/>
                        <a14:foregroundMark x1="25839" y1="29737" x2="24569" y2="29465"/>
                        <a14:backgroundMark x1="39891" y1="23119" x2="60834" y2="22031"/>
                      </a14:backgroundRemoval>
                    </a14:imgEffect>
                  </a14:imgLayer>
                </a14:imgProps>
              </a:ext>
              <a:ext uri="{28A0092B-C50C-407E-A947-70E740481C1C}">
                <a14:useLocalDpi xmlns:a14="http://schemas.microsoft.com/office/drawing/2010/main" val="0"/>
              </a:ext>
            </a:extLst>
          </a:blip>
          <a:srcRect l="3268" t="24932" b="3924"/>
          <a:stretch>
            <a:fillRect/>
          </a:stretch>
        </p:blipFill>
        <p:spPr>
          <a:xfrm>
            <a:off x="417856" y="51470"/>
            <a:ext cx="6225581" cy="4578737"/>
          </a:xfrm>
          <a:prstGeom prst="rect">
            <a:avLst/>
          </a:prstGeom>
        </p:spPr>
      </p:pic>
      <p:sp>
        <p:nvSpPr>
          <p:cNvPr id="7" name="Rectangle 6"/>
          <p:cNvSpPr/>
          <p:nvPr/>
        </p:nvSpPr>
        <p:spPr>
          <a:xfrm>
            <a:off x="827584" y="843558"/>
            <a:ext cx="5040560" cy="3108543"/>
          </a:xfrm>
          <a:prstGeom prst="rect">
            <a:avLst/>
          </a:prstGeom>
        </p:spPr>
        <p:txBody>
          <a:bodyPr wrap="square">
            <a:spAutoFit/>
          </a:bodyPr>
          <a:lstStyle/>
          <a:p>
            <a:pPr algn="just"/>
            <a:r>
              <a:rPr lang="vi-VN" sz="2800" dirty="0"/>
              <a:t> </a:t>
            </a:r>
            <a:r>
              <a:rPr lang="vi-VN" sz="2800" dirty="0" smtClean="0"/>
              <a:t>     Trái </a:t>
            </a:r>
            <a:r>
              <a:rPr lang="vi-VN" sz="2800" dirty="0"/>
              <a:t>Đất chuyển động quay quanh Mặt Trời nên được gọi là hành tinh của hệ Mặt Trời</a:t>
            </a:r>
            <a:r>
              <a:rPr lang="vi-VN" sz="2800" dirty="0" smtClean="0"/>
              <a:t>.</a:t>
            </a:r>
          </a:p>
          <a:p>
            <a:pPr algn="just"/>
            <a:r>
              <a:rPr lang="vi-VN" sz="2800" dirty="0" smtClean="0"/>
              <a:t>       Có 8 hành </a:t>
            </a:r>
            <a:r>
              <a:rPr lang="vi-VN" sz="2800" dirty="0"/>
              <a:t>tinh không ngừng chuyển động quanh Mặt </a:t>
            </a:r>
            <a:r>
              <a:rPr lang="vi-VN" sz="2800" dirty="0" smtClean="0"/>
              <a:t>Trời, chúng </a:t>
            </a:r>
            <a:r>
              <a:rPr lang="vi-VN" sz="2800" dirty="0"/>
              <a:t>cùng với Mặt Trời tạo thành hệ Mặt Trời</a:t>
            </a:r>
            <a:r>
              <a:rPr lang="vi-VN" sz="2800" dirty="0" smtClean="0"/>
              <a:t>.</a:t>
            </a:r>
            <a:endParaRPr lang="vi-VN"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2250" fill="hold"/>
                                        <p:tgtEl>
                                          <p:spTgt spid="7"/>
                                        </p:tgtEl>
                                        <p:attrNameLst>
                                          <p:attrName>style.color</p:attrName>
                                        </p:attrNameLst>
                                      </p:cBhvr>
                                      <p:to>
                                        <p:clrVal>
                                          <a:srgbClr val="C00000"/>
                                        </p:clrVal>
                                      </p:to>
                                    </p:set>
                                    <p:set>
                                      <p:cBhvr>
                                        <p:cTn id="7" dur="2250" fill="hold"/>
                                        <p:tgtEl>
                                          <p:spTgt spid="7"/>
                                        </p:tgtEl>
                                        <p:attrNameLst>
                                          <p:attrName>fillcolor</p:attrName>
                                        </p:attrNameLst>
                                      </p:cBhvr>
                                      <p:to>
                                        <p:clrVal>
                                          <a:srgbClr val="C00000"/>
                                        </p:clrVal>
                                      </p:to>
                                    </p:set>
                                    <p:set>
                                      <p:cBhvr>
                                        <p:cTn id="8" dur="225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bài hát  Trái đấ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826" r="1826"/>
          <a:stretch>
            <a:fillRect/>
          </a:stretch>
        </p:blipFill>
        <p:spPr>
          <a:xfrm>
            <a:off x="0" y="-5173"/>
            <a:ext cx="9144000" cy="51486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46" y="2429352"/>
            <a:ext cx="2341615"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0" name="图片 3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431" y="4619627"/>
            <a:ext cx="506857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3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2" y="4619627"/>
            <a:ext cx="482615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3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2" y="853079"/>
            <a:ext cx="2761509" cy="429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图片 3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92" y="3372399"/>
            <a:ext cx="1527956" cy="177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图片 33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7152" y="4406528"/>
            <a:ext cx="284900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图片 3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6970" y="0"/>
            <a:ext cx="6909185" cy="120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图片 34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60520" y="3795887"/>
            <a:ext cx="3127336" cy="13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6"/>
          <p:cNvPicPr>
            <a:picLocks noChangeAspect="1" noChangeArrowheads="1"/>
          </p:cNvPicPr>
          <p:nvPr/>
        </p:nvPicPr>
        <p:blipFill>
          <a:blip r:embed="rId11" cstate="print">
            <a:extLst>
              <a:ext uri="{28A0092B-C50C-407E-A947-70E740481C1C}">
                <a14:useLocalDpi xmlns:a14="http://schemas.microsoft.com/office/drawing/2010/main" val="0"/>
              </a:ext>
            </a:extLst>
          </a:blip>
          <a:srcRect l="4533" t="32474" r="80000" b="43585"/>
          <a:stretch>
            <a:fillRect/>
          </a:stretch>
        </p:blipFill>
        <p:spPr bwMode="auto">
          <a:xfrm>
            <a:off x="3392118" y="2294867"/>
            <a:ext cx="678082" cy="72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7"/>
          <p:cNvPicPr>
            <a:picLocks noChangeAspect="1" noChangeArrowheads="1"/>
          </p:cNvPicPr>
          <p:nvPr/>
        </p:nvPicPr>
        <p:blipFill>
          <a:blip r:embed="rId12" cstate="print">
            <a:extLst>
              <a:ext uri="{28A0092B-C50C-407E-A947-70E740481C1C}">
                <a14:useLocalDpi xmlns:a14="http://schemas.microsoft.com/office/drawing/2010/main" val="0"/>
              </a:ext>
            </a:extLst>
          </a:blip>
          <a:srcRect l="34267" t="5688" r="53999" b="64444"/>
          <a:stretch>
            <a:fillRect/>
          </a:stretch>
        </p:blipFill>
        <p:spPr bwMode="auto">
          <a:xfrm>
            <a:off x="5736587" y="602781"/>
            <a:ext cx="518757" cy="79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8"/>
          <p:cNvPicPr>
            <a:picLocks noChangeAspect="1" noChangeArrowheads="1"/>
          </p:cNvPicPr>
          <p:nvPr/>
        </p:nvPicPr>
        <p:blipFill>
          <a:blip r:embed="rId13" cstate="print">
            <a:extLst>
              <a:ext uri="{28A0092B-C50C-407E-A947-70E740481C1C}">
                <a14:useLocalDpi xmlns:a14="http://schemas.microsoft.com/office/drawing/2010/main" val="0"/>
              </a:ext>
            </a:extLst>
          </a:blip>
          <a:srcRect l="69333" t="3081" r="19867" b="71083"/>
          <a:stretch>
            <a:fillRect/>
          </a:stretch>
        </p:blipFill>
        <p:spPr bwMode="auto">
          <a:xfrm>
            <a:off x="8244410" y="2169271"/>
            <a:ext cx="490761" cy="81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5"/>
          <p:cNvSpPr>
            <a:spLocks noChangeArrowheads="1" noChangeShapeType="1" noTextEdit="1"/>
          </p:cNvSpPr>
          <p:nvPr/>
        </p:nvSpPr>
        <p:spPr bwMode="auto">
          <a:xfrm>
            <a:off x="2843810" y="1150815"/>
            <a:ext cx="5998641" cy="1204912"/>
          </a:xfrm>
          <a:prstGeom prst="rect">
            <a:avLst/>
          </a:prstGeom>
          <a:extLst>
            <a:ext uri="{91240B29-F687-4F45-9708-019B960494DF}">
              <a14:hiddenLine xmlns:a14="http://schemas.microsoft.com/office/drawing/2010/main" w="9525">
                <a:solidFill>
                  <a:srgbClr val="000000"/>
                </a:solidFill>
                <a:round/>
              </a14:hiddenLine>
            </a:ext>
          </a:extLst>
        </p:spPr>
        <p:txBody>
          <a:bodyPr wrap="none" lIns="68306" tIns="34160" rIns="68306" bIns="34160" fromWordArt="1">
            <a:prstTxWarp prst="textWave1">
              <a:avLst>
                <a:gd name="adj1" fmla="val 13005"/>
                <a:gd name="adj2" fmla="val 0"/>
              </a:avLst>
            </a:prstTxWarp>
          </a:bodyPr>
          <a:lstStyle/>
          <a:p>
            <a:pPr algn="ctr" defTabSz="684530"/>
            <a:r>
              <a:rPr lang="vi-VN" sz="2700" b="1" kern="10" dirty="0" smtClean="0">
                <a:solidFill>
                  <a:srgbClr val="00B0F0"/>
                </a:solidFill>
                <a:cs typeface="Calibri" panose="020F0502020204030204" pitchFamily="34" charset="0"/>
              </a:rPr>
              <a:t>TRÁI </a:t>
            </a:r>
            <a:r>
              <a:rPr lang="vi-VN" sz="2700" b="1" kern="10" dirty="0">
                <a:solidFill>
                  <a:srgbClr val="00B0F0"/>
                </a:solidFill>
                <a:cs typeface="Calibri" panose="020F0502020204030204" pitchFamily="34" charset="0"/>
              </a:rPr>
              <a:t>ĐẤT LÀ MỘT HÀNH TINH CÓ SỰ SỐNG</a:t>
            </a:r>
            <a:endParaRPr lang="en-GB" sz="2700" b="1" kern="10" dirty="0">
              <a:solidFill>
                <a:srgbClr val="00B0F0"/>
              </a:solidFill>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7"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91" t="4863" r="8067" b="41220"/>
          <a:stretch>
            <a:fillRect/>
          </a:stretch>
        </p:blipFill>
        <p:spPr bwMode="auto">
          <a:xfrm>
            <a:off x="1947320" y="-9828"/>
            <a:ext cx="5288976" cy="516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a:hlinkClick r:id="rId3" action="ppaction://hlinksldjump"/>
          </p:cNvPr>
          <p:cNvSpPr/>
          <p:nvPr/>
        </p:nvSpPr>
        <p:spPr>
          <a:xfrm>
            <a:off x="7380312" y="123478"/>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smtClean="0">
                <a:solidFill>
                  <a:srgbClr val="002060"/>
                </a:solidFill>
                <a:latin typeface="Arial" panose="020B0604020202020204" pitchFamily="34" charset="0"/>
                <a:cs typeface="Arial" panose="020B0604020202020204" pitchFamily="34" charset="0"/>
              </a:rPr>
              <a:t>BẮC CỰC</a:t>
            </a:r>
            <a:endParaRPr lang="en-US" sz="2000" b="1" dirty="0">
              <a:solidFill>
                <a:srgbClr val="002060"/>
              </a:solidFill>
              <a:latin typeface="Arial" panose="020B0604020202020204" pitchFamily="34" charset="0"/>
              <a:cs typeface="Arial" panose="020B0604020202020204" pitchFamily="34" charset="0"/>
            </a:endParaRPr>
          </a:p>
        </p:txBody>
      </p:sp>
      <p:cxnSp>
        <p:nvCxnSpPr>
          <p:cNvPr id="4" name="Straight Arrow Connector 3"/>
          <p:cNvCxnSpPr>
            <a:stCxn id="2" idx="1"/>
          </p:cNvCxnSpPr>
          <p:nvPr/>
        </p:nvCxnSpPr>
        <p:spPr>
          <a:xfrm flipH="1" flipV="1">
            <a:off x="4716016" y="267494"/>
            <a:ext cx="2664296" cy="144016"/>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6" name="Rounded Rectangle 5">
            <a:hlinkClick r:id="rId4" action="ppaction://hlinksldjump"/>
          </p:cNvPr>
          <p:cNvSpPr/>
          <p:nvPr/>
        </p:nvSpPr>
        <p:spPr>
          <a:xfrm>
            <a:off x="73223" y="1400504"/>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latin typeface="Arial" panose="020B0604020202020204" pitchFamily="34" charset="0"/>
                <a:cs typeface="Arial" panose="020B0604020202020204" pitchFamily="34" charset="0"/>
              </a:rPr>
              <a:t>BIỂN</a:t>
            </a:r>
            <a:endParaRPr lang="en-US" sz="2000" b="1" dirty="0">
              <a:solidFill>
                <a:srgbClr val="002060"/>
              </a:solidFill>
              <a:latin typeface="Arial" panose="020B0604020202020204" pitchFamily="34" charset="0"/>
              <a:cs typeface="Arial" panose="020B0604020202020204" pitchFamily="34" charset="0"/>
            </a:endParaRPr>
          </a:p>
        </p:txBody>
      </p:sp>
      <p:cxnSp>
        <p:nvCxnSpPr>
          <p:cNvPr id="7" name="Straight Arrow Connector 6"/>
          <p:cNvCxnSpPr>
            <a:stCxn id="6" idx="3"/>
          </p:cNvCxnSpPr>
          <p:nvPr/>
        </p:nvCxnSpPr>
        <p:spPr>
          <a:xfrm flipV="1">
            <a:off x="1729407" y="1635646"/>
            <a:ext cx="2266529" cy="52890"/>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7452239" y="2643758"/>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latin typeface="Arial" panose="020B0604020202020204" pitchFamily="34" charset="0"/>
                <a:cs typeface="Arial" panose="020B0604020202020204" pitchFamily="34" charset="0"/>
              </a:rPr>
              <a:t>ĐẤT LIỀN</a:t>
            </a:r>
            <a:endParaRPr lang="en-US" sz="2000" b="1" dirty="0">
              <a:solidFill>
                <a:srgbClr val="002060"/>
              </a:solidFill>
              <a:latin typeface="Arial" panose="020B0604020202020204" pitchFamily="34" charset="0"/>
              <a:cs typeface="Arial" panose="020B0604020202020204" pitchFamily="34" charset="0"/>
            </a:endParaRPr>
          </a:p>
        </p:txBody>
      </p:sp>
      <p:cxnSp>
        <p:nvCxnSpPr>
          <p:cNvPr id="14" name="Straight Arrow Connector 13"/>
          <p:cNvCxnSpPr>
            <a:stCxn id="11" idx="1"/>
          </p:cNvCxnSpPr>
          <p:nvPr/>
        </p:nvCxnSpPr>
        <p:spPr>
          <a:xfrm flipH="1">
            <a:off x="5364088" y="2931790"/>
            <a:ext cx="2088151" cy="0"/>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a:hlinkClick r:id="rId5" action="ppaction://hlinksldjump"/>
          </p:cNvPr>
          <p:cNvSpPr/>
          <p:nvPr/>
        </p:nvSpPr>
        <p:spPr>
          <a:xfrm>
            <a:off x="73223" y="4155926"/>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latin typeface="Arial" panose="020B0604020202020204" pitchFamily="34" charset="0"/>
                <a:cs typeface="Arial" panose="020B0604020202020204" pitchFamily="34" charset="0"/>
              </a:rPr>
              <a:t>NAM CỰC</a:t>
            </a:r>
            <a:endParaRPr lang="en-US" sz="2000" b="1" dirty="0">
              <a:solidFill>
                <a:srgbClr val="002060"/>
              </a:solidFill>
              <a:latin typeface="Arial" panose="020B0604020202020204" pitchFamily="34" charset="0"/>
              <a:cs typeface="Arial" panose="020B0604020202020204" pitchFamily="34" charset="0"/>
            </a:endParaRPr>
          </a:p>
        </p:txBody>
      </p:sp>
      <p:cxnSp>
        <p:nvCxnSpPr>
          <p:cNvPr id="18" name="Straight Arrow Connector 17"/>
          <p:cNvCxnSpPr>
            <a:stCxn id="17" idx="3"/>
          </p:cNvCxnSpPr>
          <p:nvPr/>
        </p:nvCxnSpPr>
        <p:spPr>
          <a:xfrm>
            <a:off x="1729407" y="4443958"/>
            <a:ext cx="2338537" cy="504056"/>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1"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hlinkClick r:id="rId2" action="ppaction://hlinksldjump"/>
          </p:cNvPr>
          <p:cNvSpPr/>
          <p:nvPr/>
        </p:nvSpPr>
        <p:spPr>
          <a:xfrm>
            <a:off x="1691680" y="360040"/>
            <a:ext cx="6264696"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TRÁI ĐẤT LÀ MỘT HÀNH TINH CÓ SỰ SỐNG.</a:t>
            </a:r>
            <a:endParaRPr lang="en-US" sz="2000" b="1" dirty="0">
              <a:solidFill>
                <a:srgbClr val="002060"/>
              </a:solid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843558"/>
            <a:ext cx="6408712" cy="380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555776" y="4752528"/>
            <a:ext cx="3926724"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Bắc Cực</a:t>
            </a:r>
            <a:endParaRPr lang="en-US" sz="2000" b="1"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838192"/>
            <a:ext cx="6480720" cy="381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860666" y="4731990"/>
            <a:ext cx="3926724"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a:solidFill>
                  <a:srgbClr val="002060"/>
                </a:solidFill>
              </a:rPr>
              <a:t>Nam</a:t>
            </a:r>
            <a:r>
              <a:rPr lang="vi-VN" sz="2000" b="1" dirty="0" smtClean="0">
                <a:solidFill>
                  <a:srgbClr val="002060"/>
                </a:solidFill>
              </a:rPr>
              <a:t> Cực</a:t>
            </a:r>
            <a:endParaRPr lang="en-US" sz="2000" b="1" dirty="0">
              <a:solidFill>
                <a:srgbClr val="002060"/>
              </a:solidFill>
            </a:endParaRPr>
          </a:p>
        </p:txBody>
      </p:sp>
      <p:sp>
        <p:nvSpPr>
          <p:cNvPr id="4" name="Rectangle 3">
            <a:hlinkClick r:id="rId3" action="ppaction://hlinksldjump"/>
          </p:cNvPr>
          <p:cNvSpPr/>
          <p:nvPr/>
        </p:nvSpPr>
        <p:spPr>
          <a:xfrm>
            <a:off x="1691680" y="360040"/>
            <a:ext cx="6264696"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TRÁI ĐẤT LÀ MỘT HÀNH TINH CÓ SỰ SỐNG.</a:t>
            </a:r>
            <a:endParaRPr lang="en-US" sz="2000" b="1"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91" t="4863" r="8067" b="41220"/>
          <a:stretch>
            <a:fillRect/>
          </a:stretch>
        </p:blipFill>
        <p:spPr bwMode="auto">
          <a:xfrm>
            <a:off x="1947320" y="-9828"/>
            <a:ext cx="5288976" cy="516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a:hlinkClick r:id="rId3" action="ppaction://hlinksldjump"/>
          </p:cNvPr>
          <p:cNvSpPr/>
          <p:nvPr/>
        </p:nvSpPr>
        <p:spPr>
          <a:xfrm>
            <a:off x="7380312" y="123478"/>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smtClean="0">
                <a:solidFill>
                  <a:srgbClr val="002060"/>
                </a:solidFill>
                <a:cs typeface="Arial" panose="020B0604020202020204" pitchFamily="34" charset="0"/>
              </a:rPr>
              <a:t>BẮC CỰC</a:t>
            </a:r>
            <a:endParaRPr lang="en-US" sz="2000" b="1" dirty="0">
              <a:solidFill>
                <a:srgbClr val="002060"/>
              </a:solidFill>
              <a:latin typeface="Arial" panose="020B0604020202020204" pitchFamily="34" charset="0"/>
              <a:cs typeface="Arial" panose="020B0604020202020204" pitchFamily="34" charset="0"/>
            </a:endParaRPr>
          </a:p>
        </p:txBody>
      </p:sp>
      <p:cxnSp>
        <p:nvCxnSpPr>
          <p:cNvPr id="4" name="Straight Arrow Connector 3"/>
          <p:cNvCxnSpPr>
            <a:stCxn id="2" idx="1"/>
          </p:cNvCxnSpPr>
          <p:nvPr/>
        </p:nvCxnSpPr>
        <p:spPr>
          <a:xfrm flipH="1" flipV="1">
            <a:off x="4716016" y="267494"/>
            <a:ext cx="2664296" cy="144016"/>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6" name="Rounded Rectangle 5">
            <a:hlinkClick r:id="rId4" action="ppaction://hlinksldjump"/>
          </p:cNvPr>
          <p:cNvSpPr/>
          <p:nvPr/>
        </p:nvSpPr>
        <p:spPr>
          <a:xfrm>
            <a:off x="73223" y="1400504"/>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cs typeface="Arial" panose="020B0604020202020204" pitchFamily="34" charset="0"/>
              </a:rPr>
              <a:t>BIỂN</a:t>
            </a:r>
            <a:endParaRPr lang="en-US" sz="2000" b="1" dirty="0">
              <a:solidFill>
                <a:srgbClr val="002060"/>
              </a:solidFill>
              <a:latin typeface="Arial" panose="020B0604020202020204" pitchFamily="34" charset="0"/>
              <a:cs typeface="Arial" panose="020B0604020202020204" pitchFamily="34" charset="0"/>
            </a:endParaRPr>
          </a:p>
        </p:txBody>
      </p:sp>
      <p:cxnSp>
        <p:nvCxnSpPr>
          <p:cNvPr id="7" name="Straight Arrow Connector 6"/>
          <p:cNvCxnSpPr>
            <a:stCxn id="6" idx="3"/>
          </p:cNvCxnSpPr>
          <p:nvPr/>
        </p:nvCxnSpPr>
        <p:spPr>
          <a:xfrm flipV="1">
            <a:off x="1729407" y="1635646"/>
            <a:ext cx="2266529" cy="52890"/>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7452239" y="2643758"/>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cs typeface="Arial" panose="020B0604020202020204" pitchFamily="34" charset="0"/>
              </a:rPr>
              <a:t>ĐẤT LIỀN</a:t>
            </a:r>
            <a:endParaRPr lang="en-US" sz="2000" b="1" dirty="0">
              <a:solidFill>
                <a:srgbClr val="002060"/>
              </a:solidFill>
              <a:latin typeface="Arial" panose="020B0604020202020204" pitchFamily="34" charset="0"/>
              <a:cs typeface="Arial" panose="020B0604020202020204" pitchFamily="34" charset="0"/>
            </a:endParaRPr>
          </a:p>
        </p:txBody>
      </p:sp>
      <p:cxnSp>
        <p:nvCxnSpPr>
          <p:cNvPr id="14" name="Straight Arrow Connector 13"/>
          <p:cNvCxnSpPr>
            <a:stCxn id="11" idx="1"/>
          </p:cNvCxnSpPr>
          <p:nvPr/>
        </p:nvCxnSpPr>
        <p:spPr>
          <a:xfrm flipH="1">
            <a:off x="5364088" y="2931790"/>
            <a:ext cx="2088151" cy="0"/>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a:hlinkClick r:id="rId5" action="ppaction://hlinksldjump"/>
          </p:cNvPr>
          <p:cNvSpPr/>
          <p:nvPr/>
        </p:nvSpPr>
        <p:spPr>
          <a:xfrm>
            <a:off x="73223" y="4155926"/>
            <a:ext cx="1656184" cy="576064"/>
          </a:xfrm>
          <a:prstGeom prst="roundRect">
            <a:avLst/>
          </a:prstGeom>
          <a:solidFill>
            <a:schemeClr val="accent1">
              <a:lumMod val="40000"/>
              <a:lumOff val="60000"/>
            </a:schemeClr>
          </a:solidFill>
          <a:ln w="28575">
            <a:solidFill>
              <a:srgbClr val="00206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cs typeface="Arial" panose="020B0604020202020204" pitchFamily="34" charset="0"/>
              </a:rPr>
              <a:t>NAM CỰC</a:t>
            </a:r>
            <a:endParaRPr lang="en-US" sz="2000" b="1" dirty="0">
              <a:solidFill>
                <a:srgbClr val="002060"/>
              </a:solidFill>
              <a:latin typeface="Arial" panose="020B0604020202020204" pitchFamily="34" charset="0"/>
              <a:cs typeface="Arial" panose="020B0604020202020204" pitchFamily="34" charset="0"/>
            </a:endParaRPr>
          </a:p>
        </p:txBody>
      </p:sp>
      <p:cxnSp>
        <p:nvCxnSpPr>
          <p:cNvPr id="18" name="Straight Arrow Connector 17"/>
          <p:cNvCxnSpPr>
            <a:stCxn id="17" idx="3"/>
          </p:cNvCxnSpPr>
          <p:nvPr/>
        </p:nvCxnSpPr>
        <p:spPr>
          <a:xfrm>
            <a:off x="1729407" y="4443958"/>
            <a:ext cx="2338537" cy="504056"/>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5606"/>
            <a:ext cx="457200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75606"/>
            <a:ext cx="4571999"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13228" y="4083918"/>
            <a:ext cx="3926724"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Biển</a:t>
            </a:r>
            <a:endParaRPr lang="en-US" sz="2000" b="1" dirty="0">
              <a:solidFill>
                <a:srgbClr val="002060"/>
              </a:solidFill>
            </a:endParaRPr>
          </a:p>
        </p:txBody>
      </p:sp>
      <p:sp>
        <p:nvSpPr>
          <p:cNvPr id="6" name="Rectangle 5"/>
          <p:cNvSpPr/>
          <p:nvPr/>
        </p:nvSpPr>
        <p:spPr>
          <a:xfrm>
            <a:off x="4880588" y="4083918"/>
            <a:ext cx="3926724"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Sông, ngòi, ao, hồ,....</a:t>
            </a:r>
            <a:endParaRPr lang="en-US" sz="2000" b="1" dirty="0">
              <a:solidFill>
                <a:srgbClr val="002060"/>
              </a:solidFill>
            </a:endParaRPr>
          </a:p>
        </p:txBody>
      </p:sp>
      <p:sp>
        <p:nvSpPr>
          <p:cNvPr id="7" name="Rectangle 6">
            <a:hlinkClick r:id="rId4" action="ppaction://hlinksldjump"/>
          </p:cNvPr>
          <p:cNvSpPr/>
          <p:nvPr/>
        </p:nvSpPr>
        <p:spPr>
          <a:xfrm>
            <a:off x="1439652" y="434726"/>
            <a:ext cx="6264696"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TRÁI ĐẤT LÀ MỘT HÀNH TINH CÓ SỰ SỐNG.</a:t>
            </a:r>
            <a:endParaRPr lang="en-US" sz="2000" b="1"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85648" y="2"/>
            <a:ext cx="2143125" cy="2143125"/>
          </a:xfrm>
          <a:prstGeom prst="rect">
            <a:avLst/>
          </a:prstGeom>
        </p:spPr>
      </p:pic>
      <p:sp>
        <p:nvSpPr>
          <p:cNvPr id="8" name="Speech Bubble: Rectangle with Corners Rounded 7"/>
          <p:cNvSpPr/>
          <p:nvPr/>
        </p:nvSpPr>
        <p:spPr>
          <a:xfrm>
            <a:off x="1002311" y="1071564"/>
            <a:ext cx="5880259" cy="1205865"/>
          </a:xfrm>
          <a:prstGeom prst="wedgeRoundRectCallout">
            <a:avLst>
              <a:gd name="adj1" fmla="val 59707"/>
              <a:gd name="adj2" fmla="val 11257"/>
              <a:gd name="adj3" fmla="val 1666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9" rIns="68573" bIns="34289" rtlCol="0" anchor="ctr"/>
          <a:lstStyle/>
          <a:p>
            <a:pPr defTabSz="685800">
              <a:defRPr/>
            </a:pPr>
            <a:r>
              <a:rPr lang="vi-VN" sz="2400" dirty="0">
                <a:solidFill>
                  <a:srgbClr val="002060"/>
                </a:solidFill>
                <a:cs typeface="Times New Roman" panose="02020603050405020304" pitchFamily="18" charset="0"/>
              </a:rPr>
              <a:t>Trái Đất tham gia vào mấy chuyển động?</a:t>
            </a:r>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504" y="1487150"/>
            <a:ext cx="1008112" cy="1012592"/>
          </a:xfrm>
          <a:prstGeom prst="rect">
            <a:avLst/>
          </a:prstGeom>
        </p:spPr>
      </p:pic>
      <p:sp>
        <p:nvSpPr>
          <p:cNvPr id="19" name="Rectangle: Rounded Corners 18"/>
          <p:cNvSpPr/>
          <p:nvPr/>
        </p:nvSpPr>
        <p:spPr>
          <a:xfrm>
            <a:off x="296212"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9" rIns="68573" bIns="34289" rtlCol="0" anchor="ctr"/>
          <a:lstStyle/>
          <a:p>
            <a:pPr algn="ctr" defTabSz="685800"/>
            <a:r>
              <a:rPr lang="en-US" sz="2400" dirty="0">
                <a:solidFill>
                  <a:srgbClr val="002060"/>
                </a:solidFill>
                <a:latin typeface="Arial" panose="020B0604020202020204" pitchFamily="34" charset="0"/>
                <a:cs typeface="Arial" panose="020B0604020202020204" pitchFamily="34" charset="0"/>
              </a:rPr>
              <a:t>A. </a:t>
            </a:r>
            <a:r>
              <a:rPr lang="vi-VN" sz="2400" dirty="0">
                <a:solidFill>
                  <a:srgbClr val="002060"/>
                </a:solidFill>
                <a:latin typeface="Arial" panose="020B0604020202020204" pitchFamily="34" charset="0"/>
                <a:cs typeface="Arial" panose="020B0604020202020204" pitchFamily="34" charset="0"/>
              </a:rPr>
              <a:t>1</a:t>
            </a:r>
            <a:endParaRPr lang="en-US" sz="2400" dirty="0">
              <a:solidFill>
                <a:srgbClr val="002060"/>
              </a:solidFill>
              <a:latin typeface="Arial" panose="020B0604020202020204" pitchFamily="34" charset="0"/>
              <a:cs typeface="Arial" panose="020B0604020202020204" pitchFamily="34" charset="0"/>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9360" y="2109548"/>
            <a:ext cx="2200752" cy="2200752"/>
          </a:xfrm>
          <a:prstGeom prst="rect">
            <a:avLst/>
          </a:prstGeom>
        </p:spPr>
      </p:pic>
      <p:sp>
        <p:nvSpPr>
          <p:cNvPr id="21" name="Rectangle: Rounded Corners 20"/>
          <p:cNvSpPr/>
          <p:nvPr/>
        </p:nvSpPr>
        <p:spPr>
          <a:xfrm>
            <a:off x="3439420"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9" rIns="68573" bIns="34289" rtlCol="0" anchor="ctr"/>
          <a:lstStyle/>
          <a:p>
            <a:pPr algn="ctr" defTabSz="685800"/>
            <a:r>
              <a:rPr lang="en-US" sz="2400" dirty="0">
                <a:solidFill>
                  <a:srgbClr val="002060"/>
                </a:solidFill>
                <a:latin typeface="Arial" panose="020B0604020202020204" pitchFamily="34" charset="0"/>
                <a:cs typeface="Arial" panose="020B0604020202020204" pitchFamily="34" charset="0"/>
              </a:rPr>
              <a:t>B. </a:t>
            </a:r>
            <a:r>
              <a:rPr lang="vi-VN" sz="2400" dirty="0">
                <a:solidFill>
                  <a:srgbClr val="002060"/>
                </a:solidFill>
                <a:latin typeface="Arial" panose="020B0604020202020204" pitchFamily="34" charset="0"/>
                <a:cs typeface="Arial" panose="020B0604020202020204" pitchFamily="34" charset="0"/>
              </a:rPr>
              <a:t>2</a:t>
            </a:r>
            <a:endParaRPr lang="en-US" sz="2400" dirty="0">
              <a:solidFill>
                <a:srgbClr val="002060"/>
              </a:solidFill>
              <a:latin typeface="Arial" panose="020B0604020202020204" pitchFamily="34" charset="0"/>
              <a:cs typeface="Arial" panose="020B0604020202020204" pitchFamily="34" charset="0"/>
            </a:endParaRPr>
          </a:p>
        </p:txBody>
      </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0837" y="2109548"/>
            <a:ext cx="2200752" cy="2200752"/>
          </a:xfrm>
          <a:prstGeom prst="rect">
            <a:avLst/>
          </a:prstGeom>
        </p:spPr>
      </p:pic>
      <p:sp>
        <p:nvSpPr>
          <p:cNvPr id="23" name="Rectangle: Rounded Corners 22"/>
          <p:cNvSpPr/>
          <p:nvPr/>
        </p:nvSpPr>
        <p:spPr>
          <a:xfrm>
            <a:off x="6535765" y="4293048"/>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9" rIns="68573" bIns="34289" rtlCol="0" anchor="ctr"/>
          <a:lstStyle/>
          <a:p>
            <a:pPr algn="ctr" defTabSz="685800">
              <a:defRPr/>
            </a:pPr>
            <a:r>
              <a:rPr lang="en-US" sz="2100" dirty="0">
                <a:solidFill>
                  <a:srgbClr val="002060"/>
                </a:solidFill>
                <a:latin typeface="Arial" panose="020B0604020202020204" pitchFamily="34" charset="0"/>
                <a:cs typeface="Arial" panose="020B0604020202020204" pitchFamily="34" charset="0"/>
              </a:rPr>
              <a:t>C. </a:t>
            </a:r>
            <a:r>
              <a:rPr lang="vi-VN" sz="2100" dirty="0">
                <a:solidFill>
                  <a:srgbClr val="002060"/>
                </a:solidFill>
                <a:latin typeface="Arial" panose="020B0604020202020204" pitchFamily="34" charset="0"/>
                <a:cs typeface="Arial" panose="020B0604020202020204" pitchFamily="34" charset="0"/>
              </a:rPr>
              <a:t>3</a:t>
            </a:r>
            <a:endParaRPr lang="en-US" sz="21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5000" advTm="20000">
        <p:split orient="vert"/>
      </p:transition>
    </mc:Choice>
    <mc:Fallback xmlns="">
      <p:transition spd="slow" advTm="20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strVal val="#ppt_w+.3"/>
                                          </p:val>
                                        </p:tav>
                                        <p:tav tm="100000">
                                          <p:val>
                                            <p:strVal val="#ppt_w"/>
                                          </p:val>
                                        </p:tav>
                                      </p:tavLst>
                                    </p:anim>
                                    <p:anim calcmode="lin" valueType="num">
                                      <p:cBhvr>
                                        <p:cTn id="20" dur="500" fill="hold"/>
                                        <p:tgtEl>
                                          <p:spTgt spid="19"/>
                                        </p:tgtEl>
                                        <p:attrNameLst>
                                          <p:attrName>ppt_h</p:attrName>
                                        </p:attrNameLst>
                                      </p:cBhvr>
                                      <p:tavLst>
                                        <p:tav tm="0">
                                          <p:val>
                                            <p:strVal val="#ppt_h"/>
                                          </p:val>
                                        </p:tav>
                                        <p:tav tm="100000">
                                          <p:val>
                                            <p:strVal val="#ppt_h"/>
                                          </p:val>
                                        </p:tav>
                                      </p:tavLst>
                                    </p:anim>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50" presetClass="entr" presetSubtype="0" decel="10000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strVal val="#ppt_w+.3"/>
                                          </p:val>
                                        </p:tav>
                                        <p:tav tm="100000">
                                          <p:val>
                                            <p:strVal val="#ppt_w"/>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mph" presetSubtype="2" fill="hold" nodeType="clickEffect">
                                  <p:stCondLst>
                                    <p:cond delay="0"/>
                                  </p:stCondLst>
                                  <p:childTnLst>
                                    <p:animClr clrSpc="rgb" dir="cw">
                                      <p:cBhvr>
                                        <p:cTn id="37" dur="2000" fill="hold"/>
                                        <p:tgtEl>
                                          <p:spTgt spid="21"/>
                                        </p:tgtEl>
                                        <p:attrNameLst>
                                          <p:attrName>fillcolor</p:attrName>
                                        </p:attrNameLst>
                                      </p:cBhvr>
                                      <p:to>
                                        <a:schemeClr val="hlink"/>
                                      </p:to>
                                    </p:animClr>
                                    <p:set>
                                      <p:cBhvr>
                                        <p:cTn id="38" dur="2000" fill="hold"/>
                                        <p:tgtEl>
                                          <p:spTgt spid="21"/>
                                        </p:tgtEl>
                                        <p:attrNameLst>
                                          <p:attrName>fill.type</p:attrName>
                                        </p:attrNameLst>
                                      </p:cBhvr>
                                      <p:to>
                                        <p:strVal val="solid"/>
                                      </p:to>
                                    </p:set>
                                    <p:set>
                                      <p:cBhvr>
                                        <p:cTn id="39" dur="2000" fill="hold"/>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1"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hlinkClick r:id="rId2" action="ppaction://hlinksldjump"/>
          </p:cNvPr>
          <p:cNvSpPr/>
          <p:nvPr/>
        </p:nvSpPr>
        <p:spPr>
          <a:xfrm>
            <a:off x="1691680" y="360040"/>
            <a:ext cx="6264696"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TRÁI ĐẤT LÀ MỘT HÀNH TINH CÓ SỰ SỐNG.</a:t>
            </a:r>
            <a:endParaRPr lang="en-US" sz="2000" b="1" dirty="0">
              <a:solidFill>
                <a:srgbClr val="002060"/>
              </a:solidFill>
            </a:endParaRPr>
          </a:p>
        </p:txBody>
      </p:sp>
      <p:pic>
        <p:nvPicPr>
          <p:cNvPr id="3074" name="Picture 2" descr="Bạn sống ở đâu, làng quê hay đô thị? | SGK Khoa học lớp 5"/>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a:fillRect/>
          </a:stretch>
        </p:blipFill>
        <p:spPr bwMode="auto">
          <a:xfrm>
            <a:off x="0" y="915566"/>
            <a:ext cx="4644008" cy="345638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915565"/>
            <a:ext cx="4457044" cy="31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680646" y="4392488"/>
            <a:ext cx="3926724" cy="33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dirty="0" smtClean="0">
                <a:solidFill>
                  <a:srgbClr val="002060"/>
                </a:solidFill>
              </a:rPr>
              <a:t>ĐẤT LIỀN</a:t>
            </a:r>
            <a:endParaRPr lang="en-US" sz="2000" b="1"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91" t="4863" r="8067" b="41220"/>
          <a:stretch>
            <a:fillRect/>
          </a:stretch>
        </p:blipFill>
        <p:spPr bwMode="auto">
          <a:xfrm>
            <a:off x="1947320" y="-9828"/>
            <a:ext cx="5288976" cy="516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A_库_图片 96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rot="1157311">
            <a:off x="4101706" y="323470"/>
            <a:ext cx="4777972" cy="3778332"/>
          </a:xfrm>
          <a:prstGeom prst="rect">
            <a:avLst/>
          </a:prstGeom>
        </p:spPr>
      </p:pic>
      <p:sp>
        <p:nvSpPr>
          <p:cNvPr id="7" name="文本框 5"/>
          <p:cNvSpPr txBox="1"/>
          <p:nvPr/>
        </p:nvSpPr>
        <p:spPr>
          <a:xfrm flipH="1">
            <a:off x="4932040" y="1131590"/>
            <a:ext cx="3355175" cy="1446511"/>
          </a:xfrm>
          <a:prstGeom prst="rect">
            <a:avLst/>
          </a:prstGeom>
          <a:noFill/>
        </p:spPr>
        <p:txBody>
          <a:bodyPr wrap="square" lIns="91404" tIns="45701" rIns="91404" bIns="45701" rtlCol="0">
            <a:spAutoFit/>
          </a:bodyPr>
          <a:lstStyle/>
          <a:p>
            <a:pPr algn="ctr" defTabSz="685800"/>
            <a:r>
              <a:rPr lang="en-US" altLang="zh-CN" sz="4400" b="1" smtClean="0">
                <a:solidFill>
                  <a:srgbClr val="258F2E"/>
                </a:solidFill>
                <a:latin typeface="Arial" panose="020B0604020202020204" pitchFamily="34" charset="0"/>
                <a:ea typeface="Microsoft YaHei" panose="020B0503020204020204" charset="-122"/>
                <a:cs typeface="Arial" panose="020B0604020202020204" pitchFamily="34" charset="0"/>
              </a:rPr>
              <a:t>3/</a:t>
            </a:r>
            <a:r>
              <a:rPr lang="vi-VN" altLang="zh-CN" sz="4400" b="1" smtClean="0">
                <a:solidFill>
                  <a:srgbClr val="258F2E"/>
                </a:solidFill>
                <a:latin typeface="Arial" panose="020B0604020202020204" pitchFamily="34" charset="0"/>
                <a:ea typeface="Microsoft YaHei" panose="020B0503020204020204" charset="-122"/>
                <a:cs typeface="Arial" panose="020B0604020202020204" pitchFamily="34" charset="0"/>
              </a:rPr>
              <a:t>Vận </a:t>
            </a:r>
            <a:r>
              <a:rPr lang="vi-VN" altLang="zh-CN" sz="4400" b="1" dirty="0" smtClean="0">
                <a:solidFill>
                  <a:srgbClr val="258F2E"/>
                </a:solidFill>
                <a:latin typeface="Arial" panose="020B0604020202020204" pitchFamily="34" charset="0"/>
                <a:ea typeface="Microsoft YaHei" panose="020B0503020204020204" charset="-122"/>
                <a:cs typeface="Arial" panose="020B0604020202020204" pitchFamily="34" charset="0"/>
              </a:rPr>
              <a:t>dụng </a:t>
            </a:r>
          </a:p>
          <a:p>
            <a:pPr algn="ctr" defTabSz="685800"/>
            <a:r>
              <a:rPr lang="vi-VN" altLang="zh-CN" sz="4400" b="1" dirty="0" smtClean="0">
                <a:solidFill>
                  <a:srgbClr val="258F2E"/>
                </a:solidFill>
                <a:latin typeface="Arial" panose="020B0604020202020204" pitchFamily="34" charset="0"/>
                <a:ea typeface="Microsoft YaHei" panose="020B0503020204020204" charset="-122"/>
                <a:cs typeface="Arial" panose="020B0604020202020204" pitchFamily="34" charset="0"/>
              </a:rPr>
              <a:t>Trải nghiệm</a:t>
            </a:r>
            <a:endParaRPr lang="zh-CN" altLang="en-US" sz="4400" b="1" dirty="0">
              <a:solidFill>
                <a:srgbClr val="258F2E"/>
              </a:solidFill>
              <a:latin typeface="Arial" panose="020B0604020202020204" pitchFamily="34" charset="0"/>
              <a:ea typeface="Microsoft YaHei" panose="020B0503020204020204" charset="-122"/>
              <a:cs typeface="Arial" panose="020B0604020202020204" pitchFamily="34" charset="0"/>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528" y="339502"/>
            <a:ext cx="4320480" cy="491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200" fill="hold">
                                          <p:stCondLst>
                                            <p:cond delay="0"/>
                                          </p:stCondLst>
                                        </p:cTn>
                                        <p:tgtEl>
                                          <p:spTgt spid="7"/>
                                        </p:tgtEl>
                                        <p:attrNameLst>
                                          <p:attrName>r</p:attrName>
                                        </p:attrNameLst>
                                      </p:cBhvr>
                                    </p:animRot>
                                    <p:animRot by="-240000">
                                      <p:cBhvr>
                                        <p:cTn id="7" dur="400" fill="hold">
                                          <p:stCondLst>
                                            <p:cond delay="400"/>
                                          </p:stCondLst>
                                        </p:cTn>
                                        <p:tgtEl>
                                          <p:spTgt spid="7"/>
                                        </p:tgtEl>
                                        <p:attrNameLst>
                                          <p:attrName>r</p:attrName>
                                        </p:attrNameLst>
                                      </p:cBhvr>
                                    </p:animRot>
                                    <p:animRot by="240000">
                                      <p:cBhvr>
                                        <p:cTn id="8" dur="400" fill="hold">
                                          <p:stCondLst>
                                            <p:cond delay="800"/>
                                          </p:stCondLst>
                                        </p:cTn>
                                        <p:tgtEl>
                                          <p:spTgt spid="7"/>
                                        </p:tgtEl>
                                        <p:attrNameLst>
                                          <p:attrName>r</p:attrName>
                                        </p:attrNameLst>
                                      </p:cBhvr>
                                    </p:animRot>
                                    <p:animRot by="-240000">
                                      <p:cBhvr>
                                        <p:cTn id="9" dur="400" fill="hold">
                                          <p:stCondLst>
                                            <p:cond delay="1200"/>
                                          </p:stCondLst>
                                        </p:cTn>
                                        <p:tgtEl>
                                          <p:spTgt spid="7"/>
                                        </p:tgtEl>
                                        <p:attrNameLst>
                                          <p:attrName>r</p:attrName>
                                        </p:attrNameLst>
                                      </p:cBhvr>
                                    </p:animRot>
                                    <p:animRot by="120000">
                                      <p:cBhvr>
                                        <p:cTn id="10" dur="400" fill="hold">
                                          <p:stCondLst>
                                            <p:cond delay="1600"/>
                                          </p:stCondLst>
                                        </p:cTn>
                                        <p:tgtEl>
                                          <p:spTgt spid="7"/>
                                        </p:tgtEl>
                                        <p:attrNameLst>
                                          <p:attrName>r</p:attrName>
                                        </p:attrNameLst>
                                      </p:cBhvr>
                                    </p:animRot>
                                  </p:childTnLst>
                                </p:cTn>
                              </p:par>
                              <p:par>
                                <p:cTn id="11" presetID="32" presetClass="emph" presetSubtype="0" fill="hold" nodeType="withEffect">
                                  <p:stCondLst>
                                    <p:cond delay="0"/>
                                  </p:stCondLst>
                                  <p:childTnLst>
                                    <p:animRot by="120000">
                                      <p:cBhvr>
                                        <p:cTn id="12" dur="200" fill="hold">
                                          <p:stCondLst>
                                            <p:cond delay="0"/>
                                          </p:stCondLst>
                                        </p:cTn>
                                        <p:tgtEl>
                                          <p:spTgt spid="6"/>
                                        </p:tgtEl>
                                        <p:attrNameLst>
                                          <p:attrName>r</p:attrName>
                                        </p:attrNameLst>
                                      </p:cBhvr>
                                    </p:animRot>
                                    <p:animRot by="-240000">
                                      <p:cBhvr>
                                        <p:cTn id="13" dur="400" fill="hold">
                                          <p:stCondLst>
                                            <p:cond delay="400"/>
                                          </p:stCondLst>
                                        </p:cTn>
                                        <p:tgtEl>
                                          <p:spTgt spid="6"/>
                                        </p:tgtEl>
                                        <p:attrNameLst>
                                          <p:attrName>r</p:attrName>
                                        </p:attrNameLst>
                                      </p:cBhvr>
                                    </p:animRot>
                                    <p:animRot by="240000">
                                      <p:cBhvr>
                                        <p:cTn id="14" dur="400" fill="hold">
                                          <p:stCondLst>
                                            <p:cond delay="800"/>
                                          </p:stCondLst>
                                        </p:cTn>
                                        <p:tgtEl>
                                          <p:spTgt spid="6"/>
                                        </p:tgtEl>
                                        <p:attrNameLst>
                                          <p:attrName>r</p:attrName>
                                        </p:attrNameLst>
                                      </p:cBhvr>
                                    </p:animRot>
                                    <p:animRot by="-240000">
                                      <p:cBhvr>
                                        <p:cTn id="15" dur="400" fill="hold">
                                          <p:stCondLst>
                                            <p:cond delay="1200"/>
                                          </p:stCondLst>
                                        </p:cTn>
                                        <p:tgtEl>
                                          <p:spTgt spid="6"/>
                                        </p:tgtEl>
                                        <p:attrNameLst>
                                          <p:attrName>r</p:attrName>
                                        </p:attrNameLst>
                                      </p:cBhvr>
                                    </p:animRot>
                                    <p:animRot by="120000">
                                      <p:cBhvr>
                                        <p:cTn id="16"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551438" y="1203598"/>
            <a:ext cx="8208912" cy="2010908"/>
          </a:xfrm>
          <a:prstGeom prst="roundRect">
            <a:avLst>
              <a:gd name="adj" fmla="val 30588"/>
            </a:avLst>
          </a:prstGeom>
          <a:solidFill>
            <a:schemeClr val="bg1"/>
          </a:solidFill>
          <a:ln w="63500">
            <a:solidFill>
              <a:srgbClr val="36363E"/>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defTabSz="685800"/>
            <a:endParaRPr lang="zh-CN" altLang="en-US" sz="4000" dirty="0">
              <a:solidFill>
                <a:prstClr val="white"/>
              </a:solidFill>
              <a:latin typeface="Arial" panose="020B0604020202020204" pitchFamily="34" charset="0"/>
              <a:ea typeface="SimSun" panose="02010600030101010101" pitchFamily="2" charset="-122"/>
              <a:cs typeface="Arial" panose="020B0604020202020204" pitchFamily="34" charset="0"/>
            </a:endParaRPr>
          </a:p>
        </p:txBody>
      </p:sp>
      <p:pic>
        <p:nvPicPr>
          <p:cNvPr id="23" name="图片 22"/>
          <p:cNvPicPr>
            <a:picLocks noChangeAspect="1"/>
          </p:cNvPicPr>
          <p:nvPr/>
        </p:nvPicPr>
        <p:blipFill>
          <a:blip r:embed="rId3"/>
          <a:stretch>
            <a:fillRect/>
          </a:stretch>
        </p:blipFill>
        <p:spPr>
          <a:xfrm rot="18320546">
            <a:off x="188187" y="339963"/>
            <a:ext cx="1750526" cy="1774442"/>
          </a:xfrm>
          <a:prstGeom prst="rect">
            <a:avLst/>
          </a:prstGeom>
        </p:spPr>
      </p:pic>
      <p:pic>
        <p:nvPicPr>
          <p:cNvPr id="6" name="图片 5"/>
          <p:cNvPicPr>
            <a:picLocks noChangeAspect="1"/>
          </p:cNvPicPr>
          <p:nvPr/>
        </p:nvPicPr>
        <p:blipFill>
          <a:blip r:embed="rId4"/>
          <a:stretch>
            <a:fillRect/>
          </a:stretch>
        </p:blipFill>
        <p:spPr>
          <a:xfrm rot="3039308">
            <a:off x="7499237" y="2608973"/>
            <a:ext cx="1406813" cy="787159"/>
          </a:xfrm>
          <a:prstGeom prst="rect">
            <a:avLst/>
          </a:prstGeom>
        </p:spPr>
      </p:pic>
      <p:sp>
        <p:nvSpPr>
          <p:cNvPr id="7" name="Rectangle 6"/>
          <p:cNvSpPr/>
          <p:nvPr/>
        </p:nvSpPr>
        <p:spPr>
          <a:xfrm>
            <a:off x="1063450" y="1793573"/>
            <a:ext cx="7344816" cy="830958"/>
          </a:xfrm>
          <a:prstGeom prst="rect">
            <a:avLst/>
          </a:prstGeom>
        </p:spPr>
        <p:txBody>
          <a:bodyPr wrap="square" lIns="91404" tIns="45701" rIns="91404" bIns="45701">
            <a:spAutoFit/>
          </a:bodyPr>
          <a:lstStyle/>
          <a:p>
            <a:pPr algn="ctr"/>
            <a:r>
              <a:rPr lang="vi-VN" sz="2400" b="1" dirty="0" smtClean="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Nguyên nhân khiến Trái Đất gặp phải những </a:t>
            </a:r>
          </a:p>
          <a:p>
            <a:pPr algn="ctr"/>
            <a:r>
              <a:rPr 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v</a:t>
            </a:r>
            <a:r>
              <a:rPr lang="vi-VN" sz="2400" b="1" dirty="0" smtClean="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ấn đề về ô nhiễm môi trường?</a:t>
            </a:r>
            <a:endParaRPr lang="en-US"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iến nhựa thành điện - Giải pháp mới giảm thiểu ô nhiễm môi trường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339502"/>
            <a:ext cx="5636719" cy="33123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guyên Nhân môi trường bị ô nhiễm - Hãy Bảo Vệ Môi Trường của Chúng T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359594"/>
            <a:ext cx="5922449" cy="329227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359594"/>
            <a:ext cx="5922449" cy="3347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704" y="339502"/>
            <a:ext cx="5922449" cy="3360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994939" y="3795886"/>
            <a:ext cx="7105453"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Những bãi rác khổng lồ</a:t>
            </a:r>
            <a:endParaRPr lang="en-US" sz="3200" dirty="0">
              <a:solidFill>
                <a:srgbClr val="002060"/>
              </a:solidFill>
              <a:latin typeface="Arial" panose="020B0604020202020204" pitchFamily="34" charset="0"/>
              <a:cs typeface="Arial" panose="020B0604020202020204" pitchFamily="34" charset="0"/>
            </a:endParaRPr>
          </a:p>
        </p:txBody>
      </p:sp>
      <p:sp>
        <p:nvSpPr>
          <p:cNvPr id="7" name="Rectangle 6"/>
          <p:cNvSpPr/>
          <p:nvPr/>
        </p:nvSpPr>
        <p:spPr>
          <a:xfrm>
            <a:off x="1" y="3795886"/>
            <a:ext cx="9144000"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Khói bụi từ nhà máy, phương tiện giao thông,...</a:t>
            </a:r>
            <a:endParaRPr lang="en-US" sz="3200" dirty="0">
              <a:solidFill>
                <a:srgbClr val="002060"/>
              </a:solidFill>
              <a:latin typeface="Arial" panose="020B0604020202020204" pitchFamily="34" charset="0"/>
              <a:cs typeface="Arial" panose="020B0604020202020204" pitchFamily="34" charset="0"/>
            </a:endParaRPr>
          </a:p>
        </p:txBody>
      </p:sp>
      <p:sp>
        <p:nvSpPr>
          <p:cNvPr id="8" name="Rectangle 7"/>
          <p:cNvSpPr/>
          <p:nvPr/>
        </p:nvSpPr>
        <p:spPr>
          <a:xfrm>
            <a:off x="10047" y="3867894"/>
            <a:ext cx="9144000"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Nước thải sinh hoạt, nước thải từ các nhà máy,...</a:t>
            </a:r>
            <a:endParaRPr lang="en-US" sz="3200" dirty="0">
              <a:solidFill>
                <a:srgbClr val="002060"/>
              </a:solidFill>
              <a:latin typeface="Arial" panose="020B0604020202020204" pitchFamily="34" charset="0"/>
              <a:cs typeface="Arial" panose="020B0604020202020204" pitchFamily="34" charset="0"/>
            </a:endParaRPr>
          </a:p>
        </p:txBody>
      </p:sp>
      <p:sp>
        <p:nvSpPr>
          <p:cNvPr id="9" name="Rectangle 8"/>
          <p:cNvSpPr/>
          <p:nvPr/>
        </p:nvSpPr>
        <p:spPr>
          <a:xfrm>
            <a:off x="-24335" y="3867894"/>
            <a:ext cx="9144000"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Sự cố đắm thuyền, tràn dầu trên biển cả,....</a:t>
            </a:r>
            <a:endParaRPr lang="en-US" sz="3200" dirty="0">
              <a:solidFill>
                <a:srgbClr val="002060"/>
              </a:solidFill>
              <a:latin typeface="Arial" panose="020B0604020202020204" pitchFamily="34" charset="0"/>
              <a:cs typeface="Arial" panose="020B0604020202020204" pitchFamily="34" charset="0"/>
            </a:endParaRPr>
          </a:p>
        </p:txBody>
      </p:sp>
      <p:sp>
        <p:nvSpPr>
          <p:cNvPr id="10" name="Rectangle 9"/>
          <p:cNvSpPr/>
          <p:nvPr/>
        </p:nvSpPr>
        <p:spPr>
          <a:xfrm>
            <a:off x="0" y="3867894"/>
            <a:ext cx="9144000"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Con người còn chặt, phá rừng,....</a:t>
            </a:r>
            <a:endParaRPr lang="en-US" sz="3200"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4460" y="359594"/>
            <a:ext cx="5913693" cy="3335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52388" y="3893368"/>
            <a:ext cx="9144000" cy="502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rgbClr val="002060"/>
                </a:solidFill>
                <a:latin typeface="Arial" panose="020B0604020202020204" pitchFamily="34" charset="0"/>
                <a:cs typeface="Arial" panose="020B0604020202020204" pitchFamily="34" charset="0"/>
              </a:rPr>
              <a:t>Săn, bắt động vật</a:t>
            </a:r>
            <a:endParaRPr lang="en-US" sz="3200" dirty="0">
              <a:solidFill>
                <a:srgbClr val="002060"/>
              </a:solidFill>
              <a:latin typeface="Arial" panose="020B0604020202020204" pitchFamily="34" charset="0"/>
              <a:cs typeface="Arial" panose="020B0604020202020204" pitchFamily="34" charset="0"/>
            </a:endParaRPr>
          </a:p>
        </p:txBody>
      </p:sp>
      <p:pic>
        <p:nvPicPr>
          <p:cNvPr id="13"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4460" y="359594"/>
            <a:ext cx="5913693" cy="3329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50"/>
                                        <p:tgtEl>
                                          <p:spTgt spid="1026"/>
                                        </p:tgtEl>
                                      </p:cBhvr>
                                    </p:animEffect>
                                    <p:set>
                                      <p:cBhvr>
                                        <p:cTn id="7" dur="1" fill="hold">
                                          <p:stCondLst>
                                            <p:cond delay="249"/>
                                          </p:stCondLst>
                                        </p:cTn>
                                        <p:tgtEl>
                                          <p:spTgt spid="102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50"/>
                                        <p:tgtEl>
                                          <p:spTgt spid="2"/>
                                        </p:tgtEl>
                                      </p:cBhvr>
                                    </p:animEffect>
                                    <p:set>
                                      <p:cBhvr>
                                        <p:cTn id="10" dur="1" fill="hold">
                                          <p:stCondLst>
                                            <p:cond delay="249"/>
                                          </p:stCondLst>
                                        </p:cTn>
                                        <p:tgtEl>
                                          <p:spTgt spid="2"/>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fade">
                                      <p:cBhvr>
                                        <p:cTn id="13" dur="500"/>
                                        <p:tgtEl>
                                          <p:spTgt spid="10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028"/>
                                        </p:tgtEl>
                                      </p:cBhvr>
                                    </p:animEffect>
                                    <p:set>
                                      <p:cBhvr>
                                        <p:cTn id="21" dur="1" fill="hold">
                                          <p:stCondLst>
                                            <p:cond delay="499"/>
                                          </p:stCondLst>
                                        </p:cTn>
                                        <p:tgtEl>
                                          <p:spTgt spid="102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fade">
                                      <p:cBhvr>
                                        <p:cTn id="27" dur="500"/>
                                        <p:tgtEl>
                                          <p:spTgt spid="307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074"/>
                                        </p:tgtEl>
                                      </p:cBhvr>
                                    </p:animEffect>
                                    <p:set>
                                      <p:cBhvr>
                                        <p:cTn id="35" dur="1" fill="hold">
                                          <p:stCondLst>
                                            <p:cond delay="499"/>
                                          </p:stCondLst>
                                        </p:cTn>
                                        <p:tgtEl>
                                          <p:spTgt spid="307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3075"/>
                                        </p:tgtEl>
                                        <p:attrNameLst>
                                          <p:attrName>style.visibility</p:attrName>
                                        </p:attrNameLst>
                                      </p:cBhvr>
                                      <p:to>
                                        <p:strVal val="visible"/>
                                      </p:to>
                                    </p:set>
                                    <p:animEffect transition="in" filter="fade">
                                      <p:cBhvr>
                                        <p:cTn id="41" dur="500"/>
                                        <p:tgtEl>
                                          <p:spTgt spid="3075"/>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3075"/>
                                        </p:tgtEl>
                                      </p:cBhvr>
                                    </p:animEffect>
                                    <p:set>
                                      <p:cBhvr>
                                        <p:cTn id="48" dur="1" fill="hold">
                                          <p:stCondLst>
                                            <p:cond delay="499"/>
                                          </p:stCondLst>
                                        </p:cTn>
                                        <p:tgtEl>
                                          <p:spTgt spid="307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3"/>
                                        </p:tgtEl>
                                      </p:cBhvr>
                                    </p:animEffect>
                                    <p:set>
                                      <p:cBhvr>
                                        <p:cTn id="62" dur="1" fill="hold">
                                          <p:stCondLst>
                                            <p:cond delay="499"/>
                                          </p:stCondLst>
                                        </p:cTn>
                                        <p:tgtEl>
                                          <p:spTgt spid="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0"/>
                                        </p:tgtEl>
                                      </p:cBhvr>
                                    </p:animEffect>
                                    <p:set>
                                      <p:cBhvr>
                                        <p:cTn id="65" dur="1" fill="hold">
                                          <p:stCondLst>
                                            <p:cond delay="499"/>
                                          </p:stCondLst>
                                        </p:cTn>
                                        <p:tgtEl>
                                          <p:spTgt spid="10"/>
                                        </p:tgtEl>
                                        <p:attrNameLst>
                                          <p:attrName>style.visibility</p:attrName>
                                        </p:attrNameLst>
                                      </p:cBhvr>
                                      <p:to>
                                        <p:strVal val="hidden"/>
                                      </p:to>
                                    </p:set>
                                  </p:childTnLst>
                                </p:cTn>
                              </p:par>
                              <p:par>
                                <p:cTn id="66" presetID="10" presetClass="entr" presetSubtype="0" fill="hold"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7" grpId="1"/>
      <p:bldP spid="8" grpId="0"/>
      <p:bldP spid="8" grpId="1"/>
      <p:bldP spid="9" grpId="0"/>
      <p:bldP spid="9" grpId="1"/>
      <p:bldP spid="10" grpId="0"/>
      <p:bldP spid="10" grpId="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551438" y="1203598"/>
            <a:ext cx="8208912" cy="2010908"/>
          </a:xfrm>
          <a:prstGeom prst="roundRect">
            <a:avLst>
              <a:gd name="adj" fmla="val 30588"/>
            </a:avLst>
          </a:prstGeom>
          <a:solidFill>
            <a:schemeClr val="bg1"/>
          </a:solidFill>
          <a:ln w="63500">
            <a:solidFill>
              <a:srgbClr val="36363E"/>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defTabSz="685800"/>
            <a:endParaRPr lang="zh-CN" altLang="en-US" sz="4000" dirty="0">
              <a:solidFill>
                <a:prstClr val="white"/>
              </a:solidFill>
              <a:latin typeface="Arial" panose="020B0604020202020204" pitchFamily="34" charset="0"/>
              <a:cs typeface="Arial" panose="020B0604020202020204" pitchFamily="34" charset="0"/>
            </a:endParaRPr>
          </a:p>
        </p:txBody>
      </p:sp>
      <p:pic>
        <p:nvPicPr>
          <p:cNvPr id="23" name="图片 22"/>
          <p:cNvPicPr>
            <a:picLocks noChangeAspect="1"/>
          </p:cNvPicPr>
          <p:nvPr/>
        </p:nvPicPr>
        <p:blipFill>
          <a:blip r:embed="rId3"/>
          <a:stretch>
            <a:fillRect/>
          </a:stretch>
        </p:blipFill>
        <p:spPr>
          <a:xfrm rot="18320546">
            <a:off x="188187" y="339963"/>
            <a:ext cx="1750526" cy="1774442"/>
          </a:xfrm>
          <a:prstGeom prst="rect">
            <a:avLst/>
          </a:prstGeom>
        </p:spPr>
      </p:pic>
      <p:pic>
        <p:nvPicPr>
          <p:cNvPr id="6" name="图片 5"/>
          <p:cNvPicPr>
            <a:picLocks noChangeAspect="1"/>
          </p:cNvPicPr>
          <p:nvPr/>
        </p:nvPicPr>
        <p:blipFill>
          <a:blip r:embed="rId4"/>
          <a:stretch>
            <a:fillRect/>
          </a:stretch>
        </p:blipFill>
        <p:spPr>
          <a:xfrm rot="3039308">
            <a:off x="7499237" y="2608973"/>
            <a:ext cx="1406813" cy="787159"/>
          </a:xfrm>
          <a:prstGeom prst="rect">
            <a:avLst/>
          </a:prstGeom>
        </p:spPr>
      </p:pic>
      <p:sp>
        <p:nvSpPr>
          <p:cNvPr id="7" name="Rectangle 6"/>
          <p:cNvSpPr/>
          <p:nvPr/>
        </p:nvSpPr>
        <p:spPr>
          <a:xfrm>
            <a:off x="1063450" y="1793573"/>
            <a:ext cx="7344816" cy="830958"/>
          </a:xfrm>
          <a:prstGeom prst="rect">
            <a:avLst/>
          </a:prstGeom>
        </p:spPr>
        <p:txBody>
          <a:bodyPr wrap="square" lIns="91404" tIns="45701" rIns="91404" bIns="45701">
            <a:spAutoFit/>
          </a:bodyPr>
          <a:lstStyle/>
          <a:p>
            <a:pPr algn="ctr"/>
            <a:r>
              <a:rPr lang="vi-VN" sz="2400" b="1" dirty="0" smtClean="0">
                <a:ln w="9525">
                  <a:solidFill>
                    <a:prstClr val="black">
                      <a:lumMod val="75000"/>
                      <a:lumOff val="25000"/>
                    </a:prstClr>
                  </a:solidFill>
                </a:ln>
                <a:solidFill>
                  <a:srgbClr val="7030A0"/>
                </a:solidFill>
                <a:latin typeface="Arial" panose="020B0604020202020204" pitchFamily="34" charset="0"/>
                <a:cs typeface="Arial" panose="020B0604020202020204" pitchFamily="34" charset="0"/>
              </a:rPr>
              <a:t>Những việc làm đó đã ảnh hưởng như thế nào tới Trái Đất của chúng ta?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677111" cy="26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7111" y="0"/>
            <a:ext cx="4466889" cy="265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865" t="5760" r="1822" b="8969"/>
          <a:stretch>
            <a:fillRect/>
          </a:stretch>
        </p:blipFill>
        <p:spPr bwMode="auto">
          <a:xfrm>
            <a:off x="-9997" y="2657388"/>
            <a:ext cx="4687107" cy="248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7111" y="2657388"/>
            <a:ext cx="4466890" cy="248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551438" y="1203598"/>
            <a:ext cx="8208912" cy="2010908"/>
          </a:xfrm>
          <a:prstGeom prst="roundRect">
            <a:avLst>
              <a:gd name="adj" fmla="val 30588"/>
            </a:avLst>
          </a:prstGeom>
          <a:solidFill>
            <a:schemeClr val="bg1"/>
          </a:solidFill>
          <a:ln w="63500">
            <a:solidFill>
              <a:srgbClr val="36363E"/>
            </a:solid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defTabSz="685800"/>
            <a:endParaRPr lang="zh-CN" altLang="en-US" sz="4000" dirty="0">
              <a:solidFill>
                <a:prstClr val="white"/>
              </a:solidFill>
              <a:latin typeface="Arial" panose="020B0604020202020204" pitchFamily="34" charset="0"/>
              <a:ea typeface="SimSun" panose="02010600030101010101" pitchFamily="2" charset="-122"/>
              <a:cs typeface="Arial" panose="020B0604020202020204" pitchFamily="34" charset="0"/>
            </a:endParaRPr>
          </a:p>
        </p:txBody>
      </p:sp>
      <p:pic>
        <p:nvPicPr>
          <p:cNvPr id="23" name="图片 22"/>
          <p:cNvPicPr>
            <a:picLocks noChangeAspect="1"/>
          </p:cNvPicPr>
          <p:nvPr/>
        </p:nvPicPr>
        <p:blipFill>
          <a:blip r:embed="rId3"/>
          <a:stretch>
            <a:fillRect/>
          </a:stretch>
        </p:blipFill>
        <p:spPr>
          <a:xfrm rot="18320546">
            <a:off x="68051" y="486481"/>
            <a:ext cx="1689907" cy="1712995"/>
          </a:xfrm>
          <a:prstGeom prst="rect">
            <a:avLst/>
          </a:prstGeom>
        </p:spPr>
      </p:pic>
      <p:pic>
        <p:nvPicPr>
          <p:cNvPr id="6" name="图片 5"/>
          <p:cNvPicPr>
            <a:picLocks noChangeAspect="1"/>
          </p:cNvPicPr>
          <p:nvPr/>
        </p:nvPicPr>
        <p:blipFill>
          <a:blip r:embed="rId4"/>
          <a:stretch>
            <a:fillRect/>
          </a:stretch>
        </p:blipFill>
        <p:spPr>
          <a:xfrm rot="3039308">
            <a:off x="7499237" y="2608973"/>
            <a:ext cx="1406813" cy="787159"/>
          </a:xfrm>
          <a:prstGeom prst="rect">
            <a:avLst/>
          </a:prstGeom>
        </p:spPr>
      </p:pic>
      <p:sp>
        <p:nvSpPr>
          <p:cNvPr id="7" name="Rectangle 6"/>
          <p:cNvSpPr/>
          <p:nvPr/>
        </p:nvSpPr>
        <p:spPr>
          <a:xfrm>
            <a:off x="1063450" y="1793573"/>
            <a:ext cx="7344816" cy="830958"/>
          </a:xfrm>
          <a:prstGeom prst="rect">
            <a:avLst/>
          </a:prstGeom>
        </p:spPr>
        <p:txBody>
          <a:bodyPr wrap="square" lIns="91404" tIns="45701" rIns="91404" bIns="45701">
            <a:spAutoFit/>
          </a:bodyPr>
          <a:lstStyle/>
          <a:p>
            <a:pPr algn="ct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Để</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giữ</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cho</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Trái</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Đất</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luôn</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xanh</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sạch</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và</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đẹp</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chúng</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ta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cần</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phải</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làm</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 </a:t>
            </a:r>
            <a:r>
              <a:rPr lang="en-US" altLang="vi-VN" sz="2400" b="1" dirty="0" err="1">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gì</a:t>
            </a:r>
            <a:r>
              <a:rPr lang="en-US" altLang="vi-VN"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rPr>
              <a:t>?</a:t>
            </a:r>
            <a:endParaRPr lang="en-US" sz="2400" b="1" dirty="0">
              <a:ln w="9525">
                <a:solidFill>
                  <a:schemeClr val="tx1">
                    <a:lumMod val="75000"/>
                    <a:lumOff val="25000"/>
                  </a:schemeClr>
                </a:solidFill>
              </a:ln>
              <a:solidFill>
                <a:srgbClr val="7030A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6956" b="-931"/>
          <a:stretch>
            <a:fillRect/>
          </a:stretch>
        </p:blipFill>
        <p:spPr bwMode="auto">
          <a:xfrm>
            <a:off x="0" y="504056"/>
            <a:ext cx="4611962" cy="319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04057"/>
            <a:ext cx="4611962" cy="313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83518"/>
            <a:ext cx="4611962" cy="3159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2004" r="11838" b="10961"/>
          <a:stretch>
            <a:fillRect/>
          </a:stretch>
        </p:blipFill>
        <p:spPr bwMode="auto">
          <a:xfrm>
            <a:off x="0" y="0"/>
            <a:ext cx="3203848" cy="5171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1962" y="483518"/>
            <a:ext cx="4532038" cy="3159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3939902"/>
            <a:ext cx="91371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solidFill>
                  <a:srgbClr val="002060"/>
                </a:solidFill>
              </a:rPr>
              <a:t>Vứt rác, đổ rác đúng nơi quy định. Dọn dẹp đường làng ngõ xóm</a:t>
            </a:r>
            <a:endParaRPr lang="en-US" sz="2400" dirty="0">
              <a:solidFill>
                <a:srgbClr val="002060"/>
              </a:solidFill>
            </a:endParaRPr>
          </a:p>
        </p:txBody>
      </p:sp>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38602" y="483518"/>
            <a:ext cx="4498498" cy="3189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8136" y="4011910"/>
            <a:ext cx="91371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solidFill>
                  <a:srgbClr val="002060"/>
                </a:solidFill>
              </a:rPr>
              <a:t>Trồng và bảo vệ cây xanh</a:t>
            </a:r>
            <a:endParaRPr lang="en-US" sz="2400" dirty="0">
              <a:solidFill>
                <a:srgbClr val="002060"/>
              </a:solidFill>
            </a:endParaRPr>
          </a:p>
        </p:txBody>
      </p:sp>
      <p:pic>
        <p:nvPicPr>
          <p:cNvPr id="102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1962" y="483518"/>
            <a:ext cx="4532038" cy="3218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8136" y="4011910"/>
            <a:ext cx="91371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smtClean="0">
                <a:solidFill>
                  <a:srgbClr val="002060"/>
                </a:solidFill>
              </a:rPr>
              <a:t>Tiết kiệm các nguồn năng lượng</a:t>
            </a:r>
            <a:endParaRPr lang="en-US" sz="2400" dirty="0">
              <a:solidFill>
                <a:srgbClr val="002060"/>
              </a:solidFill>
            </a:endParaRPr>
          </a:p>
        </p:txBody>
      </p:sp>
      <p:pic>
        <p:nvPicPr>
          <p:cNvPr id="102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3848" y="0"/>
            <a:ext cx="3347864" cy="5171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020272" y="843558"/>
            <a:ext cx="1656184" cy="3384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solidFill>
                  <a:srgbClr val="002060"/>
                </a:solidFill>
              </a:rPr>
              <a:t>Tuyên truyền </a:t>
            </a:r>
          </a:p>
          <a:p>
            <a:pPr algn="ctr"/>
            <a:r>
              <a:rPr lang="vi-VN" sz="2800" dirty="0" smtClean="0">
                <a:solidFill>
                  <a:srgbClr val="002060"/>
                </a:solidFill>
              </a:rPr>
              <a:t>bảo vệ môi trường</a:t>
            </a:r>
            <a:endParaRPr lang="en-US" sz="2800"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051"/>
                                        </p:tgtEl>
                                      </p:cBhvr>
                                    </p:animEffect>
                                    <p:set>
                                      <p:cBhvr>
                                        <p:cTn id="10" dur="1" fill="hold">
                                          <p:stCondLst>
                                            <p:cond delay="499"/>
                                          </p:stCondLst>
                                        </p:cTn>
                                        <p:tgtEl>
                                          <p:spTgt spid="2051"/>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par>
                                <p:cTn id="17" presetID="10"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500"/>
                                        <p:tgtEl>
                                          <p:spTgt spid="10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052"/>
                                        </p:tgtEl>
                                      </p:cBhvr>
                                    </p:animEffect>
                                    <p:set>
                                      <p:cBhvr>
                                        <p:cTn id="30" dur="1" fill="hold">
                                          <p:stCondLst>
                                            <p:cond delay="499"/>
                                          </p:stCondLst>
                                        </p:cTn>
                                        <p:tgtEl>
                                          <p:spTgt spid="205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27"/>
                                        </p:tgtEl>
                                      </p:cBhvr>
                                    </p:animEffect>
                                    <p:set>
                                      <p:cBhvr>
                                        <p:cTn id="33" dur="1" fill="hold">
                                          <p:stCondLst>
                                            <p:cond delay="499"/>
                                          </p:stCondLst>
                                        </p:cTn>
                                        <p:tgtEl>
                                          <p:spTgt spid="1027"/>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2053"/>
                                        </p:tgtEl>
                                        <p:attrNameLst>
                                          <p:attrName>style.visibility</p:attrName>
                                        </p:attrNameLst>
                                      </p:cBhvr>
                                      <p:to>
                                        <p:strVal val="visible"/>
                                      </p:to>
                                    </p:set>
                                    <p:animEffect transition="in" filter="fade">
                                      <p:cBhvr>
                                        <p:cTn id="36" dur="500"/>
                                        <p:tgtEl>
                                          <p:spTgt spid="2053"/>
                                        </p:tgtEl>
                                      </p:cBhvr>
                                    </p:animEffect>
                                  </p:childTnLst>
                                </p:cTn>
                              </p:par>
                              <p:par>
                                <p:cTn id="37" presetID="10" presetClass="entr" presetSubtype="0" fill="hold" nodeType="with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fade">
                                      <p:cBhvr>
                                        <p:cTn id="39" dur="500"/>
                                        <p:tgtEl>
                                          <p:spTgt spid="10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75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2053"/>
                                        </p:tgtEl>
                                      </p:cBhvr>
                                    </p:animEffect>
                                    <p:set>
                                      <p:cBhvr>
                                        <p:cTn id="50" dur="1" fill="hold">
                                          <p:stCondLst>
                                            <p:cond delay="499"/>
                                          </p:stCondLst>
                                        </p:cTn>
                                        <p:tgtEl>
                                          <p:spTgt spid="2053"/>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028"/>
                                        </p:tgtEl>
                                      </p:cBhvr>
                                    </p:animEffect>
                                    <p:set>
                                      <p:cBhvr>
                                        <p:cTn id="53" dur="1" fill="hold">
                                          <p:stCondLst>
                                            <p:cond delay="499"/>
                                          </p:stCondLst>
                                        </p:cTn>
                                        <p:tgtEl>
                                          <p:spTgt spid="1028"/>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1026"/>
                                        </p:tgtEl>
                                        <p:attrNameLst>
                                          <p:attrName>style.visibility</p:attrName>
                                        </p:attrNameLst>
                                      </p:cBhvr>
                                      <p:to>
                                        <p:strVal val="visible"/>
                                      </p:to>
                                    </p:set>
                                    <p:animEffect transition="in" filter="fade">
                                      <p:cBhvr>
                                        <p:cTn id="56" dur="500"/>
                                        <p:tgtEl>
                                          <p:spTgt spid="1026"/>
                                        </p:tgtEl>
                                      </p:cBhvr>
                                    </p:animEffect>
                                  </p:childTnLst>
                                </p:cTn>
                              </p:par>
                              <p:par>
                                <p:cTn id="57" presetID="10" presetClass="entr" presetSubtype="0" fill="hold" nodeType="withEffect">
                                  <p:stCondLst>
                                    <p:cond delay="0"/>
                                  </p:stCondLst>
                                  <p:childTnLst>
                                    <p:set>
                                      <p:cBhvr>
                                        <p:cTn id="58" dur="1" fill="hold">
                                          <p:stCondLst>
                                            <p:cond delay="0"/>
                                          </p:stCondLst>
                                        </p:cTn>
                                        <p:tgtEl>
                                          <p:spTgt spid="1029"/>
                                        </p:tgtEl>
                                        <p:attrNameLst>
                                          <p:attrName>style.visibility</p:attrName>
                                        </p:attrNameLst>
                                      </p:cBhvr>
                                      <p:to>
                                        <p:strVal val="visible"/>
                                      </p:to>
                                    </p:set>
                                    <p:animEffect transition="in" filter="fade">
                                      <p:cBhvr>
                                        <p:cTn id="59" dur="500"/>
                                        <p:tgtEl>
                                          <p:spTgt spid="102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10" grpId="0"/>
      <p:bldP spid="10" grpId="1"/>
      <p:bldP spid="12" grpId="0"/>
      <p:bldP spid="12" grpId="1"/>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17" y="19"/>
            <a:ext cx="9143985" cy="5143493"/>
          </a:xfrm>
          <a:prstGeom prst="rect">
            <a:avLst/>
          </a:prstGeom>
        </p:spPr>
      </p:pic>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backgroundRemoval t="9973" b="94742" l="3536" r="99093">
                        <a14:foregroundMark x1="12421" y1="35539" x2="68994" y2="38713"/>
                        <a14:foregroundMark x1="68994" y1="38713" x2="79148" y2="37897"/>
                        <a14:foregroundMark x1="79148" y1="37897" x2="86219" y2="35177"/>
                        <a14:foregroundMark x1="86219" y1="35177" x2="91024" y2="40979"/>
                        <a14:foregroundMark x1="91024" y1="40979" x2="93110" y2="73073"/>
                        <a14:foregroundMark x1="93110" y1="73073" x2="89211" y2="87489"/>
                        <a14:foregroundMark x1="89211" y1="87489" x2="77697" y2="90027"/>
                        <a14:foregroundMark x1="77697" y1="90027" x2="8432" y2="85766"/>
                        <a14:foregroundMark x1="8432" y1="85766" x2="1088" y2="48867"/>
                        <a14:foregroundMark x1="1088" y1="48867" x2="12149" y2="35267"/>
                        <a14:foregroundMark x1="12149" y1="35267" x2="10154" y2="63282"/>
                        <a14:foregroundMark x1="10154" y1="63282" x2="7344" y2="69538"/>
                        <a14:foregroundMark x1="7344" y1="69538" x2="7434" y2="77607"/>
                        <a14:foregroundMark x1="93835" y1="32729" x2="86945" y2="86673"/>
                        <a14:foregroundMark x1="86945" y1="86673" x2="89937" y2="93110"/>
                        <a14:foregroundMark x1="89937" y1="93110" x2="80870" y2="91024"/>
                        <a14:foregroundMark x1="80870" y1="91024" x2="69628" y2="93744"/>
                        <a14:foregroundMark x1="93563" y1="35539" x2="94651" y2="93110"/>
                        <a14:foregroundMark x1="98187" y1="81142" x2="95467" y2="89755"/>
                        <a14:foregroundMark x1="28830" y1="31097" x2="33273" y2="34270"/>
                        <a14:foregroundMark x1="79782" y1="31006" x2="74977" y2="33545"/>
                        <a14:foregroundMark x1="10879" y1="27199" x2="17588" y2="40979"/>
                        <a14:foregroundMark x1="20671" y1="27833" x2="7525" y2="39619"/>
                        <a14:foregroundMark x1="7525" y1="39619" x2="4261" y2="45422"/>
                        <a14:foregroundMark x1="21850" y1="30100" x2="5802" y2="40345"/>
                        <a14:foregroundMark x1="5802" y1="40345" x2="2267" y2="47325"/>
                        <a14:foregroundMark x1="2267" y1="47325" x2="8522" y2="82321"/>
                        <a14:foregroundMark x1="8522" y1="82321" x2="6437" y2="89937"/>
                        <a14:foregroundMark x1="6437" y1="89937" x2="14143" y2="96464"/>
                        <a14:foregroundMark x1="14143" y1="96464" x2="35177" y2="99275"/>
                        <a14:foregroundMark x1="35177" y1="99275" x2="43790" y2="98277"/>
                        <a14:foregroundMark x1="43790" y1="98277" x2="48141" y2="92294"/>
                        <a14:foregroundMark x1="48141" y1="92294" x2="88033" y2="94832"/>
                        <a14:foregroundMark x1="88033" y1="94832" x2="93382" y2="94288"/>
                        <a14:foregroundMark x1="81777" y1="28558" x2="87761" y2="33182"/>
                        <a14:foregroundMark x1="87761" y1="33182" x2="94651" y2="34542"/>
                        <a14:foregroundMark x1="94651" y1="34542" x2="96827" y2="41432"/>
                        <a14:foregroundMark x1="96827" y1="41432" x2="93926" y2="79601"/>
                        <a14:foregroundMark x1="93926" y1="79601" x2="93744" y2="57389"/>
                        <a14:foregroundMark x1="93744" y1="57389" x2="98459" y2="37534"/>
                        <a14:foregroundMark x1="98459" y1="37534" x2="99637" y2="76972"/>
                        <a14:foregroundMark x1="99637" y1="76972" x2="95376" y2="42974"/>
                        <a14:foregroundMark x1="95376" y1="42974" x2="96555" y2="64823"/>
                        <a14:foregroundMark x1="96555" y1="64823" x2="97824" y2="39166"/>
                        <a14:foregroundMark x1="97824" y1="39166" x2="97280" y2="79510"/>
                        <a14:foregroundMark x1="97280" y1="79510" x2="99184" y2="54850"/>
                        <a14:foregroundMark x1="99184" y1="54850" x2="97008" y2="77153"/>
                        <a14:foregroundMark x1="97008" y1="77153" x2="97552" y2="66455"/>
                        <a14:foregroundMark x1="97552" y1="66455" x2="95195" y2="75249"/>
                        <a14:foregroundMark x1="28921" y1="30644" x2="12783" y2="30553"/>
                        <a14:foregroundMark x1="12783" y1="30553" x2="5802" y2="32910"/>
                        <a14:foregroundMark x1="5802" y1="32910" x2="5893" y2="87942"/>
                        <a14:foregroundMark x1="5893" y1="87942" x2="13146" y2="93472"/>
                        <a14:foregroundMark x1="13146" y1="93472" x2="29193" y2="91750"/>
                        <a14:foregroundMark x1="29193" y1="91750" x2="55304" y2="93200"/>
                        <a14:foregroundMark x1="55304" y1="93200" x2="64823" y2="92656"/>
                        <a14:foregroundMark x1="64823" y1="92656" x2="66364" y2="91840"/>
                        <a14:foregroundMark x1="7162" y1="31006" x2="6346" y2="45331"/>
                        <a14:foregroundMark x1="6346" y1="45331" x2="6709" y2="45694"/>
                        <a14:foregroundMark x1="9882" y1="32185" x2="3536" y2="39619"/>
                        <a14:foregroundMark x1="3536" y1="39619" x2="6528" y2="28921"/>
                        <a14:foregroundMark x1="6528" y1="28921" x2="7072" y2="39982"/>
                        <a14:foregroundMark x1="7072" y1="39982" x2="8341" y2="29918"/>
                        <a14:foregroundMark x1="8341" y1="29918" x2="5893" y2="45150"/>
                        <a14:foregroundMark x1="5893" y1="45150" x2="9157" y2="25657"/>
                        <a14:foregroundMark x1="9157" y1="25657" x2="6709" y2="41886"/>
                        <a14:foregroundMark x1="6709" y1="41886" x2="5712" y2="33998"/>
                        <a14:foregroundMark x1="5712" y1="33998" x2="4442" y2="45240"/>
                        <a14:foregroundMark x1="4442" y1="45240" x2="7344" y2="34180"/>
                        <a14:foregroundMark x1="7344" y1="34180" x2="7978" y2="42883"/>
                        <a14:foregroundMark x1="7978" y1="42883" x2="20490" y2="29737"/>
                        <a14:foregroundMark x1="20490" y1="29737" x2="19583" y2="40345"/>
                        <a14:foregroundMark x1="19583" y1="40345" x2="21306" y2="33273"/>
                        <a14:foregroundMark x1="21306" y1="33273" x2="28015" y2="31460"/>
                        <a14:foregroundMark x1="28015" y1="31460" x2="22121" y2="33182"/>
                        <a14:foregroundMark x1="5802" y1="63191" x2="6437" y2="83318"/>
                        <a14:foregroundMark x1="6437" y1="83318" x2="6165" y2="76247"/>
                        <a14:foregroundMark x1="6165" y1="76247" x2="6165" y2="84950"/>
                        <a14:foregroundMark x1="6165" y1="84950" x2="8250" y2="72439"/>
                        <a14:foregroundMark x1="8250" y1="72439" x2="8704" y2="83318"/>
                        <a14:foregroundMark x1="8704" y1="83318" x2="8885" y2="68903"/>
                        <a14:foregroundMark x1="8885" y1="68903" x2="7797" y2="81958"/>
                        <a14:foregroundMark x1="7797" y1="81958" x2="7706" y2="74433"/>
                        <a14:foregroundMark x1="7706" y1="74433" x2="5440" y2="84950"/>
                        <a14:foregroundMark x1="5440" y1="84950" x2="6074" y2="71714"/>
                        <a14:foregroundMark x1="6074" y1="71714" x2="6165" y2="80326"/>
                        <a14:foregroundMark x1="6165" y1="80326" x2="6074" y2="69175"/>
                        <a14:foregroundMark x1="6074" y1="69175" x2="5168" y2="81686"/>
                        <a14:foregroundMark x1="5168" y1="81686" x2="4896" y2="71442"/>
                        <a14:foregroundMark x1="4896" y1="71442" x2="4986" y2="79329"/>
                        <a14:foregroundMark x1="4986" y1="79329" x2="6800" y2="72348"/>
                        <a14:foregroundMark x1="6800" y1="72348" x2="6890" y2="80417"/>
                        <a14:foregroundMark x1="6890" y1="80417" x2="7344" y2="78694"/>
                        <a14:foregroundMark x1="78513" y1="30553" x2="88577" y2="29193"/>
                        <a14:foregroundMark x1="88577" y1="29193" x2="81505" y2="31278"/>
                        <a14:foregroundMark x1="81505" y1="31278" x2="90118" y2="30644"/>
                        <a14:foregroundMark x1="90118" y1="30644" x2="86401" y2="30825"/>
                        <a14:foregroundMark x1="72892" y1="30009" x2="73164" y2="30553"/>
                        <a14:foregroundMark x1="78966" y1="30644" x2="86673" y2="30100"/>
                        <a14:foregroundMark x1="86673" y1="30100" x2="93654" y2="31278"/>
                        <a14:foregroundMark x1="93654" y1="31278" x2="95920" y2="37806"/>
                        <a14:foregroundMark x1="95920" y1="37806" x2="94288" y2="29646"/>
                        <a14:foregroundMark x1="94288" y1="29646" x2="89755" y2="30644"/>
                        <a14:foregroundMark x1="30190" y1="30009" x2="14687" y2="31913"/>
                        <a14:foregroundMark x1="14687" y1="31913" x2="13690" y2="32276"/>
                        <a14:foregroundMark x1="25839" y1="29737" x2="24569" y2="29465"/>
                        <a14:backgroundMark x1="39891" y1="23119" x2="60834" y2="22031"/>
                      </a14:backgroundRemoval>
                    </a14:imgEffect>
                  </a14:imgLayer>
                </a14:imgProps>
              </a:ext>
              <a:ext uri="{28A0092B-C50C-407E-A947-70E740481C1C}">
                <a14:useLocalDpi xmlns:a14="http://schemas.microsoft.com/office/drawing/2010/main" val="0"/>
              </a:ext>
            </a:extLst>
          </a:blip>
          <a:stretch>
            <a:fillRect/>
          </a:stretch>
        </p:blipFill>
        <p:spPr>
          <a:xfrm>
            <a:off x="-351748" y="-1876975"/>
            <a:ext cx="7329045" cy="7329045"/>
          </a:xfrm>
          <a:prstGeom prst="rect">
            <a:avLst/>
          </a:prstGeom>
        </p:spPr>
      </p:pic>
      <p:pic>
        <p:nvPicPr>
          <p:cNvPr id="10" name="Picture 9" descr="图片包含 物体&#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backgroundRemoval t="27207" b="63724" l="21886" r="63845">
                        <a14:foregroundMark x1="47763" y1="30593" x2="51874" y2="29746"/>
                        <a14:foregroundMark x1="51874" y1="29746" x2="57920" y2="31076"/>
                        <a14:foregroundMark x1="57920" y1="31076" x2="61669" y2="33495"/>
                        <a14:foregroundMark x1="61669" y1="33495" x2="61911" y2="49819"/>
                        <a14:foregroundMark x1="61911" y1="49819" x2="60218" y2="53567"/>
                        <a14:foregroundMark x1="60218" y1="53567" x2="57437" y2="56711"/>
                        <a14:foregroundMark x1="57437" y1="56711" x2="56106" y2="60459"/>
                        <a14:foregroundMark x1="56106" y1="60459" x2="52358" y2="62152"/>
                        <a14:foregroundMark x1="52358" y1="62152" x2="48489" y2="60701"/>
                        <a14:foregroundMark x1="48489" y1="60701" x2="44619" y2="61548"/>
                        <a14:foregroundMark x1="44619" y1="61548" x2="44256" y2="62515"/>
                        <a14:foregroundMark x1="64087" y1="54534" x2="64087" y2="54534"/>
                        <a14:foregroundMark x1="56106" y1="35913" x2="62878" y2="40266"/>
                        <a14:foregroundMark x1="62878" y1="40266" x2="63845" y2="41475"/>
                        <a14:foregroundMark x1="51753" y1="27207" x2="51753" y2="27207"/>
                        <a14:foregroundMark x1="43410" y1="63845" x2="51391" y2="63241"/>
                        <a14:foregroundMark x1="51391" y1="63241" x2="59129" y2="63724"/>
                        <a14:foregroundMark x1="59129" y1="63724" x2="61669" y2="63724"/>
                        <a14:backgroundMark x1="34704" y1="43652" x2="34704" y2="43652"/>
                        <a14:backgroundMark x1="34099" y1="42805" x2="35550" y2="46554"/>
                        <a14:backgroundMark x1="35550" y1="46554" x2="34704" y2="53325"/>
                        <a14:backgroundMark x1="32648" y1="41475" x2="36034" y2="51270"/>
                        <a14:backgroundMark x1="36034" y1="51270" x2="36155" y2="55139"/>
                        <a14:backgroundMark x1="36155" y1="55139" x2="34704" y2="51270"/>
                        <a14:backgroundMark x1="34704" y1="51270" x2="34462" y2="42684"/>
                      </a14:backgroundRemoval>
                    </a14:imgEffect>
                  </a14:imgLayer>
                </a14:imgProps>
              </a:ext>
              <a:ext uri="{28A0092B-C50C-407E-A947-70E740481C1C}">
                <a14:useLocalDpi xmlns:a14="http://schemas.microsoft.com/office/drawing/2010/main" val="0"/>
              </a:ext>
            </a:extLst>
          </a:blip>
          <a:srcRect l="20219" t="25436" r="32375" b="34511"/>
          <a:stretch>
            <a:fillRect/>
          </a:stretch>
        </p:blipFill>
        <p:spPr>
          <a:xfrm>
            <a:off x="5796136" y="2388306"/>
            <a:ext cx="3268674" cy="2761570"/>
          </a:xfrm>
          <a:custGeom>
            <a:avLst/>
            <a:gdLst>
              <a:gd name="connsiteX0" fmla="*/ 0 w 17438196"/>
              <a:gd name="connsiteY0" fmla="*/ 0 h 17438196"/>
              <a:gd name="connsiteX1" fmla="*/ 17438196 w 17438196"/>
              <a:gd name="connsiteY1" fmla="*/ 0 h 17438196"/>
              <a:gd name="connsiteX2" fmla="*/ 17438196 w 17438196"/>
              <a:gd name="connsiteY2" fmla="*/ 17438196 h 17438196"/>
              <a:gd name="connsiteX3" fmla="*/ 0 w 17438196"/>
              <a:gd name="connsiteY3" fmla="*/ 17438196 h 17438196"/>
              <a:gd name="connsiteX4" fmla="*/ 0 w 17438196"/>
              <a:gd name="connsiteY4" fmla="*/ 0 h 17438196"/>
              <a:gd name="connsiteX5" fmla="*/ 5421483 w 17438196"/>
              <a:gd name="connsiteY5" fmla="*/ 6475264 h 17438196"/>
              <a:gd name="connsiteX6" fmla="*/ 4476750 w 17438196"/>
              <a:gd name="connsiteY6" fmla="*/ 6727228 h 17438196"/>
              <a:gd name="connsiteX7" fmla="*/ 4457700 w 17438196"/>
              <a:gd name="connsiteY7" fmla="*/ 7889278 h 17438196"/>
              <a:gd name="connsiteX8" fmla="*/ 5314950 w 17438196"/>
              <a:gd name="connsiteY8" fmla="*/ 9870478 h 17438196"/>
              <a:gd name="connsiteX9" fmla="*/ 6515100 w 17438196"/>
              <a:gd name="connsiteY9" fmla="*/ 9641878 h 17438196"/>
              <a:gd name="connsiteX10" fmla="*/ 6153150 w 17438196"/>
              <a:gd name="connsiteY10" fmla="*/ 6746278 h 17438196"/>
              <a:gd name="connsiteX11" fmla="*/ 5421483 w 17438196"/>
              <a:gd name="connsiteY11" fmla="*/ 6475264 h 1743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38196" h="17438196">
                <a:moveTo>
                  <a:pt x="0" y="0"/>
                </a:moveTo>
                <a:lnTo>
                  <a:pt x="17438196" y="0"/>
                </a:lnTo>
                <a:lnTo>
                  <a:pt x="17438196" y="17438196"/>
                </a:lnTo>
                <a:lnTo>
                  <a:pt x="0" y="17438196"/>
                </a:lnTo>
                <a:lnTo>
                  <a:pt x="0" y="0"/>
                </a:lnTo>
                <a:close/>
                <a:moveTo>
                  <a:pt x="5421483" y="6475264"/>
                </a:moveTo>
                <a:cubicBezTo>
                  <a:pt x="5038762" y="6485792"/>
                  <a:pt x="4635698" y="6620072"/>
                  <a:pt x="4476750" y="6727228"/>
                </a:cubicBezTo>
                <a:cubicBezTo>
                  <a:pt x="4194175" y="6917728"/>
                  <a:pt x="4311650" y="7365403"/>
                  <a:pt x="4457700" y="7889278"/>
                </a:cubicBezTo>
                <a:cubicBezTo>
                  <a:pt x="4603750" y="8413153"/>
                  <a:pt x="4972050" y="9578378"/>
                  <a:pt x="5314950" y="9870478"/>
                </a:cubicBezTo>
                <a:cubicBezTo>
                  <a:pt x="5657850" y="10162578"/>
                  <a:pt x="6375400" y="10162578"/>
                  <a:pt x="6515100" y="9641878"/>
                </a:cubicBezTo>
                <a:cubicBezTo>
                  <a:pt x="6654800" y="9121178"/>
                  <a:pt x="6492875" y="7232053"/>
                  <a:pt x="6153150" y="6746278"/>
                </a:cubicBezTo>
                <a:cubicBezTo>
                  <a:pt x="6004520" y="6533752"/>
                  <a:pt x="5719155" y="6467077"/>
                  <a:pt x="5421483" y="6475264"/>
                </a:cubicBezTo>
                <a:close/>
              </a:path>
            </a:pathLst>
          </a:custGeom>
        </p:spPr>
      </p:pic>
      <p:pic>
        <p:nvPicPr>
          <p:cNvPr id="16" name="PA_库_图片 961"/>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6660232" y="113315"/>
            <a:ext cx="2489983" cy="1450323"/>
          </a:xfrm>
          <a:prstGeom prst="rect">
            <a:avLst/>
          </a:prstGeom>
        </p:spPr>
      </p:pic>
      <p:sp>
        <p:nvSpPr>
          <p:cNvPr id="4" name="Rectangle 3"/>
          <p:cNvSpPr/>
          <p:nvPr/>
        </p:nvSpPr>
        <p:spPr>
          <a:xfrm>
            <a:off x="7075589" y="413251"/>
            <a:ext cx="1600868" cy="646331"/>
          </a:xfrm>
          <a:prstGeom prst="rect">
            <a:avLst/>
          </a:prstGeom>
        </p:spPr>
        <p:txBody>
          <a:bodyPr wrap="square" lIns="91404" tIns="45701" rIns="91404" bIns="45701">
            <a:spAutoFit/>
          </a:bodyPr>
          <a:lstStyle/>
          <a:p>
            <a:r>
              <a:rPr lang="en-US" altLang="zh-CN" sz="3600" spc="-113" dirty="0" err="1">
                <a:solidFill>
                  <a:schemeClr val="tx2">
                    <a:lumMod val="50000"/>
                  </a:schemeClr>
                </a:solidFill>
                <a:latin typeface="Calibri" panose="020F0502020204030204" pitchFamily="34" charset="0"/>
                <a:ea typeface="汉仪跳跳体简" panose="00020600040101010101" pitchFamily="18" charset="-122"/>
                <a:cs typeface="Calibri" panose="020F0502020204030204" pitchFamily="34" charset="0"/>
              </a:rPr>
              <a:t>Kết</a:t>
            </a:r>
            <a:r>
              <a:rPr lang="en-US" altLang="zh-CN" sz="3600" spc="-113" dirty="0">
                <a:solidFill>
                  <a:schemeClr val="tx2">
                    <a:lumMod val="50000"/>
                  </a:schemeClr>
                </a:solidFill>
                <a:latin typeface="Calibri" panose="020F0502020204030204" pitchFamily="34" charset="0"/>
                <a:ea typeface="汉仪跳跳体简" panose="00020600040101010101" pitchFamily="18" charset="-122"/>
                <a:cs typeface="Calibri" panose="020F0502020204030204" pitchFamily="34" charset="0"/>
              </a:rPr>
              <a:t> </a:t>
            </a:r>
            <a:r>
              <a:rPr lang="en-US" altLang="zh-CN" sz="3600" spc="-113" dirty="0" err="1">
                <a:solidFill>
                  <a:schemeClr val="tx2">
                    <a:lumMod val="50000"/>
                  </a:schemeClr>
                </a:solidFill>
                <a:latin typeface="Calibri" panose="020F0502020204030204" pitchFamily="34" charset="0"/>
                <a:ea typeface="汉仪跳跳体简" panose="00020600040101010101" pitchFamily="18" charset="-122"/>
                <a:cs typeface="Calibri" panose="020F0502020204030204" pitchFamily="34" charset="0"/>
              </a:rPr>
              <a:t>luận</a:t>
            </a:r>
            <a:r>
              <a:rPr lang="en-US" altLang="zh-CN" sz="3600" spc="-113" dirty="0">
                <a:solidFill>
                  <a:schemeClr val="tx2">
                    <a:lumMod val="50000"/>
                  </a:schemeClr>
                </a:solidFill>
                <a:latin typeface="Calibri" panose="020F0502020204030204" pitchFamily="34" charset="0"/>
                <a:ea typeface="汉仪跳跳体简" panose="00020600040101010101" pitchFamily="18" charset="-122"/>
                <a:cs typeface="Calibri" panose="020F0502020204030204" pitchFamily="34" charset="0"/>
              </a:rPr>
              <a:t> </a:t>
            </a:r>
            <a:endParaRPr lang="en-US" sz="3600" dirty="0">
              <a:solidFill>
                <a:schemeClr val="tx2">
                  <a:lumMod val="50000"/>
                </a:schemeClr>
              </a:solidFill>
              <a:latin typeface="Calibri" panose="020F0502020204030204" pitchFamily="34" charset="0"/>
              <a:cs typeface="Calibri" panose="020F0502020204030204" pitchFamily="34" charset="0"/>
            </a:endParaRPr>
          </a:p>
        </p:txBody>
      </p:sp>
      <p:sp>
        <p:nvSpPr>
          <p:cNvPr id="8" name="Rectangle 7"/>
          <p:cNvSpPr/>
          <p:nvPr/>
        </p:nvSpPr>
        <p:spPr>
          <a:xfrm>
            <a:off x="251520" y="1059584"/>
            <a:ext cx="6023796" cy="3108543"/>
          </a:xfrm>
          <a:prstGeom prst="rect">
            <a:avLst/>
          </a:prstGeom>
        </p:spPr>
        <p:txBody>
          <a:bodyPr wrap="square" lIns="91404" tIns="45701" rIns="91404" bIns="45701">
            <a:spAutoFit/>
          </a:bodyPr>
          <a:lstStyle/>
          <a:p>
            <a:pPr marL="457200" indent="-285750" algn="just">
              <a:buFontTx/>
              <a:buChar char="-"/>
            </a:pPr>
            <a:r>
              <a:rPr lang="en-US" sz="2800" dirty="0" err="1">
                <a:latin typeface="Calibri" panose="020F0502020204030204" pitchFamily="34" charset="0"/>
                <a:cs typeface="Calibri" panose="020F0502020204030204" pitchFamily="34" charset="0"/>
              </a:rPr>
              <a:t>Trái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Đất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chuyển</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động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quanh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Trời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nên</a:t>
            </a:r>
            <a:r>
              <a:rPr lang="en-US" sz="2800" dirty="0">
                <a:latin typeface="Calibri" panose="020F0502020204030204" pitchFamily="34" charset="0"/>
                <a:cs typeface="Calibri" panose="020F0502020204030204" pitchFamily="34" charset="0"/>
              </a:rPr>
              <a:t> đ</a:t>
            </a:r>
            <a:r>
              <a:rPr lang="vi-VN" sz="2800" dirty="0">
                <a:latin typeface="Calibri" panose="020F0502020204030204" pitchFamily="34" charset="0"/>
                <a:cs typeface="Calibri" panose="020F0502020204030204" pitchFamily="34" charset="0"/>
              </a:rPr>
              <a:t>ư</a:t>
            </a:r>
            <a:r>
              <a:rPr lang="en-US" sz="2800" dirty="0" err="1">
                <a:latin typeface="Calibri" panose="020F0502020204030204" pitchFamily="34" charset="0"/>
                <a:cs typeface="Calibri" panose="020F0502020204030204" pitchFamily="34" charset="0"/>
              </a:rPr>
              <a:t>ợc</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gọi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là</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hành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tinh</a:t>
            </a:r>
            <a:r>
              <a:rPr lang="en-US" sz="2800" dirty="0">
                <a:latin typeface="Calibri" panose="020F0502020204030204" pitchFamily="34" charset="0"/>
                <a:cs typeface="Calibri" panose="020F0502020204030204" pitchFamily="34" charset="0"/>
              </a:rPr>
              <a:t>.</a:t>
            </a:r>
          </a:p>
          <a:p>
            <a:pPr marL="457200" indent="-285750" algn="just">
              <a:buFontTx/>
              <a:buChar char="-"/>
            </a:pP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8 </a:t>
            </a:r>
            <a:r>
              <a:rPr lang="en-US" sz="2800" dirty="0" err="1">
                <a:latin typeface="Calibri" panose="020F0502020204030204" pitchFamily="34" charset="0"/>
                <a:cs typeface="Calibri" panose="020F0502020204030204" pitchFamily="34" charset="0"/>
              </a:rPr>
              <a:t>hành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tinh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không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ngừng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chuyển</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động</a:t>
            </a:r>
            <a:r>
              <a:rPr lang="en-US" sz="2800" dirty="0">
                <a:latin typeface="Calibri" panose="020F0502020204030204" pitchFamily="34" charset="0"/>
                <a:cs typeface="Calibri" panose="020F0502020204030204" pitchFamily="34" charset="0"/>
              </a:rPr>
              <a:t> </a:t>
            </a:r>
            <a:r>
              <a:rPr lang="en-US" sz="2800" dirty="0" err="1" smtClean="0">
                <a:latin typeface="Calibri" panose="020F0502020204030204" pitchFamily="34" charset="0"/>
                <a:cs typeface="Calibri" panose="020F0502020204030204" pitchFamily="34" charset="0"/>
              </a:rPr>
              <a:t>quanh</a:t>
            </a:r>
            <a:r>
              <a:rPr lang="en-US" sz="2800" dirty="0" smtClean="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Trời</a:t>
            </a:r>
            <a:r>
              <a:rPr lang="en-US" sz="2800" dirty="0">
                <a:latin typeface="Calibri" panose="020F0502020204030204" pitchFamily="34" charset="0"/>
                <a:cs typeface="Calibri" panose="020F0502020204030204" pitchFamily="34" charset="0"/>
              </a:rPr>
              <a:t>, </a:t>
            </a:r>
            <a:r>
              <a:rPr lang="en-US" sz="2800" dirty="0" err="1" smtClean="0">
                <a:latin typeface="Calibri" panose="020F0502020204030204" pitchFamily="34" charset="0"/>
                <a:cs typeface="Calibri" panose="020F0502020204030204" pitchFamily="34" charset="0"/>
              </a:rPr>
              <a:t>chúng</a:t>
            </a:r>
            <a:r>
              <a:rPr lang="vi-VN" sz="2800" dirty="0">
                <a:latin typeface="Calibri" panose="020F0502020204030204" pitchFamily="34" charset="0"/>
                <a:cs typeface="Calibri" panose="020F0502020204030204" pitchFamily="34" charset="0"/>
              </a:rPr>
              <a:t> </a:t>
            </a:r>
            <a:r>
              <a:rPr lang="en-US" sz="2800" dirty="0" err="1" smtClean="0">
                <a:latin typeface="Calibri" panose="020F0502020204030204" pitchFamily="34" charset="0"/>
                <a:cs typeface="Calibri" panose="020F0502020204030204" pitchFamily="34" charset="0"/>
              </a:rPr>
              <a:t>cùng</a:t>
            </a:r>
            <a:r>
              <a:rPr lang="en-US" sz="2800" dirty="0" smtClean="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với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Trời</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tạo</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thành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hệ</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Trời</a:t>
            </a:r>
            <a:r>
              <a:rPr lang="en-US" sz="2800" dirty="0">
                <a:latin typeface="Calibri" panose="020F0502020204030204" pitchFamily="34" charset="0"/>
                <a:cs typeface="Calibri" panose="020F0502020204030204" pitchFamily="34" charset="0"/>
              </a:rPr>
              <a:t>.</a:t>
            </a:r>
          </a:p>
          <a:p>
            <a:pPr marL="457200" indent="-285750" algn="just">
              <a:buFontTx/>
              <a:buChar char="-"/>
            </a:pPr>
            <a:r>
              <a:rPr lang="en-US" sz="2800" dirty="0" err="1">
                <a:latin typeface="Calibri" panose="020F0502020204030204" pitchFamily="34" charset="0"/>
                <a:cs typeface="Calibri" panose="020F0502020204030204" pitchFamily="34" charset="0"/>
              </a:rPr>
              <a:t>Trong</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hệ</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Mặt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Trời</a:t>
            </a:r>
            <a:r>
              <a:rPr lang="en-US" sz="2800" dirty="0">
                <a:latin typeface="Calibri" panose="020F0502020204030204" pitchFamily="34" charset="0"/>
                <a:cs typeface="Calibri" panose="020F0502020204030204" pitchFamily="34" charset="0"/>
              </a:rPr>
              <a:t>, </a:t>
            </a:r>
            <a:r>
              <a:rPr lang="en-US" sz="2800" dirty="0" err="1" smtClean="0">
                <a:latin typeface="Calibri" panose="020F0502020204030204" pitchFamily="34" charset="0"/>
                <a:cs typeface="Calibri" panose="020F0502020204030204" pitchFamily="34" charset="0"/>
              </a:rPr>
              <a:t>Trái</a:t>
            </a:r>
            <a:r>
              <a:rPr lang="en-US" sz="2800" dirty="0" smtClean="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Đất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là</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hành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tinh</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có</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sự</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sống</a:t>
            </a:r>
            <a:r>
              <a:rPr lang="en-US" sz="2800" dirty="0">
                <a:latin typeface="Calibri" panose="020F0502020204030204" pitchFamily="34" charset="0"/>
                <a:cs typeface="Calibri" panose="020F050202020403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2500" fill="hold"/>
                                        <p:tgtEl>
                                          <p:spTgt spid="8"/>
                                        </p:tgtEl>
                                        <p:attrNameLst>
                                          <p:attrName>style.color</p:attrName>
                                        </p:attrNameLst>
                                      </p:cBhvr>
                                      <p:to>
                                        <p:clrVal>
                                          <a:srgbClr val="C00000"/>
                                        </p:clrVal>
                                      </p:to>
                                    </p:set>
                                    <p:set>
                                      <p:cBhvr>
                                        <p:cTn id="7" dur="2500" fill="hold"/>
                                        <p:tgtEl>
                                          <p:spTgt spid="8"/>
                                        </p:tgtEl>
                                        <p:attrNameLst>
                                          <p:attrName>fillcolor</p:attrName>
                                        </p:attrNameLst>
                                      </p:cBhvr>
                                      <p:to>
                                        <p:clrVal>
                                          <a:srgbClr val="C00000"/>
                                        </p:clrVal>
                                      </p:to>
                                    </p:set>
                                    <p:set>
                                      <p:cBhvr>
                                        <p:cTn id="8" dur="2500" fill="hold"/>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53" y="2109548"/>
            <a:ext cx="2200752" cy="220075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314600" y="120043"/>
            <a:ext cx="1800200" cy="1874150"/>
          </a:xfrm>
          <a:prstGeom prst="rect">
            <a:avLst/>
          </a:prstGeom>
        </p:spPr>
      </p:pic>
      <p:sp>
        <p:nvSpPr>
          <p:cNvPr id="8" name="Speech Bubble: Rectangle with Corners Rounded 7"/>
          <p:cNvSpPr/>
          <p:nvPr/>
        </p:nvSpPr>
        <p:spPr>
          <a:xfrm>
            <a:off x="323532" y="363110"/>
            <a:ext cx="6336703" cy="1205865"/>
          </a:xfrm>
          <a:prstGeom prst="wedgeRoundRectCallout">
            <a:avLst>
              <a:gd name="adj1" fmla="val 57066"/>
              <a:gd name="adj2" fmla="val 12759"/>
              <a:gd name="adj3" fmla="val 1666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rtlCol="0" anchor="ctr"/>
          <a:lstStyle/>
          <a:p>
            <a:pPr defTabSz="685800">
              <a:defRPr/>
            </a:pPr>
            <a:r>
              <a:rPr lang="vi-VN" sz="2400" dirty="0">
                <a:solidFill>
                  <a:srgbClr val="002060"/>
                </a:solidFill>
                <a:cs typeface="Times New Roman" panose="02020603050405020304" pitchFamily="18" charset="0"/>
              </a:rPr>
              <a:t>Trái Đất tham gia vào những chuyển động nào ?</a:t>
            </a:r>
          </a:p>
        </p:txBody>
      </p:sp>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06" y="1581865"/>
            <a:ext cx="985508" cy="989887"/>
          </a:xfrm>
          <a:prstGeom prst="rect">
            <a:avLst/>
          </a:prstGeom>
        </p:spPr>
      </p:pic>
      <p:sp>
        <p:nvSpPr>
          <p:cNvPr id="19" name="Rectangle: Rounded Corners 18"/>
          <p:cNvSpPr/>
          <p:nvPr/>
        </p:nvSpPr>
        <p:spPr>
          <a:xfrm>
            <a:off x="87458" y="4293048"/>
            <a:ext cx="2448272"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rtlCol="0" anchor="ctr"/>
          <a:lstStyle/>
          <a:p>
            <a:pPr algn="just" defTabSz="684530"/>
            <a:r>
              <a:rPr lang="en-US" sz="2000" dirty="0">
                <a:solidFill>
                  <a:srgbClr val="002060"/>
                </a:solidFill>
                <a:latin typeface="Arial" panose="020B0604020202020204" pitchFamily="34" charset="0"/>
                <a:ea typeface="Cambria" panose="02040503050406030204" pitchFamily="18" charset="0"/>
                <a:cs typeface="Arial" panose="020B0604020202020204" pitchFamily="34" charset="0"/>
              </a:rPr>
              <a:t>A</a:t>
            </a:r>
            <a:r>
              <a:rPr lang="vi-VN" sz="2000" dirty="0">
                <a:solidFill>
                  <a:srgbClr val="002060"/>
                </a:solidFill>
                <a:ea typeface="Cambria" panose="02040503050406030204" pitchFamily="18" charset="0"/>
                <a:cs typeface="Arial" panose="020B0604020202020204" pitchFamily="34" charset="0"/>
              </a:rPr>
              <a:t>. Chuyển động tự quay quanh nó.</a:t>
            </a:r>
            <a:endParaRPr lang="en-US" sz="2000" dirty="0">
              <a:solidFill>
                <a:srgbClr val="002060"/>
              </a:solidFill>
              <a:latin typeface="Arial" panose="020B0604020202020204" pitchFamily="34" charset="0"/>
              <a:ea typeface="Cambria" panose="02040503050406030204" pitchFamily="18" charset="0"/>
              <a:cs typeface="Arial" panose="020B0604020202020204" pitchFamily="34" charset="0"/>
            </a:endParaRPr>
          </a:p>
        </p:txBody>
      </p:sp>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7352" y="2109548"/>
            <a:ext cx="2200752" cy="2200752"/>
          </a:xfrm>
          <a:prstGeom prst="rect">
            <a:avLst/>
          </a:prstGeom>
        </p:spPr>
      </p:pic>
      <p:sp>
        <p:nvSpPr>
          <p:cNvPr id="21" name="Rectangle: Rounded Corners 20"/>
          <p:cNvSpPr/>
          <p:nvPr/>
        </p:nvSpPr>
        <p:spPr>
          <a:xfrm>
            <a:off x="3075580" y="4293048"/>
            <a:ext cx="2664296"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rtlCol="0" anchor="ctr"/>
          <a:lstStyle/>
          <a:p>
            <a:pPr defTabSz="685800">
              <a:defRPr/>
            </a:pPr>
            <a:r>
              <a:rPr lang="vi-VN" sz="2000" dirty="0">
                <a:solidFill>
                  <a:srgbClr val="002060"/>
                </a:solidFill>
                <a:cs typeface="Arial" panose="020B0604020202020204" pitchFamily="34" charset="0"/>
              </a:rPr>
              <a:t>B. Chuyển động xung quanh Mặt Trời.</a:t>
            </a:r>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8816" y="2109548"/>
            <a:ext cx="2200752" cy="2200752"/>
          </a:xfrm>
          <a:prstGeom prst="rect">
            <a:avLst/>
          </a:prstGeom>
        </p:spPr>
      </p:pic>
      <p:sp>
        <p:nvSpPr>
          <p:cNvPr id="25" name="Rectangle: Rounded Corners 24"/>
          <p:cNvSpPr/>
          <p:nvPr/>
        </p:nvSpPr>
        <p:spPr>
          <a:xfrm>
            <a:off x="6372201" y="4293048"/>
            <a:ext cx="2520280"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rtlCol="0" anchor="ctr"/>
          <a:lstStyle/>
          <a:p>
            <a:pPr defTabSz="684530"/>
            <a:r>
              <a:rPr lang="vi-VN" sz="2000" dirty="0">
                <a:solidFill>
                  <a:srgbClr val="002060"/>
                </a:solidFill>
                <a:ea typeface="Cambria" panose="02040503050406030204" pitchFamily="18" charset="0"/>
                <a:cs typeface="Times New Roman" panose="02020603050405020304" pitchFamily="18" charset="0"/>
              </a:rPr>
              <a:t>C. Cả 2 đáp án trên.</a:t>
            </a:r>
            <a:endParaRPr lang="en-US" sz="2000" dirty="0">
              <a:solidFill>
                <a:srgbClr val="002060"/>
              </a:solidFill>
              <a:ea typeface="Cambria" panose="020405030504060302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57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2000" fill="hold"/>
                                        <p:tgtEl>
                                          <p:spTgt spid="25"/>
                                        </p:tgtEl>
                                        <p:attrNameLst>
                                          <p:attrName>fillcolor</p:attrName>
                                        </p:attrNameLst>
                                      </p:cBhvr>
                                      <p:to>
                                        <a:schemeClr val="accent1"/>
                                      </p:to>
                                    </p:animClr>
                                    <p:set>
                                      <p:cBhvr>
                                        <p:cTn id="27" dur="2000" fill="hold"/>
                                        <p:tgtEl>
                                          <p:spTgt spid="25"/>
                                        </p:tgtEl>
                                        <p:attrNameLst>
                                          <p:attrName>fill.type</p:attrName>
                                        </p:attrNameLst>
                                      </p:cBhvr>
                                      <p:to>
                                        <p:strVal val="solid"/>
                                      </p:to>
                                    </p:set>
                                    <p:set>
                                      <p:cBhvr>
                                        <p:cTn id="28" dur="2000" fill="hold"/>
                                        <p:tgtEl>
                                          <p:spTgt spid="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1" grpId="0" animBg="1"/>
      <p:bldP spid="2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5270"/>
            <a:ext cx="9144000" cy="4632960"/>
          </a:xfrm>
          <a:prstGeom prst="rect">
            <a:avLst/>
          </a:prstGeom>
        </p:spPr>
      </p:pic>
      <p:pic>
        <p:nvPicPr>
          <p:cNvPr id="4" name="图片 3" descr="图片包含 电视&#10;&#10;自动生成的说明"/>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4196593" y="170785"/>
            <a:ext cx="2230489" cy="1608877"/>
          </a:xfrm>
          <a:prstGeom prst="rect">
            <a:avLst/>
          </a:prstGeom>
        </p:spPr>
      </p:pic>
      <p:sp>
        <p:nvSpPr>
          <p:cNvPr id="8" name="文本框 7"/>
          <p:cNvSpPr txBox="1"/>
          <p:nvPr/>
        </p:nvSpPr>
        <p:spPr>
          <a:xfrm>
            <a:off x="4572007" y="536641"/>
            <a:ext cx="1226440" cy="438582"/>
          </a:xfrm>
          <a:prstGeom prst="rect">
            <a:avLst/>
          </a:prstGeom>
          <a:noFill/>
        </p:spPr>
        <p:txBody>
          <a:bodyPr wrap="square" lIns="68580" tIns="34290" rIns="68580" bIns="34290" rtlCol="0">
            <a:spAutoFit/>
          </a:bodyPr>
          <a:lstStyle/>
          <a:p>
            <a:pPr algn="ctr"/>
            <a:r>
              <a:rPr lang="en-US" altLang="zh-CN" sz="24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400" b="1" dirty="0">
                <a:solidFill>
                  <a:srgbClr val="002060"/>
                </a:solidFill>
                <a:latin typeface="Arial" panose="020B0604020202020204" pitchFamily="34" charset="0"/>
                <a:ea typeface="Microsoft YaHei" panose="020B0503020204020204" charset="-122"/>
                <a:cs typeface="Arial" panose="020B0604020202020204" pitchFamily="34" charset="0"/>
              </a:rPr>
              <a:t> 1</a:t>
            </a:r>
            <a:endParaRPr lang="zh-CN" altLang="en-US" sz="24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9" name="图片 8" descr="图片包含 电视&#10;&#10;自动生成的说明"/>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6955574" y="1275606"/>
            <a:ext cx="2188425" cy="1657104"/>
          </a:xfrm>
          <a:prstGeom prst="rect">
            <a:avLst/>
          </a:prstGeom>
        </p:spPr>
      </p:pic>
      <p:sp>
        <p:nvSpPr>
          <p:cNvPr id="12" name="文本框 11"/>
          <p:cNvSpPr txBox="1"/>
          <p:nvPr/>
        </p:nvSpPr>
        <p:spPr>
          <a:xfrm>
            <a:off x="7380311" y="1654159"/>
            <a:ext cx="1224137" cy="438582"/>
          </a:xfrm>
          <a:prstGeom prst="rect">
            <a:avLst/>
          </a:prstGeom>
          <a:noFill/>
        </p:spPr>
        <p:txBody>
          <a:bodyPr wrap="square" lIns="68580" tIns="34290" rIns="68580" bIns="34290" rtlCol="0">
            <a:spAutoFit/>
          </a:bodyPr>
          <a:lstStyle/>
          <a:p>
            <a:r>
              <a:rPr lang="en-US" altLang="zh-CN" sz="24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400" b="1" dirty="0">
                <a:solidFill>
                  <a:srgbClr val="002060"/>
                </a:solidFill>
                <a:latin typeface="Arial" panose="020B0604020202020204" pitchFamily="34" charset="0"/>
                <a:ea typeface="Microsoft YaHei" panose="020B0503020204020204" charset="-122"/>
                <a:cs typeface="Arial" panose="020B0604020202020204" pitchFamily="34" charset="0"/>
              </a:rPr>
              <a:t> 2</a:t>
            </a:r>
            <a:endParaRPr lang="zh-CN" altLang="en-US" sz="24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4" name="图片 13" descr="图片包含 电视&#10;&#10;自动生成的说明"/>
          <p:cNvPicPr>
            <a:picLocks noChangeAspect="1"/>
          </p:cNvPicPr>
          <p:nvPr/>
        </p:nvPicPr>
        <p:blipFill rotWithShape="1">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5250429" y="3352770"/>
            <a:ext cx="2129882" cy="1536308"/>
          </a:xfrm>
          <a:prstGeom prst="rect">
            <a:avLst/>
          </a:prstGeom>
        </p:spPr>
      </p:pic>
      <p:sp>
        <p:nvSpPr>
          <p:cNvPr id="16" name="文本框 15"/>
          <p:cNvSpPr txBox="1"/>
          <p:nvPr/>
        </p:nvSpPr>
        <p:spPr>
          <a:xfrm>
            <a:off x="5572203" y="4083918"/>
            <a:ext cx="1304053" cy="438582"/>
          </a:xfrm>
          <a:prstGeom prst="rect">
            <a:avLst/>
          </a:prstGeom>
          <a:noFill/>
        </p:spPr>
        <p:txBody>
          <a:bodyPr wrap="square" lIns="68580" tIns="34290" rIns="68580" bIns="34290" rtlCol="0">
            <a:spAutoFit/>
          </a:bodyPr>
          <a:lstStyle/>
          <a:p>
            <a:pPr algn="ctr"/>
            <a:r>
              <a:rPr lang="en-US" altLang="zh-CN" sz="24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400" b="1" dirty="0">
                <a:solidFill>
                  <a:srgbClr val="002060"/>
                </a:solidFill>
                <a:latin typeface="Arial" panose="020B0604020202020204" pitchFamily="34" charset="0"/>
                <a:ea typeface="Microsoft YaHei" panose="020B0503020204020204" charset="-122"/>
                <a:cs typeface="Arial" panose="020B0604020202020204" pitchFamily="34" charset="0"/>
              </a:rPr>
              <a:t> 3</a:t>
            </a:r>
            <a:endParaRPr lang="zh-CN" altLang="en-US" sz="24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7" name="图片 16" descr="图片包含 电视&#10;&#10;自动生成的说明"/>
          <p:cNvPicPr>
            <a:picLocks noChangeAspect="1"/>
          </p:cNvPicPr>
          <p:nvPr/>
        </p:nvPicPr>
        <p:blipFill rotWithShape="1">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211786" y="2700866"/>
            <a:ext cx="2037021" cy="1469326"/>
          </a:xfrm>
          <a:prstGeom prst="rect">
            <a:avLst/>
          </a:prstGeom>
        </p:spPr>
      </p:pic>
      <p:sp>
        <p:nvSpPr>
          <p:cNvPr id="19" name="文本框 18"/>
          <p:cNvSpPr txBox="1"/>
          <p:nvPr/>
        </p:nvSpPr>
        <p:spPr>
          <a:xfrm>
            <a:off x="1693643" y="3354491"/>
            <a:ext cx="1224136" cy="438582"/>
          </a:xfrm>
          <a:prstGeom prst="rect">
            <a:avLst/>
          </a:prstGeom>
          <a:noFill/>
        </p:spPr>
        <p:txBody>
          <a:bodyPr wrap="square" lIns="68580" tIns="34290" rIns="68580" bIns="34290" rtlCol="0">
            <a:spAutoFit/>
          </a:bodyPr>
          <a:lstStyle/>
          <a:p>
            <a:pPr algn="ctr"/>
            <a:r>
              <a:rPr lang="en-US" altLang="zh-CN" sz="24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400" b="1" dirty="0">
                <a:solidFill>
                  <a:srgbClr val="002060"/>
                </a:solidFill>
                <a:latin typeface="Arial" panose="020B0604020202020204" pitchFamily="34" charset="0"/>
                <a:ea typeface="Microsoft YaHei" panose="020B0503020204020204" charset="-122"/>
                <a:cs typeface="Arial" panose="020B0604020202020204" pitchFamily="34" charset="0"/>
              </a:rPr>
              <a:t> 4</a:t>
            </a:r>
            <a:endParaRPr lang="zh-CN" altLang="en-US" sz="24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83768" y="1948696"/>
            <a:ext cx="616823" cy="62305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par>
                                <p:cTn id="21" presetID="5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Effect transition="in" filter="fade">
                                      <p:cBhvr>
                                        <p:cTn id="25" dur="1000"/>
                                        <p:tgtEl>
                                          <p:spTgt spid="12"/>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chimes.wav"/>
                                        </p:tgtEl>
                                      </p:cMediaNode>
                                    </p:audio>
                                  </p:sub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000" fill="hold"/>
                                        <p:tgtEl>
                                          <p:spTgt spid="16"/>
                                        </p:tgtEl>
                                        <p:attrNameLst>
                                          <p:attrName>ppt_w</p:attrName>
                                        </p:attrNameLst>
                                      </p:cBhvr>
                                      <p:tavLst>
                                        <p:tav tm="0">
                                          <p:val>
                                            <p:fltVal val="0"/>
                                          </p:val>
                                        </p:tav>
                                        <p:tav tm="100000">
                                          <p:val>
                                            <p:strVal val="#ppt_w"/>
                                          </p:val>
                                        </p:tav>
                                      </p:tavLst>
                                    </p:anim>
                                    <p:anim calcmode="lin" valueType="num">
                                      <p:cBhvr>
                                        <p:cTn id="35" dur="1000" fill="hold"/>
                                        <p:tgtEl>
                                          <p:spTgt spid="16"/>
                                        </p:tgtEl>
                                        <p:attrNameLst>
                                          <p:attrName>ppt_h</p:attrName>
                                        </p:attrNameLst>
                                      </p:cBhvr>
                                      <p:tavLst>
                                        <p:tav tm="0">
                                          <p:val>
                                            <p:fltVal val="0"/>
                                          </p:val>
                                        </p:tav>
                                        <p:tav tm="100000">
                                          <p:val>
                                            <p:strVal val="#ppt_h"/>
                                          </p:val>
                                        </p:tav>
                                      </p:tavLst>
                                    </p:anim>
                                    <p:animEffect transition="in" filter="fade">
                                      <p:cBhvr>
                                        <p:cTn id="36" dur="1000"/>
                                        <p:tgtEl>
                                          <p:spTgt spid="16"/>
                                        </p:tgtEl>
                                      </p:cBhvr>
                                    </p:animEffect>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2" name="chimes.wav"/>
                                        </p:tgtEl>
                                      </p:cMediaNode>
                                    </p:audio>
                                  </p:subTnLst>
                                </p:cTn>
                              </p:par>
                              <p:par>
                                <p:cTn id="43" presetID="53"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Effect transition="in" filter="fade">
                                      <p:cBhvr>
                                        <p:cTn id="47" dur="1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56" presetClass="path" presetSubtype="0" accel="50000" decel="50000" fill="hold" nodeType="clickEffect">
                                  <p:stCondLst>
                                    <p:cond delay="0"/>
                                  </p:stCondLst>
                                  <p:childTnLst>
                                    <p:animMotion origin="layout" path="M -0.00018 0.04719 L 0.1967 -0.14867 " pathEditMode="relative" rAng="0" ptsTypes="AA">
                                      <p:cBhvr>
                                        <p:cTn id="58" dur="2000" fill="hold"/>
                                        <p:tgtEl>
                                          <p:spTgt spid="5"/>
                                        </p:tgtEl>
                                        <p:attrNameLst>
                                          <p:attrName>ppt_x</p:attrName>
                                          <p:attrName>ppt_y</p:attrName>
                                        </p:attrNameLst>
                                      </p:cBhvr>
                                      <p:rCtr x="9844" y="-98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257786"/>
            <a:ext cx="4016687" cy="4168429"/>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7417" t="25427" r="17736" b="29922"/>
          <a:stretch>
            <a:fillRect/>
          </a:stretch>
        </p:blipFill>
        <p:spPr>
          <a:xfrm flipH="1">
            <a:off x="1027" y="0"/>
            <a:ext cx="3418845" cy="2362039"/>
          </a:xfrm>
          <a:prstGeom prst="rect">
            <a:avLst/>
          </a:prstGeom>
        </p:spPr>
      </p:pic>
      <p:pic>
        <p:nvPicPr>
          <p:cNvPr id="9" name="PA_库_图片 961"/>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rot="523368">
            <a:off x="5055651" y="111624"/>
            <a:ext cx="3865188" cy="2923501"/>
          </a:xfrm>
          <a:prstGeom prst="rect">
            <a:avLst/>
          </a:prstGeom>
        </p:spPr>
      </p:pic>
      <p:sp>
        <p:nvSpPr>
          <p:cNvPr id="10" name="文本框 7"/>
          <p:cNvSpPr txBox="1"/>
          <p:nvPr/>
        </p:nvSpPr>
        <p:spPr>
          <a:xfrm>
            <a:off x="6124149" y="739079"/>
            <a:ext cx="1728191" cy="623248"/>
          </a:xfrm>
          <a:prstGeom prst="rect">
            <a:avLst/>
          </a:prstGeom>
          <a:noFill/>
        </p:spPr>
        <p:txBody>
          <a:bodyPr wrap="square" lIns="68580" tIns="34290" rIns="68580" bIns="34290" rtlCol="0">
            <a:spAutoFit/>
          </a:bodyPr>
          <a:lstStyle/>
          <a:p>
            <a:pPr algn="ctr"/>
            <a:r>
              <a:rPr lang="en-US" altLang="zh-CN" sz="36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3600" b="1" dirty="0">
                <a:solidFill>
                  <a:srgbClr val="002060"/>
                </a:solidFill>
                <a:latin typeface="Arial" panose="020B0604020202020204" pitchFamily="34" charset="0"/>
                <a:ea typeface="Microsoft YaHei" panose="020B0503020204020204" charset="-122"/>
                <a:cs typeface="Arial" panose="020B0604020202020204" pitchFamily="34" charset="0"/>
              </a:rPr>
              <a:t> 1</a:t>
            </a:r>
            <a:endParaRPr lang="zh-CN" altLang="en-US" sz="36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sp>
        <p:nvSpPr>
          <p:cNvPr id="11" name="文本框 7"/>
          <p:cNvSpPr txBox="1"/>
          <p:nvPr/>
        </p:nvSpPr>
        <p:spPr>
          <a:xfrm>
            <a:off x="5405265" y="1363807"/>
            <a:ext cx="3165957" cy="500137"/>
          </a:xfrm>
          <a:prstGeom prst="rect">
            <a:avLst/>
          </a:prstGeom>
          <a:noFill/>
        </p:spPr>
        <p:txBody>
          <a:bodyPr wrap="square" lIns="68580" tIns="34290" rIns="68580" bIns="34290" rtlCol="0">
            <a:spAutoFit/>
          </a:bodyPr>
          <a:lstStyle/>
          <a:p>
            <a:pPr algn="ctr"/>
            <a:r>
              <a:rPr lang="en-US" altLang="zh-CN" sz="2800" b="1" dirty="0" err="1">
                <a:solidFill>
                  <a:srgbClr val="8D7545"/>
                </a:solidFill>
                <a:latin typeface="Arial" panose="020B0604020202020204" pitchFamily="34" charset="0"/>
                <a:ea typeface="Microsoft YaHei" panose="020B0503020204020204" charset="-122"/>
                <a:cs typeface="Arial" panose="020B0604020202020204" pitchFamily="34" charset="0"/>
              </a:rPr>
              <a:t>Lần</a:t>
            </a:r>
            <a:r>
              <a:rPr lang="en-US" altLang="zh-CN" sz="2800" b="1" dirty="0">
                <a:solidFill>
                  <a:srgbClr val="8D7545"/>
                </a:solidFill>
                <a:latin typeface="Arial" panose="020B0604020202020204" pitchFamily="34" charset="0"/>
                <a:ea typeface="Microsoft YaHei" panose="020B0503020204020204" charset="-122"/>
                <a:cs typeface="Arial" panose="020B0604020202020204" pitchFamily="34" charset="0"/>
              </a:rPr>
              <a:t> </a:t>
            </a:r>
            <a:r>
              <a:rPr lang="en-US" altLang="zh-CN" sz="2800" b="1" dirty="0" err="1" smtClean="0">
                <a:solidFill>
                  <a:srgbClr val="8D7545"/>
                </a:solidFill>
                <a:latin typeface="Arial" panose="020B0604020202020204" pitchFamily="34" charset="0"/>
                <a:ea typeface="Microsoft YaHei" panose="020B0503020204020204" charset="-122"/>
                <a:cs typeface="Arial" panose="020B0604020202020204" pitchFamily="34" charset="0"/>
              </a:rPr>
              <a:t>theo</a:t>
            </a:r>
            <a:r>
              <a:rPr lang="vi-VN" altLang="zh-CN" sz="2800" b="1" dirty="0">
                <a:solidFill>
                  <a:srgbClr val="8D7545"/>
                </a:solidFill>
                <a:latin typeface="Arial" panose="020B0604020202020204" pitchFamily="34" charset="0"/>
                <a:ea typeface="Microsoft YaHei" panose="020B0503020204020204" charset="-122"/>
                <a:cs typeface="Arial" panose="020B0604020202020204" pitchFamily="34" charset="0"/>
              </a:rPr>
              <a:t> </a:t>
            </a:r>
            <a:r>
              <a:rPr lang="en-US" altLang="zh-CN" sz="2800" b="1" dirty="0" err="1" smtClean="0">
                <a:solidFill>
                  <a:srgbClr val="8D7545"/>
                </a:solidFill>
                <a:latin typeface="Arial" panose="020B0604020202020204" pitchFamily="34" charset="0"/>
                <a:ea typeface="Microsoft YaHei" panose="020B0503020204020204" charset="-122"/>
                <a:cs typeface="Arial" panose="020B0604020202020204" pitchFamily="34" charset="0"/>
              </a:rPr>
              <a:t>dấu</a:t>
            </a:r>
            <a:r>
              <a:rPr lang="en-US" altLang="zh-CN" sz="2800" b="1" dirty="0" smtClean="0">
                <a:solidFill>
                  <a:srgbClr val="8D7545"/>
                </a:solidFill>
                <a:latin typeface="Arial" panose="020B0604020202020204" pitchFamily="34" charset="0"/>
                <a:ea typeface="Microsoft YaHei" panose="020B0503020204020204" charset="-122"/>
                <a:cs typeface="Arial" panose="020B0604020202020204" pitchFamily="34" charset="0"/>
              </a:rPr>
              <a:t> </a:t>
            </a:r>
            <a:r>
              <a:rPr lang="en-US" altLang="zh-CN" sz="2800" b="1" dirty="0" err="1">
                <a:solidFill>
                  <a:srgbClr val="8D7545"/>
                </a:solidFill>
                <a:latin typeface="Arial" panose="020B0604020202020204" pitchFamily="34" charset="0"/>
                <a:ea typeface="Microsoft YaHei" panose="020B0503020204020204" charset="-122"/>
                <a:cs typeface="Arial" panose="020B0604020202020204" pitchFamily="34" charset="0"/>
              </a:rPr>
              <a:t>vết</a:t>
            </a:r>
            <a:endParaRPr lang="zh-CN" altLang="en-US" sz="2800" b="1" dirty="0">
              <a:solidFill>
                <a:srgbClr val="8D7545"/>
              </a:solidFill>
              <a:latin typeface="Arial" panose="020B0604020202020204" pitchFamily="34" charset="0"/>
              <a:ea typeface="Microsoft YaHei" panose="020B050302020402020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Effect transition="in" filter="fade">
                                      <p:cBhvr>
                                        <p:cTn id="13" dur="10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Effect transition="in" filter="fade">
                                      <p:cBhvr>
                                        <p:cTn id="18" dur="1000"/>
                                        <p:tgtEl>
                                          <p:spTgt spid="11"/>
                                        </p:tgtEl>
                                      </p:cBhvr>
                                    </p:animEffect>
                                  </p:childTnLst>
                                </p:cTn>
                              </p:par>
                              <p:par>
                                <p:cTn id="19" presetID="2" presetClass="entr" presetSubtype="9"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0-#ppt_w/2"/>
                                          </p:val>
                                        </p:tav>
                                        <p:tav tm="100000">
                                          <p:val>
                                            <p:strVal val="#ppt_x"/>
                                          </p:val>
                                        </p:tav>
                                      </p:tavLst>
                                    </p:anim>
                                    <p:anim calcmode="lin" valueType="num">
                                      <p:cBhvr additive="base">
                                        <p:cTn id="2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1"/>
          <p:cNvPicPr>
            <a:picLocks noChangeAspect="1"/>
          </p:cNvPicPr>
          <p:nvPr/>
        </p:nvPicPr>
        <p:blipFill>
          <a:blip r:embed="rId6">
            <a:extLst>
              <a:ext uri="{28A0092B-C50C-407E-A947-70E740481C1C}">
                <a14:useLocalDpi xmlns:a14="http://schemas.microsoft.com/office/drawing/2010/main" val="0"/>
              </a:ext>
            </a:extLst>
          </a:blip>
          <a:srcRect t="177" b="177"/>
          <a:stretch>
            <a:fillRect/>
          </a:stretch>
        </p:blipFill>
        <p:spPr>
          <a:xfrm>
            <a:off x="15" y="-28568"/>
            <a:ext cx="9143985" cy="5243505"/>
          </a:xfrm>
          <a:prstGeom prst="rect">
            <a:avLst/>
          </a:prstGeom>
        </p:spPr>
      </p:pic>
      <p:grpSp>
        <p:nvGrpSpPr>
          <p:cNvPr id="32" name="Group 31"/>
          <p:cNvGrpSpPr/>
          <p:nvPr/>
        </p:nvGrpSpPr>
        <p:grpSpPr>
          <a:xfrm>
            <a:off x="110796" y="2720051"/>
            <a:ext cx="4302405" cy="865745"/>
            <a:chOff x="147728" y="3626734"/>
            <a:chExt cx="5736540" cy="1154327"/>
          </a:xfrm>
        </p:grpSpPr>
        <p:grpSp>
          <p:nvGrpSpPr>
            <p:cNvPr id="28" name="Group 27"/>
            <p:cNvGrpSpPr/>
            <p:nvPr/>
          </p:nvGrpSpPr>
          <p:grpSpPr>
            <a:xfrm>
              <a:off x="147728" y="3626734"/>
              <a:ext cx="5736540" cy="1154327"/>
              <a:chOff x="147728" y="3626734"/>
              <a:chExt cx="5736540" cy="1154327"/>
            </a:xfrm>
          </p:grpSpPr>
          <p:sp>
            <p:nvSpPr>
              <p:cNvPr id="18" name="Rectangle: Folded Corner 17"/>
              <p:cNvSpPr/>
              <p:nvPr/>
            </p:nvSpPr>
            <p:spPr>
              <a:xfrm>
                <a:off x="387863"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t="1250" r="76228" b="81914"/>
              <a:stretch>
                <a:fillRect/>
              </a:stretch>
            </p:blipFill>
            <p:spPr>
              <a:xfrm>
                <a:off x="147728" y="3626734"/>
                <a:ext cx="1198804" cy="1154327"/>
              </a:xfrm>
              <a:prstGeom prst="rect">
                <a:avLst/>
              </a:prstGeom>
            </p:spPr>
          </p:pic>
        </p:grpSp>
        <p:sp>
          <p:nvSpPr>
            <p:cNvPr id="24" name="TextBox 23"/>
            <p:cNvSpPr txBox="1"/>
            <p:nvPr/>
          </p:nvSpPr>
          <p:spPr>
            <a:xfrm>
              <a:off x="1286664" y="3934543"/>
              <a:ext cx="4299155" cy="595035"/>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7</a:t>
              </a:r>
              <a:endParaRPr lang="en-US" sz="2300" dirty="0">
                <a:latin typeface="Arial" panose="020B0604020202020204" pitchFamily="34" charset="0"/>
                <a:cs typeface="Arial" panose="020B0604020202020204" pitchFamily="34" charset="0"/>
              </a:endParaRPr>
            </a:p>
          </p:txBody>
        </p:sp>
      </p:grpSp>
      <p:grpSp>
        <p:nvGrpSpPr>
          <p:cNvPr id="33" name="Group 32"/>
          <p:cNvGrpSpPr/>
          <p:nvPr/>
        </p:nvGrpSpPr>
        <p:grpSpPr>
          <a:xfrm>
            <a:off x="234252" y="3898399"/>
            <a:ext cx="4209733" cy="886471"/>
            <a:chOff x="312336" y="5197865"/>
            <a:chExt cx="5612977" cy="1181961"/>
          </a:xfrm>
        </p:grpSpPr>
        <p:grpSp>
          <p:nvGrpSpPr>
            <p:cNvPr id="29" name="Group 28"/>
            <p:cNvGrpSpPr/>
            <p:nvPr/>
          </p:nvGrpSpPr>
          <p:grpSpPr>
            <a:xfrm>
              <a:off x="312336" y="5197865"/>
              <a:ext cx="5612977" cy="1181961"/>
              <a:chOff x="312336" y="5197865"/>
              <a:chExt cx="5612977" cy="1181961"/>
            </a:xfrm>
          </p:grpSpPr>
          <p:sp>
            <p:nvSpPr>
              <p:cNvPr id="19" name="Rectangle: Folded Corner 18"/>
              <p:cNvSpPr/>
              <p:nvPr/>
            </p:nvSpPr>
            <p:spPr>
              <a:xfrm>
                <a:off x="428909" y="5287960"/>
                <a:ext cx="5496404"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42567" t="1526" r="38564" b="81638"/>
              <a:stretch>
                <a:fillRect/>
              </a:stretch>
            </p:blipFill>
            <p:spPr>
              <a:xfrm>
                <a:off x="312336" y="5197865"/>
                <a:ext cx="974329" cy="1181961"/>
              </a:xfrm>
              <a:prstGeom prst="rect">
                <a:avLst/>
              </a:prstGeom>
            </p:spPr>
          </p:pic>
        </p:grpSp>
        <p:sp>
          <p:nvSpPr>
            <p:cNvPr id="25" name="TextBox 24"/>
            <p:cNvSpPr txBox="1"/>
            <p:nvPr/>
          </p:nvSpPr>
          <p:spPr>
            <a:xfrm>
              <a:off x="1286664" y="5479904"/>
              <a:ext cx="4299154" cy="595034"/>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9</a:t>
              </a:r>
              <a:endParaRPr lang="en-US" sz="2300" dirty="0">
                <a:latin typeface="Arial" panose="020B0604020202020204" pitchFamily="34" charset="0"/>
                <a:cs typeface="Arial" panose="020B0604020202020204" pitchFamily="34" charset="0"/>
              </a:endParaRPr>
            </a:p>
          </p:txBody>
        </p:sp>
      </p:grpSp>
      <p:grpSp>
        <p:nvGrpSpPr>
          <p:cNvPr id="34" name="Group 33"/>
          <p:cNvGrpSpPr/>
          <p:nvPr/>
        </p:nvGrpSpPr>
        <p:grpSpPr>
          <a:xfrm>
            <a:off x="4729155" y="2654069"/>
            <a:ext cx="4122304" cy="968093"/>
            <a:chOff x="6305539" y="3538757"/>
            <a:chExt cx="5496404" cy="1290791"/>
          </a:xfrm>
        </p:grpSpPr>
        <p:grpSp>
          <p:nvGrpSpPr>
            <p:cNvPr id="30" name="Group 29"/>
            <p:cNvGrpSpPr/>
            <p:nvPr/>
          </p:nvGrpSpPr>
          <p:grpSpPr>
            <a:xfrm>
              <a:off x="6305539" y="3538757"/>
              <a:ext cx="5496404" cy="1290791"/>
              <a:chOff x="6305540" y="3538756"/>
              <a:chExt cx="5496405" cy="1290791"/>
            </a:xfrm>
          </p:grpSpPr>
          <p:sp>
            <p:nvSpPr>
              <p:cNvPr id="22" name="Rectangle: Folded Corner 21"/>
              <p:cNvSpPr/>
              <p:nvPr/>
            </p:nvSpPr>
            <p:spPr>
              <a:xfrm>
                <a:off x="6305540"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l="24694" r="57567" b="81174"/>
              <a:stretch>
                <a:fillRect/>
              </a:stretch>
            </p:blipFill>
            <p:spPr>
              <a:xfrm>
                <a:off x="6305540" y="3538756"/>
                <a:ext cx="894543" cy="1290791"/>
              </a:xfrm>
              <a:prstGeom prst="rect">
                <a:avLst/>
              </a:prstGeom>
            </p:spPr>
          </p:pic>
        </p:grpSp>
        <p:sp>
          <p:nvSpPr>
            <p:cNvPr id="26" name="TextBox 25"/>
            <p:cNvSpPr txBox="1"/>
            <p:nvPr/>
          </p:nvSpPr>
          <p:spPr>
            <a:xfrm>
              <a:off x="7235599" y="3934544"/>
              <a:ext cx="4299154" cy="595035"/>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8</a:t>
              </a:r>
              <a:endParaRPr lang="en-US" sz="2300" dirty="0">
                <a:latin typeface="Arial" panose="020B0604020202020204" pitchFamily="34" charset="0"/>
                <a:cs typeface="Arial" panose="020B0604020202020204" pitchFamily="34" charset="0"/>
              </a:endParaRPr>
            </a:p>
          </p:txBody>
        </p:sp>
      </p:grpSp>
      <p:grpSp>
        <p:nvGrpSpPr>
          <p:cNvPr id="35" name="Group 34"/>
          <p:cNvGrpSpPr/>
          <p:nvPr/>
        </p:nvGrpSpPr>
        <p:grpSpPr>
          <a:xfrm>
            <a:off x="4695952" y="3898399"/>
            <a:ext cx="4155507" cy="886471"/>
            <a:chOff x="6261269" y="5197865"/>
            <a:chExt cx="5540676" cy="1181961"/>
          </a:xfrm>
        </p:grpSpPr>
        <p:grpSp>
          <p:nvGrpSpPr>
            <p:cNvPr id="31" name="Group 30"/>
            <p:cNvGrpSpPr/>
            <p:nvPr/>
          </p:nvGrpSpPr>
          <p:grpSpPr>
            <a:xfrm>
              <a:off x="6261269" y="5197865"/>
              <a:ext cx="5540676" cy="1181961"/>
              <a:chOff x="6261269" y="5197865"/>
              <a:chExt cx="5540676" cy="1181961"/>
            </a:xfrm>
          </p:grpSpPr>
          <p:sp>
            <p:nvSpPr>
              <p:cNvPr id="23" name="Rectangle: Folded Corner 22"/>
              <p:cNvSpPr/>
              <p:nvPr/>
            </p:nvSpPr>
            <p:spPr>
              <a:xfrm>
                <a:off x="6370189" y="5287960"/>
                <a:ext cx="5431756"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59806" t="1523" r="21325" b="81641"/>
              <a:stretch>
                <a:fillRect/>
              </a:stretch>
            </p:blipFill>
            <p:spPr>
              <a:xfrm>
                <a:off x="6261269" y="5197865"/>
                <a:ext cx="974329" cy="1181961"/>
              </a:xfrm>
              <a:prstGeom prst="rect">
                <a:avLst/>
              </a:prstGeom>
            </p:spPr>
          </p:pic>
        </p:grpSp>
        <p:sp>
          <p:nvSpPr>
            <p:cNvPr id="27" name="TextBox 26"/>
            <p:cNvSpPr txBox="1"/>
            <p:nvPr/>
          </p:nvSpPr>
          <p:spPr>
            <a:xfrm>
              <a:off x="7235598" y="5494893"/>
              <a:ext cx="4299155" cy="595034"/>
            </a:xfrm>
            <a:prstGeom prst="rect">
              <a:avLst/>
            </a:prstGeom>
            <a:noFill/>
          </p:spPr>
          <p:txBody>
            <a:bodyPr wrap="square" rtlCol="0">
              <a:spAutoFit/>
            </a:bodyPr>
            <a:lstStyle/>
            <a:p>
              <a:r>
                <a:rPr lang="vi-VN" sz="2300" dirty="0">
                  <a:latin typeface="Arial" panose="020B0604020202020204" pitchFamily="34" charset="0"/>
                  <a:cs typeface="Arial" panose="020B0604020202020204" pitchFamily="34" charset="0"/>
                </a:rPr>
                <a:t>10</a:t>
              </a:r>
              <a:endParaRPr lang="en-US" sz="2300" dirty="0">
                <a:latin typeface="Arial" panose="020B0604020202020204" pitchFamily="34" charset="0"/>
                <a:cs typeface="Arial" panose="020B0604020202020204" pitchFamily="34" charset="0"/>
              </a:endParaRPr>
            </a:p>
          </p:txBody>
        </p:sp>
      </p:grpSp>
      <p:pic>
        <p:nvPicPr>
          <p:cNvPr id="36" name="Am-thanh-tra-loi-dung-chinh-xac-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44577" y="152732"/>
            <a:ext cx="457200" cy="457200"/>
          </a:xfrm>
          <a:prstGeom prst="rect">
            <a:avLst/>
          </a:prstGeom>
        </p:spPr>
      </p:pic>
      <p:pic>
        <p:nvPicPr>
          <p:cNvPr id="45" name="Picture 44"/>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flipH="1">
            <a:off x="6948264" y="2272937"/>
            <a:ext cx="1450941" cy="1450941"/>
          </a:xfrm>
          <a:prstGeom prst="rect">
            <a:avLst/>
          </a:prstGeom>
        </p:spPr>
      </p:pic>
      <p:pic>
        <p:nvPicPr>
          <p:cNvPr id="41" name="Picture 40"/>
          <p:cNvPicPr>
            <a:picLocks noChangeAspect="1"/>
          </p:cNvPicPr>
          <p:nvPr/>
        </p:nvPicPr>
        <p:blipFill rotWithShape="1">
          <a:blip r:embed="rId12">
            <a:extLst>
              <a:ext uri="{28A0092B-C50C-407E-A947-70E740481C1C}">
                <a14:useLocalDpi xmlns:a14="http://schemas.microsoft.com/office/drawing/2010/main" val="0"/>
              </a:ext>
            </a:extLst>
          </a:blip>
          <a:srcRect t="19777" b="26793"/>
          <a:stretch>
            <a:fillRect/>
          </a:stretch>
        </p:blipFill>
        <p:spPr>
          <a:xfrm>
            <a:off x="-493877" y="-105487"/>
            <a:ext cx="9814156" cy="2850458"/>
          </a:xfrm>
          <a:prstGeom prst="rect">
            <a:avLst/>
          </a:prstGeom>
        </p:spPr>
      </p:pic>
      <p:pic>
        <p:nvPicPr>
          <p:cNvPr id="42" name="图片 3"/>
          <p:cNvPicPr>
            <a:picLocks noChangeAspect="1"/>
          </p:cNvPicPr>
          <p:nvPr/>
        </p:nvPicPr>
        <p:blipFill rotWithShape="1">
          <a:blip r:embed="rId13" cstate="print">
            <a:extLst>
              <a:ext uri="{28A0092B-C50C-407E-A947-70E740481C1C}">
                <a14:useLocalDpi xmlns:a14="http://schemas.microsoft.com/office/drawing/2010/main" val="0"/>
              </a:ext>
            </a:extLst>
          </a:blip>
          <a:srcRect l="25382" t="44786"/>
          <a:stretch>
            <a:fillRect/>
          </a:stretch>
        </p:blipFill>
        <p:spPr>
          <a:xfrm rot="10800000">
            <a:off x="-1111" y="0"/>
            <a:ext cx="1525239" cy="1693070"/>
          </a:xfrm>
          <a:prstGeom prst="rect">
            <a:avLst/>
          </a:prstGeom>
        </p:spPr>
      </p:pic>
      <p:sp>
        <p:nvSpPr>
          <p:cNvPr id="44" name="TextBox 43"/>
          <p:cNvSpPr txBox="1"/>
          <p:nvPr/>
        </p:nvSpPr>
        <p:spPr>
          <a:xfrm>
            <a:off x="1494291" y="846535"/>
            <a:ext cx="1715516" cy="473207"/>
          </a:xfrm>
          <a:prstGeom prst="rect">
            <a:avLst/>
          </a:prstGeom>
          <a:noFill/>
        </p:spPr>
        <p:txBody>
          <a:bodyPr wrap="square" lIns="68580" tIns="34290" rIns="68580" bIns="34290" rtlCol="0">
            <a:spAutoFit/>
          </a:bodyPr>
          <a:lstStyle/>
          <a:p>
            <a:r>
              <a:rPr lang="en-US" sz="2600" dirty="0" err="1">
                <a:solidFill>
                  <a:srgbClr val="C00000"/>
                </a:solidFill>
                <a:latin typeface="Arial" panose="020B0604020202020204" pitchFamily="34" charset="0"/>
                <a:cs typeface="Arial" panose="020B0604020202020204" pitchFamily="34" charset="0"/>
              </a:rPr>
              <a:t>Câu</a:t>
            </a:r>
            <a:r>
              <a:rPr lang="en-US" sz="2600" dirty="0">
                <a:solidFill>
                  <a:srgbClr val="C00000"/>
                </a:solidFill>
                <a:latin typeface="Arial" panose="020B0604020202020204" pitchFamily="34" charset="0"/>
                <a:cs typeface="Arial" panose="020B0604020202020204" pitchFamily="34" charset="0"/>
              </a:rPr>
              <a:t> </a:t>
            </a:r>
            <a:r>
              <a:rPr lang="vi-VN" sz="2600" dirty="0" smtClean="0">
                <a:solidFill>
                  <a:srgbClr val="C00000"/>
                </a:solidFill>
                <a:latin typeface="Arial" panose="020B0604020202020204" pitchFamily="34" charset="0"/>
                <a:cs typeface="Arial" panose="020B0604020202020204" pitchFamily="34" charset="0"/>
              </a:rPr>
              <a:t>1</a:t>
            </a:r>
            <a:r>
              <a:rPr lang="en-US" sz="2600" dirty="0" smtClean="0">
                <a:solidFill>
                  <a:srgbClr val="C00000"/>
                </a:solidFill>
                <a:latin typeface="Arial" panose="020B0604020202020204" pitchFamily="34" charset="0"/>
                <a:cs typeface="Arial" panose="020B0604020202020204" pitchFamily="34" charset="0"/>
              </a:rPr>
              <a:t>: </a:t>
            </a:r>
            <a:endParaRPr lang="en-US" sz="2600" dirty="0">
              <a:solidFill>
                <a:srgbClr val="C00000"/>
              </a:solidFill>
              <a:latin typeface="Arial" panose="020B0604020202020204" pitchFamily="34" charset="0"/>
              <a:cs typeface="Arial" panose="020B0604020202020204" pitchFamily="34" charset="0"/>
            </a:endParaRPr>
          </a:p>
        </p:txBody>
      </p:sp>
      <p:sp>
        <p:nvSpPr>
          <p:cNvPr id="46" name="TextBox 45"/>
          <p:cNvSpPr txBox="1"/>
          <p:nvPr/>
        </p:nvSpPr>
        <p:spPr>
          <a:xfrm>
            <a:off x="964998" y="1456466"/>
            <a:ext cx="6957668" cy="473207"/>
          </a:xfrm>
          <a:prstGeom prst="rect">
            <a:avLst/>
          </a:prstGeom>
          <a:noFill/>
        </p:spPr>
        <p:txBody>
          <a:bodyPr wrap="square" lIns="68580" tIns="34290" rIns="68580" bIns="34290" rtlCol="0">
            <a:spAutoFit/>
          </a:bodyPr>
          <a:lstStyle/>
          <a:p>
            <a:r>
              <a:rPr lang="vi-VN" sz="2600" dirty="0" smtClean="0">
                <a:latin typeface="Arial" panose="020B0604020202020204" pitchFamily="34" charset="0"/>
                <a:cs typeface="Arial" panose="020B0604020202020204" pitchFamily="34" charset="0"/>
              </a:rPr>
              <a:t>Trong hệ Mặt Trời có mấy hành tinh?</a:t>
            </a:r>
            <a:endParaRPr lang="en-US" sz="2600" dirty="0">
              <a:latin typeface="Arial" panose="020B0604020202020204" pitchFamily="34" charset="0"/>
              <a:cs typeface="Arial" panose="020B0604020202020204" pitchFamily="34" charset="0"/>
            </a:endParaRPr>
          </a:p>
        </p:txBody>
      </p:sp>
      <p:pic>
        <p:nvPicPr>
          <p:cNvPr id="47" name="Picture 4" descr="j023413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253179" y="312661"/>
            <a:ext cx="466105" cy="430714"/>
          </a:xfrm>
          <a:prstGeom prst="rect">
            <a:avLst/>
          </a:prstGeom>
          <a:solidFill>
            <a:srgbClr val="FFFF00"/>
          </a:solidFill>
          <a:ln>
            <a:solidFill>
              <a:srgbClr val="FFFF00"/>
            </a:solidFill>
          </a:ln>
        </p:spPr>
      </p:pic>
      <p:sp>
        <p:nvSpPr>
          <p:cNvPr id="48" name="Oval 5"/>
          <p:cNvSpPr>
            <a:spLocks noChangeArrowheads="1"/>
          </p:cNvSpPr>
          <p:nvPr/>
        </p:nvSpPr>
        <p:spPr bwMode="auto">
          <a:xfrm>
            <a:off x="8080608" y="14046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0</a:t>
            </a:r>
          </a:p>
        </p:txBody>
      </p:sp>
      <p:sp>
        <p:nvSpPr>
          <p:cNvPr id="49" name="Oval 11"/>
          <p:cNvSpPr>
            <a:spLocks noChangeArrowheads="1"/>
          </p:cNvSpPr>
          <p:nvPr/>
        </p:nvSpPr>
        <p:spPr bwMode="auto">
          <a:xfrm>
            <a:off x="8080607" y="140468"/>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1</a:t>
            </a:r>
          </a:p>
        </p:txBody>
      </p:sp>
      <p:sp>
        <p:nvSpPr>
          <p:cNvPr id="50" name="Oval 12"/>
          <p:cNvSpPr>
            <a:spLocks noChangeArrowheads="1"/>
          </p:cNvSpPr>
          <p:nvPr/>
        </p:nvSpPr>
        <p:spPr bwMode="auto">
          <a:xfrm>
            <a:off x="8081235" y="11992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2</a:t>
            </a:r>
          </a:p>
        </p:txBody>
      </p:sp>
      <p:sp>
        <p:nvSpPr>
          <p:cNvPr id="51" name="Oval 13"/>
          <p:cNvSpPr>
            <a:spLocks noChangeArrowheads="1"/>
          </p:cNvSpPr>
          <p:nvPr/>
        </p:nvSpPr>
        <p:spPr bwMode="auto">
          <a:xfrm>
            <a:off x="8080606" y="11992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3</a:t>
            </a:r>
          </a:p>
        </p:txBody>
      </p:sp>
      <p:sp>
        <p:nvSpPr>
          <p:cNvPr id="52" name="Oval 14"/>
          <p:cNvSpPr>
            <a:spLocks noChangeArrowheads="1"/>
          </p:cNvSpPr>
          <p:nvPr/>
        </p:nvSpPr>
        <p:spPr bwMode="auto">
          <a:xfrm>
            <a:off x="8066427" y="132991"/>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4</a:t>
            </a:r>
          </a:p>
        </p:txBody>
      </p:sp>
      <p:sp>
        <p:nvSpPr>
          <p:cNvPr id="53" name="Oval 15"/>
          <p:cNvSpPr>
            <a:spLocks noChangeArrowheads="1"/>
          </p:cNvSpPr>
          <p:nvPr/>
        </p:nvSpPr>
        <p:spPr bwMode="auto">
          <a:xfrm>
            <a:off x="8080605" y="119928"/>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80000">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14:bounceEnd="80000">
                                          <p:cBhvr additive="base">
                                            <p:cTn id="25" dur="700" fill="hold"/>
                                            <p:tgtEl>
                                              <p:spTgt spid="32"/>
                                            </p:tgtEl>
                                            <p:attrNameLst>
                                              <p:attrName>ppt_x</p:attrName>
                                            </p:attrNameLst>
                                          </p:cBhvr>
                                          <p:tavLst>
                                            <p:tav tm="0">
                                              <p:val>
                                                <p:strVal val="#ppt_x"/>
                                              </p:val>
                                            </p:tav>
                                            <p:tav tm="100000">
                                              <p:val>
                                                <p:strVal val="#ppt_x"/>
                                              </p:val>
                                            </p:tav>
                                          </p:tavLst>
                                        </p:anim>
                                        <p:anim calcmode="lin" valueType="num" p14:bounceEnd="80000">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80000">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14:bounceEnd="80000">
                                          <p:cBhvr additive="base">
                                            <p:cTn id="29" dur="7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80000">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14:bounceEnd="80000">
                                          <p:cBhvr additive="base">
                                            <p:cTn id="33" dur="7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80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80000">
                                          <p:cBhvr additive="base">
                                            <p:cTn id="37" dur="7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par>
                                    <p:cTn id="60" presetID="10" presetClass="entr" presetSubtype="0"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53"/>
                                            </p:tgtEl>
                                          </p:cBhvr>
                                        </p:animEffect>
                                        <p:set>
                                          <p:cBhvr>
                                            <p:cTn id="67"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4"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52"/>
                                            </p:tgtEl>
                                          </p:cBhvr>
                                        </p:animEffect>
                                        <p:set>
                                          <p:cBhvr>
                                            <p:cTn id="7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4"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1"/>
                                            </p:tgtEl>
                                          </p:cBhvr>
                                        </p:animEffect>
                                        <p:set>
                                          <p:cBhvr>
                                            <p:cTn id="75"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4"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0"/>
                                            </p:tgtEl>
                                          </p:cBhvr>
                                        </p:animEffect>
                                        <p:set>
                                          <p:cBhvr>
                                            <p:cTn id="79"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4"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49"/>
                                            </p:tgtEl>
                                          </p:cBhvr>
                                        </p:animEffect>
                                        <p:set>
                                          <p:cBhvr>
                                            <p:cTn id="83"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5"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48"/>
                                            </p:tgtEl>
                                          </p:cBhvr>
                                        </p:animEffect>
                                        <p:set>
                                          <p:cBhvr>
                                            <p:cTn id="86" dur="1" fill="hold">
                                              <p:stCondLst>
                                                <p:cond delay="999"/>
                                              </p:stCondLst>
                                            </p:cTn>
                                            <p:tgtEl>
                                              <p:spTgt spid="4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7"/>
                                            </p:tgtEl>
                                          </p:cBhvr>
                                        </p:animEffect>
                                        <p:set>
                                          <p:cBhvr>
                                            <p:cTn id="89" dur="1" fill="hold">
                                              <p:stCondLst>
                                                <p:cond delay="499"/>
                                              </p:stCondLst>
                                            </p:cTn>
                                            <p:tgtEl>
                                              <p:spTgt spid="4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32" presetClass="emph" presetSubtype="0" fill="hold" nodeType="clickEffect">
                                      <p:stCondLst>
                                        <p:cond delay="0"/>
                                      </p:stCondLst>
                                      <p:childTnLst>
                                        <p:animRot by="120000">
                                          <p:cBhvr>
                                            <p:cTn id="93" dur="200" fill="hold">
                                              <p:stCondLst>
                                                <p:cond delay="0"/>
                                              </p:stCondLst>
                                            </p:cTn>
                                            <p:tgtEl>
                                              <p:spTgt spid="34"/>
                                            </p:tgtEl>
                                            <p:attrNameLst>
                                              <p:attrName>r</p:attrName>
                                            </p:attrNameLst>
                                          </p:cBhvr>
                                        </p:animRot>
                                        <p:animRot by="-240000">
                                          <p:cBhvr>
                                            <p:cTn id="94" dur="400" fill="hold">
                                              <p:stCondLst>
                                                <p:cond delay="400"/>
                                              </p:stCondLst>
                                            </p:cTn>
                                            <p:tgtEl>
                                              <p:spTgt spid="34"/>
                                            </p:tgtEl>
                                            <p:attrNameLst>
                                              <p:attrName>r</p:attrName>
                                            </p:attrNameLst>
                                          </p:cBhvr>
                                        </p:animRot>
                                        <p:animRot by="240000">
                                          <p:cBhvr>
                                            <p:cTn id="95" dur="400" fill="hold">
                                              <p:stCondLst>
                                                <p:cond delay="800"/>
                                              </p:stCondLst>
                                            </p:cTn>
                                            <p:tgtEl>
                                              <p:spTgt spid="34"/>
                                            </p:tgtEl>
                                            <p:attrNameLst>
                                              <p:attrName>r</p:attrName>
                                            </p:attrNameLst>
                                          </p:cBhvr>
                                        </p:animRot>
                                        <p:animRot by="-240000">
                                          <p:cBhvr>
                                            <p:cTn id="96" dur="400" fill="hold">
                                              <p:stCondLst>
                                                <p:cond delay="1200"/>
                                              </p:stCondLst>
                                            </p:cTn>
                                            <p:tgtEl>
                                              <p:spTgt spid="34"/>
                                            </p:tgtEl>
                                            <p:attrNameLst>
                                              <p:attrName>r</p:attrName>
                                            </p:attrNameLst>
                                          </p:cBhvr>
                                        </p:animRot>
                                        <p:animRot by="120000">
                                          <p:cBhvr>
                                            <p:cTn id="97" dur="400" fill="hold">
                                              <p:stCondLst>
                                                <p:cond delay="1600"/>
                                              </p:stCondLst>
                                            </p:cTn>
                                            <p:tgtEl>
                                              <p:spTgt spid="34"/>
                                            </p:tgtEl>
                                            <p:attrNameLst>
                                              <p:attrName>r</p:attrName>
                                            </p:attrNameLst>
                                          </p:cBhvr>
                                        </p:animRot>
                                      </p:childTnLst>
                                    </p:cTn>
                                  </p:par>
                                  <p:par>
                                    <p:cTn id="98" presetID="1" presetClass="mediacall" presetSubtype="0" fill="hold" nodeType="withEffect">
                                      <p:stCondLst>
                                        <p:cond delay="0"/>
                                      </p:stCondLst>
                                      <p:childTnLst>
                                        <p:cmd type="call" cmd="playFrom(0.0)">
                                          <p:cBhvr>
                                            <p:cTn id="99" dur="6047" fill="hold"/>
                                            <p:tgtEl>
                                              <p:spTgt spid="36"/>
                                            </p:tgtEl>
                                          </p:cBhvr>
                                        </p:cmd>
                                      </p:childTnLst>
                                    </p:cTn>
                                  </p:par>
                                  <p:par>
                                    <p:cTn id="100" presetID="10" presetClass="entr" presetSubtype="0" fill="hold"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par>
                                    <p:cTn id="103" presetID="10" presetClass="exit" presetSubtype="0" fill="hold" nodeType="withEffect">
                                      <p:stCondLst>
                                        <p:cond delay="0"/>
                                      </p:stCondLst>
                                      <p:childTnLst>
                                        <p:animEffect transition="out" filter="fade">
                                          <p:cBhvr>
                                            <p:cTn id="104" dur="500"/>
                                            <p:tgtEl>
                                              <p:spTgt spid="32"/>
                                            </p:tgtEl>
                                          </p:cBhvr>
                                        </p:animEffect>
                                        <p:set>
                                          <p:cBhvr>
                                            <p:cTn id="105" dur="1" fill="hold">
                                              <p:stCondLst>
                                                <p:cond delay="499"/>
                                              </p:stCondLst>
                                            </p:cTn>
                                            <p:tgtEl>
                                              <p:spTgt spid="32"/>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33"/>
                                            </p:tgtEl>
                                          </p:cBhvr>
                                        </p:animEffect>
                                        <p:set>
                                          <p:cBhvr>
                                            <p:cTn id="108" dur="1" fill="hold">
                                              <p:stCondLst>
                                                <p:cond delay="499"/>
                                              </p:stCondLst>
                                            </p:cTn>
                                            <p:tgtEl>
                                              <p:spTgt spid="33"/>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35"/>
                                            </p:tgtEl>
                                          </p:cBhvr>
                                        </p:animEffect>
                                        <p:set>
                                          <p:cBhvr>
                                            <p:cTn id="111"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2" fill="hold" display="0">
                      <p:stCondLst>
                        <p:cond delay="indefinite"/>
                      </p:stCondLst>
                      <p:endCondLst>
                        <p:cond evt="onStopAudio" delay="0">
                          <p:tgtEl>
                            <p:sldTgt/>
                          </p:tgtEl>
                        </p:cond>
                      </p:endCondLst>
                    </p:cTn>
                    <p:tgtEl>
                      <p:spTgt spid="36"/>
                    </p:tgtEl>
                  </p:cMediaNode>
                </p:audio>
              </p:childTnLst>
            </p:cTn>
          </p:par>
        </p:tnLst>
        <p:bldLst>
          <p:bldP spid="44" grpId="0"/>
          <p:bldP spid="46" grpId="0"/>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700" fill="hold"/>
                                            <p:tgtEl>
                                              <p:spTgt spid="32"/>
                                            </p:tgtEl>
                                            <p:attrNameLst>
                                              <p:attrName>ppt_x</p:attrName>
                                            </p:attrNameLst>
                                          </p:cBhvr>
                                          <p:tavLst>
                                            <p:tav tm="0">
                                              <p:val>
                                                <p:strVal val="#ppt_x"/>
                                              </p:val>
                                            </p:tav>
                                            <p:tav tm="100000">
                                              <p:val>
                                                <p:strVal val="#ppt_x"/>
                                              </p:val>
                                            </p:tav>
                                          </p:tavLst>
                                        </p:anim>
                                        <p:anim calcmode="lin" valueType="num">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700" fill="hold"/>
                                            <p:tgtEl>
                                              <p:spTgt spid="33"/>
                                            </p:tgtEl>
                                            <p:attrNameLst>
                                              <p:attrName>ppt_x</p:attrName>
                                            </p:attrNameLst>
                                          </p:cBhvr>
                                          <p:tavLst>
                                            <p:tav tm="0">
                                              <p:val>
                                                <p:strVal val="#ppt_x"/>
                                              </p:val>
                                            </p:tav>
                                            <p:tav tm="100000">
                                              <p:val>
                                                <p:strVal val="#ppt_x"/>
                                              </p:val>
                                            </p:tav>
                                          </p:tavLst>
                                        </p:anim>
                                        <p:anim calcmode="lin" valueType="num">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700" fill="hold"/>
                                            <p:tgtEl>
                                              <p:spTgt spid="34"/>
                                            </p:tgtEl>
                                            <p:attrNameLst>
                                              <p:attrName>ppt_x</p:attrName>
                                            </p:attrNameLst>
                                          </p:cBhvr>
                                          <p:tavLst>
                                            <p:tav tm="0">
                                              <p:val>
                                                <p:strVal val="#ppt_x"/>
                                              </p:val>
                                            </p:tav>
                                            <p:tav tm="100000">
                                              <p:val>
                                                <p:strVal val="#ppt_x"/>
                                              </p:val>
                                            </p:tav>
                                          </p:tavLst>
                                        </p:anim>
                                        <p:anim calcmode="lin" valueType="num">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700" fill="hold"/>
                                            <p:tgtEl>
                                              <p:spTgt spid="35"/>
                                            </p:tgtEl>
                                            <p:attrNameLst>
                                              <p:attrName>ppt_x</p:attrName>
                                            </p:attrNameLst>
                                          </p:cBhvr>
                                          <p:tavLst>
                                            <p:tav tm="0">
                                              <p:val>
                                                <p:strVal val="#ppt_x"/>
                                              </p:val>
                                            </p:tav>
                                            <p:tav tm="100000">
                                              <p:val>
                                                <p:strVal val="#ppt_x"/>
                                              </p:val>
                                            </p:tav>
                                          </p:tavLst>
                                        </p:anim>
                                        <p:anim calcmode="lin" valueType="num">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par>
                                    <p:cTn id="60" presetID="10" presetClass="entr" presetSubtype="0"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53"/>
                                            </p:tgtEl>
                                          </p:cBhvr>
                                        </p:animEffect>
                                        <p:set>
                                          <p:cBhvr>
                                            <p:cTn id="67" dur="1" fill="hold">
                                              <p:stCondLst>
                                                <p:cond delay="999"/>
                                              </p:stCondLst>
                                            </p:cTn>
                                            <p:tgtEl>
                                              <p:spTgt spid="5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15"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52"/>
                                            </p:tgtEl>
                                          </p:cBhvr>
                                        </p:animEffect>
                                        <p:set>
                                          <p:cBhvr>
                                            <p:cTn id="71"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15"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1"/>
                                            </p:tgtEl>
                                          </p:cBhvr>
                                        </p:animEffect>
                                        <p:set>
                                          <p:cBhvr>
                                            <p:cTn id="75" dur="1" fill="hold">
                                              <p:stCondLst>
                                                <p:cond delay="999"/>
                                              </p:stCondLst>
                                            </p:cTn>
                                            <p:tgtEl>
                                              <p:spTgt spid="51"/>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15"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0"/>
                                            </p:tgtEl>
                                          </p:cBhvr>
                                        </p:animEffect>
                                        <p:set>
                                          <p:cBhvr>
                                            <p:cTn id="79" dur="1" fill="hold">
                                              <p:stCondLst>
                                                <p:cond delay="999"/>
                                              </p:stCondLst>
                                            </p:cTn>
                                            <p:tgtEl>
                                              <p:spTgt spid="50"/>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15"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49"/>
                                            </p:tgtEl>
                                          </p:cBhvr>
                                        </p:animEffect>
                                        <p:set>
                                          <p:cBhvr>
                                            <p:cTn id="83" dur="1" fill="hold">
                                              <p:stCondLst>
                                                <p:cond delay="999"/>
                                              </p:stCondLst>
                                            </p:cTn>
                                            <p:tgtEl>
                                              <p:spTgt spid="49"/>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16"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48"/>
                                            </p:tgtEl>
                                          </p:cBhvr>
                                        </p:animEffect>
                                        <p:set>
                                          <p:cBhvr>
                                            <p:cTn id="86" dur="1" fill="hold">
                                              <p:stCondLst>
                                                <p:cond delay="999"/>
                                              </p:stCondLst>
                                            </p:cTn>
                                            <p:tgtEl>
                                              <p:spTgt spid="4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7"/>
                                            </p:tgtEl>
                                          </p:cBhvr>
                                        </p:animEffect>
                                        <p:set>
                                          <p:cBhvr>
                                            <p:cTn id="89" dur="1" fill="hold">
                                              <p:stCondLst>
                                                <p:cond delay="499"/>
                                              </p:stCondLst>
                                            </p:cTn>
                                            <p:tgtEl>
                                              <p:spTgt spid="4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32" presetClass="emph" presetSubtype="0" fill="hold" nodeType="clickEffect">
                                      <p:stCondLst>
                                        <p:cond delay="0"/>
                                      </p:stCondLst>
                                      <p:childTnLst>
                                        <p:animRot by="120000">
                                          <p:cBhvr>
                                            <p:cTn id="93" dur="200" fill="hold">
                                              <p:stCondLst>
                                                <p:cond delay="0"/>
                                              </p:stCondLst>
                                            </p:cTn>
                                            <p:tgtEl>
                                              <p:spTgt spid="34"/>
                                            </p:tgtEl>
                                            <p:attrNameLst>
                                              <p:attrName>r</p:attrName>
                                            </p:attrNameLst>
                                          </p:cBhvr>
                                        </p:animRot>
                                        <p:animRot by="-240000">
                                          <p:cBhvr>
                                            <p:cTn id="94" dur="400" fill="hold">
                                              <p:stCondLst>
                                                <p:cond delay="400"/>
                                              </p:stCondLst>
                                            </p:cTn>
                                            <p:tgtEl>
                                              <p:spTgt spid="34"/>
                                            </p:tgtEl>
                                            <p:attrNameLst>
                                              <p:attrName>r</p:attrName>
                                            </p:attrNameLst>
                                          </p:cBhvr>
                                        </p:animRot>
                                        <p:animRot by="240000">
                                          <p:cBhvr>
                                            <p:cTn id="95" dur="400" fill="hold">
                                              <p:stCondLst>
                                                <p:cond delay="800"/>
                                              </p:stCondLst>
                                            </p:cTn>
                                            <p:tgtEl>
                                              <p:spTgt spid="34"/>
                                            </p:tgtEl>
                                            <p:attrNameLst>
                                              <p:attrName>r</p:attrName>
                                            </p:attrNameLst>
                                          </p:cBhvr>
                                        </p:animRot>
                                        <p:animRot by="-240000">
                                          <p:cBhvr>
                                            <p:cTn id="96" dur="400" fill="hold">
                                              <p:stCondLst>
                                                <p:cond delay="1200"/>
                                              </p:stCondLst>
                                            </p:cTn>
                                            <p:tgtEl>
                                              <p:spTgt spid="34"/>
                                            </p:tgtEl>
                                            <p:attrNameLst>
                                              <p:attrName>r</p:attrName>
                                            </p:attrNameLst>
                                          </p:cBhvr>
                                        </p:animRot>
                                        <p:animRot by="120000">
                                          <p:cBhvr>
                                            <p:cTn id="97" dur="400" fill="hold">
                                              <p:stCondLst>
                                                <p:cond delay="1600"/>
                                              </p:stCondLst>
                                            </p:cTn>
                                            <p:tgtEl>
                                              <p:spTgt spid="34"/>
                                            </p:tgtEl>
                                            <p:attrNameLst>
                                              <p:attrName>r</p:attrName>
                                            </p:attrNameLst>
                                          </p:cBhvr>
                                        </p:animRot>
                                      </p:childTnLst>
                                    </p:cTn>
                                  </p:par>
                                  <p:par>
                                    <p:cTn id="98" presetID="1" presetClass="mediacall" presetSubtype="0" fill="hold" nodeType="withEffect">
                                      <p:stCondLst>
                                        <p:cond delay="0"/>
                                      </p:stCondLst>
                                      <p:childTnLst>
                                        <p:cmd type="call" cmd="playFrom(0.0)">
                                          <p:cBhvr>
                                            <p:cTn id="99" dur="6047" fill="hold"/>
                                            <p:tgtEl>
                                              <p:spTgt spid="36"/>
                                            </p:tgtEl>
                                          </p:cBhvr>
                                        </p:cmd>
                                      </p:childTnLst>
                                    </p:cTn>
                                  </p:par>
                                  <p:par>
                                    <p:cTn id="100" presetID="10" presetClass="entr" presetSubtype="0" fill="hold" nodeType="with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par>
                                    <p:cTn id="103" presetID="10" presetClass="exit" presetSubtype="0" fill="hold" nodeType="withEffect">
                                      <p:stCondLst>
                                        <p:cond delay="0"/>
                                      </p:stCondLst>
                                      <p:childTnLst>
                                        <p:animEffect transition="out" filter="fade">
                                          <p:cBhvr>
                                            <p:cTn id="104" dur="500"/>
                                            <p:tgtEl>
                                              <p:spTgt spid="32"/>
                                            </p:tgtEl>
                                          </p:cBhvr>
                                        </p:animEffect>
                                        <p:set>
                                          <p:cBhvr>
                                            <p:cTn id="105" dur="1" fill="hold">
                                              <p:stCondLst>
                                                <p:cond delay="499"/>
                                              </p:stCondLst>
                                            </p:cTn>
                                            <p:tgtEl>
                                              <p:spTgt spid="32"/>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33"/>
                                            </p:tgtEl>
                                          </p:cBhvr>
                                        </p:animEffect>
                                        <p:set>
                                          <p:cBhvr>
                                            <p:cTn id="108" dur="1" fill="hold">
                                              <p:stCondLst>
                                                <p:cond delay="499"/>
                                              </p:stCondLst>
                                            </p:cTn>
                                            <p:tgtEl>
                                              <p:spTgt spid="33"/>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35"/>
                                            </p:tgtEl>
                                          </p:cBhvr>
                                        </p:animEffect>
                                        <p:set>
                                          <p:cBhvr>
                                            <p:cTn id="111"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2" fill="hold" display="0">
                      <p:stCondLst>
                        <p:cond delay="indefinite"/>
                      </p:stCondLst>
                      <p:endCondLst>
                        <p:cond evt="onStopAudio" delay="0">
                          <p:tgtEl>
                            <p:sldTgt/>
                          </p:tgtEl>
                        </p:cond>
                      </p:endCondLst>
                    </p:cTn>
                    <p:tgtEl>
                      <p:spTgt spid="36"/>
                    </p:tgtEl>
                  </p:cMediaNode>
                </p:audio>
              </p:childTnLst>
            </p:cTn>
          </p:par>
        </p:tnLst>
        <p:bldLst>
          <p:bldP spid="44" grpId="0"/>
          <p:bldP spid="46" grpId="0"/>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5270"/>
            <a:ext cx="9144000" cy="4632960"/>
          </a:xfrm>
          <a:prstGeom prst="rect">
            <a:avLst/>
          </a:prstGeom>
        </p:spPr>
      </p:pic>
      <p:pic>
        <p:nvPicPr>
          <p:cNvPr id="4" name="图片 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4196593" y="170785"/>
            <a:ext cx="2395142" cy="1727643"/>
          </a:xfrm>
          <a:prstGeom prst="rect">
            <a:avLst/>
          </a:prstGeom>
        </p:spPr>
      </p:pic>
      <p:sp>
        <p:nvSpPr>
          <p:cNvPr id="8" name="文本框 7"/>
          <p:cNvSpPr txBox="1"/>
          <p:nvPr/>
        </p:nvSpPr>
        <p:spPr>
          <a:xfrm>
            <a:off x="4569703" y="466886"/>
            <a:ext cx="1608600"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1</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9" name="图片 8"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6955574" y="1205067"/>
            <a:ext cx="2395142" cy="1727643"/>
          </a:xfrm>
          <a:prstGeom prst="rect">
            <a:avLst/>
          </a:prstGeom>
        </p:spPr>
      </p:pic>
      <p:sp>
        <p:nvSpPr>
          <p:cNvPr id="12" name="文本框 11"/>
          <p:cNvSpPr txBox="1"/>
          <p:nvPr/>
        </p:nvSpPr>
        <p:spPr>
          <a:xfrm>
            <a:off x="7293019" y="1504026"/>
            <a:ext cx="1609004"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2</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4" name="图片 1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5250429" y="3352770"/>
            <a:ext cx="2395142" cy="1727643"/>
          </a:xfrm>
          <a:prstGeom prst="rect">
            <a:avLst/>
          </a:prstGeom>
        </p:spPr>
      </p:pic>
      <p:sp>
        <p:nvSpPr>
          <p:cNvPr id="16" name="文本框 15"/>
          <p:cNvSpPr txBox="1"/>
          <p:nvPr/>
        </p:nvSpPr>
        <p:spPr>
          <a:xfrm>
            <a:off x="5519867" y="4178439"/>
            <a:ext cx="1609004"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3</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7" name="图片 16"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094819" y="2700865"/>
            <a:ext cx="2395142" cy="1727643"/>
          </a:xfrm>
          <a:prstGeom prst="rect">
            <a:avLst/>
          </a:prstGeom>
        </p:spPr>
      </p:pic>
      <p:sp>
        <p:nvSpPr>
          <p:cNvPr id="19" name="文本框 18"/>
          <p:cNvSpPr txBox="1"/>
          <p:nvPr/>
        </p:nvSpPr>
        <p:spPr>
          <a:xfrm>
            <a:off x="1656871" y="3491767"/>
            <a:ext cx="1474970"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4</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99774">
            <a:off x="4569946" y="1081680"/>
            <a:ext cx="616823" cy="62305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05556E-6 -2.02961E-6 L 0.28142 0.27113 " pathEditMode="relative" rAng="0" ptsTypes="AA">
                                      <p:cBhvr>
                                        <p:cTn id="6" dur="2000" fill="hold"/>
                                        <p:tgtEl>
                                          <p:spTgt spid="5"/>
                                        </p:tgtEl>
                                        <p:attrNameLst>
                                          <p:attrName>ppt_x</p:attrName>
                                          <p:attrName>ppt_y</p:attrName>
                                        </p:attrNameLst>
                                      </p:cBhvr>
                                      <p:rCtr x="14063" y="13541"/>
                                    </p:animMotion>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047" t="11201" r="67066" b="61689"/>
          <a:stretch>
            <a:fillRect/>
          </a:stretch>
        </p:blipFill>
        <p:spPr>
          <a:xfrm flipH="1">
            <a:off x="-468561" y="-32360"/>
            <a:ext cx="5044187" cy="3828245"/>
          </a:xfrm>
          <a:prstGeom prst="rect">
            <a:avLst/>
          </a:prstGeom>
        </p:spPr>
      </p:pic>
      <p:sp>
        <p:nvSpPr>
          <p:cNvPr id="8" name="文本框 11"/>
          <p:cNvSpPr txBox="1"/>
          <p:nvPr/>
        </p:nvSpPr>
        <p:spPr>
          <a:xfrm>
            <a:off x="1122802" y="658640"/>
            <a:ext cx="1915109" cy="700192"/>
          </a:xfrm>
          <a:prstGeom prst="rect">
            <a:avLst/>
          </a:prstGeom>
          <a:noFill/>
        </p:spPr>
        <p:txBody>
          <a:bodyPr wrap="square" lIns="68580" tIns="34290" rIns="68580" bIns="34290" rtlCol="0">
            <a:spAutoFit/>
          </a:bodyPr>
          <a:lstStyle/>
          <a:p>
            <a:pPr algn="ctr"/>
            <a:r>
              <a:rPr lang="en-US" altLang="zh-CN" sz="4100" b="1" dirty="0" err="1">
                <a:solidFill>
                  <a:srgbClr val="C00000"/>
                </a:solidFill>
                <a:latin typeface="Arial" panose="020B0604020202020204" pitchFamily="34" charset="0"/>
                <a:ea typeface="Microsoft YaHei" panose="020B0503020204020204" charset="-122"/>
                <a:cs typeface="Arial" panose="020B0604020202020204" pitchFamily="34" charset="0"/>
              </a:rPr>
              <a:t>Trạm</a:t>
            </a:r>
            <a:r>
              <a:rPr lang="en-US" altLang="zh-CN" sz="4100" b="1" dirty="0">
                <a:solidFill>
                  <a:srgbClr val="C00000"/>
                </a:solidFill>
                <a:latin typeface="Arial" panose="020B0604020202020204" pitchFamily="34" charset="0"/>
                <a:ea typeface="Microsoft YaHei" panose="020B0503020204020204" charset="-122"/>
                <a:cs typeface="Arial" panose="020B0604020202020204" pitchFamily="34" charset="0"/>
              </a:rPr>
              <a:t> 2</a:t>
            </a:r>
            <a:endParaRPr lang="zh-CN" altLang="en-US" sz="4100" b="1" dirty="0">
              <a:solidFill>
                <a:srgbClr val="C00000"/>
              </a:solidFill>
              <a:latin typeface="Arial" panose="020B0604020202020204" pitchFamily="34" charset="0"/>
              <a:ea typeface="Microsoft YaHei" panose="020B0503020204020204" charset="-122"/>
              <a:cs typeface="Arial" panose="020B0604020202020204" pitchFamily="34" charset="0"/>
            </a:endParaRPr>
          </a:p>
        </p:txBody>
      </p:sp>
      <p:sp>
        <p:nvSpPr>
          <p:cNvPr id="9" name="文本框 7"/>
          <p:cNvSpPr txBox="1"/>
          <p:nvPr/>
        </p:nvSpPr>
        <p:spPr>
          <a:xfrm>
            <a:off x="611560" y="1370066"/>
            <a:ext cx="3165957" cy="931024"/>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Tiếp</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a:t>
            </a: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cận</a:t>
            </a:r>
            <a:endPar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endParaRPr>
          </a:p>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mục</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a:t>
            </a: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tiêu</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7915" r="7141" b="26998"/>
          <a:stretch>
            <a:fillRect/>
          </a:stretch>
        </p:blipFill>
        <p:spPr>
          <a:xfrm>
            <a:off x="3037911" y="1707654"/>
            <a:ext cx="5778563" cy="3428061"/>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348887">
            <a:off x="6056723" y="-336937"/>
            <a:ext cx="3623435" cy="362343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Effect transition="in" filter="fade">
                                      <p:cBhvr>
                                        <p:cTn id="14" dur="1000"/>
                                        <p:tgtEl>
                                          <p:spTgt spid="9"/>
                                        </p:tgtEl>
                                      </p:cBhvr>
                                    </p:animEffect>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1"/>
          <p:cNvPicPr>
            <a:picLocks noChangeAspect="1"/>
          </p:cNvPicPr>
          <p:nvPr/>
        </p:nvPicPr>
        <p:blipFill>
          <a:blip r:embed="rId6">
            <a:extLst>
              <a:ext uri="{28A0092B-C50C-407E-A947-70E740481C1C}">
                <a14:useLocalDpi xmlns:a14="http://schemas.microsoft.com/office/drawing/2010/main" val="0"/>
              </a:ext>
            </a:extLst>
          </a:blip>
          <a:srcRect t="177" b="177"/>
          <a:stretch>
            <a:fillRect/>
          </a:stretch>
        </p:blipFill>
        <p:spPr>
          <a:xfrm>
            <a:off x="15" y="-28568"/>
            <a:ext cx="9143985" cy="5243505"/>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l="5430" t="22856" r="4676" b="29156"/>
          <a:stretch>
            <a:fillRect/>
          </a:stretch>
        </p:blipFill>
        <p:spPr>
          <a:xfrm>
            <a:off x="284793" y="-6480"/>
            <a:ext cx="8822318" cy="2726531"/>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rcRect l="4956" r="4956"/>
          <a:stretch>
            <a:fillRect/>
          </a:stretch>
        </p:blipFill>
        <p:spPr>
          <a:xfrm>
            <a:off x="-63974" y="-193755"/>
            <a:ext cx="1979462" cy="2197274"/>
          </a:xfrm>
          <a:prstGeom prst="rect">
            <a:avLst/>
          </a:prstGeom>
        </p:spPr>
      </p:pic>
      <p:grpSp>
        <p:nvGrpSpPr>
          <p:cNvPr id="32" name="Group 31"/>
          <p:cNvGrpSpPr/>
          <p:nvPr/>
        </p:nvGrpSpPr>
        <p:grpSpPr>
          <a:xfrm>
            <a:off x="110796" y="2720051"/>
            <a:ext cx="4302405" cy="865745"/>
            <a:chOff x="147728" y="3626734"/>
            <a:chExt cx="5736540" cy="1154327"/>
          </a:xfrm>
        </p:grpSpPr>
        <p:grpSp>
          <p:nvGrpSpPr>
            <p:cNvPr id="28" name="Group 27"/>
            <p:cNvGrpSpPr/>
            <p:nvPr/>
          </p:nvGrpSpPr>
          <p:grpSpPr>
            <a:xfrm>
              <a:off x="147728" y="3626734"/>
              <a:ext cx="5736540" cy="1154327"/>
              <a:chOff x="147728" y="3626734"/>
              <a:chExt cx="5736540" cy="1154327"/>
            </a:xfrm>
          </p:grpSpPr>
          <p:sp>
            <p:nvSpPr>
              <p:cNvPr id="18" name="Rectangle: Folded Corner 17"/>
              <p:cNvSpPr/>
              <p:nvPr/>
            </p:nvSpPr>
            <p:spPr>
              <a:xfrm>
                <a:off x="387863"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800" b="1">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t="1250" r="76228" b="81914"/>
              <a:stretch>
                <a:fillRect/>
              </a:stretch>
            </p:blipFill>
            <p:spPr>
              <a:xfrm>
                <a:off x="147728" y="3626734"/>
                <a:ext cx="1198804" cy="1154327"/>
              </a:xfrm>
              <a:prstGeom prst="rect">
                <a:avLst/>
              </a:prstGeom>
            </p:spPr>
          </p:pic>
        </p:grpSp>
        <p:sp>
          <p:nvSpPr>
            <p:cNvPr id="24" name="TextBox 23"/>
            <p:cNvSpPr txBox="1"/>
            <p:nvPr/>
          </p:nvSpPr>
          <p:spPr>
            <a:xfrm>
              <a:off x="1286664" y="3934543"/>
              <a:ext cx="4299155" cy="697627"/>
            </a:xfrm>
            <a:prstGeom prst="rect">
              <a:avLst/>
            </a:prstGeom>
            <a:noFill/>
          </p:spPr>
          <p:txBody>
            <a:bodyPr wrap="square" rtlCol="0">
              <a:spAutoFit/>
            </a:bodyPr>
            <a:lstStyle/>
            <a:p>
              <a:r>
                <a:rPr lang="vi-VN" sz="2800" b="1" dirty="0" smtClean="0">
                  <a:latin typeface="Arial" panose="020B0604020202020204" pitchFamily="34" charset="0"/>
                  <a:cs typeface="Arial" panose="020B0604020202020204" pitchFamily="34" charset="0"/>
                </a:rPr>
                <a:t>1</a:t>
              </a:r>
              <a:endParaRPr lang="en-US" sz="2800" b="1" dirty="0">
                <a:latin typeface="Arial" panose="020B0604020202020204" pitchFamily="34" charset="0"/>
                <a:cs typeface="Arial" panose="020B0604020202020204" pitchFamily="34" charset="0"/>
              </a:endParaRPr>
            </a:p>
          </p:txBody>
        </p:sp>
      </p:grpSp>
      <p:grpSp>
        <p:nvGrpSpPr>
          <p:cNvPr id="33" name="Group 32"/>
          <p:cNvGrpSpPr/>
          <p:nvPr/>
        </p:nvGrpSpPr>
        <p:grpSpPr>
          <a:xfrm>
            <a:off x="234252" y="3898399"/>
            <a:ext cx="4209733" cy="886471"/>
            <a:chOff x="312336" y="5197865"/>
            <a:chExt cx="5612977" cy="1181961"/>
          </a:xfrm>
        </p:grpSpPr>
        <p:grpSp>
          <p:nvGrpSpPr>
            <p:cNvPr id="29" name="Group 28"/>
            <p:cNvGrpSpPr/>
            <p:nvPr/>
          </p:nvGrpSpPr>
          <p:grpSpPr>
            <a:xfrm>
              <a:off x="312336" y="5197865"/>
              <a:ext cx="5612977" cy="1181961"/>
              <a:chOff x="312336" y="5197865"/>
              <a:chExt cx="5612977" cy="1181961"/>
            </a:xfrm>
          </p:grpSpPr>
          <p:sp>
            <p:nvSpPr>
              <p:cNvPr id="19" name="Rectangle: Folded Corner 18"/>
              <p:cNvSpPr/>
              <p:nvPr/>
            </p:nvSpPr>
            <p:spPr>
              <a:xfrm>
                <a:off x="428909" y="5287960"/>
                <a:ext cx="5496404"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800" b="1">
                  <a:latin typeface="Arial" panose="020B0604020202020204" pitchFamily="34" charset="0"/>
                  <a:cs typeface="Arial" panose="020B0604020202020204" pitchFamily="34" charset="0"/>
                </a:endParaRPr>
              </a:p>
            </p:txBody>
          </p:sp>
          <p:pic>
            <p:nvPicPr>
              <p:cNvPr id="14" name="Picture 13"/>
              <p:cNvPicPr>
                <a:picLocks noChangeAspect="1"/>
              </p:cNvPicPr>
              <p:nvPr/>
            </p:nvPicPr>
            <p:blipFill rotWithShape="1">
              <a:blip r:embed="rId10" cstate="print">
                <a:extLst>
                  <a:ext uri="{28A0092B-C50C-407E-A947-70E740481C1C}">
                    <a14:useLocalDpi xmlns:a14="http://schemas.microsoft.com/office/drawing/2010/main" val="0"/>
                  </a:ext>
                </a:extLst>
              </a:blip>
              <a:srcRect l="42567" t="1526" r="38564" b="81638"/>
              <a:stretch>
                <a:fillRect/>
              </a:stretch>
            </p:blipFill>
            <p:spPr>
              <a:xfrm>
                <a:off x="312336" y="5197865"/>
                <a:ext cx="974329" cy="1181961"/>
              </a:xfrm>
              <a:prstGeom prst="rect">
                <a:avLst/>
              </a:prstGeom>
            </p:spPr>
          </p:pic>
        </p:grpSp>
        <p:sp>
          <p:nvSpPr>
            <p:cNvPr id="25" name="TextBox 24"/>
            <p:cNvSpPr txBox="1"/>
            <p:nvPr/>
          </p:nvSpPr>
          <p:spPr>
            <a:xfrm>
              <a:off x="1286664" y="5479904"/>
              <a:ext cx="4299154" cy="697626"/>
            </a:xfrm>
            <a:prstGeom prst="rect">
              <a:avLst/>
            </a:prstGeom>
            <a:noFill/>
          </p:spPr>
          <p:txBody>
            <a:bodyPr wrap="square" rtlCol="0">
              <a:spAutoFit/>
            </a:bodyPr>
            <a:lstStyle/>
            <a:p>
              <a:r>
                <a:rPr lang="vi-VN" sz="2800" b="1" dirty="0" smtClean="0">
                  <a:latin typeface="Arial" panose="020B0604020202020204" pitchFamily="34" charset="0"/>
                  <a:cs typeface="Arial" panose="020B0604020202020204" pitchFamily="34" charset="0"/>
                </a:rPr>
                <a:t>3</a:t>
              </a:r>
              <a:endParaRPr lang="en-US" sz="2800" b="1" dirty="0">
                <a:latin typeface="Arial" panose="020B0604020202020204" pitchFamily="34" charset="0"/>
                <a:cs typeface="Arial" panose="020B0604020202020204" pitchFamily="34" charset="0"/>
              </a:endParaRPr>
            </a:p>
          </p:txBody>
        </p:sp>
      </p:grpSp>
      <p:grpSp>
        <p:nvGrpSpPr>
          <p:cNvPr id="34" name="Group 33"/>
          <p:cNvGrpSpPr/>
          <p:nvPr/>
        </p:nvGrpSpPr>
        <p:grpSpPr>
          <a:xfrm>
            <a:off x="4729155" y="2654068"/>
            <a:ext cx="4122304" cy="968093"/>
            <a:chOff x="6305540" y="3538756"/>
            <a:chExt cx="5496405" cy="1290791"/>
          </a:xfrm>
        </p:grpSpPr>
        <p:grpSp>
          <p:nvGrpSpPr>
            <p:cNvPr id="30" name="Group 29"/>
            <p:cNvGrpSpPr/>
            <p:nvPr/>
          </p:nvGrpSpPr>
          <p:grpSpPr>
            <a:xfrm>
              <a:off x="6305540" y="3538756"/>
              <a:ext cx="5496405" cy="1290791"/>
              <a:chOff x="6305540" y="3538756"/>
              <a:chExt cx="5496405" cy="1290791"/>
            </a:xfrm>
          </p:grpSpPr>
          <p:sp>
            <p:nvSpPr>
              <p:cNvPr id="22" name="Rectangle: Folded Corner 21"/>
              <p:cNvSpPr/>
              <p:nvPr/>
            </p:nvSpPr>
            <p:spPr>
              <a:xfrm>
                <a:off x="6305540"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800" b="1">
                  <a:latin typeface="Arial" panose="020B0604020202020204" pitchFamily="34" charset="0"/>
                  <a:cs typeface="Arial" panose="020B0604020202020204" pitchFamily="34" charset="0"/>
                </a:endParaRPr>
              </a:p>
            </p:txBody>
          </p:sp>
          <p:pic>
            <p:nvPicPr>
              <p:cNvPr id="13" name="Picture 12"/>
              <p:cNvPicPr>
                <a:picLocks noChangeAspect="1"/>
              </p:cNvPicPr>
              <p:nvPr/>
            </p:nvPicPr>
            <p:blipFill rotWithShape="1">
              <a:blip r:embed="rId11" cstate="print">
                <a:extLst>
                  <a:ext uri="{28A0092B-C50C-407E-A947-70E740481C1C}">
                    <a14:useLocalDpi xmlns:a14="http://schemas.microsoft.com/office/drawing/2010/main" val="0"/>
                  </a:ext>
                </a:extLst>
              </a:blip>
              <a:srcRect l="24694" r="57567" b="81174"/>
              <a:stretch>
                <a:fillRect/>
              </a:stretch>
            </p:blipFill>
            <p:spPr>
              <a:xfrm>
                <a:off x="6305540" y="3538756"/>
                <a:ext cx="894543" cy="1290791"/>
              </a:xfrm>
              <a:prstGeom prst="rect">
                <a:avLst/>
              </a:prstGeom>
            </p:spPr>
          </p:pic>
        </p:grpSp>
        <p:sp>
          <p:nvSpPr>
            <p:cNvPr id="26" name="TextBox 25"/>
            <p:cNvSpPr txBox="1"/>
            <p:nvPr/>
          </p:nvSpPr>
          <p:spPr>
            <a:xfrm>
              <a:off x="7235599" y="3934544"/>
              <a:ext cx="4299154" cy="697627"/>
            </a:xfrm>
            <a:prstGeom prst="rect">
              <a:avLst/>
            </a:prstGeom>
            <a:noFill/>
          </p:spPr>
          <p:txBody>
            <a:bodyPr wrap="square" rtlCol="0">
              <a:spAutoFit/>
            </a:bodyPr>
            <a:lstStyle/>
            <a:p>
              <a:r>
                <a:rPr lang="vi-VN" sz="2800" b="1" dirty="0" smtClean="0">
                  <a:latin typeface="Arial" panose="020B0604020202020204" pitchFamily="34" charset="0"/>
                  <a:cs typeface="Arial" panose="020B0604020202020204" pitchFamily="34" charset="0"/>
                </a:rPr>
                <a:t>2</a:t>
              </a:r>
              <a:endParaRPr lang="en-US" sz="2800" b="1" dirty="0">
                <a:latin typeface="Arial" panose="020B0604020202020204" pitchFamily="34" charset="0"/>
                <a:cs typeface="Arial" panose="020B0604020202020204" pitchFamily="34" charset="0"/>
              </a:endParaRPr>
            </a:p>
          </p:txBody>
        </p:sp>
      </p:grpSp>
      <p:grpSp>
        <p:nvGrpSpPr>
          <p:cNvPr id="35" name="Group 34"/>
          <p:cNvGrpSpPr/>
          <p:nvPr/>
        </p:nvGrpSpPr>
        <p:grpSpPr>
          <a:xfrm>
            <a:off x="4695952" y="3898399"/>
            <a:ext cx="4155507" cy="886471"/>
            <a:chOff x="6261269" y="5197865"/>
            <a:chExt cx="5540676" cy="1181961"/>
          </a:xfrm>
        </p:grpSpPr>
        <p:grpSp>
          <p:nvGrpSpPr>
            <p:cNvPr id="31" name="Group 30"/>
            <p:cNvGrpSpPr/>
            <p:nvPr/>
          </p:nvGrpSpPr>
          <p:grpSpPr>
            <a:xfrm>
              <a:off x="6261269" y="5197865"/>
              <a:ext cx="5540676" cy="1181961"/>
              <a:chOff x="6261269" y="5197865"/>
              <a:chExt cx="5540676" cy="1181961"/>
            </a:xfrm>
          </p:grpSpPr>
          <p:sp>
            <p:nvSpPr>
              <p:cNvPr id="23" name="Rectangle: Folded Corner 22"/>
              <p:cNvSpPr/>
              <p:nvPr/>
            </p:nvSpPr>
            <p:spPr>
              <a:xfrm>
                <a:off x="6370189" y="5287960"/>
                <a:ext cx="5431756"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800" b="1">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10" cstate="print">
                <a:extLst>
                  <a:ext uri="{28A0092B-C50C-407E-A947-70E740481C1C}">
                    <a14:useLocalDpi xmlns:a14="http://schemas.microsoft.com/office/drawing/2010/main" val="0"/>
                  </a:ext>
                </a:extLst>
              </a:blip>
              <a:srcRect l="59806" t="1523" r="21325" b="81641"/>
              <a:stretch>
                <a:fillRect/>
              </a:stretch>
            </p:blipFill>
            <p:spPr>
              <a:xfrm>
                <a:off x="6261269" y="5197865"/>
                <a:ext cx="974329" cy="1181961"/>
              </a:xfrm>
              <a:prstGeom prst="rect">
                <a:avLst/>
              </a:prstGeom>
            </p:spPr>
          </p:pic>
        </p:grpSp>
        <p:sp>
          <p:nvSpPr>
            <p:cNvPr id="27" name="TextBox 26"/>
            <p:cNvSpPr txBox="1"/>
            <p:nvPr/>
          </p:nvSpPr>
          <p:spPr>
            <a:xfrm>
              <a:off x="7235598" y="5494893"/>
              <a:ext cx="4299155" cy="697626"/>
            </a:xfrm>
            <a:prstGeom prst="rect">
              <a:avLst/>
            </a:prstGeom>
            <a:noFill/>
          </p:spPr>
          <p:txBody>
            <a:bodyPr wrap="square" rtlCol="0">
              <a:spAutoFit/>
            </a:bodyPr>
            <a:lstStyle/>
            <a:p>
              <a:r>
                <a:rPr lang="vi-VN" sz="2800" b="1" dirty="0" smtClean="0">
                  <a:latin typeface="Arial" panose="020B0604020202020204" pitchFamily="34" charset="0"/>
                  <a:cs typeface="Arial" panose="020B0604020202020204" pitchFamily="34" charset="0"/>
                </a:rPr>
                <a:t>4</a:t>
              </a:r>
              <a:endParaRPr lang="en-US" sz="2800" b="1" dirty="0">
                <a:latin typeface="Arial" panose="020B0604020202020204" pitchFamily="34" charset="0"/>
                <a:cs typeface="Arial" panose="020B0604020202020204" pitchFamily="34" charset="0"/>
              </a:endParaRPr>
            </a:p>
          </p:txBody>
        </p:sp>
      </p:grpSp>
      <p:pic>
        <p:nvPicPr>
          <p:cNvPr id="36" name="Am-thanh-tra-loi-dung-chinh-xac-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44577" y="152732"/>
            <a:ext cx="457200" cy="457200"/>
          </a:xfrm>
          <a:prstGeom prst="rect">
            <a:avLst/>
          </a:prstGeom>
        </p:spPr>
      </p:pic>
      <p:pic>
        <p:nvPicPr>
          <p:cNvPr id="45" name="Picture 4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3163269" y="3395300"/>
            <a:ext cx="1639036" cy="1639036"/>
          </a:xfrm>
          <a:prstGeom prst="rect">
            <a:avLst/>
          </a:prstGeom>
        </p:spPr>
      </p:pic>
      <p:sp>
        <p:nvSpPr>
          <p:cNvPr id="41" name="TextBox 40"/>
          <p:cNvSpPr txBox="1"/>
          <p:nvPr/>
        </p:nvSpPr>
        <p:spPr>
          <a:xfrm>
            <a:off x="2123728" y="874407"/>
            <a:ext cx="1715516" cy="473207"/>
          </a:xfrm>
          <a:prstGeom prst="rect">
            <a:avLst/>
          </a:prstGeom>
          <a:noFill/>
        </p:spPr>
        <p:txBody>
          <a:bodyPr wrap="square" lIns="68580" tIns="34290" rIns="68580" bIns="34290" rtlCol="0">
            <a:spAutoFit/>
          </a:bodyPr>
          <a:lstStyle/>
          <a:p>
            <a:r>
              <a:rPr lang="en-US" sz="2600" dirty="0" err="1">
                <a:solidFill>
                  <a:srgbClr val="C00000"/>
                </a:solidFill>
                <a:latin typeface="Arial" panose="020B0604020202020204" pitchFamily="34" charset="0"/>
                <a:cs typeface="Arial" panose="020B0604020202020204" pitchFamily="34" charset="0"/>
              </a:rPr>
              <a:t>Câu</a:t>
            </a:r>
            <a:r>
              <a:rPr lang="en-US" sz="2600" dirty="0">
                <a:solidFill>
                  <a:srgbClr val="C00000"/>
                </a:solidFill>
                <a:latin typeface="Arial" panose="020B0604020202020204" pitchFamily="34" charset="0"/>
                <a:cs typeface="Arial" panose="020B0604020202020204" pitchFamily="34" charset="0"/>
              </a:rPr>
              <a:t> </a:t>
            </a:r>
            <a:r>
              <a:rPr lang="vi-VN" sz="2600" dirty="0" smtClean="0">
                <a:solidFill>
                  <a:srgbClr val="C00000"/>
                </a:solidFill>
                <a:latin typeface="Arial" panose="020B0604020202020204" pitchFamily="34" charset="0"/>
                <a:cs typeface="Arial" panose="020B0604020202020204" pitchFamily="34" charset="0"/>
              </a:rPr>
              <a:t>2</a:t>
            </a:r>
            <a:r>
              <a:rPr lang="en-US" sz="2600" dirty="0" smtClean="0">
                <a:solidFill>
                  <a:srgbClr val="C00000"/>
                </a:solidFill>
                <a:latin typeface="Arial" panose="020B0604020202020204" pitchFamily="34" charset="0"/>
                <a:cs typeface="Arial" panose="020B0604020202020204" pitchFamily="34" charset="0"/>
              </a:rPr>
              <a:t>: </a:t>
            </a:r>
            <a:endParaRPr lang="en-US" sz="2600" dirty="0">
              <a:solidFill>
                <a:srgbClr val="C00000"/>
              </a:solidFill>
              <a:latin typeface="Arial" panose="020B0604020202020204" pitchFamily="34" charset="0"/>
              <a:cs typeface="Arial" panose="020B0604020202020204" pitchFamily="34" charset="0"/>
            </a:endParaRPr>
          </a:p>
        </p:txBody>
      </p:sp>
      <p:sp>
        <p:nvSpPr>
          <p:cNvPr id="42" name="TextBox 41"/>
          <p:cNvSpPr txBox="1"/>
          <p:nvPr/>
        </p:nvSpPr>
        <p:spPr>
          <a:xfrm>
            <a:off x="1552206" y="1375329"/>
            <a:ext cx="7024803" cy="438582"/>
          </a:xfrm>
          <a:prstGeom prst="rect">
            <a:avLst/>
          </a:prstGeom>
          <a:noFill/>
        </p:spPr>
        <p:txBody>
          <a:bodyPr wrap="square" lIns="68580" tIns="34290" rIns="68580" bIns="34290" rtlCol="0">
            <a:spAutoFit/>
          </a:bodyPr>
          <a:lstStyle/>
          <a:p>
            <a:r>
              <a:rPr lang="vi-VN" sz="2400" dirty="0" smtClean="0">
                <a:latin typeface="Arial" panose="020B0604020202020204" pitchFamily="34" charset="0"/>
                <a:cs typeface="Arial" panose="020B0604020202020204" pitchFamily="34" charset="0"/>
              </a:rPr>
              <a:t>Trong hệ Mặt Trời, Trái Đất là hành tinh thứ mấy?</a:t>
            </a:r>
            <a:endParaRPr lang="en-US" sz="2400" dirty="0">
              <a:latin typeface="Arial" panose="020B0604020202020204" pitchFamily="34" charset="0"/>
              <a:cs typeface="Arial" panose="020B0604020202020204" pitchFamily="34" charset="0"/>
            </a:endParaRPr>
          </a:p>
        </p:txBody>
      </p:sp>
      <p:pic>
        <p:nvPicPr>
          <p:cNvPr id="57" name="Picture 4" descr="j023413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253179" y="312661"/>
            <a:ext cx="466105" cy="430714"/>
          </a:xfrm>
          <a:prstGeom prst="rect">
            <a:avLst/>
          </a:prstGeom>
          <a:solidFill>
            <a:srgbClr val="FFFF00"/>
          </a:solidFill>
          <a:ln>
            <a:solidFill>
              <a:srgbClr val="FFFF00"/>
            </a:solidFill>
          </a:ln>
        </p:spPr>
      </p:pic>
      <p:sp>
        <p:nvSpPr>
          <p:cNvPr id="58" name="Oval 5"/>
          <p:cNvSpPr>
            <a:spLocks noChangeArrowheads="1"/>
          </p:cNvSpPr>
          <p:nvPr/>
        </p:nvSpPr>
        <p:spPr bwMode="auto">
          <a:xfrm>
            <a:off x="8080608" y="14046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0</a:t>
            </a:r>
          </a:p>
        </p:txBody>
      </p:sp>
      <p:sp>
        <p:nvSpPr>
          <p:cNvPr id="59" name="Oval 11"/>
          <p:cNvSpPr>
            <a:spLocks noChangeArrowheads="1"/>
          </p:cNvSpPr>
          <p:nvPr/>
        </p:nvSpPr>
        <p:spPr bwMode="auto">
          <a:xfrm>
            <a:off x="8080607" y="140468"/>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1</a:t>
            </a:r>
          </a:p>
        </p:txBody>
      </p:sp>
      <p:sp>
        <p:nvSpPr>
          <p:cNvPr id="60" name="Oval 12"/>
          <p:cNvSpPr>
            <a:spLocks noChangeArrowheads="1"/>
          </p:cNvSpPr>
          <p:nvPr/>
        </p:nvSpPr>
        <p:spPr bwMode="auto">
          <a:xfrm>
            <a:off x="8081235" y="11992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2</a:t>
            </a:r>
          </a:p>
        </p:txBody>
      </p:sp>
      <p:sp>
        <p:nvSpPr>
          <p:cNvPr id="61" name="Oval 13"/>
          <p:cNvSpPr>
            <a:spLocks noChangeArrowheads="1"/>
          </p:cNvSpPr>
          <p:nvPr/>
        </p:nvSpPr>
        <p:spPr bwMode="auto">
          <a:xfrm>
            <a:off x="8080606" y="11992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3</a:t>
            </a:r>
          </a:p>
        </p:txBody>
      </p:sp>
      <p:sp>
        <p:nvSpPr>
          <p:cNvPr id="62" name="Oval 14"/>
          <p:cNvSpPr>
            <a:spLocks noChangeArrowheads="1"/>
          </p:cNvSpPr>
          <p:nvPr/>
        </p:nvSpPr>
        <p:spPr bwMode="auto">
          <a:xfrm>
            <a:off x="8066427" y="132991"/>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4</a:t>
            </a:r>
          </a:p>
        </p:txBody>
      </p:sp>
      <p:sp>
        <p:nvSpPr>
          <p:cNvPr id="63" name="Oval 15"/>
          <p:cNvSpPr>
            <a:spLocks noChangeArrowheads="1"/>
          </p:cNvSpPr>
          <p:nvPr/>
        </p:nvSpPr>
        <p:spPr bwMode="auto">
          <a:xfrm>
            <a:off x="8080605" y="119928"/>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80000">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14:bounceEnd="80000">
                                          <p:cBhvr additive="base">
                                            <p:cTn id="25" dur="700" fill="hold"/>
                                            <p:tgtEl>
                                              <p:spTgt spid="32"/>
                                            </p:tgtEl>
                                            <p:attrNameLst>
                                              <p:attrName>ppt_x</p:attrName>
                                            </p:attrNameLst>
                                          </p:cBhvr>
                                          <p:tavLst>
                                            <p:tav tm="0">
                                              <p:val>
                                                <p:strVal val="#ppt_x"/>
                                              </p:val>
                                            </p:tav>
                                            <p:tav tm="100000">
                                              <p:val>
                                                <p:strVal val="#ppt_x"/>
                                              </p:val>
                                            </p:tav>
                                          </p:tavLst>
                                        </p:anim>
                                        <p:anim calcmode="lin" valueType="num" p14:bounceEnd="80000">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80000">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14:bounceEnd="80000">
                                          <p:cBhvr additive="base">
                                            <p:cTn id="29" dur="7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80000">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14:bounceEnd="80000">
                                          <p:cBhvr additive="base">
                                            <p:cTn id="33" dur="7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80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80000">
                                          <p:cBhvr additive="base">
                                            <p:cTn id="37" dur="7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par>
                                    <p:cTn id="60" presetID="10" presetClass="entr" presetSubtype="0" fill="hold"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63"/>
                                            </p:tgtEl>
                                          </p:cBhvr>
                                        </p:animEffect>
                                        <p:set>
                                          <p:cBhvr>
                                            <p:cTn id="67"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4"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62"/>
                                            </p:tgtEl>
                                          </p:cBhvr>
                                        </p:animEffect>
                                        <p:set>
                                          <p:cBhvr>
                                            <p:cTn id="71"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4"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61"/>
                                            </p:tgtEl>
                                          </p:cBhvr>
                                        </p:animEffect>
                                        <p:set>
                                          <p:cBhvr>
                                            <p:cTn id="75"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4"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60"/>
                                            </p:tgtEl>
                                          </p:cBhvr>
                                        </p:animEffect>
                                        <p:set>
                                          <p:cBhvr>
                                            <p:cTn id="79"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4"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9"/>
                                            </p:tgtEl>
                                          </p:cBhvr>
                                        </p:animEffect>
                                        <p:set>
                                          <p:cBhvr>
                                            <p:cTn id="83"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5"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8"/>
                                            </p:tgtEl>
                                          </p:cBhvr>
                                        </p:animEffect>
                                        <p:set>
                                          <p:cBhvr>
                                            <p:cTn id="86" dur="1" fill="hold">
                                              <p:stCondLst>
                                                <p:cond delay="999"/>
                                              </p:stCondLst>
                                            </p:cTn>
                                            <p:tgtEl>
                                              <p:spTgt spid="5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7"/>
                                            </p:tgtEl>
                                          </p:cBhvr>
                                        </p:animEffect>
                                        <p:set>
                                          <p:cBhvr>
                                            <p:cTn id="89" dur="1" fill="hold">
                                              <p:stCondLst>
                                                <p:cond delay="499"/>
                                              </p:stCondLst>
                                            </p:cTn>
                                            <p:tgtEl>
                                              <p:spTgt spid="5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4"/>
                                            </p:tgtEl>
                                          </p:cBhvr>
                                        </p:animEffect>
                                        <p:set>
                                          <p:cBhvr>
                                            <p:cTn id="97" dur="1" fill="hold">
                                              <p:stCondLst>
                                                <p:cond delay="499"/>
                                              </p:stCondLst>
                                            </p:cTn>
                                            <p:tgtEl>
                                              <p:spTgt spid="3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32" presetClass="emph" presetSubtype="0" fill="hold" nodeType="withEffect">
                                      <p:stCondLst>
                                        <p:cond delay="0"/>
                                      </p:stCondLst>
                                      <p:childTnLst>
                                        <p:animRot by="120000">
                                          <p:cBhvr>
                                            <p:cTn id="102" dur="100" fill="hold">
                                              <p:stCondLst>
                                                <p:cond delay="0"/>
                                              </p:stCondLst>
                                            </p:cTn>
                                            <p:tgtEl>
                                              <p:spTgt spid="33"/>
                                            </p:tgtEl>
                                            <p:attrNameLst>
                                              <p:attrName>r</p:attrName>
                                            </p:attrNameLst>
                                          </p:cBhvr>
                                        </p:animRot>
                                        <p:animRot by="-240000">
                                          <p:cBhvr>
                                            <p:cTn id="103" dur="200" fill="hold">
                                              <p:stCondLst>
                                                <p:cond delay="200"/>
                                              </p:stCondLst>
                                            </p:cTn>
                                            <p:tgtEl>
                                              <p:spTgt spid="33"/>
                                            </p:tgtEl>
                                            <p:attrNameLst>
                                              <p:attrName>r</p:attrName>
                                            </p:attrNameLst>
                                          </p:cBhvr>
                                        </p:animRot>
                                        <p:animRot by="240000">
                                          <p:cBhvr>
                                            <p:cTn id="104" dur="200" fill="hold">
                                              <p:stCondLst>
                                                <p:cond delay="400"/>
                                              </p:stCondLst>
                                            </p:cTn>
                                            <p:tgtEl>
                                              <p:spTgt spid="33"/>
                                            </p:tgtEl>
                                            <p:attrNameLst>
                                              <p:attrName>r</p:attrName>
                                            </p:attrNameLst>
                                          </p:cBhvr>
                                        </p:animRot>
                                        <p:animRot by="-240000">
                                          <p:cBhvr>
                                            <p:cTn id="105" dur="200" fill="hold">
                                              <p:stCondLst>
                                                <p:cond delay="600"/>
                                              </p:stCondLst>
                                            </p:cTn>
                                            <p:tgtEl>
                                              <p:spTgt spid="33"/>
                                            </p:tgtEl>
                                            <p:attrNameLst>
                                              <p:attrName>r</p:attrName>
                                            </p:attrNameLst>
                                          </p:cBhvr>
                                        </p:animRot>
                                        <p:animRot by="120000">
                                          <p:cBhvr>
                                            <p:cTn id="106" dur="200" fill="hold">
                                              <p:stCondLst>
                                                <p:cond delay="800"/>
                                              </p:stCondLst>
                                            </p:cTn>
                                            <p:tgtEl>
                                              <p:spTgt spid="33"/>
                                            </p:tgtEl>
                                            <p:attrNameLst>
                                              <p:attrName>r</p:attrName>
                                            </p:attrNameLst>
                                          </p:cBhvr>
                                        </p:animRot>
                                      </p:childTnLst>
                                    </p:cTn>
                                  </p:par>
                                  <p:par>
                                    <p:cTn id="107" presetID="2" presetClass="entr" presetSubtype="2" fill="hold" nodeType="with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500" fill="hold"/>
                                            <p:tgtEl>
                                              <p:spTgt spid="45"/>
                                            </p:tgtEl>
                                            <p:attrNameLst>
                                              <p:attrName>ppt_x</p:attrName>
                                            </p:attrNameLst>
                                          </p:cBhvr>
                                          <p:tavLst>
                                            <p:tav tm="0">
                                              <p:val>
                                                <p:strVal val="1+#ppt_w/2"/>
                                              </p:val>
                                            </p:tav>
                                            <p:tav tm="100000">
                                              <p:val>
                                                <p:strVal val="#ppt_x"/>
                                              </p:val>
                                            </p:tav>
                                          </p:tavLst>
                                        </p:anim>
                                        <p:anim calcmode="lin" valueType="num">
                                          <p:cBhvr additive="base">
                                            <p:cTn id="110" dur="500" fill="hold"/>
                                            <p:tgtEl>
                                              <p:spTgt spid="45"/>
                                            </p:tgtEl>
                                            <p:attrNameLst>
                                              <p:attrName>ppt_y</p:attrName>
                                            </p:attrNameLst>
                                          </p:cBhvr>
                                          <p:tavLst>
                                            <p:tav tm="0">
                                              <p:val>
                                                <p:strVal val="#ppt_y"/>
                                              </p:val>
                                            </p:tav>
                                            <p:tav tm="100000">
                                              <p:val>
                                                <p:strVal val="#ppt_y"/>
                                              </p:val>
                                            </p:tav>
                                          </p:tavLst>
                                        </p:anim>
                                      </p:childTnLst>
                                    </p:cTn>
                                  </p:par>
                                  <p:par>
                                    <p:cTn id="111" presetID="1" presetClass="mediacall" presetSubtype="0" fill="hold" nodeType="withEffect">
                                      <p:stCondLst>
                                        <p:cond delay="0"/>
                                      </p:stCondLst>
                                      <p:childTnLst>
                                        <p:cmd type="call" cmd="playFrom(0.0)">
                                          <p:cBhvr>
                                            <p:cTn id="112" dur="6047"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1" grpId="0"/>
          <p:bldP spid="42" grpId="0"/>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700" fill="hold"/>
                                            <p:tgtEl>
                                              <p:spTgt spid="32"/>
                                            </p:tgtEl>
                                            <p:attrNameLst>
                                              <p:attrName>ppt_x</p:attrName>
                                            </p:attrNameLst>
                                          </p:cBhvr>
                                          <p:tavLst>
                                            <p:tav tm="0">
                                              <p:val>
                                                <p:strVal val="#ppt_x"/>
                                              </p:val>
                                            </p:tav>
                                            <p:tav tm="100000">
                                              <p:val>
                                                <p:strVal val="#ppt_x"/>
                                              </p:val>
                                            </p:tav>
                                          </p:tavLst>
                                        </p:anim>
                                        <p:anim calcmode="lin" valueType="num">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700" fill="hold"/>
                                            <p:tgtEl>
                                              <p:spTgt spid="33"/>
                                            </p:tgtEl>
                                            <p:attrNameLst>
                                              <p:attrName>ppt_x</p:attrName>
                                            </p:attrNameLst>
                                          </p:cBhvr>
                                          <p:tavLst>
                                            <p:tav tm="0">
                                              <p:val>
                                                <p:strVal val="#ppt_x"/>
                                              </p:val>
                                            </p:tav>
                                            <p:tav tm="100000">
                                              <p:val>
                                                <p:strVal val="#ppt_x"/>
                                              </p:val>
                                            </p:tav>
                                          </p:tavLst>
                                        </p:anim>
                                        <p:anim calcmode="lin" valueType="num">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700" fill="hold"/>
                                            <p:tgtEl>
                                              <p:spTgt spid="34"/>
                                            </p:tgtEl>
                                            <p:attrNameLst>
                                              <p:attrName>ppt_x</p:attrName>
                                            </p:attrNameLst>
                                          </p:cBhvr>
                                          <p:tavLst>
                                            <p:tav tm="0">
                                              <p:val>
                                                <p:strVal val="#ppt_x"/>
                                              </p:val>
                                            </p:tav>
                                            <p:tav tm="100000">
                                              <p:val>
                                                <p:strVal val="#ppt_x"/>
                                              </p:val>
                                            </p:tav>
                                          </p:tavLst>
                                        </p:anim>
                                        <p:anim calcmode="lin" valueType="num">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700" fill="hold"/>
                                            <p:tgtEl>
                                              <p:spTgt spid="35"/>
                                            </p:tgtEl>
                                            <p:attrNameLst>
                                              <p:attrName>ppt_x</p:attrName>
                                            </p:attrNameLst>
                                          </p:cBhvr>
                                          <p:tavLst>
                                            <p:tav tm="0">
                                              <p:val>
                                                <p:strVal val="#ppt_x"/>
                                              </p:val>
                                            </p:tav>
                                            <p:tav tm="100000">
                                              <p:val>
                                                <p:strVal val="#ppt_x"/>
                                              </p:val>
                                            </p:tav>
                                          </p:tavLst>
                                        </p:anim>
                                        <p:anim calcmode="lin" valueType="num">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par>
                                    <p:cTn id="60" presetID="10" presetClass="entr" presetSubtype="0" fill="hold"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63"/>
                                            </p:tgtEl>
                                          </p:cBhvr>
                                        </p:animEffect>
                                        <p:set>
                                          <p:cBhvr>
                                            <p:cTn id="67" dur="1" fill="hold">
                                              <p:stCondLst>
                                                <p:cond delay="999"/>
                                              </p:stCondLst>
                                            </p:cTn>
                                            <p:tgtEl>
                                              <p:spTgt spid="63"/>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15"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62"/>
                                            </p:tgtEl>
                                          </p:cBhvr>
                                        </p:animEffect>
                                        <p:set>
                                          <p:cBhvr>
                                            <p:cTn id="71" dur="1" fill="hold">
                                              <p:stCondLst>
                                                <p:cond delay="999"/>
                                              </p:stCondLst>
                                            </p:cTn>
                                            <p:tgtEl>
                                              <p:spTgt spid="62"/>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15"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61"/>
                                            </p:tgtEl>
                                          </p:cBhvr>
                                        </p:animEffect>
                                        <p:set>
                                          <p:cBhvr>
                                            <p:cTn id="75"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15"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60"/>
                                            </p:tgtEl>
                                          </p:cBhvr>
                                        </p:animEffect>
                                        <p:set>
                                          <p:cBhvr>
                                            <p:cTn id="79"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15"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9"/>
                                            </p:tgtEl>
                                          </p:cBhvr>
                                        </p:animEffect>
                                        <p:set>
                                          <p:cBhvr>
                                            <p:cTn id="83"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16"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8"/>
                                            </p:tgtEl>
                                          </p:cBhvr>
                                        </p:animEffect>
                                        <p:set>
                                          <p:cBhvr>
                                            <p:cTn id="86" dur="1" fill="hold">
                                              <p:stCondLst>
                                                <p:cond delay="999"/>
                                              </p:stCondLst>
                                            </p:cTn>
                                            <p:tgtEl>
                                              <p:spTgt spid="5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7"/>
                                            </p:tgtEl>
                                          </p:cBhvr>
                                        </p:animEffect>
                                        <p:set>
                                          <p:cBhvr>
                                            <p:cTn id="89" dur="1" fill="hold">
                                              <p:stCondLst>
                                                <p:cond delay="499"/>
                                              </p:stCondLst>
                                            </p:cTn>
                                            <p:tgtEl>
                                              <p:spTgt spid="57"/>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4"/>
                                            </p:tgtEl>
                                          </p:cBhvr>
                                        </p:animEffect>
                                        <p:set>
                                          <p:cBhvr>
                                            <p:cTn id="97" dur="1" fill="hold">
                                              <p:stCondLst>
                                                <p:cond delay="499"/>
                                              </p:stCondLst>
                                            </p:cTn>
                                            <p:tgtEl>
                                              <p:spTgt spid="3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32" presetClass="emph" presetSubtype="0" fill="hold" nodeType="withEffect">
                                      <p:stCondLst>
                                        <p:cond delay="0"/>
                                      </p:stCondLst>
                                      <p:childTnLst>
                                        <p:animRot by="120000">
                                          <p:cBhvr>
                                            <p:cTn id="102" dur="100" fill="hold">
                                              <p:stCondLst>
                                                <p:cond delay="0"/>
                                              </p:stCondLst>
                                            </p:cTn>
                                            <p:tgtEl>
                                              <p:spTgt spid="33"/>
                                            </p:tgtEl>
                                            <p:attrNameLst>
                                              <p:attrName>r</p:attrName>
                                            </p:attrNameLst>
                                          </p:cBhvr>
                                        </p:animRot>
                                        <p:animRot by="-240000">
                                          <p:cBhvr>
                                            <p:cTn id="103" dur="200" fill="hold">
                                              <p:stCondLst>
                                                <p:cond delay="200"/>
                                              </p:stCondLst>
                                            </p:cTn>
                                            <p:tgtEl>
                                              <p:spTgt spid="33"/>
                                            </p:tgtEl>
                                            <p:attrNameLst>
                                              <p:attrName>r</p:attrName>
                                            </p:attrNameLst>
                                          </p:cBhvr>
                                        </p:animRot>
                                        <p:animRot by="240000">
                                          <p:cBhvr>
                                            <p:cTn id="104" dur="200" fill="hold">
                                              <p:stCondLst>
                                                <p:cond delay="400"/>
                                              </p:stCondLst>
                                            </p:cTn>
                                            <p:tgtEl>
                                              <p:spTgt spid="33"/>
                                            </p:tgtEl>
                                            <p:attrNameLst>
                                              <p:attrName>r</p:attrName>
                                            </p:attrNameLst>
                                          </p:cBhvr>
                                        </p:animRot>
                                        <p:animRot by="-240000">
                                          <p:cBhvr>
                                            <p:cTn id="105" dur="200" fill="hold">
                                              <p:stCondLst>
                                                <p:cond delay="600"/>
                                              </p:stCondLst>
                                            </p:cTn>
                                            <p:tgtEl>
                                              <p:spTgt spid="33"/>
                                            </p:tgtEl>
                                            <p:attrNameLst>
                                              <p:attrName>r</p:attrName>
                                            </p:attrNameLst>
                                          </p:cBhvr>
                                        </p:animRot>
                                        <p:animRot by="120000">
                                          <p:cBhvr>
                                            <p:cTn id="106" dur="200" fill="hold">
                                              <p:stCondLst>
                                                <p:cond delay="800"/>
                                              </p:stCondLst>
                                            </p:cTn>
                                            <p:tgtEl>
                                              <p:spTgt spid="33"/>
                                            </p:tgtEl>
                                            <p:attrNameLst>
                                              <p:attrName>r</p:attrName>
                                            </p:attrNameLst>
                                          </p:cBhvr>
                                        </p:animRot>
                                      </p:childTnLst>
                                    </p:cTn>
                                  </p:par>
                                  <p:par>
                                    <p:cTn id="107" presetID="2" presetClass="entr" presetSubtype="2" fill="hold" nodeType="with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500" fill="hold"/>
                                            <p:tgtEl>
                                              <p:spTgt spid="45"/>
                                            </p:tgtEl>
                                            <p:attrNameLst>
                                              <p:attrName>ppt_x</p:attrName>
                                            </p:attrNameLst>
                                          </p:cBhvr>
                                          <p:tavLst>
                                            <p:tav tm="0">
                                              <p:val>
                                                <p:strVal val="1+#ppt_w/2"/>
                                              </p:val>
                                            </p:tav>
                                            <p:tav tm="100000">
                                              <p:val>
                                                <p:strVal val="#ppt_x"/>
                                              </p:val>
                                            </p:tav>
                                          </p:tavLst>
                                        </p:anim>
                                        <p:anim calcmode="lin" valueType="num">
                                          <p:cBhvr additive="base">
                                            <p:cTn id="110" dur="500" fill="hold"/>
                                            <p:tgtEl>
                                              <p:spTgt spid="45"/>
                                            </p:tgtEl>
                                            <p:attrNameLst>
                                              <p:attrName>ppt_y</p:attrName>
                                            </p:attrNameLst>
                                          </p:cBhvr>
                                          <p:tavLst>
                                            <p:tav tm="0">
                                              <p:val>
                                                <p:strVal val="#ppt_y"/>
                                              </p:val>
                                            </p:tav>
                                            <p:tav tm="100000">
                                              <p:val>
                                                <p:strVal val="#ppt_y"/>
                                              </p:val>
                                            </p:tav>
                                          </p:tavLst>
                                        </p:anim>
                                      </p:childTnLst>
                                    </p:cTn>
                                  </p:par>
                                  <p:par>
                                    <p:cTn id="111" presetID="1" presetClass="mediacall" presetSubtype="0" fill="hold" nodeType="withEffect">
                                      <p:stCondLst>
                                        <p:cond delay="0"/>
                                      </p:stCondLst>
                                      <p:childTnLst>
                                        <p:cmd type="call" cmd="playFrom(0.0)">
                                          <p:cBhvr>
                                            <p:cTn id="112" dur="6047"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1" grpId="0"/>
          <p:bldP spid="42" grpId="0"/>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5270"/>
            <a:ext cx="9144000" cy="4632960"/>
          </a:xfrm>
          <a:prstGeom prst="rect">
            <a:avLst/>
          </a:prstGeom>
        </p:spPr>
      </p:pic>
      <p:pic>
        <p:nvPicPr>
          <p:cNvPr id="4" name="图片 3"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4196593" y="170785"/>
            <a:ext cx="2395142" cy="1727643"/>
          </a:xfrm>
          <a:prstGeom prst="rect">
            <a:avLst/>
          </a:prstGeom>
        </p:spPr>
      </p:pic>
      <p:sp>
        <p:nvSpPr>
          <p:cNvPr id="8" name="文本框 7"/>
          <p:cNvSpPr txBox="1"/>
          <p:nvPr/>
        </p:nvSpPr>
        <p:spPr>
          <a:xfrm>
            <a:off x="4569703" y="466886"/>
            <a:ext cx="1608600"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1</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9" name="图片 8"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6955574" y="1205067"/>
            <a:ext cx="2395142" cy="1727643"/>
          </a:xfrm>
          <a:prstGeom prst="rect">
            <a:avLst/>
          </a:prstGeom>
        </p:spPr>
      </p:pic>
      <p:sp>
        <p:nvSpPr>
          <p:cNvPr id="12" name="文本框 11"/>
          <p:cNvSpPr txBox="1"/>
          <p:nvPr/>
        </p:nvSpPr>
        <p:spPr>
          <a:xfrm>
            <a:off x="7293019" y="1504026"/>
            <a:ext cx="1609004"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2</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4" name="图片 13"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5250429" y="3352770"/>
            <a:ext cx="2395142" cy="1727643"/>
          </a:xfrm>
          <a:prstGeom prst="rect">
            <a:avLst/>
          </a:prstGeom>
        </p:spPr>
      </p:pic>
      <p:sp>
        <p:nvSpPr>
          <p:cNvPr id="16" name="文本框 15"/>
          <p:cNvSpPr txBox="1"/>
          <p:nvPr/>
        </p:nvSpPr>
        <p:spPr>
          <a:xfrm>
            <a:off x="5651521" y="4181862"/>
            <a:ext cx="1440759"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3</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7" name="图片 16"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094819" y="2700865"/>
            <a:ext cx="2395142" cy="1727643"/>
          </a:xfrm>
          <a:prstGeom prst="rect">
            <a:avLst/>
          </a:prstGeom>
        </p:spPr>
      </p:pic>
      <p:sp>
        <p:nvSpPr>
          <p:cNvPr id="19" name="文本框 18"/>
          <p:cNvSpPr txBox="1"/>
          <p:nvPr/>
        </p:nvSpPr>
        <p:spPr>
          <a:xfrm>
            <a:off x="1656871" y="3491767"/>
            <a:ext cx="1474970"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4</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096022">
            <a:off x="7099321" y="2354239"/>
            <a:ext cx="616823" cy="62305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01267 0.03763 L -0.19201 0.17859 " pathEditMode="relative" rAng="0" ptsTypes="AA">
                                      <p:cBhvr>
                                        <p:cTn id="6" dur="2000" fill="hold"/>
                                        <p:tgtEl>
                                          <p:spTgt spid="5"/>
                                        </p:tgtEl>
                                        <p:attrNameLst>
                                          <p:attrName>ppt_x</p:attrName>
                                          <p:attrName>ppt_y</p:attrName>
                                        </p:attrNameLst>
                                      </p:cBhvr>
                                      <p:rCtr x="-10243" y="7033"/>
                                    </p:animMotion>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44127" b="42829"/>
          <a:stretch>
            <a:fillRect/>
          </a:stretch>
        </p:blipFill>
        <p:spPr>
          <a:xfrm rot="1029434">
            <a:off x="5896280" y="102354"/>
            <a:ext cx="3142425" cy="321547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81118" y="1683916"/>
            <a:ext cx="4305994" cy="4450010"/>
          </a:xfrm>
          <a:prstGeom prst="rect">
            <a:avLst/>
          </a:prstGeom>
        </p:spPr>
      </p:pic>
      <p:pic>
        <p:nvPicPr>
          <p:cNvPr id="4" name="图片 3"/>
          <p:cNvPicPr>
            <a:picLocks noChangeAspect="1"/>
          </p:cNvPicPr>
          <p:nvPr/>
        </p:nvPicPr>
        <p:blipFill>
          <a:blip r:embed="rId4"/>
          <a:stretch>
            <a:fillRect/>
          </a:stretch>
        </p:blipFill>
        <p:spPr>
          <a:xfrm rot="21054390">
            <a:off x="251269" y="205890"/>
            <a:ext cx="3989844" cy="2682041"/>
          </a:xfrm>
          <a:prstGeom prst="rect">
            <a:avLst/>
          </a:prstGeom>
        </p:spPr>
      </p:pic>
      <p:sp>
        <p:nvSpPr>
          <p:cNvPr id="6" name="文本框 15"/>
          <p:cNvSpPr txBox="1"/>
          <p:nvPr/>
        </p:nvSpPr>
        <p:spPr>
          <a:xfrm>
            <a:off x="1346613" y="623038"/>
            <a:ext cx="2015228" cy="623248"/>
          </a:xfrm>
          <a:prstGeom prst="rect">
            <a:avLst/>
          </a:prstGeom>
          <a:noFill/>
        </p:spPr>
        <p:txBody>
          <a:bodyPr wrap="square" lIns="68580" tIns="34290" rIns="68580" bIns="34290" rtlCol="0">
            <a:spAutoFit/>
          </a:bodyPr>
          <a:lstStyle/>
          <a:p>
            <a:r>
              <a:rPr lang="en-US" altLang="zh-CN" sz="3600" b="1" dirty="0" err="1">
                <a:solidFill>
                  <a:srgbClr val="92D050"/>
                </a:solidFill>
                <a:latin typeface="Arial" panose="020B0604020202020204" pitchFamily="34" charset="0"/>
                <a:ea typeface="Microsoft YaHei" panose="020B0503020204020204" charset="-122"/>
                <a:cs typeface="Arial" panose="020B0604020202020204" pitchFamily="34" charset="0"/>
              </a:rPr>
              <a:t>Trạm</a:t>
            </a:r>
            <a:r>
              <a:rPr lang="en-US" altLang="zh-CN" sz="3600" b="1" dirty="0">
                <a:solidFill>
                  <a:srgbClr val="92D050"/>
                </a:solidFill>
                <a:latin typeface="Arial" panose="020B0604020202020204" pitchFamily="34" charset="0"/>
                <a:ea typeface="Microsoft YaHei" panose="020B0503020204020204" charset="-122"/>
                <a:cs typeface="Arial" panose="020B0604020202020204" pitchFamily="34" charset="0"/>
              </a:rPr>
              <a:t> 3</a:t>
            </a:r>
            <a:endParaRPr lang="zh-CN" altLang="en-US" sz="3600" b="1" dirty="0">
              <a:solidFill>
                <a:srgbClr val="92D050"/>
              </a:solidFill>
              <a:latin typeface="Arial" panose="020B0604020202020204" pitchFamily="34" charset="0"/>
              <a:ea typeface="Microsoft YaHei" panose="020B0503020204020204" charset="-122"/>
              <a:cs typeface="Arial" panose="020B0604020202020204" pitchFamily="34" charset="0"/>
            </a:endParaRPr>
          </a:p>
        </p:txBody>
      </p:sp>
      <p:sp>
        <p:nvSpPr>
          <p:cNvPr id="7" name="文本框 7"/>
          <p:cNvSpPr txBox="1"/>
          <p:nvPr/>
        </p:nvSpPr>
        <p:spPr>
          <a:xfrm>
            <a:off x="770549" y="1246286"/>
            <a:ext cx="2698629" cy="623248"/>
          </a:xfrm>
          <a:prstGeom prst="rect">
            <a:avLst/>
          </a:prstGeom>
          <a:noFill/>
        </p:spPr>
        <p:txBody>
          <a:bodyPr wrap="square" lIns="68580" tIns="34290" rIns="68580" bIns="34290" rtlCol="0">
            <a:spAutoFit/>
          </a:bodyPr>
          <a:lstStyle/>
          <a:p>
            <a:pPr algn="ctr"/>
            <a:r>
              <a:rPr lang="en-US" altLang="zh-CN" sz="3600" b="1" dirty="0" err="1">
                <a:solidFill>
                  <a:schemeClr val="accent3">
                    <a:lumMod val="50000"/>
                  </a:schemeClr>
                </a:solidFill>
                <a:latin typeface="Arial" panose="020B0604020202020204" pitchFamily="34" charset="0"/>
                <a:ea typeface="Microsoft YaHei" panose="020B0503020204020204" charset="-122"/>
                <a:cs typeface="Arial" panose="020B0604020202020204" pitchFamily="34" charset="0"/>
              </a:rPr>
              <a:t>Kết</a:t>
            </a:r>
            <a:r>
              <a:rPr lang="en-US" altLang="zh-CN" sz="3600" b="1" dirty="0">
                <a:solidFill>
                  <a:schemeClr val="accent3">
                    <a:lumMod val="50000"/>
                  </a:schemeClr>
                </a:solidFill>
                <a:latin typeface="Arial" panose="020B0604020202020204" pitchFamily="34" charset="0"/>
                <a:ea typeface="Microsoft YaHei" panose="020B0503020204020204" charset="-122"/>
                <a:cs typeface="Arial" panose="020B0604020202020204" pitchFamily="34" charset="0"/>
              </a:rPr>
              <a:t> </a:t>
            </a:r>
            <a:r>
              <a:rPr lang="en-US" altLang="zh-CN" sz="3600" b="1" dirty="0" err="1">
                <a:solidFill>
                  <a:schemeClr val="accent3">
                    <a:lumMod val="50000"/>
                  </a:schemeClr>
                </a:solidFill>
                <a:latin typeface="Arial" panose="020B0604020202020204" pitchFamily="34" charset="0"/>
                <a:ea typeface="Microsoft YaHei" panose="020B0503020204020204" charset="-122"/>
                <a:cs typeface="Arial" panose="020B0604020202020204" pitchFamily="34" charset="0"/>
              </a:rPr>
              <a:t>bạn</a:t>
            </a:r>
            <a:endParaRPr lang="zh-CN" altLang="en-US" sz="2400" b="1" dirty="0">
              <a:solidFill>
                <a:schemeClr val="accent3">
                  <a:lumMod val="50000"/>
                </a:schemeClr>
              </a:solidFill>
              <a:latin typeface="Arial" panose="020B0604020202020204" pitchFamily="34" charset="0"/>
              <a:ea typeface="Microsoft YaHei" panose="020B0503020204020204" charset="-122"/>
              <a:cs typeface="Arial" panose="020B0604020202020204" pitchFamily="34" charset="0"/>
            </a:endParaRPr>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t="42764" r="44176"/>
          <a:stretch>
            <a:fillRect/>
          </a:stretch>
        </p:blipFill>
        <p:spPr>
          <a:xfrm rot="1150622">
            <a:off x="2403467" y="1538226"/>
            <a:ext cx="3524718" cy="361389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Effect transition="in" filter="fade">
                                      <p:cBhvr>
                                        <p:cTn id="19" dur="1000"/>
                                        <p:tgtEl>
                                          <p:spTgt spid="7"/>
                                        </p:tgtEl>
                                      </p:cBhvr>
                                    </p:animEffect>
                                  </p:childTnLst>
                                </p:cTn>
                              </p:par>
                              <p:par>
                                <p:cTn id="20" presetID="2" presetClass="entr" presetSubtype="3"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0-#ppt_w/2"/>
                                          </p:val>
                                        </p:tav>
                                        <p:tav tm="100000">
                                          <p:val>
                                            <p:strVal val="#ppt_x"/>
                                          </p:val>
                                        </p:tav>
                                      </p:tavLst>
                                    </p:anim>
                                    <p:anim calcmode="lin" valueType="num">
                                      <p:cBhvr additive="base">
                                        <p:cTn id="27"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t="19777" b="26793"/>
          <a:stretch>
            <a:fillRect/>
          </a:stretch>
        </p:blipFill>
        <p:spPr>
          <a:xfrm>
            <a:off x="-529699" y="51470"/>
            <a:ext cx="9814156" cy="2770420"/>
          </a:xfrm>
          <a:prstGeom prst="rect">
            <a:avLst/>
          </a:prstGeom>
        </p:spPr>
      </p:pic>
      <p:grpSp>
        <p:nvGrpSpPr>
          <p:cNvPr id="32" name="Group 31"/>
          <p:cNvGrpSpPr/>
          <p:nvPr/>
        </p:nvGrpSpPr>
        <p:grpSpPr>
          <a:xfrm>
            <a:off x="110796" y="2720051"/>
            <a:ext cx="4302405" cy="865745"/>
            <a:chOff x="147728" y="3626734"/>
            <a:chExt cx="5736540" cy="1154327"/>
          </a:xfrm>
        </p:grpSpPr>
        <p:grpSp>
          <p:nvGrpSpPr>
            <p:cNvPr id="28" name="Group 27"/>
            <p:cNvGrpSpPr/>
            <p:nvPr/>
          </p:nvGrpSpPr>
          <p:grpSpPr>
            <a:xfrm>
              <a:off x="147728" y="3626734"/>
              <a:ext cx="5736540" cy="1154327"/>
              <a:chOff x="147728" y="3626734"/>
              <a:chExt cx="5736540" cy="1154327"/>
            </a:xfrm>
          </p:grpSpPr>
          <p:sp>
            <p:nvSpPr>
              <p:cNvPr id="18" name="Rectangle: Folded Corner 17"/>
              <p:cNvSpPr/>
              <p:nvPr/>
            </p:nvSpPr>
            <p:spPr>
              <a:xfrm>
                <a:off x="387863"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t="1250" r="76228" b="81914"/>
              <a:stretch>
                <a:fillRect/>
              </a:stretch>
            </p:blipFill>
            <p:spPr>
              <a:xfrm>
                <a:off x="147728" y="3626734"/>
                <a:ext cx="1198804" cy="1154327"/>
              </a:xfrm>
              <a:prstGeom prst="rect">
                <a:avLst/>
              </a:prstGeom>
            </p:spPr>
          </p:pic>
        </p:grpSp>
        <p:sp>
          <p:nvSpPr>
            <p:cNvPr id="24" name="TextBox 23"/>
            <p:cNvSpPr txBox="1"/>
            <p:nvPr/>
          </p:nvSpPr>
          <p:spPr>
            <a:xfrm>
              <a:off x="1286664" y="3934543"/>
              <a:ext cx="4299155" cy="595035"/>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Sao Thủy</a:t>
              </a:r>
              <a:endParaRPr lang="en-US" sz="2300" dirty="0">
                <a:latin typeface="Arial" panose="020B0604020202020204" pitchFamily="34" charset="0"/>
                <a:cs typeface="Arial" panose="020B0604020202020204" pitchFamily="34" charset="0"/>
              </a:endParaRPr>
            </a:p>
          </p:txBody>
        </p:sp>
      </p:grpSp>
      <p:grpSp>
        <p:nvGrpSpPr>
          <p:cNvPr id="33" name="Group 32"/>
          <p:cNvGrpSpPr/>
          <p:nvPr/>
        </p:nvGrpSpPr>
        <p:grpSpPr>
          <a:xfrm>
            <a:off x="110796" y="3908032"/>
            <a:ext cx="4209733" cy="886471"/>
            <a:chOff x="312336" y="5197865"/>
            <a:chExt cx="5612977" cy="1181961"/>
          </a:xfrm>
        </p:grpSpPr>
        <p:grpSp>
          <p:nvGrpSpPr>
            <p:cNvPr id="29" name="Group 28"/>
            <p:cNvGrpSpPr/>
            <p:nvPr/>
          </p:nvGrpSpPr>
          <p:grpSpPr>
            <a:xfrm>
              <a:off x="312336" y="5197865"/>
              <a:ext cx="5612977" cy="1181961"/>
              <a:chOff x="312336" y="5197865"/>
              <a:chExt cx="5612977" cy="1181961"/>
            </a:xfrm>
          </p:grpSpPr>
          <p:sp>
            <p:nvSpPr>
              <p:cNvPr id="19" name="Rectangle: Folded Corner 18"/>
              <p:cNvSpPr/>
              <p:nvPr/>
            </p:nvSpPr>
            <p:spPr>
              <a:xfrm>
                <a:off x="428909" y="5287960"/>
                <a:ext cx="5496404"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42567" t="1526" r="38564" b="81638"/>
              <a:stretch>
                <a:fillRect/>
              </a:stretch>
            </p:blipFill>
            <p:spPr>
              <a:xfrm>
                <a:off x="312336" y="5197865"/>
                <a:ext cx="974329" cy="1181961"/>
              </a:xfrm>
              <a:prstGeom prst="rect">
                <a:avLst/>
              </a:prstGeom>
            </p:spPr>
          </p:pic>
        </p:grpSp>
        <p:sp>
          <p:nvSpPr>
            <p:cNvPr id="25" name="TextBox 24"/>
            <p:cNvSpPr txBox="1"/>
            <p:nvPr/>
          </p:nvSpPr>
          <p:spPr>
            <a:xfrm>
              <a:off x="1286664" y="5479904"/>
              <a:ext cx="4299154" cy="595034"/>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Trái Đất</a:t>
              </a:r>
              <a:endParaRPr lang="en-US" sz="2300" dirty="0">
                <a:latin typeface="Arial" panose="020B0604020202020204" pitchFamily="34" charset="0"/>
                <a:cs typeface="Arial" panose="020B0604020202020204" pitchFamily="34" charset="0"/>
              </a:endParaRPr>
            </a:p>
          </p:txBody>
        </p:sp>
      </p:grpSp>
      <p:grpSp>
        <p:nvGrpSpPr>
          <p:cNvPr id="34" name="Group 33"/>
          <p:cNvGrpSpPr/>
          <p:nvPr/>
        </p:nvGrpSpPr>
        <p:grpSpPr>
          <a:xfrm>
            <a:off x="4729155" y="2654068"/>
            <a:ext cx="4122304" cy="968093"/>
            <a:chOff x="6305540" y="3538756"/>
            <a:chExt cx="5496405" cy="1290791"/>
          </a:xfrm>
        </p:grpSpPr>
        <p:grpSp>
          <p:nvGrpSpPr>
            <p:cNvPr id="30" name="Group 29"/>
            <p:cNvGrpSpPr/>
            <p:nvPr/>
          </p:nvGrpSpPr>
          <p:grpSpPr>
            <a:xfrm>
              <a:off x="6305540" y="3538756"/>
              <a:ext cx="5496405" cy="1290791"/>
              <a:chOff x="6305540" y="3538756"/>
              <a:chExt cx="5496405" cy="1290791"/>
            </a:xfrm>
          </p:grpSpPr>
          <p:sp>
            <p:nvSpPr>
              <p:cNvPr id="22" name="Rectangle: Folded Corner 21"/>
              <p:cNvSpPr/>
              <p:nvPr/>
            </p:nvSpPr>
            <p:spPr>
              <a:xfrm>
                <a:off x="6305540"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l="24694" r="57567" b="81174"/>
              <a:stretch>
                <a:fillRect/>
              </a:stretch>
            </p:blipFill>
            <p:spPr>
              <a:xfrm>
                <a:off x="6305540" y="3538756"/>
                <a:ext cx="894543" cy="1290791"/>
              </a:xfrm>
              <a:prstGeom prst="rect">
                <a:avLst/>
              </a:prstGeom>
            </p:spPr>
          </p:pic>
        </p:grpSp>
        <p:sp>
          <p:nvSpPr>
            <p:cNvPr id="26" name="TextBox 25"/>
            <p:cNvSpPr txBox="1"/>
            <p:nvPr/>
          </p:nvSpPr>
          <p:spPr>
            <a:xfrm>
              <a:off x="7235599" y="3934544"/>
              <a:ext cx="4299154" cy="595035"/>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Sao Hỏa</a:t>
              </a:r>
              <a:endParaRPr lang="en-US" sz="2300" dirty="0">
                <a:latin typeface="Arial" panose="020B0604020202020204" pitchFamily="34" charset="0"/>
                <a:cs typeface="Arial" panose="020B0604020202020204" pitchFamily="34" charset="0"/>
              </a:endParaRPr>
            </a:p>
          </p:txBody>
        </p:sp>
      </p:grpSp>
      <p:grpSp>
        <p:nvGrpSpPr>
          <p:cNvPr id="35" name="Group 34"/>
          <p:cNvGrpSpPr/>
          <p:nvPr/>
        </p:nvGrpSpPr>
        <p:grpSpPr>
          <a:xfrm>
            <a:off x="4695952" y="3898399"/>
            <a:ext cx="4155507" cy="886471"/>
            <a:chOff x="6261269" y="5197865"/>
            <a:chExt cx="5540676" cy="1181961"/>
          </a:xfrm>
        </p:grpSpPr>
        <p:grpSp>
          <p:nvGrpSpPr>
            <p:cNvPr id="31" name="Group 30"/>
            <p:cNvGrpSpPr/>
            <p:nvPr/>
          </p:nvGrpSpPr>
          <p:grpSpPr>
            <a:xfrm>
              <a:off x="6261269" y="5197865"/>
              <a:ext cx="5540676" cy="1181961"/>
              <a:chOff x="6261269" y="5197865"/>
              <a:chExt cx="5540676" cy="1181961"/>
            </a:xfrm>
          </p:grpSpPr>
          <p:sp>
            <p:nvSpPr>
              <p:cNvPr id="23" name="Rectangle: Folded Corner 22"/>
              <p:cNvSpPr/>
              <p:nvPr/>
            </p:nvSpPr>
            <p:spPr>
              <a:xfrm>
                <a:off x="6370189" y="5287960"/>
                <a:ext cx="5431756"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59806" t="1523" r="21325" b="81641"/>
              <a:stretch>
                <a:fillRect/>
              </a:stretch>
            </p:blipFill>
            <p:spPr>
              <a:xfrm>
                <a:off x="6261269" y="5197865"/>
                <a:ext cx="974329" cy="1181961"/>
              </a:xfrm>
              <a:prstGeom prst="rect">
                <a:avLst/>
              </a:prstGeom>
            </p:spPr>
          </p:pic>
        </p:grpSp>
        <p:sp>
          <p:nvSpPr>
            <p:cNvPr id="27" name="TextBox 26"/>
            <p:cNvSpPr txBox="1"/>
            <p:nvPr/>
          </p:nvSpPr>
          <p:spPr>
            <a:xfrm>
              <a:off x="7235598" y="5494893"/>
              <a:ext cx="4299155" cy="595034"/>
            </a:xfrm>
            <a:prstGeom prst="rect">
              <a:avLst/>
            </a:prstGeom>
            <a:noFill/>
          </p:spPr>
          <p:txBody>
            <a:bodyPr wrap="square" rtlCol="0">
              <a:spAutoFit/>
            </a:bodyPr>
            <a:lstStyle/>
            <a:p>
              <a:r>
                <a:rPr lang="vi-VN" sz="2300" dirty="0" smtClean="0">
                  <a:latin typeface="Arial" panose="020B0604020202020204" pitchFamily="34" charset="0"/>
                  <a:cs typeface="Arial" panose="020B0604020202020204" pitchFamily="34" charset="0"/>
                </a:rPr>
                <a:t>Sao Thiên Vương</a:t>
              </a:r>
              <a:endParaRPr lang="en-US" sz="2300" dirty="0">
                <a:latin typeface="Arial" panose="020B0604020202020204" pitchFamily="34" charset="0"/>
                <a:cs typeface="Arial" panose="020B0604020202020204" pitchFamily="34" charset="0"/>
              </a:endParaRPr>
            </a:p>
          </p:txBody>
        </p:sp>
      </p:grpSp>
      <p:pic>
        <p:nvPicPr>
          <p:cNvPr id="36" name="Am-thanh-tra-loi-dung-chinh-xac-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44577" y="152732"/>
            <a:ext cx="457200" cy="457200"/>
          </a:xfrm>
          <a:prstGeom prst="rect">
            <a:avLst/>
          </a:prstGeom>
        </p:spPr>
      </p:pic>
      <p:pic>
        <p:nvPicPr>
          <p:cNvPr id="45" name="Picture 44"/>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2716729" y="3531307"/>
            <a:ext cx="1448253" cy="1448253"/>
          </a:xfrm>
          <a:prstGeom prst="rect">
            <a:avLst/>
          </a:prstGeom>
        </p:spPr>
      </p:pic>
      <p:pic>
        <p:nvPicPr>
          <p:cNvPr id="41" name="图片 3"/>
          <p:cNvPicPr>
            <a:picLocks noChangeAspect="1"/>
          </p:cNvPicPr>
          <p:nvPr/>
        </p:nvPicPr>
        <p:blipFill>
          <a:blip r:embed="rId12" cstate="print">
            <a:extLst>
              <a:ext uri="{BEBA8EAE-BF5A-486C-A8C5-ECC9F3942E4B}">
                <a14:imgProps xmlns:a14="http://schemas.microsoft.com/office/drawing/2010/main">
                  <a14:imgLayer r:embed="rId13">
                    <a14:imgEffect>
                      <a14:backgroundRemoval t="5250" b="93917" l="13917" r="86000">
                        <a14:foregroundMark x1="57167" y1="92583" x2="57167" y2="92583"/>
                        <a14:foregroundMark x1="47917" y1="93917" x2="47917" y2="93917"/>
                        <a14:foregroundMark x1="51083" y1="9167" x2="51083" y2="9167"/>
                        <a14:foregroundMark x1="59167" y1="6667" x2="59167" y2="6667"/>
                        <a14:foregroundMark x1="40583" y1="5250" x2="40583" y2="5250"/>
                      </a14:backgroundRemoval>
                    </a14:imgEffect>
                  </a14:imgLayer>
                </a14:imgProps>
              </a:ext>
              <a:ext uri="{28A0092B-C50C-407E-A947-70E740481C1C}">
                <a14:useLocalDpi xmlns:a14="http://schemas.microsoft.com/office/drawing/2010/main" val="0"/>
              </a:ext>
            </a:extLst>
          </a:blip>
          <a:srcRect l="4956" r="4956"/>
          <a:stretch>
            <a:fillRect/>
          </a:stretch>
        </p:blipFill>
        <p:spPr>
          <a:xfrm rot="1260490">
            <a:off x="7132961" y="426226"/>
            <a:ext cx="1921166" cy="2132563"/>
          </a:xfrm>
          <a:prstGeom prst="rect">
            <a:avLst/>
          </a:prstGeom>
        </p:spPr>
      </p:pic>
      <p:sp>
        <p:nvSpPr>
          <p:cNvPr id="42" name="TextBox 41"/>
          <p:cNvSpPr txBox="1"/>
          <p:nvPr/>
        </p:nvSpPr>
        <p:spPr>
          <a:xfrm>
            <a:off x="1346688" y="969466"/>
            <a:ext cx="1715516" cy="473207"/>
          </a:xfrm>
          <a:prstGeom prst="rect">
            <a:avLst/>
          </a:prstGeom>
          <a:noFill/>
        </p:spPr>
        <p:txBody>
          <a:bodyPr wrap="square" lIns="68580" tIns="34290" rIns="68580" bIns="34290" rtlCol="0">
            <a:spAutoFit/>
          </a:bodyPr>
          <a:lstStyle/>
          <a:p>
            <a:r>
              <a:rPr lang="en-US" sz="2600" dirty="0" err="1">
                <a:solidFill>
                  <a:srgbClr val="C00000"/>
                </a:solidFill>
                <a:latin typeface="Arial" panose="020B0604020202020204" pitchFamily="34" charset="0"/>
                <a:cs typeface="Arial" panose="020B0604020202020204" pitchFamily="34" charset="0"/>
              </a:rPr>
              <a:t>Câu</a:t>
            </a:r>
            <a:r>
              <a:rPr lang="en-US" sz="2600" dirty="0">
                <a:solidFill>
                  <a:srgbClr val="C00000"/>
                </a:solidFill>
                <a:latin typeface="Arial" panose="020B0604020202020204" pitchFamily="34" charset="0"/>
                <a:cs typeface="Arial" panose="020B0604020202020204" pitchFamily="34" charset="0"/>
              </a:rPr>
              <a:t> 3: </a:t>
            </a:r>
          </a:p>
        </p:txBody>
      </p:sp>
      <p:sp>
        <p:nvSpPr>
          <p:cNvPr id="44" name="TextBox 43"/>
          <p:cNvSpPr txBox="1"/>
          <p:nvPr/>
        </p:nvSpPr>
        <p:spPr>
          <a:xfrm>
            <a:off x="616978" y="1542810"/>
            <a:ext cx="6957668" cy="473207"/>
          </a:xfrm>
          <a:prstGeom prst="rect">
            <a:avLst/>
          </a:prstGeom>
          <a:noFill/>
        </p:spPr>
        <p:txBody>
          <a:bodyPr wrap="square" lIns="68580" tIns="34290" rIns="68580" bIns="34290" rtlCol="0">
            <a:spAutoFit/>
          </a:bodyPr>
          <a:lstStyle/>
          <a:p>
            <a:r>
              <a:rPr lang="vi-VN" sz="2600" dirty="0" smtClean="0">
                <a:latin typeface="Arial" panose="020B0604020202020204" pitchFamily="34" charset="0"/>
                <a:cs typeface="Arial" panose="020B0604020202020204" pitchFamily="34" charset="0"/>
              </a:rPr>
              <a:t>Trong hệ Mặt Trời, hành tinh nào có sự sống?</a:t>
            </a:r>
            <a:endParaRPr lang="en-US" sz="2600" dirty="0">
              <a:latin typeface="Arial" panose="020B0604020202020204" pitchFamily="34" charset="0"/>
              <a:cs typeface="Arial" panose="020B0604020202020204" pitchFamily="34" charset="0"/>
            </a:endParaRPr>
          </a:p>
        </p:txBody>
      </p:sp>
      <p:pic>
        <p:nvPicPr>
          <p:cNvPr id="53" name="Picture 4" descr="j023413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6761" y="307428"/>
            <a:ext cx="466105" cy="430714"/>
          </a:xfrm>
          <a:prstGeom prst="rect">
            <a:avLst/>
          </a:prstGeom>
          <a:solidFill>
            <a:srgbClr val="FFFF00"/>
          </a:solidFill>
          <a:ln>
            <a:solidFill>
              <a:srgbClr val="FFFF00"/>
            </a:solidFill>
          </a:ln>
        </p:spPr>
      </p:pic>
      <p:sp>
        <p:nvSpPr>
          <p:cNvPr id="54" name="Oval 5"/>
          <p:cNvSpPr>
            <a:spLocks noChangeArrowheads="1"/>
          </p:cNvSpPr>
          <p:nvPr/>
        </p:nvSpPr>
        <p:spPr bwMode="auto">
          <a:xfrm>
            <a:off x="194190" y="135236"/>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0</a:t>
            </a:r>
          </a:p>
        </p:txBody>
      </p:sp>
      <p:sp>
        <p:nvSpPr>
          <p:cNvPr id="55" name="Oval 11"/>
          <p:cNvSpPr>
            <a:spLocks noChangeArrowheads="1"/>
          </p:cNvSpPr>
          <p:nvPr/>
        </p:nvSpPr>
        <p:spPr bwMode="auto">
          <a:xfrm>
            <a:off x="194189" y="135235"/>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1</a:t>
            </a:r>
          </a:p>
        </p:txBody>
      </p:sp>
      <p:sp>
        <p:nvSpPr>
          <p:cNvPr id="56" name="Oval 12"/>
          <p:cNvSpPr>
            <a:spLocks noChangeArrowheads="1"/>
          </p:cNvSpPr>
          <p:nvPr/>
        </p:nvSpPr>
        <p:spPr bwMode="auto">
          <a:xfrm>
            <a:off x="194817" y="114696"/>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2</a:t>
            </a:r>
          </a:p>
        </p:txBody>
      </p:sp>
      <p:sp>
        <p:nvSpPr>
          <p:cNvPr id="57" name="Oval 13"/>
          <p:cNvSpPr>
            <a:spLocks noChangeArrowheads="1"/>
          </p:cNvSpPr>
          <p:nvPr/>
        </p:nvSpPr>
        <p:spPr bwMode="auto">
          <a:xfrm>
            <a:off x="194188" y="114696"/>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3</a:t>
            </a:r>
          </a:p>
        </p:txBody>
      </p:sp>
      <p:sp>
        <p:nvSpPr>
          <p:cNvPr id="58" name="Oval 14"/>
          <p:cNvSpPr>
            <a:spLocks noChangeArrowheads="1"/>
          </p:cNvSpPr>
          <p:nvPr/>
        </p:nvSpPr>
        <p:spPr bwMode="auto">
          <a:xfrm>
            <a:off x="180009" y="127758"/>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4</a:t>
            </a:r>
          </a:p>
        </p:txBody>
      </p:sp>
      <p:sp>
        <p:nvSpPr>
          <p:cNvPr id="59" name="Oval 15"/>
          <p:cNvSpPr>
            <a:spLocks noChangeArrowheads="1"/>
          </p:cNvSpPr>
          <p:nvPr/>
        </p:nvSpPr>
        <p:spPr bwMode="auto">
          <a:xfrm>
            <a:off x="194187" y="114695"/>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80000">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14:bounceEnd="80000">
                                          <p:cBhvr additive="base">
                                            <p:cTn id="25" dur="700" fill="hold"/>
                                            <p:tgtEl>
                                              <p:spTgt spid="32"/>
                                            </p:tgtEl>
                                            <p:attrNameLst>
                                              <p:attrName>ppt_x</p:attrName>
                                            </p:attrNameLst>
                                          </p:cBhvr>
                                          <p:tavLst>
                                            <p:tav tm="0">
                                              <p:val>
                                                <p:strVal val="#ppt_x"/>
                                              </p:val>
                                            </p:tav>
                                            <p:tav tm="100000">
                                              <p:val>
                                                <p:strVal val="#ppt_x"/>
                                              </p:val>
                                            </p:tav>
                                          </p:tavLst>
                                        </p:anim>
                                        <p:anim calcmode="lin" valueType="num" p14:bounceEnd="80000">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80000">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14:bounceEnd="80000">
                                          <p:cBhvr additive="base">
                                            <p:cTn id="29" dur="7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80000">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14:bounceEnd="80000">
                                          <p:cBhvr additive="base">
                                            <p:cTn id="33" dur="7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80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80000">
                                          <p:cBhvr additive="base">
                                            <p:cTn id="37" dur="7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59"/>
                                            </p:tgtEl>
                                          </p:cBhvr>
                                        </p:animEffect>
                                        <p:set>
                                          <p:cBhvr>
                                            <p:cTn id="67"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4"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58"/>
                                            </p:tgtEl>
                                          </p:cBhvr>
                                        </p:animEffect>
                                        <p:set>
                                          <p:cBhvr>
                                            <p:cTn id="71"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4"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7"/>
                                            </p:tgtEl>
                                          </p:cBhvr>
                                        </p:animEffect>
                                        <p:set>
                                          <p:cBhvr>
                                            <p:cTn id="75"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4"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6"/>
                                            </p:tgtEl>
                                          </p:cBhvr>
                                        </p:animEffect>
                                        <p:set>
                                          <p:cBhvr>
                                            <p:cTn id="79"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4"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5"/>
                                            </p:tgtEl>
                                          </p:cBhvr>
                                        </p:animEffect>
                                        <p:set>
                                          <p:cBhvr>
                                            <p:cTn id="83"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5"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4"/>
                                            </p:tgtEl>
                                          </p:cBhvr>
                                        </p:animEffect>
                                        <p:set>
                                          <p:cBhvr>
                                            <p:cTn id="86" dur="1" fill="hold">
                                              <p:stCondLst>
                                                <p:cond delay="999"/>
                                              </p:stCondLst>
                                            </p:cTn>
                                            <p:tgtEl>
                                              <p:spTgt spid="54"/>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3"/>
                                            </p:tgtEl>
                                          </p:cBhvr>
                                        </p:animEffect>
                                        <p:set>
                                          <p:cBhvr>
                                            <p:cTn id="89" dur="1" fill="hold">
                                              <p:stCondLst>
                                                <p:cond delay="499"/>
                                              </p:stCondLst>
                                            </p:cTn>
                                            <p:tgtEl>
                                              <p:spTgt spid="53"/>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5"/>
                                            </p:tgtEl>
                                          </p:cBhvr>
                                        </p:animEffect>
                                        <p:set>
                                          <p:cBhvr>
                                            <p:cTn id="94" dur="1" fill="hold">
                                              <p:stCondLst>
                                                <p:cond delay="499"/>
                                              </p:stCondLst>
                                            </p:cTn>
                                            <p:tgtEl>
                                              <p:spTgt spid="35"/>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2"/>
                                            </p:tgtEl>
                                          </p:cBhvr>
                                        </p:animEffect>
                                        <p:set>
                                          <p:cBhvr>
                                            <p:cTn id="97" dur="1" fill="hold">
                                              <p:stCondLst>
                                                <p:cond delay="499"/>
                                              </p:stCondLst>
                                            </p:cTn>
                                            <p:tgtEl>
                                              <p:spTgt spid="32"/>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4"/>
                                            </p:tgtEl>
                                          </p:cBhvr>
                                        </p:animEffect>
                                        <p:set>
                                          <p:cBhvr>
                                            <p:cTn id="100" dur="1" fill="hold">
                                              <p:stCondLst>
                                                <p:cond delay="499"/>
                                              </p:stCondLst>
                                            </p:cTn>
                                            <p:tgtEl>
                                              <p:spTgt spid="34"/>
                                            </p:tgtEl>
                                            <p:attrNameLst>
                                              <p:attrName>style.visibility</p:attrName>
                                            </p:attrNameLst>
                                          </p:cBhvr>
                                          <p:to>
                                            <p:strVal val="hidden"/>
                                          </p:to>
                                        </p:set>
                                      </p:childTnLst>
                                    </p:cTn>
                                  </p:par>
                                  <p:par>
                                    <p:cTn id="101" presetID="32" presetClass="emph" presetSubtype="0" fill="hold" nodeType="withEffect">
                                      <p:stCondLst>
                                        <p:cond delay="0"/>
                                      </p:stCondLst>
                                      <p:childTnLst>
                                        <p:animRot by="120000">
                                          <p:cBhvr>
                                            <p:cTn id="102" dur="100" fill="hold">
                                              <p:stCondLst>
                                                <p:cond delay="0"/>
                                              </p:stCondLst>
                                            </p:cTn>
                                            <p:tgtEl>
                                              <p:spTgt spid="33"/>
                                            </p:tgtEl>
                                            <p:attrNameLst>
                                              <p:attrName>r</p:attrName>
                                            </p:attrNameLst>
                                          </p:cBhvr>
                                        </p:animRot>
                                        <p:animRot by="-240000">
                                          <p:cBhvr>
                                            <p:cTn id="103" dur="200" fill="hold">
                                              <p:stCondLst>
                                                <p:cond delay="200"/>
                                              </p:stCondLst>
                                            </p:cTn>
                                            <p:tgtEl>
                                              <p:spTgt spid="33"/>
                                            </p:tgtEl>
                                            <p:attrNameLst>
                                              <p:attrName>r</p:attrName>
                                            </p:attrNameLst>
                                          </p:cBhvr>
                                        </p:animRot>
                                        <p:animRot by="240000">
                                          <p:cBhvr>
                                            <p:cTn id="104" dur="200" fill="hold">
                                              <p:stCondLst>
                                                <p:cond delay="400"/>
                                              </p:stCondLst>
                                            </p:cTn>
                                            <p:tgtEl>
                                              <p:spTgt spid="33"/>
                                            </p:tgtEl>
                                            <p:attrNameLst>
                                              <p:attrName>r</p:attrName>
                                            </p:attrNameLst>
                                          </p:cBhvr>
                                        </p:animRot>
                                        <p:animRot by="-240000">
                                          <p:cBhvr>
                                            <p:cTn id="105" dur="200" fill="hold">
                                              <p:stCondLst>
                                                <p:cond delay="600"/>
                                              </p:stCondLst>
                                            </p:cTn>
                                            <p:tgtEl>
                                              <p:spTgt spid="33"/>
                                            </p:tgtEl>
                                            <p:attrNameLst>
                                              <p:attrName>r</p:attrName>
                                            </p:attrNameLst>
                                          </p:cBhvr>
                                        </p:animRot>
                                        <p:animRot by="120000">
                                          <p:cBhvr>
                                            <p:cTn id="106" dur="200" fill="hold">
                                              <p:stCondLst>
                                                <p:cond delay="800"/>
                                              </p:stCondLst>
                                            </p:cTn>
                                            <p:tgtEl>
                                              <p:spTgt spid="33"/>
                                            </p:tgtEl>
                                            <p:attrNameLst>
                                              <p:attrName>r</p:attrName>
                                            </p:attrNameLst>
                                          </p:cBhvr>
                                        </p:animRot>
                                      </p:childTnLst>
                                    </p:cTn>
                                  </p:par>
                                  <p:par>
                                    <p:cTn id="107" presetID="1" presetClass="mediacall" presetSubtype="0" fill="hold" nodeType="withEffect">
                                      <p:stCondLst>
                                        <p:cond delay="0"/>
                                      </p:stCondLst>
                                      <p:childTnLst>
                                        <p:cmd type="call" cmd="playFrom(0.0)">
                                          <p:cBhvr>
                                            <p:cTn id="108" dur="6047" fill="hold"/>
                                            <p:tgtEl>
                                              <p:spTgt spid="36"/>
                                            </p:tgtEl>
                                          </p:cBhvr>
                                        </p:cmd>
                                      </p:childTnLst>
                                    </p:cTn>
                                  </p:par>
                                  <p:par>
                                    <p:cTn id="109" presetID="2" presetClass="entr" presetSubtype="2" fill="hold" nodeType="with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additive="base">
                                            <p:cTn id="111" dur="500" fill="hold"/>
                                            <p:tgtEl>
                                              <p:spTgt spid="45"/>
                                            </p:tgtEl>
                                            <p:attrNameLst>
                                              <p:attrName>ppt_x</p:attrName>
                                            </p:attrNameLst>
                                          </p:cBhvr>
                                          <p:tavLst>
                                            <p:tav tm="0">
                                              <p:val>
                                                <p:strVal val="1+#ppt_w/2"/>
                                              </p:val>
                                            </p:tav>
                                            <p:tav tm="100000">
                                              <p:val>
                                                <p:strVal val="#ppt_x"/>
                                              </p:val>
                                            </p:tav>
                                          </p:tavLst>
                                        </p:anim>
                                        <p:anim calcmode="lin" valueType="num">
                                          <p:cBhvr additive="base">
                                            <p:cTn id="11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2" grpId="0"/>
          <p:bldP spid="44"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700" fill="hold"/>
                                            <p:tgtEl>
                                              <p:spTgt spid="32"/>
                                            </p:tgtEl>
                                            <p:attrNameLst>
                                              <p:attrName>ppt_x</p:attrName>
                                            </p:attrNameLst>
                                          </p:cBhvr>
                                          <p:tavLst>
                                            <p:tav tm="0">
                                              <p:val>
                                                <p:strVal val="#ppt_x"/>
                                              </p:val>
                                            </p:tav>
                                            <p:tav tm="100000">
                                              <p:val>
                                                <p:strVal val="#ppt_x"/>
                                              </p:val>
                                            </p:tav>
                                          </p:tavLst>
                                        </p:anim>
                                        <p:anim calcmode="lin" valueType="num">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700" fill="hold"/>
                                            <p:tgtEl>
                                              <p:spTgt spid="33"/>
                                            </p:tgtEl>
                                            <p:attrNameLst>
                                              <p:attrName>ppt_x</p:attrName>
                                            </p:attrNameLst>
                                          </p:cBhvr>
                                          <p:tavLst>
                                            <p:tav tm="0">
                                              <p:val>
                                                <p:strVal val="#ppt_x"/>
                                              </p:val>
                                            </p:tav>
                                            <p:tav tm="100000">
                                              <p:val>
                                                <p:strVal val="#ppt_x"/>
                                              </p:val>
                                            </p:tav>
                                          </p:tavLst>
                                        </p:anim>
                                        <p:anim calcmode="lin" valueType="num">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700" fill="hold"/>
                                            <p:tgtEl>
                                              <p:spTgt spid="34"/>
                                            </p:tgtEl>
                                            <p:attrNameLst>
                                              <p:attrName>ppt_x</p:attrName>
                                            </p:attrNameLst>
                                          </p:cBhvr>
                                          <p:tavLst>
                                            <p:tav tm="0">
                                              <p:val>
                                                <p:strVal val="#ppt_x"/>
                                              </p:val>
                                            </p:tav>
                                            <p:tav tm="100000">
                                              <p:val>
                                                <p:strVal val="#ppt_x"/>
                                              </p:val>
                                            </p:tav>
                                          </p:tavLst>
                                        </p:anim>
                                        <p:anim calcmode="lin" valueType="num">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700" fill="hold"/>
                                            <p:tgtEl>
                                              <p:spTgt spid="35"/>
                                            </p:tgtEl>
                                            <p:attrNameLst>
                                              <p:attrName>ppt_x</p:attrName>
                                            </p:attrNameLst>
                                          </p:cBhvr>
                                          <p:tavLst>
                                            <p:tav tm="0">
                                              <p:val>
                                                <p:strVal val="#ppt_x"/>
                                              </p:val>
                                            </p:tav>
                                            <p:tav tm="100000">
                                              <p:val>
                                                <p:strVal val="#ppt_x"/>
                                              </p:val>
                                            </p:tav>
                                          </p:tavLst>
                                        </p:anim>
                                        <p:anim calcmode="lin" valueType="num">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59"/>
                                            </p:tgtEl>
                                          </p:cBhvr>
                                        </p:animEffect>
                                        <p:set>
                                          <p:cBhvr>
                                            <p:cTn id="67"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15"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58"/>
                                            </p:tgtEl>
                                          </p:cBhvr>
                                        </p:animEffect>
                                        <p:set>
                                          <p:cBhvr>
                                            <p:cTn id="71"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15"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7"/>
                                            </p:tgtEl>
                                          </p:cBhvr>
                                        </p:animEffect>
                                        <p:set>
                                          <p:cBhvr>
                                            <p:cTn id="75" dur="1" fill="hold">
                                              <p:stCondLst>
                                                <p:cond delay="999"/>
                                              </p:stCondLst>
                                            </p:cTn>
                                            <p:tgtEl>
                                              <p:spTgt spid="57"/>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15"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6"/>
                                            </p:tgtEl>
                                          </p:cBhvr>
                                        </p:animEffect>
                                        <p:set>
                                          <p:cBhvr>
                                            <p:cTn id="79" dur="1" fill="hold">
                                              <p:stCondLst>
                                                <p:cond delay="999"/>
                                              </p:stCondLst>
                                            </p:cTn>
                                            <p:tgtEl>
                                              <p:spTgt spid="5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15"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5"/>
                                            </p:tgtEl>
                                          </p:cBhvr>
                                        </p:animEffect>
                                        <p:set>
                                          <p:cBhvr>
                                            <p:cTn id="83" dur="1" fill="hold">
                                              <p:stCondLst>
                                                <p:cond delay="999"/>
                                              </p:stCondLst>
                                            </p:cTn>
                                            <p:tgtEl>
                                              <p:spTgt spid="55"/>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16"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4"/>
                                            </p:tgtEl>
                                          </p:cBhvr>
                                        </p:animEffect>
                                        <p:set>
                                          <p:cBhvr>
                                            <p:cTn id="86" dur="1" fill="hold">
                                              <p:stCondLst>
                                                <p:cond delay="999"/>
                                              </p:stCondLst>
                                            </p:cTn>
                                            <p:tgtEl>
                                              <p:spTgt spid="54"/>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3"/>
                                            </p:tgtEl>
                                          </p:cBhvr>
                                        </p:animEffect>
                                        <p:set>
                                          <p:cBhvr>
                                            <p:cTn id="89" dur="1" fill="hold">
                                              <p:stCondLst>
                                                <p:cond delay="499"/>
                                              </p:stCondLst>
                                            </p:cTn>
                                            <p:tgtEl>
                                              <p:spTgt spid="53"/>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5"/>
                                            </p:tgtEl>
                                          </p:cBhvr>
                                        </p:animEffect>
                                        <p:set>
                                          <p:cBhvr>
                                            <p:cTn id="94" dur="1" fill="hold">
                                              <p:stCondLst>
                                                <p:cond delay="499"/>
                                              </p:stCondLst>
                                            </p:cTn>
                                            <p:tgtEl>
                                              <p:spTgt spid="35"/>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2"/>
                                            </p:tgtEl>
                                          </p:cBhvr>
                                        </p:animEffect>
                                        <p:set>
                                          <p:cBhvr>
                                            <p:cTn id="97" dur="1" fill="hold">
                                              <p:stCondLst>
                                                <p:cond delay="499"/>
                                              </p:stCondLst>
                                            </p:cTn>
                                            <p:tgtEl>
                                              <p:spTgt spid="32"/>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4"/>
                                            </p:tgtEl>
                                          </p:cBhvr>
                                        </p:animEffect>
                                        <p:set>
                                          <p:cBhvr>
                                            <p:cTn id="100" dur="1" fill="hold">
                                              <p:stCondLst>
                                                <p:cond delay="499"/>
                                              </p:stCondLst>
                                            </p:cTn>
                                            <p:tgtEl>
                                              <p:spTgt spid="34"/>
                                            </p:tgtEl>
                                            <p:attrNameLst>
                                              <p:attrName>style.visibility</p:attrName>
                                            </p:attrNameLst>
                                          </p:cBhvr>
                                          <p:to>
                                            <p:strVal val="hidden"/>
                                          </p:to>
                                        </p:set>
                                      </p:childTnLst>
                                    </p:cTn>
                                  </p:par>
                                  <p:par>
                                    <p:cTn id="101" presetID="32" presetClass="emph" presetSubtype="0" fill="hold" nodeType="withEffect">
                                      <p:stCondLst>
                                        <p:cond delay="0"/>
                                      </p:stCondLst>
                                      <p:childTnLst>
                                        <p:animRot by="120000">
                                          <p:cBhvr>
                                            <p:cTn id="102" dur="100" fill="hold">
                                              <p:stCondLst>
                                                <p:cond delay="0"/>
                                              </p:stCondLst>
                                            </p:cTn>
                                            <p:tgtEl>
                                              <p:spTgt spid="33"/>
                                            </p:tgtEl>
                                            <p:attrNameLst>
                                              <p:attrName>r</p:attrName>
                                            </p:attrNameLst>
                                          </p:cBhvr>
                                        </p:animRot>
                                        <p:animRot by="-240000">
                                          <p:cBhvr>
                                            <p:cTn id="103" dur="200" fill="hold">
                                              <p:stCondLst>
                                                <p:cond delay="200"/>
                                              </p:stCondLst>
                                            </p:cTn>
                                            <p:tgtEl>
                                              <p:spTgt spid="33"/>
                                            </p:tgtEl>
                                            <p:attrNameLst>
                                              <p:attrName>r</p:attrName>
                                            </p:attrNameLst>
                                          </p:cBhvr>
                                        </p:animRot>
                                        <p:animRot by="240000">
                                          <p:cBhvr>
                                            <p:cTn id="104" dur="200" fill="hold">
                                              <p:stCondLst>
                                                <p:cond delay="400"/>
                                              </p:stCondLst>
                                            </p:cTn>
                                            <p:tgtEl>
                                              <p:spTgt spid="33"/>
                                            </p:tgtEl>
                                            <p:attrNameLst>
                                              <p:attrName>r</p:attrName>
                                            </p:attrNameLst>
                                          </p:cBhvr>
                                        </p:animRot>
                                        <p:animRot by="-240000">
                                          <p:cBhvr>
                                            <p:cTn id="105" dur="200" fill="hold">
                                              <p:stCondLst>
                                                <p:cond delay="600"/>
                                              </p:stCondLst>
                                            </p:cTn>
                                            <p:tgtEl>
                                              <p:spTgt spid="33"/>
                                            </p:tgtEl>
                                            <p:attrNameLst>
                                              <p:attrName>r</p:attrName>
                                            </p:attrNameLst>
                                          </p:cBhvr>
                                        </p:animRot>
                                        <p:animRot by="120000">
                                          <p:cBhvr>
                                            <p:cTn id="106" dur="200" fill="hold">
                                              <p:stCondLst>
                                                <p:cond delay="800"/>
                                              </p:stCondLst>
                                            </p:cTn>
                                            <p:tgtEl>
                                              <p:spTgt spid="33"/>
                                            </p:tgtEl>
                                            <p:attrNameLst>
                                              <p:attrName>r</p:attrName>
                                            </p:attrNameLst>
                                          </p:cBhvr>
                                        </p:animRot>
                                      </p:childTnLst>
                                    </p:cTn>
                                  </p:par>
                                  <p:par>
                                    <p:cTn id="107" presetID="1" presetClass="mediacall" presetSubtype="0" fill="hold" nodeType="withEffect">
                                      <p:stCondLst>
                                        <p:cond delay="0"/>
                                      </p:stCondLst>
                                      <p:childTnLst>
                                        <p:cmd type="call" cmd="playFrom(0.0)">
                                          <p:cBhvr>
                                            <p:cTn id="108" dur="6047" fill="hold"/>
                                            <p:tgtEl>
                                              <p:spTgt spid="36"/>
                                            </p:tgtEl>
                                          </p:cBhvr>
                                        </p:cmd>
                                      </p:childTnLst>
                                    </p:cTn>
                                  </p:par>
                                  <p:par>
                                    <p:cTn id="109" presetID="2" presetClass="entr" presetSubtype="2" fill="hold" nodeType="with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additive="base">
                                            <p:cTn id="111" dur="500" fill="hold"/>
                                            <p:tgtEl>
                                              <p:spTgt spid="45"/>
                                            </p:tgtEl>
                                            <p:attrNameLst>
                                              <p:attrName>ppt_x</p:attrName>
                                            </p:attrNameLst>
                                          </p:cBhvr>
                                          <p:tavLst>
                                            <p:tav tm="0">
                                              <p:val>
                                                <p:strVal val="1+#ppt_w/2"/>
                                              </p:val>
                                            </p:tav>
                                            <p:tav tm="100000">
                                              <p:val>
                                                <p:strVal val="#ppt_x"/>
                                              </p:val>
                                            </p:tav>
                                          </p:tavLst>
                                        </p:anim>
                                        <p:anim calcmode="lin" valueType="num">
                                          <p:cBhvr additive="base">
                                            <p:cTn id="11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2" grpId="0"/>
          <p:bldP spid="44"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3"/>
          <p:cNvPicPr>
            <a:picLocks noChangeAspect="1"/>
          </p:cNvPicPr>
          <p:nvPr/>
        </p:nvPicPr>
        <p:blipFill>
          <a:blip r:embed="rId2"/>
          <a:stretch>
            <a:fillRect/>
          </a:stretch>
        </p:blipFill>
        <p:spPr>
          <a:xfrm rot="20617709">
            <a:off x="293052" y="251849"/>
            <a:ext cx="3927631" cy="3212133"/>
          </a:xfrm>
          <a:prstGeom prst="rect">
            <a:avLst/>
          </a:prstGeom>
        </p:spPr>
      </p:pic>
      <p:sp>
        <p:nvSpPr>
          <p:cNvPr id="10" name="文本框 18"/>
          <p:cNvSpPr txBox="1"/>
          <p:nvPr/>
        </p:nvSpPr>
        <p:spPr>
          <a:xfrm>
            <a:off x="1326195" y="915566"/>
            <a:ext cx="1861342" cy="623248"/>
          </a:xfrm>
          <a:prstGeom prst="rect">
            <a:avLst/>
          </a:prstGeom>
          <a:noFill/>
        </p:spPr>
        <p:txBody>
          <a:bodyPr wrap="square" lIns="68580" tIns="34290" rIns="68580" bIns="34290" rtlCol="0">
            <a:spAutoFit/>
          </a:bodyPr>
          <a:lstStyle/>
          <a:p>
            <a:pPr algn="ctr"/>
            <a:r>
              <a:rPr lang="en-US" altLang="zh-CN" sz="3600" b="1" dirty="0" err="1">
                <a:solidFill>
                  <a:srgbClr val="C00000"/>
                </a:solidFill>
                <a:latin typeface="Arial" panose="020B0604020202020204" pitchFamily="34" charset="0"/>
                <a:ea typeface="Microsoft YaHei" panose="020B0503020204020204" charset="-122"/>
                <a:cs typeface="Arial" panose="020B0604020202020204" pitchFamily="34" charset="0"/>
              </a:rPr>
              <a:t>Trạm</a:t>
            </a:r>
            <a:r>
              <a:rPr lang="en-US" altLang="zh-CN" sz="3600" b="1" dirty="0">
                <a:solidFill>
                  <a:srgbClr val="C00000"/>
                </a:solidFill>
                <a:latin typeface="Arial" panose="020B0604020202020204" pitchFamily="34" charset="0"/>
                <a:ea typeface="Microsoft YaHei" panose="020B0503020204020204" charset="-122"/>
                <a:cs typeface="Arial" panose="020B0604020202020204" pitchFamily="34" charset="0"/>
              </a:rPr>
              <a:t> 4</a:t>
            </a:r>
            <a:endParaRPr lang="zh-CN" altLang="en-US" sz="3600" b="1" dirty="0">
              <a:solidFill>
                <a:srgbClr val="C00000"/>
              </a:solidFill>
              <a:latin typeface="Arial" panose="020B0604020202020204" pitchFamily="34" charset="0"/>
              <a:ea typeface="Microsoft YaHei" panose="020B0503020204020204" charset="-122"/>
              <a:cs typeface="Arial" panose="020B0604020202020204" pitchFamily="34" charset="0"/>
            </a:endParaRPr>
          </a:p>
        </p:txBody>
      </p:sp>
      <p:sp>
        <p:nvSpPr>
          <p:cNvPr id="11" name="文本框 7"/>
          <p:cNvSpPr txBox="1"/>
          <p:nvPr/>
        </p:nvSpPr>
        <p:spPr>
          <a:xfrm>
            <a:off x="905868" y="1580702"/>
            <a:ext cx="2680005" cy="561692"/>
          </a:xfrm>
          <a:prstGeom prst="rect">
            <a:avLst/>
          </a:prstGeom>
          <a:noFill/>
        </p:spPr>
        <p:txBody>
          <a:bodyPr wrap="square" lIns="68580" tIns="34290" rIns="68580" bIns="34290" rtlCol="0">
            <a:spAutoFit/>
          </a:bodyPr>
          <a:lstStyle/>
          <a:p>
            <a:pPr algn="ctr"/>
            <a:r>
              <a:rPr lang="en-US" altLang="zh-CN" sz="3200" b="1" dirty="0" err="1">
                <a:solidFill>
                  <a:srgbClr val="002060"/>
                </a:solidFill>
                <a:latin typeface="Arial" panose="020B0604020202020204" pitchFamily="34" charset="0"/>
                <a:ea typeface="Microsoft YaHei" panose="020B0503020204020204" charset="-122"/>
                <a:cs typeface="Arial" panose="020B0604020202020204" pitchFamily="34" charset="0"/>
              </a:rPr>
              <a:t>Về</a:t>
            </a:r>
            <a:r>
              <a:rPr lang="en-US" altLang="zh-CN" sz="3200" b="1" dirty="0">
                <a:solidFill>
                  <a:srgbClr val="002060"/>
                </a:solidFill>
                <a:latin typeface="Arial" panose="020B0604020202020204" pitchFamily="34" charset="0"/>
                <a:ea typeface="Microsoft YaHei" panose="020B0503020204020204" charset="-122"/>
                <a:cs typeface="Arial" panose="020B0604020202020204" pitchFamily="34" charset="0"/>
              </a:rPr>
              <a:t> </a:t>
            </a:r>
            <a:r>
              <a:rPr lang="en-US" altLang="zh-CN" sz="3200" b="1" dirty="0" err="1">
                <a:solidFill>
                  <a:srgbClr val="002060"/>
                </a:solidFill>
                <a:latin typeface="Arial" panose="020B0604020202020204" pitchFamily="34" charset="0"/>
                <a:ea typeface="Microsoft YaHei" panose="020B0503020204020204" charset="-122"/>
                <a:cs typeface="Arial" panose="020B0604020202020204" pitchFamily="34" charset="0"/>
              </a:rPr>
              <a:t>nhà</a:t>
            </a:r>
            <a:r>
              <a:rPr lang="en-US" altLang="zh-CN" sz="3200" b="1" dirty="0">
                <a:solidFill>
                  <a:srgbClr val="002060"/>
                </a:solidFill>
                <a:latin typeface="Arial" panose="020B0604020202020204" pitchFamily="34" charset="0"/>
                <a:ea typeface="Microsoft YaHei" panose="020B0503020204020204" charset="-122"/>
                <a:cs typeface="Arial" panose="020B0604020202020204" pitchFamily="34" charset="0"/>
              </a:rPr>
              <a:t> </a:t>
            </a:r>
            <a:r>
              <a:rPr lang="en-US" altLang="zh-CN" sz="3200" b="1" dirty="0" err="1">
                <a:solidFill>
                  <a:srgbClr val="002060"/>
                </a:solidFill>
                <a:latin typeface="Arial" panose="020B0604020202020204" pitchFamily="34" charset="0"/>
                <a:ea typeface="Microsoft YaHei" panose="020B0503020204020204" charset="-122"/>
                <a:cs typeface="Arial" panose="020B0604020202020204" pitchFamily="34" charset="0"/>
              </a:rPr>
              <a:t>thôi</a:t>
            </a:r>
            <a:r>
              <a:rPr lang="en-US" altLang="zh-CN" sz="3200" b="1" dirty="0">
                <a:solidFill>
                  <a:srgbClr val="002060"/>
                </a:solidFill>
                <a:latin typeface="Arial" panose="020B0604020202020204" pitchFamily="34" charset="0"/>
                <a:ea typeface="Microsoft YaHei" panose="020B0503020204020204" charset="-122"/>
                <a:cs typeface="Arial" panose="020B0604020202020204" pitchFamily="34" charset="0"/>
              </a:rPr>
              <a:t>!</a:t>
            </a:r>
            <a:endParaRPr lang="zh-CN" altLang="en-US" sz="20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4060" r="4145"/>
          <a:stretch>
            <a:fillRect/>
          </a:stretch>
        </p:blipFill>
        <p:spPr>
          <a:xfrm>
            <a:off x="1835696" y="234598"/>
            <a:ext cx="7308303" cy="496222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Effect transition="in" filter="fade">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19672" y="2355727"/>
            <a:ext cx="5832648" cy="1584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r>
              <a:rPr lang="vi-VN" sz="2800" b="1" dirty="0">
                <a:solidFill>
                  <a:srgbClr val="002060"/>
                </a:solidFill>
                <a:latin typeface="Arial" panose="020B0604020202020204" pitchFamily="34" charset="0"/>
                <a:cs typeface="Arial" panose="020B0604020202020204" pitchFamily="34" charset="0"/>
              </a:rPr>
              <a:t>BÀI 61:</a:t>
            </a:r>
          </a:p>
          <a:p>
            <a:pPr algn="ctr"/>
            <a:r>
              <a:rPr lang="vi-VN" sz="2800" b="1" dirty="0">
                <a:solidFill>
                  <a:srgbClr val="002060"/>
                </a:solidFill>
                <a:latin typeface="Arial" panose="020B0604020202020204" pitchFamily="34" charset="0"/>
                <a:cs typeface="Arial" panose="020B0604020202020204" pitchFamily="34" charset="0"/>
              </a:rPr>
              <a:t>TRÁI ĐẤT LÀ MỘT HÀNH TINH TRONG HỆ MẶT TRỜI</a:t>
            </a:r>
            <a:endParaRPr lang="en-US" sz="2800" b="1" dirty="0">
              <a:solidFill>
                <a:srgbClr val="002060"/>
              </a:solidFill>
              <a:latin typeface="Arial" panose="020B0604020202020204" pitchFamily="34" charset="0"/>
              <a:cs typeface="Arial" panose="020B0604020202020204" pitchFamily="34" charset="0"/>
            </a:endParaRPr>
          </a:p>
        </p:txBody>
      </p:sp>
      <p:sp>
        <p:nvSpPr>
          <p:cNvPr id="3" name="Rectangle: Rounded Corners 20"/>
          <p:cNvSpPr/>
          <p:nvPr/>
        </p:nvSpPr>
        <p:spPr>
          <a:xfrm>
            <a:off x="3099016" y="4299942"/>
            <a:ext cx="3008588"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9" rIns="68568" bIns="34289" rtlCol="0" anchor="ctr"/>
          <a:lstStyle/>
          <a:p>
            <a:pPr defTabSz="685800">
              <a:defRPr/>
            </a:pPr>
            <a:endParaRPr lang="vi-VN" sz="2000" dirty="0">
              <a:solidFill>
                <a:srgbClr val="FF0000"/>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1"/>
          <p:cNvPicPr>
            <a:picLocks noChangeAspect="1"/>
          </p:cNvPicPr>
          <p:nvPr/>
        </p:nvPicPr>
        <p:blipFill>
          <a:blip r:embed="rId6">
            <a:extLst>
              <a:ext uri="{28A0092B-C50C-407E-A947-70E740481C1C}">
                <a14:useLocalDpi xmlns:a14="http://schemas.microsoft.com/office/drawing/2010/main" val="0"/>
              </a:ext>
            </a:extLst>
          </a:blip>
          <a:srcRect t="177" b="177"/>
          <a:stretch>
            <a:fillRect/>
          </a:stretch>
        </p:blipFill>
        <p:spPr>
          <a:xfrm>
            <a:off x="15" y="-28568"/>
            <a:ext cx="9143985" cy="5243505"/>
          </a:xfrm>
          <a:prstGeom prst="rect">
            <a:avLst/>
          </a:prstGeom>
        </p:spPr>
      </p:pic>
      <p:grpSp>
        <p:nvGrpSpPr>
          <p:cNvPr id="32" name="Group 31"/>
          <p:cNvGrpSpPr/>
          <p:nvPr/>
        </p:nvGrpSpPr>
        <p:grpSpPr>
          <a:xfrm>
            <a:off x="110797" y="2720051"/>
            <a:ext cx="3866376" cy="865745"/>
            <a:chOff x="147728" y="3626734"/>
            <a:chExt cx="5736540" cy="1154327"/>
          </a:xfrm>
        </p:grpSpPr>
        <p:grpSp>
          <p:nvGrpSpPr>
            <p:cNvPr id="28" name="Group 27"/>
            <p:cNvGrpSpPr/>
            <p:nvPr/>
          </p:nvGrpSpPr>
          <p:grpSpPr>
            <a:xfrm>
              <a:off x="147728" y="3626734"/>
              <a:ext cx="5736540" cy="1154327"/>
              <a:chOff x="147728" y="3626734"/>
              <a:chExt cx="5736540" cy="1154327"/>
            </a:xfrm>
          </p:grpSpPr>
          <p:sp>
            <p:nvSpPr>
              <p:cNvPr id="18" name="Rectangle: Folded Corner 17"/>
              <p:cNvSpPr/>
              <p:nvPr/>
            </p:nvSpPr>
            <p:spPr>
              <a:xfrm>
                <a:off x="387863"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t="1250" r="76228" b="81914"/>
              <a:stretch>
                <a:fillRect/>
              </a:stretch>
            </p:blipFill>
            <p:spPr>
              <a:xfrm>
                <a:off x="147728" y="3626734"/>
                <a:ext cx="1198804" cy="1154327"/>
              </a:xfrm>
              <a:prstGeom prst="rect">
                <a:avLst/>
              </a:prstGeom>
            </p:spPr>
          </p:pic>
        </p:grpSp>
        <p:sp>
          <p:nvSpPr>
            <p:cNvPr id="24" name="TextBox 23"/>
            <p:cNvSpPr txBox="1"/>
            <p:nvPr/>
          </p:nvSpPr>
          <p:spPr>
            <a:xfrm>
              <a:off x="1286664" y="3934543"/>
              <a:ext cx="4299155" cy="615554"/>
            </a:xfrm>
            <a:prstGeom prst="rect">
              <a:avLst/>
            </a:prstGeom>
            <a:noFill/>
          </p:spPr>
          <p:txBody>
            <a:bodyPr wrap="square" rtlCol="0">
              <a:spAutoFit/>
            </a:bodyPr>
            <a:lstStyle/>
            <a:p>
              <a:r>
                <a:rPr lang="vi-VN" sz="2400" dirty="0" smtClean="0">
                  <a:latin typeface="Arial" panose="020B0604020202020204" pitchFamily="34" charset="0"/>
                  <a:cs typeface="Arial" panose="020B0604020202020204" pitchFamily="34" charset="0"/>
                </a:rPr>
                <a:t>Bắc Cực</a:t>
              </a:r>
              <a:endParaRPr lang="en-US" sz="2400" dirty="0">
                <a:latin typeface="Arial" panose="020B0604020202020204" pitchFamily="34" charset="0"/>
                <a:cs typeface="Arial" panose="020B0604020202020204" pitchFamily="34" charset="0"/>
              </a:endParaRPr>
            </a:p>
          </p:txBody>
        </p:sp>
      </p:grpSp>
      <p:grpSp>
        <p:nvGrpSpPr>
          <p:cNvPr id="33" name="Group 32"/>
          <p:cNvGrpSpPr/>
          <p:nvPr/>
        </p:nvGrpSpPr>
        <p:grpSpPr>
          <a:xfrm>
            <a:off x="234252" y="3898399"/>
            <a:ext cx="3742921" cy="886471"/>
            <a:chOff x="312336" y="5197865"/>
            <a:chExt cx="5612977" cy="1181961"/>
          </a:xfrm>
        </p:grpSpPr>
        <p:grpSp>
          <p:nvGrpSpPr>
            <p:cNvPr id="29" name="Group 28"/>
            <p:cNvGrpSpPr/>
            <p:nvPr/>
          </p:nvGrpSpPr>
          <p:grpSpPr>
            <a:xfrm>
              <a:off x="312336" y="5197865"/>
              <a:ext cx="5612977" cy="1181961"/>
              <a:chOff x="312336" y="5197865"/>
              <a:chExt cx="5612977" cy="1181961"/>
            </a:xfrm>
          </p:grpSpPr>
          <p:sp>
            <p:nvSpPr>
              <p:cNvPr id="19" name="Rectangle: Folded Corner 18"/>
              <p:cNvSpPr/>
              <p:nvPr/>
            </p:nvSpPr>
            <p:spPr>
              <a:xfrm>
                <a:off x="428909" y="5287960"/>
                <a:ext cx="5496404"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latin typeface="Arial" panose="020B0604020202020204" pitchFamily="34" charset="0"/>
                  <a:cs typeface="Arial" panose="020B0604020202020204" pitchFamily="34" charset="0"/>
                </a:endParaRPr>
              </a:p>
            </p:txBody>
          </p:sp>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42567" t="1526" r="38564" b="81638"/>
              <a:stretch>
                <a:fillRect/>
              </a:stretch>
            </p:blipFill>
            <p:spPr>
              <a:xfrm>
                <a:off x="312336" y="5197865"/>
                <a:ext cx="974329" cy="1181961"/>
              </a:xfrm>
              <a:prstGeom prst="rect">
                <a:avLst/>
              </a:prstGeom>
            </p:spPr>
          </p:pic>
        </p:grpSp>
        <p:sp>
          <p:nvSpPr>
            <p:cNvPr id="25" name="TextBox 24"/>
            <p:cNvSpPr txBox="1"/>
            <p:nvPr/>
          </p:nvSpPr>
          <p:spPr>
            <a:xfrm>
              <a:off x="1286664" y="5479904"/>
              <a:ext cx="4299154" cy="615553"/>
            </a:xfrm>
            <a:prstGeom prst="rect">
              <a:avLst/>
            </a:prstGeom>
            <a:noFill/>
          </p:spPr>
          <p:txBody>
            <a:bodyPr wrap="square" rtlCol="0">
              <a:spAutoFit/>
            </a:bodyPr>
            <a:lstStyle/>
            <a:p>
              <a:r>
                <a:rPr lang="vi-VN" sz="2400" dirty="0" smtClean="0">
                  <a:latin typeface="Arial" panose="020B0604020202020204" pitchFamily="34" charset="0"/>
                  <a:cs typeface="Arial" panose="020B0604020202020204" pitchFamily="34" charset="0"/>
                </a:rPr>
                <a:t>Đất liền</a:t>
              </a:r>
              <a:endParaRPr lang="en-US" sz="2400" dirty="0">
                <a:latin typeface="Arial" panose="020B0604020202020204" pitchFamily="34" charset="0"/>
                <a:cs typeface="Arial" panose="020B0604020202020204" pitchFamily="34" charset="0"/>
              </a:endParaRPr>
            </a:p>
          </p:txBody>
        </p:sp>
      </p:grpSp>
      <p:grpSp>
        <p:nvGrpSpPr>
          <p:cNvPr id="34" name="Group 33"/>
          <p:cNvGrpSpPr/>
          <p:nvPr/>
        </p:nvGrpSpPr>
        <p:grpSpPr>
          <a:xfrm>
            <a:off x="4173155" y="2654068"/>
            <a:ext cx="4122304" cy="968093"/>
            <a:chOff x="6305540" y="3538756"/>
            <a:chExt cx="5496405" cy="1290791"/>
          </a:xfrm>
        </p:grpSpPr>
        <p:grpSp>
          <p:nvGrpSpPr>
            <p:cNvPr id="30" name="Group 29"/>
            <p:cNvGrpSpPr/>
            <p:nvPr/>
          </p:nvGrpSpPr>
          <p:grpSpPr>
            <a:xfrm>
              <a:off x="6305540" y="3538756"/>
              <a:ext cx="5496405" cy="1290791"/>
              <a:chOff x="6305540" y="3538756"/>
              <a:chExt cx="5496405" cy="1290791"/>
            </a:xfrm>
          </p:grpSpPr>
          <p:sp>
            <p:nvSpPr>
              <p:cNvPr id="22" name="Rectangle: Folded Corner 21"/>
              <p:cNvSpPr/>
              <p:nvPr/>
            </p:nvSpPr>
            <p:spPr>
              <a:xfrm>
                <a:off x="6305540" y="3762519"/>
                <a:ext cx="5496405"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rotWithShape="1">
              <a:blip r:embed="rId9" cstate="print">
                <a:extLst>
                  <a:ext uri="{28A0092B-C50C-407E-A947-70E740481C1C}">
                    <a14:useLocalDpi xmlns:a14="http://schemas.microsoft.com/office/drawing/2010/main" val="0"/>
                  </a:ext>
                </a:extLst>
              </a:blip>
              <a:srcRect l="24694" r="57567" b="81174"/>
              <a:stretch>
                <a:fillRect/>
              </a:stretch>
            </p:blipFill>
            <p:spPr>
              <a:xfrm>
                <a:off x="6305540" y="3538756"/>
                <a:ext cx="894543" cy="1290791"/>
              </a:xfrm>
              <a:prstGeom prst="rect">
                <a:avLst/>
              </a:prstGeom>
            </p:spPr>
          </p:pic>
        </p:grpSp>
        <p:sp>
          <p:nvSpPr>
            <p:cNvPr id="26" name="TextBox 25"/>
            <p:cNvSpPr txBox="1"/>
            <p:nvPr/>
          </p:nvSpPr>
          <p:spPr>
            <a:xfrm>
              <a:off x="7235599" y="3934544"/>
              <a:ext cx="4299154" cy="574516"/>
            </a:xfrm>
            <a:prstGeom prst="rect">
              <a:avLst/>
            </a:prstGeom>
            <a:noFill/>
          </p:spPr>
          <p:txBody>
            <a:bodyPr wrap="square" rtlCol="0">
              <a:spAutoFit/>
            </a:bodyPr>
            <a:lstStyle/>
            <a:p>
              <a:r>
                <a:rPr lang="vi-VN" sz="2200" dirty="0" smtClean="0">
                  <a:latin typeface="Arial" panose="020B0604020202020204" pitchFamily="34" charset="0"/>
                  <a:cs typeface="Arial" panose="020B0604020202020204" pitchFamily="34" charset="0"/>
                </a:rPr>
                <a:t>Biển, sông, ngòi, ao, hồ</a:t>
              </a:r>
              <a:endParaRPr lang="en-US" sz="2200" dirty="0">
                <a:latin typeface="Arial" panose="020B0604020202020204" pitchFamily="34" charset="0"/>
                <a:cs typeface="Arial" panose="020B0604020202020204" pitchFamily="34" charset="0"/>
              </a:endParaRPr>
            </a:p>
          </p:txBody>
        </p:sp>
      </p:grpSp>
      <p:grpSp>
        <p:nvGrpSpPr>
          <p:cNvPr id="35" name="Group 34"/>
          <p:cNvGrpSpPr/>
          <p:nvPr/>
        </p:nvGrpSpPr>
        <p:grpSpPr>
          <a:xfrm>
            <a:off x="4139952" y="3898399"/>
            <a:ext cx="4155507" cy="886471"/>
            <a:chOff x="6261269" y="5197865"/>
            <a:chExt cx="5540676" cy="1181961"/>
          </a:xfrm>
        </p:grpSpPr>
        <p:grpSp>
          <p:nvGrpSpPr>
            <p:cNvPr id="31" name="Group 30"/>
            <p:cNvGrpSpPr/>
            <p:nvPr/>
          </p:nvGrpSpPr>
          <p:grpSpPr>
            <a:xfrm>
              <a:off x="6261269" y="5197865"/>
              <a:ext cx="5540676" cy="1181961"/>
              <a:chOff x="6261269" y="5197865"/>
              <a:chExt cx="5540676" cy="1181961"/>
            </a:xfrm>
          </p:grpSpPr>
          <p:sp>
            <p:nvSpPr>
              <p:cNvPr id="23" name="Rectangle: Folded Corner 22"/>
              <p:cNvSpPr/>
              <p:nvPr/>
            </p:nvSpPr>
            <p:spPr>
              <a:xfrm>
                <a:off x="6370189" y="5287960"/>
                <a:ext cx="5431756" cy="974138"/>
              </a:xfrm>
              <a:prstGeom prst="foldedCorner">
                <a:avLst/>
              </a:prstGeom>
              <a:solidFill>
                <a:schemeClr val="accent6">
                  <a:lumMod val="40000"/>
                  <a:lumOff val="60000"/>
                </a:schemeClr>
              </a:solidFill>
              <a:ln>
                <a:solidFill>
                  <a:srgbClr val="C4355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400">
                  <a:latin typeface="Arial" panose="020B0604020202020204" pitchFamily="34" charset="0"/>
                  <a:cs typeface="Arial" panose="020B0604020202020204" pitchFamily="34" charset="0"/>
                </a:endParaRPr>
              </a:p>
            </p:txBody>
          </p:sp>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59806" t="1523" r="21325" b="81641"/>
              <a:stretch>
                <a:fillRect/>
              </a:stretch>
            </p:blipFill>
            <p:spPr>
              <a:xfrm>
                <a:off x="6261269" y="5197865"/>
                <a:ext cx="974329" cy="1181961"/>
              </a:xfrm>
              <a:prstGeom prst="rect">
                <a:avLst/>
              </a:prstGeom>
            </p:spPr>
          </p:pic>
        </p:grpSp>
        <p:sp>
          <p:nvSpPr>
            <p:cNvPr id="27" name="TextBox 26"/>
            <p:cNvSpPr txBox="1"/>
            <p:nvPr/>
          </p:nvSpPr>
          <p:spPr>
            <a:xfrm>
              <a:off x="7152117" y="5528845"/>
              <a:ext cx="4566347" cy="533480"/>
            </a:xfrm>
            <a:prstGeom prst="rect">
              <a:avLst/>
            </a:prstGeom>
            <a:noFill/>
          </p:spPr>
          <p:txBody>
            <a:bodyPr wrap="square" rtlCol="0">
              <a:spAutoFit/>
            </a:bodyPr>
            <a:lstStyle/>
            <a:p>
              <a:r>
                <a:rPr lang="vi-VN" sz="2000" dirty="0" smtClean="0">
                  <a:latin typeface="Arial" panose="020B0604020202020204" pitchFamily="34" charset="0"/>
                  <a:cs typeface="Arial" panose="020B0604020202020204" pitchFamily="34" charset="0"/>
                </a:rPr>
                <a:t>Ở khắp mọi nơi trên Trái Đất</a:t>
              </a:r>
              <a:endParaRPr lang="en-US" sz="2000" dirty="0">
                <a:latin typeface="Arial" panose="020B0604020202020204" pitchFamily="34" charset="0"/>
                <a:cs typeface="Arial" panose="020B0604020202020204" pitchFamily="34" charset="0"/>
              </a:endParaRPr>
            </a:p>
          </p:txBody>
        </p:sp>
      </p:grpSp>
      <p:pic>
        <p:nvPicPr>
          <p:cNvPr id="36" name="Am-thanh-tra-loi-dung-chinh-xac-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44577" y="152732"/>
            <a:ext cx="457200" cy="457200"/>
          </a:xfrm>
          <a:prstGeom prst="rect">
            <a:avLst/>
          </a:prstGeom>
        </p:spPr>
      </p:pic>
      <p:pic>
        <p:nvPicPr>
          <p:cNvPr id="45" name="Picture 44"/>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flipH="1">
            <a:off x="7757890" y="3534111"/>
            <a:ext cx="1386110" cy="1386110"/>
          </a:xfrm>
          <a:prstGeom prst="rect">
            <a:avLst/>
          </a:prstGeom>
        </p:spPr>
      </p:pic>
      <p:pic>
        <p:nvPicPr>
          <p:cNvPr id="41" name="Picture 40"/>
          <p:cNvPicPr>
            <a:picLocks noChangeAspect="1"/>
          </p:cNvPicPr>
          <p:nvPr/>
        </p:nvPicPr>
        <p:blipFill rotWithShape="1">
          <a:blip r:embed="rId12">
            <a:extLst>
              <a:ext uri="{28A0092B-C50C-407E-A947-70E740481C1C}">
                <a14:useLocalDpi xmlns:a14="http://schemas.microsoft.com/office/drawing/2010/main" val="0"/>
              </a:ext>
            </a:extLst>
          </a:blip>
          <a:srcRect t="19777" b="26793"/>
          <a:stretch>
            <a:fillRect/>
          </a:stretch>
        </p:blipFill>
        <p:spPr>
          <a:xfrm>
            <a:off x="-540568" y="51469"/>
            <a:ext cx="9802808" cy="2675061"/>
          </a:xfrm>
          <a:prstGeom prst="rect">
            <a:avLst/>
          </a:prstGeom>
        </p:spPr>
      </p:pic>
      <p:pic>
        <p:nvPicPr>
          <p:cNvPr id="42" name="图片 3"/>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10000" b="90000" l="6000" r="93667">
                        <a14:foregroundMark x1="40583" y1="26667" x2="68500" y2="66750"/>
                        <a14:foregroundMark x1="49833" y1="19750" x2="65167" y2="35000"/>
                        <a14:foregroundMark x1="65167" y1="35000" x2="74083" y2="52083"/>
                        <a14:foregroundMark x1="74083" y1="52083" x2="74083" y2="54167"/>
                        <a14:foregroundMark x1="53583" y1="25750" x2="51750" y2="46750"/>
                        <a14:foregroundMark x1="51750" y1="46750" x2="51750" y2="46750"/>
                        <a14:foregroundMark x1="51250" y1="24417" x2="55083" y2="42583"/>
                        <a14:foregroundMark x1="55083" y1="42583" x2="28500" y2="49833"/>
                        <a14:foregroundMark x1="28500" y1="49833" x2="52667" y2="54250"/>
                        <a14:foregroundMark x1="52667" y1="54250" x2="72250" y2="51417"/>
                        <a14:foregroundMark x1="72250" y1="51417" x2="78750" y2="60250"/>
                        <a14:foregroundMark x1="88083" y1="69583" x2="90417" y2="71417"/>
                        <a14:foregroundMark x1="9333" y1="73250" x2="9333" y2="73250"/>
                        <a14:foregroundMark x1="6083" y1="75167" x2="6583" y2="73750"/>
                        <a14:foregroundMark x1="93667" y1="75583" x2="93667" y2="75583"/>
                        <a14:foregroundMark x1="43333" y1="30000" x2="52667" y2="22500"/>
                      </a14:backgroundRemoval>
                    </a14:imgEffect>
                  </a14:imgLayer>
                </a14:imgProps>
              </a:ext>
              <a:ext uri="{28A0092B-C50C-407E-A947-70E740481C1C}">
                <a14:useLocalDpi xmlns:a14="http://schemas.microsoft.com/office/drawing/2010/main" val="0"/>
              </a:ext>
            </a:extLst>
          </a:blip>
          <a:srcRect l="2355" r="1680"/>
          <a:stretch>
            <a:fillRect/>
          </a:stretch>
        </p:blipFill>
        <p:spPr>
          <a:xfrm rot="725764">
            <a:off x="7475117" y="-116032"/>
            <a:ext cx="1627496" cy="1695943"/>
          </a:xfrm>
          <a:prstGeom prst="rect">
            <a:avLst/>
          </a:prstGeom>
        </p:spPr>
      </p:pic>
      <p:sp>
        <p:nvSpPr>
          <p:cNvPr id="44" name="TextBox 43"/>
          <p:cNvSpPr txBox="1"/>
          <p:nvPr/>
        </p:nvSpPr>
        <p:spPr>
          <a:xfrm>
            <a:off x="1494291" y="909032"/>
            <a:ext cx="1715516" cy="500137"/>
          </a:xfrm>
          <a:prstGeom prst="rect">
            <a:avLst/>
          </a:prstGeom>
          <a:noFill/>
        </p:spPr>
        <p:txBody>
          <a:bodyPr wrap="square" lIns="68580" tIns="34290" rIns="68580" bIns="34290" rtlCol="0">
            <a:spAutoFit/>
          </a:bodyPr>
          <a:lstStyle/>
          <a:p>
            <a:r>
              <a:rPr lang="en-US" sz="2800" dirty="0" err="1">
                <a:solidFill>
                  <a:srgbClr val="C00000"/>
                </a:solidFill>
                <a:latin typeface="Arial" panose="020B0604020202020204" pitchFamily="34" charset="0"/>
                <a:cs typeface="Arial" panose="020B0604020202020204" pitchFamily="34" charset="0"/>
              </a:rPr>
              <a:t>Câu</a:t>
            </a:r>
            <a:r>
              <a:rPr lang="en-US" sz="2800" dirty="0">
                <a:solidFill>
                  <a:srgbClr val="C00000"/>
                </a:solidFill>
                <a:latin typeface="Arial" panose="020B0604020202020204" pitchFamily="34" charset="0"/>
                <a:cs typeface="Arial" panose="020B0604020202020204" pitchFamily="34" charset="0"/>
              </a:rPr>
              <a:t> 4: </a:t>
            </a:r>
          </a:p>
        </p:txBody>
      </p:sp>
      <p:sp>
        <p:nvSpPr>
          <p:cNvPr id="46" name="TextBox 45"/>
          <p:cNvSpPr txBox="1"/>
          <p:nvPr/>
        </p:nvSpPr>
        <p:spPr>
          <a:xfrm>
            <a:off x="615274" y="1419622"/>
            <a:ext cx="7212735" cy="500137"/>
          </a:xfrm>
          <a:prstGeom prst="rect">
            <a:avLst/>
          </a:prstGeom>
          <a:noFill/>
        </p:spPr>
        <p:txBody>
          <a:bodyPr wrap="square" lIns="68580" tIns="34290" rIns="68580" bIns="34290" rtlCol="0">
            <a:spAutoFit/>
          </a:bodyPr>
          <a:lstStyle/>
          <a:p>
            <a:r>
              <a:rPr lang="vi-VN" sz="2800" dirty="0" smtClean="0">
                <a:latin typeface="Arial" panose="020B0604020202020204" pitchFamily="34" charset="0"/>
                <a:cs typeface="Arial" panose="020B0604020202020204" pitchFamily="34" charset="0"/>
              </a:rPr>
              <a:t>Trên Trái Đất, sự sống có ở những đâu?</a:t>
            </a:r>
            <a:endParaRPr lang="en-US" sz="2800" dirty="0">
              <a:latin typeface="Arial" panose="020B0604020202020204" pitchFamily="34" charset="0"/>
              <a:cs typeface="Arial" panose="020B0604020202020204" pitchFamily="34" charset="0"/>
            </a:endParaRPr>
          </a:p>
        </p:txBody>
      </p:sp>
      <p:pic>
        <p:nvPicPr>
          <p:cNvPr id="50" name="Picture 4" descr="j023413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66575" y="249602"/>
            <a:ext cx="466105" cy="430714"/>
          </a:xfrm>
          <a:prstGeom prst="rect">
            <a:avLst/>
          </a:prstGeom>
          <a:solidFill>
            <a:srgbClr val="FFFF00"/>
          </a:solidFill>
          <a:ln>
            <a:solidFill>
              <a:srgbClr val="FFFF00"/>
            </a:solidFill>
          </a:ln>
        </p:spPr>
      </p:pic>
      <p:sp>
        <p:nvSpPr>
          <p:cNvPr id="51" name="Oval 5"/>
          <p:cNvSpPr>
            <a:spLocks noChangeArrowheads="1"/>
          </p:cNvSpPr>
          <p:nvPr/>
        </p:nvSpPr>
        <p:spPr bwMode="auto">
          <a:xfrm>
            <a:off x="194004" y="77410"/>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0</a:t>
            </a:r>
          </a:p>
        </p:txBody>
      </p:sp>
      <p:sp>
        <p:nvSpPr>
          <p:cNvPr id="52" name="Oval 11"/>
          <p:cNvSpPr>
            <a:spLocks noChangeArrowheads="1"/>
          </p:cNvSpPr>
          <p:nvPr/>
        </p:nvSpPr>
        <p:spPr bwMode="auto">
          <a:xfrm>
            <a:off x="194003" y="7740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1</a:t>
            </a:r>
          </a:p>
        </p:txBody>
      </p:sp>
      <p:sp>
        <p:nvSpPr>
          <p:cNvPr id="58" name="Oval 12"/>
          <p:cNvSpPr>
            <a:spLocks noChangeArrowheads="1"/>
          </p:cNvSpPr>
          <p:nvPr/>
        </p:nvSpPr>
        <p:spPr bwMode="auto">
          <a:xfrm>
            <a:off x="194631" y="56870"/>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2</a:t>
            </a:r>
          </a:p>
        </p:txBody>
      </p:sp>
      <p:sp>
        <p:nvSpPr>
          <p:cNvPr id="59" name="Oval 13"/>
          <p:cNvSpPr>
            <a:spLocks noChangeArrowheads="1"/>
          </p:cNvSpPr>
          <p:nvPr/>
        </p:nvSpPr>
        <p:spPr bwMode="auto">
          <a:xfrm>
            <a:off x="194002" y="56870"/>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3</a:t>
            </a:r>
          </a:p>
        </p:txBody>
      </p:sp>
      <p:sp>
        <p:nvSpPr>
          <p:cNvPr id="60" name="Oval 14"/>
          <p:cNvSpPr>
            <a:spLocks noChangeArrowheads="1"/>
          </p:cNvSpPr>
          <p:nvPr/>
        </p:nvSpPr>
        <p:spPr bwMode="auto">
          <a:xfrm>
            <a:off x="179823" y="69932"/>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4</a:t>
            </a:r>
          </a:p>
        </p:txBody>
      </p:sp>
      <p:sp>
        <p:nvSpPr>
          <p:cNvPr id="61" name="Oval 15"/>
          <p:cNvSpPr>
            <a:spLocks noChangeArrowheads="1"/>
          </p:cNvSpPr>
          <p:nvPr/>
        </p:nvSpPr>
        <p:spPr bwMode="auto">
          <a:xfrm>
            <a:off x="194001" y="56869"/>
            <a:ext cx="811245" cy="775097"/>
          </a:xfrm>
          <a:prstGeom prst="ellipse">
            <a:avLst/>
          </a:prstGeom>
          <a:solidFill>
            <a:srgbClr val="FFFF00"/>
          </a:solidFill>
          <a:ln w="9525">
            <a:solidFill>
              <a:srgbClr val="FFFF00"/>
            </a:solidFill>
            <a:round/>
          </a:ln>
          <a:effectLst/>
        </p:spPr>
        <p:txBody>
          <a:bodyPr wrap="none" anchor="ctr"/>
          <a:lstStyle/>
          <a:p>
            <a:pPr algn="ctr"/>
            <a:r>
              <a:rPr lang="en-US" sz="5400" b="1" dirty="0">
                <a:solidFill>
                  <a:srgbClr val="002060"/>
                </a:solidFill>
              </a:rPr>
              <a:t>5</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80000">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14:bounceEnd="80000">
                                          <p:cBhvr additive="base">
                                            <p:cTn id="25" dur="700" fill="hold"/>
                                            <p:tgtEl>
                                              <p:spTgt spid="32"/>
                                            </p:tgtEl>
                                            <p:attrNameLst>
                                              <p:attrName>ppt_x</p:attrName>
                                            </p:attrNameLst>
                                          </p:cBhvr>
                                          <p:tavLst>
                                            <p:tav tm="0">
                                              <p:val>
                                                <p:strVal val="#ppt_x"/>
                                              </p:val>
                                            </p:tav>
                                            <p:tav tm="100000">
                                              <p:val>
                                                <p:strVal val="#ppt_x"/>
                                              </p:val>
                                            </p:tav>
                                          </p:tavLst>
                                        </p:anim>
                                        <p:anim calcmode="lin" valueType="num" p14:bounceEnd="80000">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14:presetBounceEnd="80000">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14:bounceEnd="80000">
                                          <p:cBhvr additive="base">
                                            <p:cTn id="29" dur="700" fill="hold"/>
                                            <p:tgtEl>
                                              <p:spTgt spid="33"/>
                                            </p:tgtEl>
                                            <p:attrNameLst>
                                              <p:attrName>ppt_x</p:attrName>
                                            </p:attrNameLst>
                                          </p:cBhvr>
                                          <p:tavLst>
                                            <p:tav tm="0">
                                              <p:val>
                                                <p:strVal val="#ppt_x"/>
                                              </p:val>
                                            </p:tav>
                                            <p:tav tm="100000">
                                              <p:val>
                                                <p:strVal val="#ppt_x"/>
                                              </p:val>
                                            </p:tav>
                                          </p:tavLst>
                                        </p:anim>
                                        <p:anim calcmode="lin" valueType="num" p14:bounceEnd="80000">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14:presetBounceEnd="80000">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14:bounceEnd="80000">
                                          <p:cBhvr additive="base">
                                            <p:cTn id="33" dur="7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80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80000">
                                          <p:cBhvr additive="base">
                                            <p:cTn id="37" dur="7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par>
                                    <p:cTn id="60" presetID="10" presetClass="entr" presetSubtype="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61"/>
                                            </p:tgtEl>
                                          </p:cBhvr>
                                        </p:animEffect>
                                        <p:set>
                                          <p:cBhvr>
                                            <p:cTn id="6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4"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60"/>
                                            </p:tgtEl>
                                          </p:cBhvr>
                                        </p:animEffect>
                                        <p:set>
                                          <p:cBhvr>
                                            <p:cTn id="71"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4"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9"/>
                                            </p:tgtEl>
                                          </p:cBhvr>
                                        </p:animEffect>
                                        <p:set>
                                          <p:cBhvr>
                                            <p:cTn id="75"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4"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8"/>
                                            </p:tgtEl>
                                          </p:cBhvr>
                                        </p:animEffect>
                                        <p:set>
                                          <p:cBhvr>
                                            <p:cTn id="79"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4"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2"/>
                                            </p:tgtEl>
                                          </p:cBhvr>
                                        </p:animEffect>
                                        <p:set>
                                          <p:cBhvr>
                                            <p:cTn id="83"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5"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1"/>
                                            </p:tgtEl>
                                          </p:cBhvr>
                                        </p:animEffect>
                                        <p:set>
                                          <p:cBhvr>
                                            <p:cTn id="86" dur="1" fill="hold">
                                              <p:stCondLst>
                                                <p:cond delay="999"/>
                                              </p:stCondLst>
                                            </p:cTn>
                                            <p:tgtEl>
                                              <p:spTgt spid="5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0"/>
                                            </p:tgtEl>
                                          </p:cBhvr>
                                        </p:animEffect>
                                        <p:set>
                                          <p:cBhvr>
                                            <p:cTn id="89" dur="1" fill="hold">
                                              <p:stCondLst>
                                                <p:cond delay="499"/>
                                              </p:stCondLst>
                                            </p:cTn>
                                            <p:tgtEl>
                                              <p:spTgt spid="50"/>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32" presetClass="emph" presetSubtype="0" fill="hold" nodeType="clickEffect">
                                      <p:stCondLst>
                                        <p:cond delay="0"/>
                                      </p:stCondLst>
                                      <p:childTnLst>
                                        <p:animRot by="120000">
                                          <p:cBhvr>
                                            <p:cTn id="93" dur="100" fill="hold">
                                              <p:stCondLst>
                                                <p:cond delay="0"/>
                                              </p:stCondLst>
                                            </p:cTn>
                                            <p:tgtEl>
                                              <p:spTgt spid="35"/>
                                            </p:tgtEl>
                                            <p:attrNameLst>
                                              <p:attrName>r</p:attrName>
                                            </p:attrNameLst>
                                          </p:cBhvr>
                                        </p:animRot>
                                        <p:animRot by="-240000">
                                          <p:cBhvr>
                                            <p:cTn id="94" dur="200" fill="hold">
                                              <p:stCondLst>
                                                <p:cond delay="200"/>
                                              </p:stCondLst>
                                            </p:cTn>
                                            <p:tgtEl>
                                              <p:spTgt spid="35"/>
                                            </p:tgtEl>
                                            <p:attrNameLst>
                                              <p:attrName>r</p:attrName>
                                            </p:attrNameLst>
                                          </p:cBhvr>
                                        </p:animRot>
                                        <p:animRot by="240000">
                                          <p:cBhvr>
                                            <p:cTn id="95" dur="200" fill="hold">
                                              <p:stCondLst>
                                                <p:cond delay="400"/>
                                              </p:stCondLst>
                                            </p:cTn>
                                            <p:tgtEl>
                                              <p:spTgt spid="35"/>
                                            </p:tgtEl>
                                            <p:attrNameLst>
                                              <p:attrName>r</p:attrName>
                                            </p:attrNameLst>
                                          </p:cBhvr>
                                        </p:animRot>
                                        <p:animRot by="-240000">
                                          <p:cBhvr>
                                            <p:cTn id="96" dur="200" fill="hold">
                                              <p:stCondLst>
                                                <p:cond delay="600"/>
                                              </p:stCondLst>
                                            </p:cTn>
                                            <p:tgtEl>
                                              <p:spTgt spid="35"/>
                                            </p:tgtEl>
                                            <p:attrNameLst>
                                              <p:attrName>r</p:attrName>
                                            </p:attrNameLst>
                                          </p:cBhvr>
                                        </p:animRot>
                                        <p:animRot by="120000">
                                          <p:cBhvr>
                                            <p:cTn id="97" dur="200" fill="hold">
                                              <p:stCondLst>
                                                <p:cond delay="800"/>
                                              </p:stCondLst>
                                            </p:cTn>
                                            <p:tgtEl>
                                              <p:spTgt spid="35"/>
                                            </p:tgtEl>
                                            <p:attrNameLst>
                                              <p:attrName>r</p:attrName>
                                            </p:attrNameLst>
                                          </p:cBhvr>
                                        </p:animRot>
                                      </p:childTnLst>
                                    </p:cTn>
                                  </p:par>
                                  <p:par>
                                    <p:cTn id="98" presetID="2" presetClass="entr" presetSubtype="2" fill="hold" nodeType="with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additive="base">
                                            <p:cTn id="100" dur="500" fill="hold"/>
                                            <p:tgtEl>
                                              <p:spTgt spid="45"/>
                                            </p:tgtEl>
                                            <p:attrNameLst>
                                              <p:attrName>ppt_x</p:attrName>
                                            </p:attrNameLst>
                                          </p:cBhvr>
                                          <p:tavLst>
                                            <p:tav tm="0">
                                              <p:val>
                                                <p:strVal val="1+#ppt_w/2"/>
                                              </p:val>
                                            </p:tav>
                                            <p:tav tm="100000">
                                              <p:val>
                                                <p:strVal val="#ppt_x"/>
                                              </p:val>
                                            </p:tav>
                                          </p:tavLst>
                                        </p:anim>
                                        <p:anim calcmode="lin" valueType="num">
                                          <p:cBhvr additive="base">
                                            <p:cTn id="101" dur="500" fill="hold"/>
                                            <p:tgtEl>
                                              <p:spTgt spid="45"/>
                                            </p:tgtEl>
                                            <p:attrNameLst>
                                              <p:attrName>ppt_y</p:attrName>
                                            </p:attrNameLst>
                                          </p:cBhvr>
                                          <p:tavLst>
                                            <p:tav tm="0">
                                              <p:val>
                                                <p:strVal val="#ppt_y"/>
                                              </p:val>
                                            </p:tav>
                                            <p:tav tm="100000">
                                              <p:val>
                                                <p:strVal val="#ppt_y"/>
                                              </p:val>
                                            </p:tav>
                                          </p:tavLst>
                                        </p:anim>
                                      </p:childTnLst>
                                    </p:cTn>
                                  </p:par>
                                  <p:par>
                                    <p:cTn id="102" presetID="1" presetClass="mediacall" presetSubtype="0" fill="hold" nodeType="withEffect">
                                      <p:stCondLst>
                                        <p:cond delay="0"/>
                                      </p:stCondLst>
                                      <p:childTnLst>
                                        <p:cmd type="call" cmd="playFrom(0.0)">
                                          <p:cBhvr>
                                            <p:cTn id="103" dur="6047" fill="hold"/>
                                            <p:tgtEl>
                                              <p:spTgt spid="36"/>
                                            </p:tgtEl>
                                          </p:cBhvr>
                                        </p:cmd>
                                      </p:childTnLst>
                                    </p:cTn>
                                  </p:par>
                                  <p:par>
                                    <p:cTn id="104" presetID="10" presetClass="exit" presetSubtype="0" fill="hold" nodeType="withEffect">
                                      <p:stCondLst>
                                        <p:cond delay="0"/>
                                      </p:stCondLst>
                                      <p:childTnLst>
                                        <p:animEffect transition="out" filter="fade">
                                          <p:cBhvr>
                                            <p:cTn id="105" dur="500"/>
                                            <p:tgtEl>
                                              <p:spTgt spid="32"/>
                                            </p:tgtEl>
                                          </p:cBhvr>
                                        </p:animEffect>
                                        <p:set>
                                          <p:cBhvr>
                                            <p:cTn id="106" dur="1" fill="hold">
                                              <p:stCondLst>
                                                <p:cond delay="499"/>
                                              </p:stCondLst>
                                            </p:cTn>
                                            <p:tgtEl>
                                              <p:spTgt spid="32"/>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33"/>
                                            </p:tgtEl>
                                          </p:cBhvr>
                                        </p:animEffect>
                                        <p:set>
                                          <p:cBhvr>
                                            <p:cTn id="109" dur="1" fill="hold">
                                              <p:stCondLst>
                                                <p:cond delay="499"/>
                                              </p:stCondLst>
                                            </p:cTn>
                                            <p:tgtEl>
                                              <p:spTgt spid="33"/>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34"/>
                                            </p:tgtEl>
                                          </p:cBhvr>
                                        </p:animEffect>
                                        <p:set>
                                          <p:cBhvr>
                                            <p:cTn id="112"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4" grpId="0"/>
          <p:bldP spid="46" grpId="0"/>
          <p:bldP spid="51" grpId="0" animBg="1"/>
          <p:bldP spid="51" grpId="1" animBg="1"/>
          <p:bldP spid="52" grpId="0" animBg="1"/>
          <p:bldP spid="52" grpId="1" animBg="1"/>
          <p:bldP spid="58" grpId="0" animBg="1"/>
          <p:bldP spid="58" grpId="1" animBg="1"/>
          <p:bldP spid="59" grpId="0" animBg="1"/>
          <p:bldP spid="59" grpId="1" animBg="1"/>
          <p:bldP spid="60" grpId="0" animBg="1"/>
          <p:bldP spid="60" grpId="1" animBg="1"/>
          <p:bldP spid="61" grpId="0" animBg="1"/>
          <p:bldP spid="61"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50"/>
                                      </p:iterate>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iterate type="lt">
                                        <p:tmAbs val="50"/>
                                      </p:iterate>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700" fill="hold"/>
                                            <p:tgtEl>
                                              <p:spTgt spid="32"/>
                                            </p:tgtEl>
                                            <p:attrNameLst>
                                              <p:attrName>ppt_x</p:attrName>
                                            </p:attrNameLst>
                                          </p:cBhvr>
                                          <p:tavLst>
                                            <p:tav tm="0">
                                              <p:val>
                                                <p:strVal val="#ppt_x"/>
                                              </p:val>
                                            </p:tav>
                                            <p:tav tm="100000">
                                              <p:val>
                                                <p:strVal val="#ppt_x"/>
                                              </p:val>
                                            </p:tav>
                                          </p:tavLst>
                                        </p:anim>
                                        <p:anim calcmode="lin" valueType="num">
                                          <p:cBhvr additive="base">
                                            <p:cTn id="26" dur="7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700" fill="hold"/>
                                            <p:tgtEl>
                                              <p:spTgt spid="33"/>
                                            </p:tgtEl>
                                            <p:attrNameLst>
                                              <p:attrName>ppt_x</p:attrName>
                                            </p:attrNameLst>
                                          </p:cBhvr>
                                          <p:tavLst>
                                            <p:tav tm="0">
                                              <p:val>
                                                <p:strVal val="#ppt_x"/>
                                              </p:val>
                                            </p:tav>
                                            <p:tav tm="100000">
                                              <p:val>
                                                <p:strVal val="#ppt_x"/>
                                              </p:val>
                                            </p:tav>
                                          </p:tavLst>
                                        </p:anim>
                                        <p:anim calcmode="lin" valueType="num">
                                          <p:cBhvr additive="base">
                                            <p:cTn id="30" dur="7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700" fill="hold"/>
                                            <p:tgtEl>
                                              <p:spTgt spid="34"/>
                                            </p:tgtEl>
                                            <p:attrNameLst>
                                              <p:attrName>ppt_x</p:attrName>
                                            </p:attrNameLst>
                                          </p:cBhvr>
                                          <p:tavLst>
                                            <p:tav tm="0">
                                              <p:val>
                                                <p:strVal val="#ppt_x"/>
                                              </p:val>
                                            </p:tav>
                                            <p:tav tm="100000">
                                              <p:val>
                                                <p:strVal val="#ppt_x"/>
                                              </p:val>
                                            </p:tav>
                                          </p:tavLst>
                                        </p:anim>
                                        <p:anim calcmode="lin" valueType="num">
                                          <p:cBhvr additive="base">
                                            <p:cTn id="34" dur="7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700" fill="hold"/>
                                            <p:tgtEl>
                                              <p:spTgt spid="35"/>
                                            </p:tgtEl>
                                            <p:attrNameLst>
                                              <p:attrName>ppt_x</p:attrName>
                                            </p:attrNameLst>
                                          </p:cBhvr>
                                          <p:tavLst>
                                            <p:tav tm="0">
                                              <p:val>
                                                <p:strVal val="#ppt_x"/>
                                              </p:val>
                                            </p:tav>
                                            <p:tav tm="100000">
                                              <p:val>
                                                <p:strVal val="#ppt_x"/>
                                              </p:val>
                                            </p:tav>
                                          </p:tavLst>
                                        </p:anim>
                                        <p:anim calcmode="lin" valueType="num">
                                          <p:cBhvr additive="base">
                                            <p:cTn id="38" dur="7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1"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par>
                                    <p:cTn id="60" presetID="10" presetClass="entr" presetSubtype="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xit" presetSubtype="16" fill="hold" grpId="0" nodeType="clickEffect">
                                      <p:stCondLst>
                                        <p:cond delay="0"/>
                                      </p:stCondLst>
                                      <p:childTnLst>
                                        <p:animEffect transition="out" filter="box(in)">
                                          <p:cBhvr>
                                            <p:cTn id="66" dur="1000"/>
                                            <p:tgtEl>
                                              <p:spTgt spid="61"/>
                                            </p:tgtEl>
                                          </p:cBhvr>
                                        </p:animEffect>
                                        <p:set>
                                          <p:cBhvr>
                                            <p:cTn id="67" dur="1" fill="hold">
                                              <p:stCondLst>
                                                <p:cond delay="999"/>
                                              </p:stCondLst>
                                            </p:cTn>
                                            <p:tgtEl>
                                              <p:spTgt spid="61"/>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16" name="click.wav"/>
                                            </p:tgtEl>
                                          </p:cMediaNode>
                                        </p:audio>
                                      </p:subTnLst>
                                    </p:cTn>
                                  </p:par>
                                </p:childTnLst>
                              </p:cTn>
                            </p:par>
                            <p:par>
                              <p:cTn id="68" fill="hold">
                                <p:stCondLst>
                                  <p:cond delay="1000"/>
                                </p:stCondLst>
                                <p:childTnLst>
                                  <p:par>
                                    <p:cTn id="69" presetID="4" presetClass="exit" presetSubtype="16" fill="hold" grpId="0" nodeType="afterEffect">
                                      <p:stCondLst>
                                        <p:cond delay="0"/>
                                      </p:stCondLst>
                                      <p:childTnLst>
                                        <p:animEffect transition="out" filter="box(in)">
                                          <p:cBhvr>
                                            <p:cTn id="70" dur="1000"/>
                                            <p:tgtEl>
                                              <p:spTgt spid="60"/>
                                            </p:tgtEl>
                                          </p:cBhvr>
                                        </p:animEffect>
                                        <p:set>
                                          <p:cBhvr>
                                            <p:cTn id="71" dur="1" fill="hold">
                                              <p:stCondLst>
                                                <p:cond delay="999"/>
                                              </p:stCondLst>
                                            </p:cTn>
                                            <p:tgtEl>
                                              <p:spTgt spid="60"/>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16" name="click.wav"/>
                                            </p:tgtEl>
                                          </p:cMediaNode>
                                        </p:audio>
                                      </p:subTnLst>
                                    </p:cTn>
                                  </p:par>
                                </p:childTnLst>
                              </p:cTn>
                            </p:par>
                            <p:par>
                              <p:cTn id="72" fill="hold">
                                <p:stCondLst>
                                  <p:cond delay="2000"/>
                                </p:stCondLst>
                                <p:childTnLst>
                                  <p:par>
                                    <p:cTn id="73" presetID="4" presetClass="exit" presetSubtype="16" fill="hold" grpId="0" nodeType="afterEffect">
                                      <p:stCondLst>
                                        <p:cond delay="0"/>
                                      </p:stCondLst>
                                      <p:childTnLst>
                                        <p:animEffect transition="out" filter="box(in)">
                                          <p:cBhvr>
                                            <p:cTn id="74" dur="1000"/>
                                            <p:tgtEl>
                                              <p:spTgt spid="59"/>
                                            </p:tgtEl>
                                          </p:cBhvr>
                                        </p:animEffect>
                                        <p:set>
                                          <p:cBhvr>
                                            <p:cTn id="75" dur="1" fill="hold">
                                              <p:stCondLst>
                                                <p:cond delay="999"/>
                                              </p:stCondLst>
                                            </p:cTn>
                                            <p:tgtEl>
                                              <p:spTgt spid="59"/>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16" name="click.wav"/>
                                            </p:tgtEl>
                                          </p:cMediaNode>
                                        </p:audio>
                                      </p:subTnLst>
                                    </p:cTn>
                                  </p:par>
                                </p:childTnLst>
                              </p:cTn>
                            </p:par>
                            <p:par>
                              <p:cTn id="76" fill="hold">
                                <p:stCondLst>
                                  <p:cond delay="3000"/>
                                </p:stCondLst>
                                <p:childTnLst>
                                  <p:par>
                                    <p:cTn id="77" presetID="4" presetClass="exit" presetSubtype="16" fill="hold" grpId="0" nodeType="afterEffect">
                                      <p:stCondLst>
                                        <p:cond delay="0"/>
                                      </p:stCondLst>
                                      <p:childTnLst>
                                        <p:animEffect transition="out" filter="box(in)">
                                          <p:cBhvr>
                                            <p:cTn id="78" dur="1000"/>
                                            <p:tgtEl>
                                              <p:spTgt spid="58"/>
                                            </p:tgtEl>
                                          </p:cBhvr>
                                        </p:animEffect>
                                        <p:set>
                                          <p:cBhvr>
                                            <p:cTn id="79" dur="1" fill="hold">
                                              <p:stCondLst>
                                                <p:cond delay="999"/>
                                              </p:stCondLst>
                                            </p:cTn>
                                            <p:tgtEl>
                                              <p:spTgt spid="58"/>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16" name="click.wav"/>
                                            </p:tgtEl>
                                          </p:cMediaNode>
                                        </p:audio>
                                      </p:subTnLst>
                                    </p:cTn>
                                  </p:par>
                                </p:childTnLst>
                              </p:cTn>
                            </p:par>
                            <p:par>
                              <p:cTn id="80" fill="hold">
                                <p:stCondLst>
                                  <p:cond delay="4000"/>
                                </p:stCondLst>
                                <p:childTnLst>
                                  <p:par>
                                    <p:cTn id="81" presetID="4" presetClass="exit" presetSubtype="16" fill="hold" grpId="0" nodeType="afterEffect">
                                      <p:stCondLst>
                                        <p:cond delay="0"/>
                                      </p:stCondLst>
                                      <p:childTnLst>
                                        <p:animEffect transition="out" filter="box(in)">
                                          <p:cBhvr>
                                            <p:cTn id="82" dur="1000"/>
                                            <p:tgtEl>
                                              <p:spTgt spid="52"/>
                                            </p:tgtEl>
                                          </p:cBhvr>
                                        </p:animEffect>
                                        <p:set>
                                          <p:cBhvr>
                                            <p:cTn id="83" dur="1" fill="hold">
                                              <p:stCondLst>
                                                <p:cond delay="999"/>
                                              </p:stCondLst>
                                            </p:cTn>
                                            <p:tgtEl>
                                              <p:spTgt spid="52"/>
                                            </p:tgtEl>
                                            <p:attrNameLst>
                                              <p:attrName>style.visibility</p:attrName>
                                            </p:attrNameLst>
                                          </p:cBhvr>
                                          <p:to>
                                            <p:strVal val="hidden"/>
                                          </p:to>
                                        </p:set>
                                      </p:childTnLst>
                                      <p:subTnLst>
                                        <p:audio>
                                          <p:cMediaNode>
                                            <p:cTn display="0" masterRel="sameClick">
                                              <p:stCondLst>
                                                <p:cond evt="begin" delay="0">
                                                  <p:tn val="81"/>
                                                </p:cond>
                                              </p:stCondLst>
                                              <p:endCondLst>
                                                <p:cond evt="onStopAudio" delay="0">
                                                  <p:tgtEl>
                                                    <p:sldTgt/>
                                                  </p:tgtEl>
                                                </p:cond>
                                              </p:endCondLst>
                                            </p:cTn>
                                            <p:tgtEl>
                                              <p:sndTgt r:embed="rId17" name="cashreg.wav"/>
                                            </p:tgtEl>
                                          </p:cMediaNode>
                                        </p:audio>
                                      </p:subTnLst>
                                    </p:cTn>
                                  </p:par>
                                  <p:par>
                                    <p:cTn id="84" presetID="6" presetClass="exit" presetSubtype="32" fill="hold" grpId="0" nodeType="withEffect">
                                      <p:stCondLst>
                                        <p:cond delay="0"/>
                                      </p:stCondLst>
                                      <p:childTnLst>
                                        <p:animEffect transition="out" filter="circle(out)">
                                          <p:cBhvr>
                                            <p:cTn id="85" dur="1000"/>
                                            <p:tgtEl>
                                              <p:spTgt spid="51"/>
                                            </p:tgtEl>
                                          </p:cBhvr>
                                        </p:animEffect>
                                        <p:set>
                                          <p:cBhvr>
                                            <p:cTn id="86" dur="1" fill="hold">
                                              <p:stCondLst>
                                                <p:cond delay="999"/>
                                              </p:stCondLst>
                                            </p:cTn>
                                            <p:tgtEl>
                                              <p:spTgt spid="5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0"/>
                                            </p:tgtEl>
                                          </p:cBhvr>
                                        </p:animEffect>
                                        <p:set>
                                          <p:cBhvr>
                                            <p:cTn id="89" dur="1" fill="hold">
                                              <p:stCondLst>
                                                <p:cond delay="499"/>
                                              </p:stCondLst>
                                            </p:cTn>
                                            <p:tgtEl>
                                              <p:spTgt spid="50"/>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32" presetClass="emph" presetSubtype="0" fill="hold" nodeType="clickEffect">
                                      <p:stCondLst>
                                        <p:cond delay="0"/>
                                      </p:stCondLst>
                                      <p:childTnLst>
                                        <p:animRot by="120000">
                                          <p:cBhvr>
                                            <p:cTn id="93" dur="100" fill="hold">
                                              <p:stCondLst>
                                                <p:cond delay="0"/>
                                              </p:stCondLst>
                                            </p:cTn>
                                            <p:tgtEl>
                                              <p:spTgt spid="35"/>
                                            </p:tgtEl>
                                            <p:attrNameLst>
                                              <p:attrName>r</p:attrName>
                                            </p:attrNameLst>
                                          </p:cBhvr>
                                        </p:animRot>
                                        <p:animRot by="-240000">
                                          <p:cBhvr>
                                            <p:cTn id="94" dur="200" fill="hold">
                                              <p:stCondLst>
                                                <p:cond delay="200"/>
                                              </p:stCondLst>
                                            </p:cTn>
                                            <p:tgtEl>
                                              <p:spTgt spid="35"/>
                                            </p:tgtEl>
                                            <p:attrNameLst>
                                              <p:attrName>r</p:attrName>
                                            </p:attrNameLst>
                                          </p:cBhvr>
                                        </p:animRot>
                                        <p:animRot by="240000">
                                          <p:cBhvr>
                                            <p:cTn id="95" dur="200" fill="hold">
                                              <p:stCondLst>
                                                <p:cond delay="400"/>
                                              </p:stCondLst>
                                            </p:cTn>
                                            <p:tgtEl>
                                              <p:spTgt spid="35"/>
                                            </p:tgtEl>
                                            <p:attrNameLst>
                                              <p:attrName>r</p:attrName>
                                            </p:attrNameLst>
                                          </p:cBhvr>
                                        </p:animRot>
                                        <p:animRot by="-240000">
                                          <p:cBhvr>
                                            <p:cTn id="96" dur="200" fill="hold">
                                              <p:stCondLst>
                                                <p:cond delay="600"/>
                                              </p:stCondLst>
                                            </p:cTn>
                                            <p:tgtEl>
                                              <p:spTgt spid="35"/>
                                            </p:tgtEl>
                                            <p:attrNameLst>
                                              <p:attrName>r</p:attrName>
                                            </p:attrNameLst>
                                          </p:cBhvr>
                                        </p:animRot>
                                        <p:animRot by="120000">
                                          <p:cBhvr>
                                            <p:cTn id="97" dur="200" fill="hold">
                                              <p:stCondLst>
                                                <p:cond delay="800"/>
                                              </p:stCondLst>
                                            </p:cTn>
                                            <p:tgtEl>
                                              <p:spTgt spid="35"/>
                                            </p:tgtEl>
                                            <p:attrNameLst>
                                              <p:attrName>r</p:attrName>
                                            </p:attrNameLst>
                                          </p:cBhvr>
                                        </p:animRot>
                                      </p:childTnLst>
                                    </p:cTn>
                                  </p:par>
                                  <p:par>
                                    <p:cTn id="98" presetID="2" presetClass="entr" presetSubtype="2" fill="hold" nodeType="with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additive="base">
                                            <p:cTn id="100" dur="500" fill="hold"/>
                                            <p:tgtEl>
                                              <p:spTgt spid="45"/>
                                            </p:tgtEl>
                                            <p:attrNameLst>
                                              <p:attrName>ppt_x</p:attrName>
                                            </p:attrNameLst>
                                          </p:cBhvr>
                                          <p:tavLst>
                                            <p:tav tm="0">
                                              <p:val>
                                                <p:strVal val="1+#ppt_w/2"/>
                                              </p:val>
                                            </p:tav>
                                            <p:tav tm="100000">
                                              <p:val>
                                                <p:strVal val="#ppt_x"/>
                                              </p:val>
                                            </p:tav>
                                          </p:tavLst>
                                        </p:anim>
                                        <p:anim calcmode="lin" valueType="num">
                                          <p:cBhvr additive="base">
                                            <p:cTn id="101" dur="500" fill="hold"/>
                                            <p:tgtEl>
                                              <p:spTgt spid="45"/>
                                            </p:tgtEl>
                                            <p:attrNameLst>
                                              <p:attrName>ppt_y</p:attrName>
                                            </p:attrNameLst>
                                          </p:cBhvr>
                                          <p:tavLst>
                                            <p:tav tm="0">
                                              <p:val>
                                                <p:strVal val="#ppt_y"/>
                                              </p:val>
                                            </p:tav>
                                            <p:tav tm="100000">
                                              <p:val>
                                                <p:strVal val="#ppt_y"/>
                                              </p:val>
                                            </p:tav>
                                          </p:tavLst>
                                        </p:anim>
                                      </p:childTnLst>
                                    </p:cTn>
                                  </p:par>
                                  <p:par>
                                    <p:cTn id="102" presetID="1" presetClass="mediacall" presetSubtype="0" fill="hold" nodeType="withEffect">
                                      <p:stCondLst>
                                        <p:cond delay="0"/>
                                      </p:stCondLst>
                                      <p:childTnLst>
                                        <p:cmd type="call" cmd="playFrom(0.0)">
                                          <p:cBhvr>
                                            <p:cTn id="103" dur="6047" fill="hold"/>
                                            <p:tgtEl>
                                              <p:spTgt spid="36"/>
                                            </p:tgtEl>
                                          </p:cBhvr>
                                        </p:cmd>
                                      </p:childTnLst>
                                    </p:cTn>
                                  </p:par>
                                  <p:par>
                                    <p:cTn id="104" presetID="10" presetClass="exit" presetSubtype="0" fill="hold" nodeType="withEffect">
                                      <p:stCondLst>
                                        <p:cond delay="0"/>
                                      </p:stCondLst>
                                      <p:childTnLst>
                                        <p:animEffect transition="out" filter="fade">
                                          <p:cBhvr>
                                            <p:cTn id="105" dur="500"/>
                                            <p:tgtEl>
                                              <p:spTgt spid="32"/>
                                            </p:tgtEl>
                                          </p:cBhvr>
                                        </p:animEffect>
                                        <p:set>
                                          <p:cBhvr>
                                            <p:cTn id="106" dur="1" fill="hold">
                                              <p:stCondLst>
                                                <p:cond delay="499"/>
                                              </p:stCondLst>
                                            </p:cTn>
                                            <p:tgtEl>
                                              <p:spTgt spid="32"/>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33"/>
                                            </p:tgtEl>
                                          </p:cBhvr>
                                        </p:animEffect>
                                        <p:set>
                                          <p:cBhvr>
                                            <p:cTn id="109" dur="1" fill="hold">
                                              <p:stCondLst>
                                                <p:cond delay="499"/>
                                              </p:stCondLst>
                                            </p:cTn>
                                            <p:tgtEl>
                                              <p:spTgt spid="33"/>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34"/>
                                            </p:tgtEl>
                                          </p:cBhvr>
                                        </p:animEffect>
                                        <p:set>
                                          <p:cBhvr>
                                            <p:cTn id="112"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3" fill="hold" display="0">
                      <p:stCondLst>
                        <p:cond delay="indefinite"/>
                      </p:stCondLst>
                      <p:endCondLst>
                        <p:cond evt="onStopAudio" delay="0">
                          <p:tgtEl>
                            <p:sldTgt/>
                          </p:tgtEl>
                        </p:cond>
                      </p:endCondLst>
                    </p:cTn>
                    <p:tgtEl>
                      <p:spTgt spid="36"/>
                    </p:tgtEl>
                  </p:cMediaNode>
                </p:audio>
              </p:childTnLst>
            </p:cTn>
          </p:par>
        </p:tnLst>
        <p:bldLst>
          <p:bldP spid="44" grpId="0"/>
          <p:bldP spid="46" grpId="0"/>
          <p:bldP spid="51" grpId="0" animBg="1"/>
          <p:bldP spid="51" grpId="1" animBg="1"/>
          <p:bldP spid="52" grpId="0" animBg="1"/>
          <p:bldP spid="52" grpId="1" animBg="1"/>
          <p:bldP spid="58" grpId="0" animBg="1"/>
          <p:bldP spid="58" grpId="1" animBg="1"/>
          <p:bldP spid="59" grpId="0" animBg="1"/>
          <p:bldP spid="59" grpId="1" animBg="1"/>
          <p:bldP spid="60" grpId="0" animBg="1"/>
          <p:bldP spid="60" grpId="1" animBg="1"/>
          <p:bldP spid="61" grpId="0" animBg="1"/>
          <p:bldP spid="61" grpId="1"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5270"/>
            <a:ext cx="9144000" cy="4632960"/>
          </a:xfrm>
          <a:prstGeom prst="rect">
            <a:avLst/>
          </a:prstGeom>
        </p:spPr>
      </p:pic>
      <p:pic>
        <p:nvPicPr>
          <p:cNvPr id="4" name="图片 3"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4196593" y="170785"/>
            <a:ext cx="2395142" cy="1727643"/>
          </a:xfrm>
          <a:prstGeom prst="rect">
            <a:avLst/>
          </a:prstGeom>
        </p:spPr>
      </p:pic>
      <p:sp>
        <p:nvSpPr>
          <p:cNvPr id="8" name="文本框 7"/>
          <p:cNvSpPr txBox="1"/>
          <p:nvPr/>
        </p:nvSpPr>
        <p:spPr>
          <a:xfrm>
            <a:off x="4539410" y="534469"/>
            <a:ext cx="1608600"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1</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9" name="图片 8"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6955574" y="1205067"/>
            <a:ext cx="2395142" cy="1727643"/>
          </a:xfrm>
          <a:prstGeom prst="rect">
            <a:avLst/>
          </a:prstGeom>
        </p:spPr>
      </p:pic>
      <p:sp>
        <p:nvSpPr>
          <p:cNvPr id="12" name="文本框 11"/>
          <p:cNvSpPr txBox="1"/>
          <p:nvPr/>
        </p:nvSpPr>
        <p:spPr>
          <a:xfrm>
            <a:off x="7293019" y="1568751"/>
            <a:ext cx="1609004"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2</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4" name="图片 13"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5250429" y="3352770"/>
            <a:ext cx="2395142" cy="1727643"/>
          </a:xfrm>
          <a:prstGeom prst="rect">
            <a:avLst/>
          </a:prstGeom>
        </p:spPr>
      </p:pic>
      <p:sp>
        <p:nvSpPr>
          <p:cNvPr id="16" name="文本框 15"/>
          <p:cNvSpPr txBox="1"/>
          <p:nvPr/>
        </p:nvSpPr>
        <p:spPr>
          <a:xfrm>
            <a:off x="5596001" y="4161080"/>
            <a:ext cx="1609004"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3</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17" name="图片 16" descr="图片包含 电视&#10;&#10;自动生成的说明"/>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094819" y="2700865"/>
            <a:ext cx="2395142" cy="1727643"/>
          </a:xfrm>
          <a:prstGeom prst="rect">
            <a:avLst/>
          </a:prstGeom>
        </p:spPr>
      </p:pic>
      <p:sp>
        <p:nvSpPr>
          <p:cNvPr id="19" name="文本框 18"/>
          <p:cNvSpPr txBox="1"/>
          <p:nvPr/>
        </p:nvSpPr>
        <p:spPr>
          <a:xfrm>
            <a:off x="1547664" y="3557879"/>
            <a:ext cx="1676835" cy="500137"/>
          </a:xfrm>
          <a:prstGeom prst="rect">
            <a:avLst/>
          </a:prstGeom>
          <a:noFill/>
        </p:spPr>
        <p:txBody>
          <a:bodyPr wrap="square" lIns="68580" tIns="34290" rIns="68580" bIns="34290" rtlCol="0">
            <a:spAutoFit/>
          </a:bodyPr>
          <a:lstStyle/>
          <a:p>
            <a:pPr algn="ctr"/>
            <a:r>
              <a:rPr lang="en-US" altLang="zh-CN" sz="2800" b="1" dirty="0" err="1">
                <a:solidFill>
                  <a:srgbClr val="002060"/>
                </a:solidFill>
                <a:latin typeface="Arial" panose="020B0604020202020204" pitchFamily="34" charset="0"/>
                <a:ea typeface="Microsoft YaHei" panose="020B0503020204020204" charset="-122"/>
                <a:cs typeface="Arial" panose="020B0604020202020204" pitchFamily="34" charset="0"/>
              </a:rPr>
              <a:t>Trạm</a:t>
            </a:r>
            <a:r>
              <a:rPr lang="en-US" altLang="zh-CN" sz="2800" b="1" dirty="0">
                <a:solidFill>
                  <a:srgbClr val="002060"/>
                </a:solidFill>
                <a:latin typeface="Arial" panose="020B0604020202020204" pitchFamily="34" charset="0"/>
                <a:ea typeface="Microsoft YaHei" panose="020B0503020204020204" charset="-122"/>
                <a:cs typeface="Arial" panose="020B0604020202020204" pitchFamily="34" charset="0"/>
              </a:rPr>
              <a:t> 4</a:t>
            </a:r>
            <a:endParaRPr lang="zh-CN" altLang="en-US" sz="2800" b="1" dirty="0">
              <a:solidFill>
                <a:srgbClr val="002060"/>
              </a:solidFill>
              <a:latin typeface="Arial" panose="020B0604020202020204" pitchFamily="34" charset="0"/>
              <a:ea typeface="Microsoft YaHei" panose="020B0503020204020204" charset="-122"/>
              <a:cs typeface="Arial" panose="020B0604020202020204" pitchFamily="34" charset="0"/>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456559">
            <a:off x="5469151" y="3363473"/>
            <a:ext cx="616823" cy="62305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8.33333E-7 4.60827E-6 L -0.29722 -0.17243 " pathEditMode="relative" rAng="0" ptsTypes="AA">
                                      <p:cBhvr>
                                        <p:cTn id="6" dur="2000" fill="hold"/>
                                        <p:tgtEl>
                                          <p:spTgt spid="5"/>
                                        </p:tgtEl>
                                        <p:attrNameLst>
                                          <p:attrName>ppt_x</p:attrName>
                                          <p:attrName>ppt_y</p:attrName>
                                        </p:attrNameLst>
                                      </p:cBhvr>
                                      <p:rCtr x="-14861" y="-8637"/>
                                    </p:animMotion>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rcRect l="76578" t="-13659" r="-4051" b="88283"/>
          <a:stretch>
            <a:fillRect/>
          </a:stretch>
        </p:blipFill>
        <p:spPr>
          <a:xfrm>
            <a:off x="13070667" y="-6263110"/>
            <a:ext cx="2512555" cy="1305199"/>
          </a:xfrm>
          <a:custGeom>
            <a:avLst/>
            <a:gdLst>
              <a:gd name="connsiteX0" fmla="*/ 1532838 w 3350073"/>
              <a:gd name="connsiteY0" fmla="*/ 204 h 1740265"/>
              <a:gd name="connsiteX1" fmla="*/ 3326568 w 3350073"/>
              <a:gd name="connsiteY1" fmla="*/ 564560 h 1740265"/>
              <a:gd name="connsiteX2" fmla="*/ 2929984 w 3350073"/>
              <a:gd name="connsiteY2" fmla="*/ 1633092 h 1740265"/>
              <a:gd name="connsiteX3" fmla="*/ 2856066 w 3350073"/>
              <a:gd name="connsiteY3" fmla="*/ 1740265 h 1740265"/>
              <a:gd name="connsiteX4" fmla="*/ 2856066 w 3350073"/>
              <a:gd name="connsiteY4" fmla="*/ 936715 h 1740265"/>
              <a:gd name="connsiteX5" fmla="*/ 0 w 3350073"/>
              <a:gd name="connsiteY5" fmla="*/ 936715 h 1740265"/>
              <a:gd name="connsiteX6" fmla="*/ 133096 w 3350073"/>
              <a:gd name="connsiteY6" fmla="*/ 734279 h 1740265"/>
              <a:gd name="connsiteX7" fmla="*/ 915878 w 3350073"/>
              <a:gd name="connsiteY7" fmla="*/ 65797 h 1740265"/>
              <a:gd name="connsiteX8" fmla="*/ 1532838 w 3350073"/>
              <a:gd name="connsiteY8" fmla="*/ 204 h 1740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0073" h="1740265">
                <a:moveTo>
                  <a:pt x="1532838" y="204"/>
                </a:moveTo>
                <a:cubicBezTo>
                  <a:pt x="2255440" y="7780"/>
                  <a:pt x="3184560" y="225123"/>
                  <a:pt x="3326568" y="564560"/>
                </a:cubicBezTo>
                <a:cubicBezTo>
                  <a:pt x="3421242" y="790851"/>
                  <a:pt x="3218042" y="1203024"/>
                  <a:pt x="2929984" y="1633092"/>
                </a:cubicBezTo>
                <a:lnTo>
                  <a:pt x="2856066" y="1740265"/>
                </a:lnTo>
                <a:lnTo>
                  <a:pt x="2856066" y="936715"/>
                </a:lnTo>
                <a:lnTo>
                  <a:pt x="0" y="936715"/>
                </a:lnTo>
                <a:lnTo>
                  <a:pt x="133096" y="734279"/>
                </a:lnTo>
                <a:cubicBezTo>
                  <a:pt x="351306" y="422552"/>
                  <a:pt x="599532" y="160470"/>
                  <a:pt x="915878" y="65797"/>
                </a:cubicBezTo>
                <a:cubicBezTo>
                  <a:pt x="1074050" y="18460"/>
                  <a:pt x="1291970" y="-2322"/>
                  <a:pt x="1532838" y="204"/>
                </a:cubicBezTo>
                <a:close/>
              </a:path>
            </a:pathLst>
          </a:custGeom>
        </p:spPr>
      </p:pic>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rcRect l="-8651" t="-28520" r="50810" b="99526"/>
          <a:stretch>
            <a:fillRect/>
          </a:stretch>
        </p:blipFill>
        <p:spPr>
          <a:xfrm>
            <a:off x="5276083" y="-7027521"/>
            <a:ext cx="5289803" cy="1491347"/>
          </a:xfrm>
          <a:custGeom>
            <a:avLst/>
            <a:gdLst>
              <a:gd name="connsiteX0" fmla="*/ 4375423 w 7053071"/>
              <a:gd name="connsiteY0" fmla="*/ 10 h 1988463"/>
              <a:gd name="connsiteX1" fmla="*/ 4887609 w 7053071"/>
              <a:gd name="connsiteY1" fmla="*/ 50188 h 1988463"/>
              <a:gd name="connsiteX2" fmla="*/ 6944511 w 7053071"/>
              <a:gd name="connsiteY2" fmla="*/ 1781620 h 1988463"/>
              <a:gd name="connsiteX3" fmla="*/ 7053071 w 7053071"/>
              <a:gd name="connsiteY3" fmla="*/ 1955934 h 1988463"/>
              <a:gd name="connsiteX4" fmla="*/ 2511863 w 7053071"/>
              <a:gd name="connsiteY4" fmla="*/ 1955934 h 1988463"/>
              <a:gd name="connsiteX5" fmla="*/ 2482913 w 7053071"/>
              <a:gd name="connsiteY5" fmla="*/ 1931742 h 1988463"/>
              <a:gd name="connsiteX6" fmla="*/ 1616871 w 7053071"/>
              <a:gd name="connsiteY6" fmla="*/ 1421788 h 1988463"/>
              <a:gd name="connsiteX7" fmla="*/ 632132 w 7053071"/>
              <a:gd name="connsiteY7" fmla="*/ 1984496 h 1988463"/>
              <a:gd name="connsiteX8" fmla="*/ 280440 w 7053071"/>
              <a:gd name="connsiteY8" fmla="*/ 1070096 h 1988463"/>
              <a:gd name="connsiteX9" fmla="*/ 4375423 w 7053071"/>
              <a:gd name="connsiteY9" fmla="*/ 10 h 198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3071" h="1988463">
                <a:moveTo>
                  <a:pt x="4375423" y="10"/>
                </a:moveTo>
                <a:cubicBezTo>
                  <a:pt x="4565133" y="-459"/>
                  <a:pt x="4738140" y="15019"/>
                  <a:pt x="4887609" y="50188"/>
                </a:cubicBezTo>
                <a:cubicBezTo>
                  <a:pt x="5709690" y="243619"/>
                  <a:pt x="6448656" y="1018853"/>
                  <a:pt x="6944511" y="1781620"/>
                </a:cubicBezTo>
                <a:lnTo>
                  <a:pt x="7053071" y="1955934"/>
                </a:lnTo>
                <a:lnTo>
                  <a:pt x="2511863" y="1955934"/>
                </a:lnTo>
                <a:lnTo>
                  <a:pt x="2482913" y="1931742"/>
                </a:lnTo>
                <a:cubicBezTo>
                  <a:pt x="2169321" y="1685557"/>
                  <a:pt x="1830817" y="1480403"/>
                  <a:pt x="1616871" y="1421788"/>
                </a:cubicBezTo>
                <a:cubicBezTo>
                  <a:pt x="1188979" y="1304557"/>
                  <a:pt x="860732" y="2048973"/>
                  <a:pt x="632132" y="1984496"/>
                </a:cubicBezTo>
                <a:cubicBezTo>
                  <a:pt x="403532" y="1920019"/>
                  <a:pt x="-428806" y="1392481"/>
                  <a:pt x="280440" y="1070096"/>
                </a:cubicBezTo>
                <a:cubicBezTo>
                  <a:pt x="901030" y="788009"/>
                  <a:pt x="3047452" y="3296"/>
                  <a:pt x="4375423" y="10"/>
                </a:cubicBezTo>
                <a:close/>
              </a:path>
            </a:pathLst>
          </a:custGeom>
        </p:spPr>
      </p:pic>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rcRect l="87797" t="11717" b="61859"/>
          <a:stretch>
            <a:fillRect/>
          </a:stretch>
        </p:blipFill>
        <p:spPr>
          <a:xfrm rot="20559365">
            <a:off x="-3202067" y="1421688"/>
            <a:ext cx="1116040" cy="1359145"/>
          </a:xfrm>
          <a:custGeom>
            <a:avLst/>
            <a:gdLst>
              <a:gd name="connsiteX0" fmla="*/ 1488053 w 1488053"/>
              <a:gd name="connsiteY0" fmla="*/ 0 h 1812193"/>
              <a:gd name="connsiteX1" fmla="*/ 1488053 w 1488053"/>
              <a:gd name="connsiteY1" fmla="*/ 1812193 h 1812193"/>
              <a:gd name="connsiteX2" fmla="*/ 1226012 w 1488053"/>
              <a:gd name="connsiteY2" fmla="*/ 1794959 h 1812193"/>
              <a:gd name="connsiteX3" fmla="*/ 112439 w 1488053"/>
              <a:gd name="connsiteY3" fmla="*/ 1782274 h 1812193"/>
              <a:gd name="connsiteX4" fmla="*/ 0 w 1488053"/>
              <a:gd name="connsiteY4" fmla="*/ 1788500 h 1812193"/>
              <a:gd name="connsiteX5" fmla="*/ 76042 w 1488053"/>
              <a:gd name="connsiteY5" fmla="*/ 1717271 h 1812193"/>
              <a:gd name="connsiteX6" fmla="*/ 656229 w 1488053"/>
              <a:gd name="connsiteY6" fmla="*/ 1068732 h 1812193"/>
              <a:gd name="connsiteX7" fmla="*/ 1450387 w 1488053"/>
              <a:gd name="connsiteY7" fmla="*/ 54614 h 1812193"/>
              <a:gd name="connsiteX8" fmla="*/ 1488053 w 1488053"/>
              <a:gd name="connsiteY8" fmla="*/ 0 h 181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053" h="1812193">
                <a:moveTo>
                  <a:pt x="1488053" y="0"/>
                </a:moveTo>
                <a:lnTo>
                  <a:pt x="1488053" y="1812193"/>
                </a:lnTo>
                <a:lnTo>
                  <a:pt x="1226012" y="1794959"/>
                </a:lnTo>
                <a:cubicBezTo>
                  <a:pt x="845928" y="1774112"/>
                  <a:pt x="453072" y="1768912"/>
                  <a:pt x="112439" y="1782274"/>
                </a:cubicBezTo>
                <a:lnTo>
                  <a:pt x="0" y="1788500"/>
                </a:lnTo>
                <a:lnTo>
                  <a:pt x="76042" y="1717271"/>
                </a:lnTo>
                <a:cubicBezTo>
                  <a:pt x="278043" y="1516841"/>
                  <a:pt x="472656" y="1292137"/>
                  <a:pt x="656229" y="1068732"/>
                </a:cubicBezTo>
                <a:cubicBezTo>
                  <a:pt x="870397" y="808094"/>
                  <a:pt x="1182683" y="432542"/>
                  <a:pt x="1450387" y="54614"/>
                </a:cubicBezTo>
                <a:lnTo>
                  <a:pt x="1488053" y="0"/>
                </a:lnTo>
                <a:close/>
              </a:path>
            </a:pathLst>
          </a:custGeom>
        </p:spPr>
      </p:pic>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rcRect l="100000" t="38141" r="-11313" b="39137"/>
          <a:stretch>
            <a:fillRect/>
          </a:stretch>
        </p:blipFill>
        <p:spPr>
          <a:xfrm rot="20559365">
            <a:off x="-1758142" y="2402794"/>
            <a:ext cx="1034600" cy="1168658"/>
          </a:xfrm>
          <a:custGeom>
            <a:avLst/>
            <a:gdLst>
              <a:gd name="connsiteX0" fmla="*/ 1142754 w 1379467"/>
              <a:gd name="connsiteY0" fmla="*/ 172348 h 1558210"/>
              <a:gd name="connsiteX1" fmla="*/ 1345212 w 1379467"/>
              <a:gd name="connsiteY1" fmla="*/ 272272 h 1558210"/>
              <a:gd name="connsiteX2" fmla="*/ 96767 w 1379467"/>
              <a:gd name="connsiteY2" fmla="*/ 1505442 h 1558210"/>
              <a:gd name="connsiteX3" fmla="*/ 0 w 1379467"/>
              <a:gd name="connsiteY3" fmla="*/ 1558210 h 1558210"/>
              <a:gd name="connsiteX4" fmla="*/ 0 w 1379467"/>
              <a:gd name="connsiteY4" fmla="*/ 0 h 1558210"/>
              <a:gd name="connsiteX5" fmla="*/ 19611 w 1379467"/>
              <a:gd name="connsiteY5" fmla="*/ 1290 h 1558210"/>
              <a:gd name="connsiteX6" fmla="*/ 1142754 w 1379467"/>
              <a:gd name="connsiteY6" fmla="*/ 172348 h 155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467" h="1558210">
                <a:moveTo>
                  <a:pt x="1142754" y="172348"/>
                </a:moveTo>
                <a:cubicBezTo>
                  <a:pt x="1240516" y="202959"/>
                  <a:pt x="1310710" y="236389"/>
                  <a:pt x="1345212" y="272272"/>
                </a:cubicBezTo>
                <a:cubicBezTo>
                  <a:pt x="1552227" y="487570"/>
                  <a:pt x="781400" y="1115949"/>
                  <a:pt x="96767" y="1505442"/>
                </a:cubicBezTo>
                <a:lnTo>
                  <a:pt x="0" y="1558210"/>
                </a:lnTo>
                <a:lnTo>
                  <a:pt x="0" y="0"/>
                </a:lnTo>
                <a:lnTo>
                  <a:pt x="19611" y="1290"/>
                </a:lnTo>
                <a:cubicBezTo>
                  <a:pt x="481655" y="36899"/>
                  <a:pt x="898352" y="95818"/>
                  <a:pt x="1142754" y="172348"/>
                </a:cubicBezTo>
                <a:close/>
              </a:path>
            </a:pathLst>
          </a:custGeom>
        </p:spPr>
      </p:pic>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rcRect l="77333" t="37796" r="12203" b="52857"/>
          <a:stretch>
            <a:fillRect/>
          </a:stretch>
        </p:blipFill>
        <p:spPr>
          <a:xfrm rot="20559365">
            <a:off x="-3842920" y="3031025"/>
            <a:ext cx="956925" cy="480761"/>
          </a:xfrm>
          <a:custGeom>
            <a:avLst/>
            <a:gdLst>
              <a:gd name="connsiteX0" fmla="*/ 1275900 w 1275900"/>
              <a:gd name="connsiteY0" fmla="*/ 0 h 641014"/>
              <a:gd name="connsiteX1" fmla="*/ 1147615 w 1275900"/>
              <a:gd name="connsiteY1" fmla="*/ 120164 h 641014"/>
              <a:gd name="connsiteX2" fmla="*/ 297290 w 1275900"/>
              <a:gd name="connsiteY2" fmla="*/ 610268 h 641014"/>
              <a:gd name="connsiteX3" fmla="*/ 58841 w 1275900"/>
              <a:gd name="connsiteY3" fmla="*/ 640250 h 641014"/>
              <a:gd name="connsiteX4" fmla="*/ 0 w 1275900"/>
              <a:gd name="connsiteY4" fmla="*/ 641014 h 641014"/>
              <a:gd name="connsiteX5" fmla="*/ 28541 w 1275900"/>
              <a:gd name="connsiteY5" fmla="*/ 580592 h 641014"/>
              <a:gd name="connsiteX6" fmla="*/ 588110 w 1275900"/>
              <a:gd name="connsiteY6" fmla="*/ 92469 h 641014"/>
              <a:gd name="connsiteX7" fmla="*/ 1143672 w 1275900"/>
              <a:gd name="connsiteY7" fmla="*/ 7322 h 641014"/>
              <a:gd name="connsiteX8" fmla="*/ 1275900 w 1275900"/>
              <a:gd name="connsiteY8" fmla="*/ 0 h 641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5900" h="641014">
                <a:moveTo>
                  <a:pt x="1275900" y="0"/>
                </a:moveTo>
                <a:lnTo>
                  <a:pt x="1147615" y="120164"/>
                </a:lnTo>
                <a:cubicBezTo>
                  <a:pt x="872256" y="362041"/>
                  <a:pt x="585927" y="545614"/>
                  <a:pt x="297290" y="610268"/>
                </a:cubicBezTo>
                <a:cubicBezTo>
                  <a:pt x="225131" y="626432"/>
                  <a:pt x="144674" y="636246"/>
                  <a:pt x="58841" y="640250"/>
                </a:cubicBezTo>
                <a:lnTo>
                  <a:pt x="0" y="641014"/>
                </a:lnTo>
                <a:lnTo>
                  <a:pt x="28541" y="580592"/>
                </a:lnTo>
                <a:cubicBezTo>
                  <a:pt x="145706" y="361096"/>
                  <a:pt x="331328" y="172577"/>
                  <a:pt x="588110" y="92469"/>
                </a:cubicBezTo>
                <a:cubicBezTo>
                  <a:pt x="716501" y="52414"/>
                  <a:pt x="910828" y="24442"/>
                  <a:pt x="1143672" y="7322"/>
                </a:cubicBezTo>
                <a:lnTo>
                  <a:pt x="1275900" y="0"/>
                </a:lnTo>
                <a:close/>
              </a:path>
            </a:pathLst>
          </a:cu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rcRect l="65086" t="100000" r="16423" b="-8399"/>
          <a:stretch>
            <a:fillRect/>
          </a:stretch>
        </p:blipFill>
        <p:spPr>
          <a:xfrm>
            <a:off x="-6468241" y="6396925"/>
            <a:ext cx="1691052" cy="431990"/>
          </a:xfrm>
          <a:custGeom>
            <a:avLst/>
            <a:gdLst>
              <a:gd name="connsiteX0" fmla="*/ 0 w 2254736"/>
              <a:gd name="connsiteY0" fmla="*/ 0 h 575986"/>
              <a:gd name="connsiteX1" fmla="*/ 2254736 w 2254736"/>
              <a:gd name="connsiteY1" fmla="*/ 0 h 575986"/>
              <a:gd name="connsiteX2" fmla="*/ 2243633 w 2254736"/>
              <a:gd name="connsiteY2" fmla="*/ 40426 h 575986"/>
              <a:gd name="connsiteX3" fmla="*/ 2201751 w 2254736"/>
              <a:gd name="connsiteY3" fmla="*/ 135798 h 575986"/>
              <a:gd name="connsiteX4" fmla="*/ 612436 w 2254736"/>
              <a:gd name="connsiteY4" fmla="*/ 527683 h 575986"/>
              <a:gd name="connsiteX5" fmla="*/ 17655 w 2254736"/>
              <a:gd name="connsiteY5" fmla="*/ 34318 h 575986"/>
              <a:gd name="connsiteX6" fmla="*/ 0 w 2254736"/>
              <a:gd name="connsiteY6" fmla="*/ 0 h 57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4736" h="575986">
                <a:moveTo>
                  <a:pt x="0" y="0"/>
                </a:moveTo>
                <a:lnTo>
                  <a:pt x="2254736" y="0"/>
                </a:lnTo>
                <a:lnTo>
                  <a:pt x="2243633" y="40426"/>
                </a:lnTo>
                <a:cubicBezTo>
                  <a:pt x="2231531" y="75303"/>
                  <a:pt x="2217626" y="107223"/>
                  <a:pt x="2201751" y="135798"/>
                </a:cubicBezTo>
                <a:cubicBezTo>
                  <a:pt x="1947751" y="592998"/>
                  <a:pt x="1011579" y="632911"/>
                  <a:pt x="612436" y="527683"/>
                </a:cubicBezTo>
                <a:cubicBezTo>
                  <a:pt x="362972" y="461915"/>
                  <a:pt x="160282" y="277085"/>
                  <a:pt x="17655" y="34318"/>
                </a:cubicBezTo>
                <a:lnTo>
                  <a:pt x="0" y="0"/>
                </a:lnTo>
                <a:close/>
              </a:path>
            </a:pathLst>
          </a:cu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rcRect l="64622" b="52838"/>
          <a:stretch>
            <a:fillRect/>
          </a:stretch>
        </p:blipFill>
        <p:spPr>
          <a:xfrm rot="1316952">
            <a:off x="6060240" y="55976"/>
            <a:ext cx="3235505" cy="2425795"/>
          </a:xfrm>
          <a:custGeom>
            <a:avLst/>
            <a:gdLst>
              <a:gd name="connsiteX0" fmla="*/ 1457940 w 4314006"/>
              <a:gd name="connsiteY0" fmla="*/ 0 h 3234393"/>
              <a:gd name="connsiteX1" fmla="*/ 4314006 w 4314006"/>
              <a:gd name="connsiteY1" fmla="*/ 0 h 3234393"/>
              <a:gd name="connsiteX2" fmla="*/ 4314006 w 4314006"/>
              <a:gd name="connsiteY2" fmla="*/ 803550 h 3234393"/>
              <a:gd name="connsiteX3" fmla="*/ 4276340 w 4314006"/>
              <a:gd name="connsiteY3" fmla="*/ 858164 h 3234393"/>
              <a:gd name="connsiteX4" fmla="*/ 3482182 w 4314006"/>
              <a:gd name="connsiteY4" fmla="*/ 1872282 h 3234393"/>
              <a:gd name="connsiteX5" fmla="*/ 1847344 w 4314006"/>
              <a:gd name="connsiteY5" fmla="*/ 3202318 h 3234393"/>
              <a:gd name="connsiteX6" fmla="*/ 18545 w 4314006"/>
              <a:gd name="connsiteY6" fmla="*/ 2648136 h 3234393"/>
              <a:gd name="connsiteX7" fmla="*/ 988364 w 4314006"/>
              <a:gd name="connsiteY7" fmla="*/ 763918 h 3234393"/>
              <a:gd name="connsiteX8" fmla="*/ 1432412 w 4314006"/>
              <a:gd name="connsiteY8" fmla="*/ 38828 h 3234393"/>
              <a:gd name="connsiteX9" fmla="*/ 1457940 w 4314006"/>
              <a:gd name="connsiteY9" fmla="*/ 0 h 3234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4006" h="3234393">
                <a:moveTo>
                  <a:pt x="1457940" y="0"/>
                </a:moveTo>
                <a:lnTo>
                  <a:pt x="4314006" y="0"/>
                </a:lnTo>
                <a:lnTo>
                  <a:pt x="4314006" y="803550"/>
                </a:lnTo>
                <a:lnTo>
                  <a:pt x="4276340" y="858164"/>
                </a:lnTo>
                <a:cubicBezTo>
                  <a:pt x="4008636" y="1236092"/>
                  <a:pt x="3696350" y="1611644"/>
                  <a:pt x="3482182" y="1872282"/>
                </a:cubicBezTo>
                <a:cubicBezTo>
                  <a:pt x="2992656" y="2468028"/>
                  <a:pt x="2424618" y="3073009"/>
                  <a:pt x="1847344" y="3202318"/>
                </a:cubicBezTo>
                <a:cubicBezTo>
                  <a:pt x="1270072" y="3331627"/>
                  <a:pt x="161708" y="3054536"/>
                  <a:pt x="18545" y="2648136"/>
                </a:cubicBezTo>
                <a:cubicBezTo>
                  <a:pt x="-124618" y="2241736"/>
                  <a:pt x="595818" y="1350427"/>
                  <a:pt x="988364" y="763918"/>
                </a:cubicBezTo>
                <a:cubicBezTo>
                  <a:pt x="1135568" y="543977"/>
                  <a:pt x="1278226" y="285720"/>
                  <a:pt x="1432412" y="38828"/>
                </a:cubicBezTo>
                <a:lnTo>
                  <a:pt x="1457940" y="0"/>
                </a:lnTo>
                <a:close/>
              </a:path>
            </a:pathLst>
          </a:custGeom>
        </p:spPr>
      </p:pic>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3077" r="47402"/>
          <a:stretch>
            <a:fillRect/>
          </a:stretch>
        </p:blipFill>
        <p:spPr>
          <a:xfrm>
            <a:off x="12" y="1781080"/>
            <a:ext cx="2969387" cy="3375171"/>
          </a:xfrm>
          <a:custGeom>
            <a:avLst/>
            <a:gdLst>
              <a:gd name="connsiteX0" fmla="*/ 1456918 w 6515424"/>
              <a:gd name="connsiteY0" fmla="*/ 0 h 6858000"/>
              <a:gd name="connsiteX1" fmla="*/ 5998126 w 6515424"/>
              <a:gd name="connsiteY1" fmla="*/ 0 h 6858000"/>
              <a:gd name="connsiteX2" fmla="*/ 6018652 w 6515424"/>
              <a:gd name="connsiteY2" fmla="*/ 32958 h 6858000"/>
              <a:gd name="connsiteX3" fmla="*/ 6400018 w 6515424"/>
              <a:gd name="connsiteY3" fmla="*/ 802285 h 6858000"/>
              <a:gd name="connsiteX4" fmla="*/ 5942818 w 6515424"/>
              <a:gd name="connsiteY4" fmla="*/ 3580654 h 6858000"/>
              <a:gd name="connsiteX5" fmla="*/ 4782233 w 6515424"/>
              <a:gd name="connsiteY5" fmla="*/ 5163269 h 6858000"/>
              <a:gd name="connsiteX6" fmla="*/ 4588459 w 6515424"/>
              <a:gd name="connsiteY6" fmla="*/ 6817082 h 6858000"/>
              <a:gd name="connsiteX7" fmla="*/ 4551685 w 6515424"/>
              <a:gd name="connsiteY7" fmla="*/ 6858000 h 6858000"/>
              <a:gd name="connsiteX8" fmla="*/ 203057 w 6515424"/>
              <a:gd name="connsiteY8" fmla="*/ 6858000 h 6858000"/>
              <a:gd name="connsiteX9" fmla="*/ 100690 w 6515424"/>
              <a:gd name="connsiteY9" fmla="*/ 6822311 h 6858000"/>
              <a:gd name="connsiteX10" fmla="*/ 5812 w 6515424"/>
              <a:gd name="connsiteY10" fmla="*/ 6773911 h 6858000"/>
              <a:gd name="connsiteX11" fmla="*/ 0 w 6515424"/>
              <a:gd name="connsiteY11" fmla="*/ 6769601 h 6858000"/>
              <a:gd name="connsiteX12" fmla="*/ 0 w 6515424"/>
              <a:gd name="connsiteY12" fmla="*/ 4454504 h 6858000"/>
              <a:gd name="connsiteX13" fmla="*/ 50289 w 6515424"/>
              <a:gd name="connsiteY13" fmla="*/ 4264084 h 6858000"/>
              <a:gd name="connsiteX14" fmla="*/ 491587 w 6515424"/>
              <a:gd name="connsiteY14" fmla="*/ 3053115 h 6858000"/>
              <a:gd name="connsiteX15" fmla="*/ 1933526 w 6515424"/>
              <a:gd name="connsiteY15" fmla="*/ 2138715 h 6858000"/>
              <a:gd name="connsiteX16" fmla="*/ 2144541 w 6515424"/>
              <a:gd name="connsiteY16" fmla="*/ 731946 h 6858000"/>
              <a:gd name="connsiteX17" fmla="*/ 1656156 w 6515424"/>
              <a:gd name="connsiteY17" fmla="*/ 166491 h 6858000"/>
              <a:gd name="connsiteX18" fmla="*/ 1456918 w 6515424"/>
              <a:gd name="connsiteY1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15424" h="6858000">
                <a:moveTo>
                  <a:pt x="1456918" y="0"/>
                </a:moveTo>
                <a:lnTo>
                  <a:pt x="5998126" y="0"/>
                </a:lnTo>
                <a:lnTo>
                  <a:pt x="6018652" y="32958"/>
                </a:lnTo>
                <a:cubicBezTo>
                  <a:pt x="6182409" y="307718"/>
                  <a:pt x="6312095" y="573685"/>
                  <a:pt x="6400018" y="802285"/>
                </a:cubicBezTo>
                <a:cubicBezTo>
                  <a:pt x="6751710" y="1716685"/>
                  <a:pt x="6212449" y="2853823"/>
                  <a:pt x="5942818" y="3580654"/>
                </a:cubicBezTo>
                <a:cubicBezTo>
                  <a:pt x="5673187" y="4307485"/>
                  <a:pt x="5034279" y="4600561"/>
                  <a:pt x="4782233" y="5163269"/>
                </a:cubicBezTo>
                <a:cubicBezTo>
                  <a:pt x="4561693" y="5655639"/>
                  <a:pt x="4866218" y="6430736"/>
                  <a:pt x="4588459" y="6817082"/>
                </a:cubicBezTo>
                <a:lnTo>
                  <a:pt x="4551685" y="6858000"/>
                </a:lnTo>
                <a:lnTo>
                  <a:pt x="203057" y="6858000"/>
                </a:lnTo>
                <a:lnTo>
                  <a:pt x="100690" y="6822311"/>
                </a:lnTo>
                <a:cubicBezTo>
                  <a:pt x="67267" y="6808221"/>
                  <a:pt x="35578" y="6792182"/>
                  <a:pt x="5812" y="6773911"/>
                </a:cubicBezTo>
                <a:lnTo>
                  <a:pt x="0" y="6769601"/>
                </a:lnTo>
                <a:lnTo>
                  <a:pt x="0" y="4454504"/>
                </a:lnTo>
                <a:lnTo>
                  <a:pt x="50289" y="4264084"/>
                </a:lnTo>
                <a:cubicBezTo>
                  <a:pt x="191825" y="3771612"/>
                  <a:pt x="355306" y="3321281"/>
                  <a:pt x="491587" y="3053115"/>
                </a:cubicBezTo>
                <a:cubicBezTo>
                  <a:pt x="855003" y="2338007"/>
                  <a:pt x="1658034" y="2525576"/>
                  <a:pt x="1933526" y="2138715"/>
                </a:cubicBezTo>
                <a:cubicBezTo>
                  <a:pt x="2209018" y="1751854"/>
                  <a:pt x="2373141" y="1177423"/>
                  <a:pt x="2144541" y="731946"/>
                </a:cubicBezTo>
                <a:cubicBezTo>
                  <a:pt x="2058816" y="564892"/>
                  <a:pt x="1875002" y="361570"/>
                  <a:pt x="1656156" y="166491"/>
                </a:cubicBezTo>
                <a:lnTo>
                  <a:pt x="1456918" y="0"/>
                </a:lnTo>
                <a:close/>
              </a:path>
            </a:pathLst>
          </a:custGeom>
        </p:spPr>
      </p:pic>
      <p:pic>
        <p:nvPicPr>
          <p:cNvPr id="22" name="Picture 21"/>
          <p:cNvPicPr>
            <a:picLocks noChangeAspect="1"/>
          </p:cNvPicPr>
          <p:nvPr/>
        </p:nvPicPr>
        <p:blipFill rotWithShape="1">
          <a:blip r:embed="rId6" cstate="print">
            <a:extLst>
              <a:ext uri="{28A0092B-C50C-407E-A947-70E740481C1C}">
                <a14:useLocalDpi xmlns:a14="http://schemas.microsoft.com/office/drawing/2010/main" val="0"/>
              </a:ext>
            </a:extLst>
          </a:blip>
          <a:srcRect l="-2514" r="81208" b="44213"/>
          <a:stretch>
            <a:fillRect/>
          </a:stretch>
        </p:blipFill>
        <p:spPr>
          <a:xfrm>
            <a:off x="-324544" y="-145896"/>
            <a:ext cx="1927186" cy="2247144"/>
          </a:xfrm>
          <a:custGeom>
            <a:avLst/>
            <a:gdLst>
              <a:gd name="connsiteX0" fmla="*/ 0 w 2252663"/>
              <a:gd name="connsiteY0" fmla="*/ 0 h 4454504"/>
              <a:gd name="connsiteX1" fmla="*/ 1456918 w 2252663"/>
              <a:gd name="connsiteY1" fmla="*/ 0 h 4454504"/>
              <a:gd name="connsiteX2" fmla="*/ 1656156 w 2252663"/>
              <a:gd name="connsiteY2" fmla="*/ 166491 h 4454504"/>
              <a:gd name="connsiteX3" fmla="*/ 2144541 w 2252663"/>
              <a:gd name="connsiteY3" fmla="*/ 731946 h 4454504"/>
              <a:gd name="connsiteX4" fmla="*/ 1933526 w 2252663"/>
              <a:gd name="connsiteY4" fmla="*/ 2138715 h 4454504"/>
              <a:gd name="connsiteX5" fmla="*/ 491587 w 2252663"/>
              <a:gd name="connsiteY5" fmla="*/ 3053115 h 4454504"/>
              <a:gd name="connsiteX6" fmla="*/ 50289 w 2252663"/>
              <a:gd name="connsiteY6" fmla="*/ 4264084 h 4454504"/>
              <a:gd name="connsiteX7" fmla="*/ 0 w 2252663"/>
              <a:gd name="connsiteY7" fmla="*/ 4454504 h 4454504"/>
              <a:gd name="connsiteX8" fmla="*/ 0 w 2252663"/>
              <a:gd name="connsiteY8" fmla="*/ 0 h 445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2663" h="4454504">
                <a:moveTo>
                  <a:pt x="0" y="0"/>
                </a:moveTo>
                <a:lnTo>
                  <a:pt x="1456918" y="0"/>
                </a:lnTo>
                <a:lnTo>
                  <a:pt x="1656156" y="166491"/>
                </a:lnTo>
                <a:cubicBezTo>
                  <a:pt x="1875002" y="361570"/>
                  <a:pt x="2058816" y="564892"/>
                  <a:pt x="2144541" y="731946"/>
                </a:cubicBezTo>
                <a:cubicBezTo>
                  <a:pt x="2373141" y="1177423"/>
                  <a:pt x="2209018" y="1751854"/>
                  <a:pt x="1933526" y="2138715"/>
                </a:cubicBezTo>
                <a:cubicBezTo>
                  <a:pt x="1658034" y="2525576"/>
                  <a:pt x="855003" y="2338007"/>
                  <a:pt x="491587" y="3053115"/>
                </a:cubicBezTo>
                <a:cubicBezTo>
                  <a:pt x="355306" y="3321281"/>
                  <a:pt x="191825" y="3771612"/>
                  <a:pt x="50289" y="4264084"/>
                </a:cubicBezTo>
                <a:lnTo>
                  <a:pt x="0" y="4454504"/>
                </a:lnTo>
                <a:lnTo>
                  <a:pt x="0" y="0"/>
                </a:lnTo>
                <a:close/>
              </a:path>
            </a:pathLst>
          </a:custGeom>
        </p:spPr>
      </p:pic>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rcRect l="63448" t="50010" r="15944"/>
          <a:stretch>
            <a:fillRect/>
          </a:stretch>
        </p:blipFill>
        <p:spPr>
          <a:xfrm>
            <a:off x="7235919" y="2971980"/>
            <a:ext cx="1884677" cy="2571215"/>
          </a:xfrm>
          <a:custGeom>
            <a:avLst/>
            <a:gdLst>
              <a:gd name="connsiteX0" fmla="*/ 1496870 w 2512902"/>
              <a:gd name="connsiteY0" fmla="*/ 448 h 3428287"/>
              <a:gd name="connsiteX1" fmla="*/ 1987870 w 2512902"/>
              <a:gd name="connsiteY1" fmla="*/ 80656 h 3428287"/>
              <a:gd name="connsiteX2" fmla="*/ 2336213 w 2512902"/>
              <a:gd name="connsiteY2" fmla="*/ 1212770 h 3428287"/>
              <a:gd name="connsiteX3" fmla="*/ 2474475 w 2512902"/>
              <a:gd name="connsiteY3" fmla="*/ 3355598 h 3428287"/>
              <a:gd name="connsiteX4" fmla="*/ 2454513 w 2512902"/>
              <a:gd name="connsiteY4" fmla="*/ 3428287 h 3428287"/>
              <a:gd name="connsiteX5" fmla="*/ 199777 w 2512902"/>
              <a:gd name="connsiteY5" fmla="*/ 3428287 h 3428287"/>
              <a:gd name="connsiteX6" fmla="*/ 139170 w 2512902"/>
              <a:gd name="connsiteY6" fmla="*/ 3310481 h 3428287"/>
              <a:gd name="connsiteX7" fmla="*/ 28442 w 2512902"/>
              <a:gd name="connsiteY7" fmla="*/ 2976256 h 3428287"/>
              <a:gd name="connsiteX8" fmla="*/ 180842 w 2512902"/>
              <a:gd name="connsiteY8" fmla="*/ 1169227 h 3428287"/>
              <a:gd name="connsiteX9" fmla="*/ 267928 w 2512902"/>
              <a:gd name="connsiteY9" fmla="*/ 211285 h 3428287"/>
              <a:gd name="connsiteX10" fmla="*/ 1496870 w 2512902"/>
              <a:gd name="connsiteY10" fmla="*/ 448 h 342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2902" h="3428287">
                <a:moveTo>
                  <a:pt x="1496870" y="448"/>
                </a:moveTo>
                <a:cubicBezTo>
                  <a:pt x="1701199" y="3974"/>
                  <a:pt x="1880147" y="28496"/>
                  <a:pt x="1987870" y="80656"/>
                </a:cubicBezTo>
                <a:cubicBezTo>
                  <a:pt x="2332584" y="247570"/>
                  <a:pt x="2267270" y="632199"/>
                  <a:pt x="2336213" y="1212770"/>
                </a:cubicBezTo>
                <a:cubicBezTo>
                  <a:pt x="2396538" y="1720770"/>
                  <a:pt x="2595770" y="2789952"/>
                  <a:pt x="2474475" y="3355598"/>
                </a:cubicBezTo>
                <a:lnTo>
                  <a:pt x="2454513" y="3428287"/>
                </a:lnTo>
                <a:lnTo>
                  <a:pt x="199777" y="3428287"/>
                </a:lnTo>
                <a:lnTo>
                  <a:pt x="139170" y="3310481"/>
                </a:lnTo>
                <a:cubicBezTo>
                  <a:pt x="91942" y="3205083"/>
                  <a:pt x="54749" y="3092370"/>
                  <a:pt x="28442" y="2976256"/>
                </a:cubicBezTo>
                <a:cubicBezTo>
                  <a:pt x="-76787" y="2511799"/>
                  <a:pt x="140928" y="1630055"/>
                  <a:pt x="180842" y="1169227"/>
                </a:cubicBezTo>
                <a:cubicBezTo>
                  <a:pt x="220756" y="708399"/>
                  <a:pt x="-33243" y="392713"/>
                  <a:pt x="267928" y="211285"/>
                </a:cubicBezTo>
                <a:cubicBezTo>
                  <a:pt x="474983" y="86553"/>
                  <a:pt x="1047348" y="-7308"/>
                  <a:pt x="1496870" y="448"/>
                </a:cubicBezTo>
                <a:close/>
              </a:path>
            </a:pathLst>
          </a:custGeom>
        </p:spPr>
      </p:pic>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rcRect l="76717" t="37598" b="34340"/>
          <a:stretch>
            <a:fillRect/>
          </a:stretch>
        </p:blipFill>
        <p:spPr>
          <a:xfrm rot="20559365">
            <a:off x="3785063" y="2265440"/>
            <a:ext cx="2129345" cy="1443373"/>
          </a:xfrm>
          <a:custGeom>
            <a:avLst/>
            <a:gdLst>
              <a:gd name="connsiteX0" fmla="*/ 2839127 w 2839127"/>
              <a:gd name="connsiteY0" fmla="*/ 37276 h 1924497"/>
              <a:gd name="connsiteX1" fmla="*/ 2839127 w 2839127"/>
              <a:gd name="connsiteY1" fmla="*/ 1595486 h 1924497"/>
              <a:gd name="connsiteX2" fmla="*/ 2767147 w 2839127"/>
              <a:gd name="connsiteY2" fmla="*/ 1634737 h 1924497"/>
              <a:gd name="connsiteX3" fmla="*/ 2319400 w 2839127"/>
              <a:gd name="connsiteY3" fmla="*/ 1828437 h 1924497"/>
              <a:gd name="connsiteX4" fmla="*/ 728080 w 2839127"/>
              <a:gd name="connsiteY4" fmla="*/ 1847947 h 1924497"/>
              <a:gd name="connsiteX5" fmla="*/ 696471 w 2839127"/>
              <a:gd name="connsiteY5" fmla="*/ 1841014 h 1924497"/>
              <a:gd name="connsiteX6" fmla="*/ 683158 w 2839127"/>
              <a:gd name="connsiteY6" fmla="*/ 1665667 h 1924497"/>
              <a:gd name="connsiteX7" fmla="*/ 369854 w 2839127"/>
              <a:gd name="connsiteY7" fmla="*/ 931902 h 1924497"/>
              <a:gd name="connsiteX8" fmla="*/ 108931 w 2839127"/>
              <a:gd name="connsiteY8" fmla="*/ 866429 h 1924497"/>
              <a:gd name="connsiteX9" fmla="*/ 0 w 2839127"/>
              <a:gd name="connsiteY9" fmla="*/ 856560 h 1924497"/>
              <a:gd name="connsiteX10" fmla="*/ 9268 w 2839127"/>
              <a:gd name="connsiteY10" fmla="*/ 821127 h 1924497"/>
              <a:gd name="connsiteX11" fmla="*/ 50824 w 2839127"/>
              <a:gd name="connsiteY11" fmla="*/ 706145 h 1924497"/>
              <a:gd name="connsiteX12" fmla="*/ 75174 w 2839127"/>
              <a:gd name="connsiteY12" fmla="*/ 654597 h 1924497"/>
              <a:gd name="connsiteX13" fmla="*/ 134015 w 2839127"/>
              <a:gd name="connsiteY13" fmla="*/ 653833 h 1924497"/>
              <a:gd name="connsiteX14" fmla="*/ 372464 w 2839127"/>
              <a:gd name="connsiteY14" fmla="*/ 623851 h 1924497"/>
              <a:gd name="connsiteX15" fmla="*/ 1222789 w 2839127"/>
              <a:gd name="connsiteY15" fmla="*/ 133747 h 1924497"/>
              <a:gd name="connsiteX16" fmla="*/ 1351074 w 2839127"/>
              <a:gd name="connsiteY16" fmla="*/ 13583 h 1924497"/>
              <a:gd name="connsiteX17" fmla="*/ 1463513 w 2839127"/>
              <a:gd name="connsiteY17" fmla="*/ 7357 h 1924497"/>
              <a:gd name="connsiteX18" fmla="*/ 2577086 w 2839127"/>
              <a:gd name="connsiteY18" fmla="*/ 20042 h 1924497"/>
              <a:gd name="connsiteX19" fmla="*/ 2839127 w 2839127"/>
              <a:gd name="connsiteY19" fmla="*/ 37276 h 192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39127" h="1924497">
                <a:moveTo>
                  <a:pt x="2839127" y="37276"/>
                </a:moveTo>
                <a:lnTo>
                  <a:pt x="2839127" y="1595486"/>
                </a:lnTo>
                <a:lnTo>
                  <a:pt x="2767147" y="1634737"/>
                </a:lnTo>
                <a:cubicBezTo>
                  <a:pt x="2601427" y="1721026"/>
                  <a:pt x="2446636" y="1788988"/>
                  <a:pt x="2319400" y="1828437"/>
                </a:cubicBezTo>
                <a:cubicBezTo>
                  <a:pt x="1895279" y="1959935"/>
                  <a:pt x="1232734" y="1946557"/>
                  <a:pt x="728080" y="1847947"/>
                </a:cubicBezTo>
                <a:lnTo>
                  <a:pt x="696471" y="1841014"/>
                </a:lnTo>
                <a:lnTo>
                  <a:pt x="683158" y="1665667"/>
                </a:lnTo>
                <a:cubicBezTo>
                  <a:pt x="656284" y="1304738"/>
                  <a:pt x="628389" y="1057087"/>
                  <a:pt x="369854" y="931902"/>
                </a:cubicBezTo>
                <a:cubicBezTo>
                  <a:pt x="305220" y="900606"/>
                  <a:pt x="214945" y="879260"/>
                  <a:pt x="108931" y="866429"/>
                </a:cubicBezTo>
                <a:lnTo>
                  <a:pt x="0" y="856560"/>
                </a:lnTo>
                <a:lnTo>
                  <a:pt x="9268" y="821127"/>
                </a:lnTo>
                <a:cubicBezTo>
                  <a:pt x="21239" y="782537"/>
                  <a:pt x="35087" y="744090"/>
                  <a:pt x="50824" y="706145"/>
                </a:cubicBezTo>
                <a:lnTo>
                  <a:pt x="75174" y="654597"/>
                </a:lnTo>
                <a:lnTo>
                  <a:pt x="134015" y="653833"/>
                </a:lnTo>
                <a:cubicBezTo>
                  <a:pt x="219848" y="649829"/>
                  <a:pt x="300305" y="640015"/>
                  <a:pt x="372464" y="623851"/>
                </a:cubicBezTo>
                <a:cubicBezTo>
                  <a:pt x="661101" y="559197"/>
                  <a:pt x="947430" y="375624"/>
                  <a:pt x="1222789" y="133747"/>
                </a:cubicBezTo>
                <a:lnTo>
                  <a:pt x="1351074" y="13583"/>
                </a:lnTo>
                <a:lnTo>
                  <a:pt x="1463513" y="7357"/>
                </a:lnTo>
                <a:cubicBezTo>
                  <a:pt x="1804146" y="-6005"/>
                  <a:pt x="2197002" y="-805"/>
                  <a:pt x="2577086" y="20042"/>
                </a:cubicBezTo>
                <a:lnTo>
                  <a:pt x="2839127" y="37276"/>
                </a:lnTo>
                <a:close/>
              </a:path>
            </a:pathLst>
          </a:custGeom>
        </p:spPr>
      </p:pic>
      <p:pic>
        <p:nvPicPr>
          <p:cNvPr id="36" name="Picture 35"/>
          <p:cNvPicPr>
            <a:picLocks noChangeAspect="1"/>
          </p:cNvPicPr>
          <p:nvPr/>
        </p:nvPicPr>
        <p:blipFill rotWithShape="1">
          <a:blip r:embed="rId7" cstate="print">
            <a:extLst>
              <a:ext uri="{28A0092B-C50C-407E-A947-70E740481C1C}">
                <a14:useLocalDpi xmlns:a14="http://schemas.microsoft.com/office/drawing/2010/main" val="0"/>
              </a:ext>
            </a:extLst>
          </a:blip>
          <a:srcRect l="36545" t="51157" r="36841" b="14696"/>
          <a:stretch>
            <a:fillRect/>
          </a:stretch>
        </p:blipFill>
        <p:spPr>
          <a:xfrm rot="20559365">
            <a:off x="2233765" y="3296380"/>
            <a:ext cx="2433937" cy="1592489"/>
          </a:xfrm>
          <a:custGeom>
            <a:avLst/>
            <a:gdLst>
              <a:gd name="connsiteX0" fmla="*/ 4786150 w 4878263"/>
              <a:gd name="connsiteY0" fmla="*/ 0 h 6858001"/>
              <a:gd name="connsiteX1" fmla="*/ 4760622 w 4878263"/>
              <a:gd name="connsiteY1" fmla="*/ 38829 h 6858001"/>
              <a:gd name="connsiteX2" fmla="*/ 4316574 w 4878263"/>
              <a:gd name="connsiteY2" fmla="*/ 763919 h 6858001"/>
              <a:gd name="connsiteX3" fmla="*/ 3346755 w 4878263"/>
              <a:gd name="connsiteY3" fmla="*/ 2648137 h 6858001"/>
              <a:gd name="connsiteX4" fmla="*/ 4804688 w 4878263"/>
              <a:gd name="connsiteY4" fmla="*/ 3234019 h 6858001"/>
              <a:gd name="connsiteX5" fmla="*/ 4878263 w 4878263"/>
              <a:gd name="connsiteY5" fmla="*/ 3233065 h 6858001"/>
              <a:gd name="connsiteX6" fmla="*/ 4853913 w 4878263"/>
              <a:gd name="connsiteY6" fmla="*/ 3284613 h 6858001"/>
              <a:gd name="connsiteX7" fmla="*/ 4812357 w 4878263"/>
              <a:gd name="connsiteY7" fmla="*/ 3399595 h 6858001"/>
              <a:gd name="connsiteX8" fmla="*/ 4803089 w 4878263"/>
              <a:gd name="connsiteY8" fmla="*/ 3435028 h 6858001"/>
              <a:gd name="connsiteX9" fmla="*/ 4801128 w 4878263"/>
              <a:gd name="connsiteY9" fmla="*/ 3434850 h 6858001"/>
              <a:gd name="connsiteX10" fmla="*/ 3453001 w 4878263"/>
              <a:gd name="connsiteY10" fmla="*/ 3640999 h 6858001"/>
              <a:gd name="connsiteX11" fmla="*/ 3365915 w 4878263"/>
              <a:gd name="connsiteY11" fmla="*/ 4598941 h 6858001"/>
              <a:gd name="connsiteX12" fmla="*/ 3213515 w 4878263"/>
              <a:gd name="connsiteY12" fmla="*/ 6405971 h 6858001"/>
              <a:gd name="connsiteX13" fmla="*/ 3324243 w 4878263"/>
              <a:gd name="connsiteY13" fmla="*/ 6740195 h 6858001"/>
              <a:gd name="connsiteX14" fmla="*/ 3384850 w 4878263"/>
              <a:gd name="connsiteY14" fmla="*/ 6858001 h 6858001"/>
              <a:gd name="connsiteX15" fmla="*/ 0 w 4878263"/>
              <a:gd name="connsiteY15" fmla="*/ 6858001 h 6858001"/>
              <a:gd name="connsiteX16" fmla="*/ 36773 w 4878263"/>
              <a:gd name="connsiteY16" fmla="*/ 6817083 h 6858001"/>
              <a:gd name="connsiteX17" fmla="*/ 230548 w 4878263"/>
              <a:gd name="connsiteY17" fmla="*/ 5163270 h 6858001"/>
              <a:gd name="connsiteX18" fmla="*/ 1391132 w 4878263"/>
              <a:gd name="connsiteY18" fmla="*/ 3580655 h 6858001"/>
              <a:gd name="connsiteX19" fmla="*/ 1848333 w 4878263"/>
              <a:gd name="connsiteY19" fmla="*/ 802286 h 6858001"/>
              <a:gd name="connsiteX20" fmla="*/ 1466967 w 4878263"/>
              <a:gd name="connsiteY20" fmla="*/ 32959 h 6858001"/>
              <a:gd name="connsiteX21" fmla="*/ 1446440 w 4878263"/>
              <a:gd name="connsiteY21" fmla="*/ 1 h 6858001"/>
              <a:gd name="connsiteX22" fmla="*/ 4786150 w 4878263"/>
              <a:gd name="connsiteY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78263" h="6858001">
                <a:moveTo>
                  <a:pt x="4786150" y="0"/>
                </a:moveTo>
                <a:lnTo>
                  <a:pt x="4760622" y="38829"/>
                </a:lnTo>
                <a:cubicBezTo>
                  <a:pt x="4606435" y="285720"/>
                  <a:pt x="4463778" y="543978"/>
                  <a:pt x="4316574" y="763919"/>
                </a:cubicBezTo>
                <a:cubicBezTo>
                  <a:pt x="3924028" y="1350428"/>
                  <a:pt x="3203591" y="2241737"/>
                  <a:pt x="3346755" y="2648137"/>
                </a:cubicBezTo>
                <a:cubicBezTo>
                  <a:pt x="3463075" y="2978337"/>
                  <a:pt x="4216578" y="3223173"/>
                  <a:pt x="4804688" y="3234019"/>
                </a:cubicBezTo>
                <a:lnTo>
                  <a:pt x="4878263" y="3233065"/>
                </a:lnTo>
                <a:lnTo>
                  <a:pt x="4853913" y="3284613"/>
                </a:lnTo>
                <a:cubicBezTo>
                  <a:pt x="4838176" y="3322558"/>
                  <a:pt x="4824328" y="3361005"/>
                  <a:pt x="4812357" y="3399595"/>
                </a:cubicBezTo>
                <a:lnTo>
                  <a:pt x="4803089" y="3435028"/>
                </a:lnTo>
                <a:lnTo>
                  <a:pt x="4801128" y="3434850"/>
                </a:lnTo>
                <a:cubicBezTo>
                  <a:pt x="4339506" y="3405595"/>
                  <a:pt x="3678879" y="3504927"/>
                  <a:pt x="3453001" y="3640999"/>
                </a:cubicBezTo>
                <a:cubicBezTo>
                  <a:pt x="3151830" y="3822427"/>
                  <a:pt x="3405828" y="4138113"/>
                  <a:pt x="3365915" y="4598941"/>
                </a:cubicBezTo>
                <a:cubicBezTo>
                  <a:pt x="3326001" y="5059769"/>
                  <a:pt x="3108285" y="5941513"/>
                  <a:pt x="3213515" y="6405971"/>
                </a:cubicBezTo>
                <a:cubicBezTo>
                  <a:pt x="3239822" y="6522084"/>
                  <a:pt x="3277015" y="6634796"/>
                  <a:pt x="3324243" y="6740195"/>
                </a:cubicBezTo>
                <a:lnTo>
                  <a:pt x="3384850" y="6858001"/>
                </a:lnTo>
                <a:lnTo>
                  <a:pt x="0" y="6858001"/>
                </a:lnTo>
                <a:lnTo>
                  <a:pt x="36773" y="6817083"/>
                </a:lnTo>
                <a:cubicBezTo>
                  <a:pt x="314533" y="6430737"/>
                  <a:pt x="10008" y="5655641"/>
                  <a:pt x="230548" y="5163270"/>
                </a:cubicBezTo>
                <a:cubicBezTo>
                  <a:pt x="482594" y="4600562"/>
                  <a:pt x="1121502" y="4307486"/>
                  <a:pt x="1391132" y="3580655"/>
                </a:cubicBezTo>
                <a:cubicBezTo>
                  <a:pt x="1660764" y="2853824"/>
                  <a:pt x="2200025" y="1716686"/>
                  <a:pt x="1848333" y="802286"/>
                </a:cubicBezTo>
                <a:cubicBezTo>
                  <a:pt x="1760409" y="573686"/>
                  <a:pt x="1630724" y="307719"/>
                  <a:pt x="1466967" y="32959"/>
                </a:cubicBezTo>
                <a:lnTo>
                  <a:pt x="1446440" y="1"/>
                </a:lnTo>
                <a:lnTo>
                  <a:pt x="4786150" y="0"/>
                </a:lnTo>
                <a:close/>
              </a:path>
            </a:pathLst>
          </a:custGeom>
        </p:spPr>
      </p:pic>
      <p:grpSp>
        <p:nvGrpSpPr>
          <p:cNvPr id="3" name="Group 2"/>
          <p:cNvGrpSpPr/>
          <p:nvPr/>
        </p:nvGrpSpPr>
        <p:grpSpPr>
          <a:xfrm>
            <a:off x="1751465" y="51470"/>
            <a:ext cx="5328215" cy="3312368"/>
            <a:chOff x="708290" y="-2055721"/>
            <a:chExt cx="4199705" cy="3029294"/>
          </a:xfrm>
        </p:grpSpPr>
        <p:pic>
          <p:nvPicPr>
            <p:cNvPr id="10" name="图片 3" descr="图片包含 电视&#10;&#10;自动生成的说明"/>
            <p:cNvPicPr>
              <a:picLocks noChangeAspect="1"/>
            </p:cNvPicPr>
            <p:nvPr/>
          </p:nvPicPr>
          <p:blipFill rotWithShape="1">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708290" y="-2055721"/>
              <a:ext cx="4199705" cy="3029294"/>
            </a:xfrm>
            <a:prstGeom prst="rect">
              <a:avLst/>
            </a:prstGeom>
          </p:spPr>
        </p:pic>
        <p:sp>
          <p:nvSpPr>
            <p:cNvPr id="39" name="TextBox 38"/>
            <p:cNvSpPr txBox="1"/>
            <p:nvPr/>
          </p:nvSpPr>
          <p:spPr>
            <a:xfrm>
              <a:off x="1446129" y="-1346530"/>
              <a:ext cx="2477734" cy="788127"/>
            </a:xfrm>
            <a:prstGeom prst="rect">
              <a:avLst/>
            </a:prstGeom>
            <a:noFill/>
          </p:spPr>
          <p:txBody>
            <a:bodyPr wrap="square" lIns="0" tIns="0" rIns="0" bIns="0" rtlCol="0">
              <a:spAutoFit/>
            </a:bodyPr>
            <a:lstStyle/>
            <a:p>
              <a:pPr algn="ctr" defTabSz="685800"/>
              <a:r>
                <a:rPr lang="vi-VN" sz="2800" b="1" dirty="0" smtClean="0">
                  <a:solidFill>
                    <a:srgbClr val="3F3F3F"/>
                  </a:solidFill>
                  <a:latin typeface="Arial" panose="020B0604020202020204" pitchFamily="34" charset="0"/>
                  <a:cs typeface="Arial" panose="020B0604020202020204" pitchFamily="34" charset="0"/>
                </a:rPr>
                <a:t>XIN CHÀO </a:t>
              </a:r>
            </a:p>
            <a:p>
              <a:pPr algn="ctr" defTabSz="685800"/>
              <a:r>
                <a:rPr lang="vi-VN" sz="2800" b="1" dirty="0" smtClean="0">
                  <a:solidFill>
                    <a:srgbClr val="3F3F3F"/>
                  </a:solidFill>
                  <a:latin typeface="Arial" panose="020B0604020202020204" pitchFamily="34" charset="0"/>
                  <a:cs typeface="Arial" panose="020B0604020202020204" pitchFamily="34" charset="0"/>
                </a:rPr>
                <a:t>VÀ HẸN GẶP LẠI</a:t>
              </a:r>
            </a:p>
          </p:txBody>
        </p:sp>
      </p:gr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24"/>
                                        </p:tgtEl>
                                        <p:attrNameLst>
                                          <p:attrName>r</p:attrName>
                                        </p:attrNameLst>
                                      </p:cBhvr>
                                    </p:animRot>
                                    <p:animRot by="-240000">
                                      <p:cBhvr>
                                        <p:cTn id="15" dur="200" fill="hold">
                                          <p:stCondLst>
                                            <p:cond delay="200"/>
                                          </p:stCondLst>
                                        </p:cTn>
                                        <p:tgtEl>
                                          <p:spTgt spid="24"/>
                                        </p:tgtEl>
                                        <p:attrNameLst>
                                          <p:attrName>r</p:attrName>
                                        </p:attrNameLst>
                                      </p:cBhvr>
                                    </p:animRot>
                                    <p:animRot by="240000">
                                      <p:cBhvr>
                                        <p:cTn id="16" dur="200" fill="hold">
                                          <p:stCondLst>
                                            <p:cond delay="400"/>
                                          </p:stCondLst>
                                        </p:cTn>
                                        <p:tgtEl>
                                          <p:spTgt spid="24"/>
                                        </p:tgtEl>
                                        <p:attrNameLst>
                                          <p:attrName>r</p:attrName>
                                        </p:attrNameLst>
                                      </p:cBhvr>
                                    </p:animRot>
                                    <p:animRot by="-240000">
                                      <p:cBhvr>
                                        <p:cTn id="17" dur="200" fill="hold">
                                          <p:stCondLst>
                                            <p:cond delay="600"/>
                                          </p:stCondLst>
                                        </p:cTn>
                                        <p:tgtEl>
                                          <p:spTgt spid="24"/>
                                        </p:tgtEl>
                                        <p:attrNameLst>
                                          <p:attrName>r</p:attrName>
                                        </p:attrNameLst>
                                      </p:cBhvr>
                                    </p:animRot>
                                    <p:animRot by="120000">
                                      <p:cBhvr>
                                        <p:cTn id="18" dur="200" fill="hold">
                                          <p:stCondLst>
                                            <p:cond delay="80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20092597">
            <a:off x="2353076" y="2000743"/>
            <a:ext cx="2895199" cy="707886"/>
          </a:xfrm>
          <a:prstGeom prst="rect">
            <a:avLst/>
          </a:prstGeom>
          <a:noFill/>
        </p:spPr>
        <p:txBody>
          <a:bodyPr wrap="square" rtlCol="0">
            <a:spAutoFit/>
          </a:bodyPr>
          <a:lstStyle/>
          <a:p>
            <a:r>
              <a:rPr lang="en-US" sz="4000" b="1" dirty="0" smtClean="0">
                <a:solidFill>
                  <a:srgbClr val="FF0000"/>
                </a:solidFill>
                <a:latin typeface="Algerian" panose="04020705040A02060702" pitchFamily="82" charset="0"/>
              </a:rPr>
              <a:t>KHÁM PHÁ</a:t>
            </a:r>
            <a:endParaRPr lang="en-US" sz="4000" b="1"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1146548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DA4D"/>
        </a:solidFill>
        <a:effectLst/>
      </p:bgPr>
    </p:bg>
    <p:spTree>
      <p:nvGrpSpPr>
        <p:cNvPr id="1" name=""/>
        <p:cNvGrpSpPr/>
        <p:nvPr/>
      </p:nvGrpSpPr>
      <p:grpSpPr>
        <a:xfrm>
          <a:off x="0" y="0"/>
          <a:ext cx="0" cy="0"/>
          <a:chOff x="0" y="0"/>
          <a:chExt cx="0" cy="0"/>
        </a:xfrm>
      </p:grpSpPr>
      <p:pic>
        <p:nvPicPr>
          <p:cNvPr id="1027" name="Picture 3" descr="E:\丫头\png\小人\卡通类素材\r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765372" flipH="1">
            <a:off x="368935" y="2558440"/>
            <a:ext cx="1572335" cy="215508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丫头\png\小人\卡通类素材\rt.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6997884" y="2401045"/>
            <a:ext cx="1534555" cy="2248340"/>
          </a:xfrm>
          <a:prstGeom prst="rect">
            <a:avLst/>
          </a:prstGeom>
          <a:noFill/>
          <a:extLst>
            <a:ext uri="{909E8E84-426E-40DD-AFC4-6F175D3DCCD1}">
              <a14:hiddenFill xmlns:a14="http://schemas.microsoft.com/office/drawing/2010/main">
                <a:solidFill>
                  <a:srgbClr val="FFFFFF"/>
                </a:solidFill>
              </a14:hiddenFill>
            </a:ext>
          </a:extLst>
        </p:spPr>
      </p:pic>
      <p:sp>
        <p:nvSpPr>
          <p:cNvPr id="5" name="Oval Callout 4"/>
          <p:cNvSpPr/>
          <p:nvPr/>
        </p:nvSpPr>
        <p:spPr>
          <a:xfrm rot="156337">
            <a:off x="1157076" y="990915"/>
            <a:ext cx="3343692" cy="1267860"/>
          </a:xfrm>
          <a:prstGeom prst="wedgeEllipseCallout">
            <a:avLst>
              <a:gd name="adj1" fmla="val -37506"/>
              <a:gd name="adj2" fmla="val 72508"/>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defRPr/>
            </a:pPr>
            <a:endParaRPr lang="vi-VN" altLang="vi-VN" sz="2000" b="1" dirty="0">
              <a:solidFill>
                <a:srgbClr val="E46C0A"/>
              </a:solidFill>
              <a:latin typeface="Arial" panose="020B0604020202020204" pitchFamily="34" charset="0"/>
              <a:cs typeface="Arial" panose="020B0604020202020204" pitchFamily="34" charset="0"/>
            </a:endParaRPr>
          </a:p>
          <a:p>
            <a:pPr algn="ctr">
              <a:defRPr/>
            </a:pPr>
            <a:r>
              <a:rPr lang="vi-VN" altLang="vi-VN" sz="2000" b="1" dirty="0">
                <a:solidFill>
                  <a:srgbClr val="E46C0A"/>
                </a:solidFill>
                <a:latin typeface="Arial" panose="020B0604020202020204" pitchFamily="34" charset="0"/>
                <a:cs typeface="Arial" panose="020B0604020202020204" pitchFamily="34" charset="0"/>
              </a:rPr>
              <a:t>1</a:t>
            </a:r>
          </a:p>
          <a:p>
            <a:pPr algn="ctr">
              <a:defRPr/>
            </a:pPr>
            <a:r>
              <a:rPr lang="vi-VN" altLang="vi-VN" sz="2000" b="1" dirty="0">
                <a:solidFill>
                  <a:srgbClr val="E46C0A"/>
                </a:solidFill>
                <a:latin typeface="Arial" panose="020B0604020202020204" pitchFamily="34" charset="0"/>
                <a:cs typeface="Arial" panose="020B0604020202020204" pitchFamily="34" charset="0"/>
              </a:rPr>
              <a:t>Các </a:t>
            </a:r>
            <a:r>
              <a:rPr lang="en-US" altLang="vi-VN" sz="2000" b="1" dirty="0" err="1">
                <a:solidFill>
                  <a:srgbClr val="E46C0A"/>
                </a:solidFill>
                <a:latin typeface="Arial" panose="020B0604020202020204" pitchFamily="34" charset="0"/>
                <a:cs typeface="Arial" panose="020B0604020202020204" pitchFamily="34" charset="0"/>
              </a:rPr>
              <a:t>hành</a:t>
            </a:r>
            <a:r>
              <a:rPr lang="en-US" altLang="vi-VN" sz="2000" b="1" dirty="0">
                <a:solidFill>
                  <a:srgbClr val="E46C0A"/>
                </a:solidFill>
                <a:latin typeface="Arial" panose="020B0604020202020204" pitchFamily="34" charset="0"/>
                <a:cs typeface="Arial" panose="020B0604020202020204" pitchFamily="34" charset="0"/>
              </a:rPr>
              <a:t> </a:t>
            </a:r>
            <a:r>
              <a:rPr lang="en-US" altLang="vi-VN" sz="2000" b="1" dirty="0" err="1">
                <a:solidFill>
                  <a:srgbClr val="E46C0A"/>
                </a:solidFill>
                <a:latin typeface="Arial" panose="020B0604020202020204" pitchFamily="34" charset="0"/>
                <a:cs typeface="Arial" panose="020B0604020202020204" pitchFamily="34" charset="0"/>
              </a:rPr>
              <a:t>tinh</a:t>
            </a:r>
            <a:r>
              <a:rPr lang="en-US" altLang="vi-VN" sz="2000" b="1" dirty="0">
                <a:solidFill>
                  <a:srgbClr val="E46C0A"/>
                </a:solidFill>
                <a:latin typeface="Arial" panose="020B0604020202020204" pitchFamily="34" charset="0"/>
                <a:cs typeface="Arial" panose="020B0604020202020204" pitchFamily="34" charset="0"/>
              </a:rPr>
              <a:t> </a:t>
            </a:r>
          </a:p>
          <a:p>
            <a:pPr algn="ctr">
              <a:defRPr/>
            </a:pPr>
            <a:r>
              <a:rPr lang="en-US" altLang="vi-VN" sz="2000" b="1" dirty="0" err="1">
                <a:solidFill>
                  <a:srgbClr val="E46C0A"/>
                </a:solidFill>
                <a:latin typeface="Arial" panose="020B0604020202020204" pitchFamily="34" charset="0"/>
                <a:cs typeface="Arial" panose="020B0604020202020204" pitchFamily="34" charset="0"/>
              </a:rPr>
              <a:t>trong</a:t>
            </a:r>
            <a:r>
              <a:rPr lang="en-US" altLang="vi-VN" sz="2000" b="1" dirty="0">
                <a:solidFill>
                  <a:srgbClr val="E46C0A"/>
                </a:solidFill>
                <a:latin typeface="Arial" panose="020B0604020202020204" pitchFamily="34" charset="0"/>
                <a:cs typeface="Arial" panose="020B0604020202020204" pitchFamily="34" charset="0"/>
              </a:rPr>
              <a:t> </a:t>
            </a:r>
            <a:r>
              <a:rPr lang="en-US" altLang="vi-VN" sz="2000" b="1" dirty="0" err="1">
                <a:solidFill>
                  <a:srgbClr val="E46C0A"/>
                </a:solidFill>
                <a:latin typeface="Arial" panose="020B0604020202020204" pitchFamily="34" charset="0"/>
                <a:cs typeface="Arial" panose="020B0604020202020204" pitchFamily="34" charset="0"/>
              </a:rPr>
              <a:t>hệ</a:t>
            </a:r>
            <a:r>
              <a:rPr lang="en-US" altLang="vi-VN" sz="2000" b="1" dirty="0">
                <a:solidFill>
                  <a:srgbClr val="E46C0A"/>
                </a:solidFill>
                <a:latin typeface="Arial" panose="020B0604020202020204" pitchFamily="34" charset="0"/>
                <a:cs typeface="Arial" panose="020B0604020202020204" pitchFamily="34" charset="0"/>
              </a:rPr>
              <a:t> </a:t>
            </a:r>
            <a:r>
              <a:rPr lang="en-US" altLang="vi-VN" sz="2000" b="1" dirty="0" err="1">
                <a:solidFill>
                  <a:srgbClr val="E46C0A"/>
                </a:solidFill>
                <a:latin typeface="Arial" panose="020B0604020202020204" pitchFamily="34" charset="0"/>
                <a:cs typeface="Arial" panose="020B0604020202020204" pitchFamily="34" charset="0"/>
              </a:rPr>
              <a:t>Mặt</a:t>
            </a:r>
            <a:r>
              <a:rPr lang="en-US" altLang="vi-VN" sz="2000" b="1" dirty="0">
                <a:solidFill>
                  <a:srgbClr val="E46C0A"/>
                </a:solidFill>
                <a:latin typeface="Arial" panose="020B0604020202020204" pitchFamily="34" charset="0"/>
                <a:cs typeface="Arial" panose="020B0604020202020204" pitchFamily="34" charset="0"/>
              </a:rPr>
              <a:t> </a:t>
            </a:r>
            <a:r>
              <a:rPr lang="en-US" altLang="vi-VN" sz="2000" b="1" dirty="0" err="1">
                <a:solidFill>
                  <a:srgbClr val="E46C0A"/>
                </a:solidFill>
                <a:latin typeface="Arial" panose="020B0604020202020204" pitchFamily="34" charset="0"/>
                <a:cs typeface="Arial" panose="020B0604020202020204" pitchFamily="34" charset="0"/>
              </a:rPr>
              <a:t>Trời</a:t>
            </a:r>
            <a:endParaRPr lang="vi-VN" altLang="vi-VN" sz="2000" b="1" dirty="0">
              <a:solidFill>
                <a:srgbClr val="E46C0A"/>
              </a:solidFill>
              <a:latin typeface="Arial" panose="020B0604020202020204" pitchFamily="34" charset="0"/>
              <a:cs typeface="Arial" panose="020B0604020202020204" pitchFamily="34" charset="0"/>
            </a:endParaRPr>
          </a:p>
          <a:p>
            <a:pPr algn="ctr">
              <a:defRPr/>
            </a:pPr>
            <a:endParaRPr lang="vi-VN" altLang="vi-VN" sz="2000" b="1" dirty="0">
              <a:solidFill>
                <a:srgbClr val="E46C0A"/>
              </a:solidFill>
              <a:latin typeface="Arial" panose="020B0604020202020204" pitchFamily="34" charset="0"/>
              <a:cs typeface="Arial" panose="020B0604020202020204" pitchFamily="34" charset="0"/>
            </a:endParaRPr>
          </a:p>
          <a:p>
            <a:pPr algn="ctr">
              <a:defRPr/>
            </a:pPr>
            <a:endParaRPr lang="en-US" altLang="vi-VN" sz="2000" b="1" dirty="0">
              <a:solidFill>
                <a:srgbClr val="E46C0A"/>
              </a:solidFill>
              <a:latin typeface="Arial" panose="020B0604020202020204" pitchFamily="34" charset="0"/>
              <a:cs typeface="Arial" panose="020B0604020202020204" pitchFamily="34" charset="0"/>
            </a:endParaRPr>
          </a:p>
        </p:txBody>
      </p:sp>
      <p:sp>
        <p:nvSpPr>
          <p:cNvPr id="11" name="Oval Callout 10"/>
          <p:cNvSpPr/>
          <p:nvPr/>
        </p:nvSpPr>
        <p:spPr>
          <a:xfrm rot="156337">
            <a:off x="4525513" y="695049"/>
            <a:ext cx="4078921" cy="1212994"/>
          </a:xfrm>
          <a:prstGeom prst="wedgeEllipseCallout">
            <a:avLst>
              <a:gd name="adj1" fmla="val 23291"/>
              <a:gd name="adj2" fmla="val 90256"/>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r>
              <a:rPr lang="vi-VN" altLang="vi-VN" sz="2000" dirty="0">
                <a:solidFill>
                  <a:schemeClr val="tx2">
                    <a:lumMod val="75000"/>
                  </a:schemeClr>
                </a:solidFill>
                <a:effectLst>
                  <a:outerShdw blurRad="38100" dist="38100" dir="2700000" algn="tl">
                    <a:srgbClr val="FFFFFF"/>
                  </a:outerShdw>
                </a:effectLst>
                <a:latin typeface="Arial" panose="020B0604020202020204" pitchFamily="34" charset="0"/>
                <a:cs typeface="Arial" panose="020B0604020202020204" pitchFamily="34" charset="0"/>
              </a:rPr>
              <a:t>2</a:t>
            </a:r>
          </a:p>
          <a:p>
            <a:pPr algn="ctr"/>
            <a:r>
              <a:rPr lang="vi-VN" altLang="zh-CN" sz="2000" b="1" dirty="0">
                <a:solidFill>
                  <a:schemeClr val="tx2">
                    <a:lumMod val="75000"/>
                  </a:schemeClr>
                </a:solidFill>
                <a:latin typeface="Arial" panose="020B0604020202020204" pitchFamily="34" charset="0"/>
                <a:cs typeface="Arial" panose="020B0604020202020204" pitchFamily="34" charset="0"/>
              </a:rPr>
              <a:t>Trái Đất là một </a:t>
            </a:r>
          </a:p>
          <a:p>
            <a:pPr algn="ctr"/>
            <a:r>
              <a:rPr lang="vi-VN" altLang="zh-CN" sz="2000" b="1" dirty="0">
                <a:solidFill>
                  <a:schemeClr val="tx2">
                    <a:lumMod val="75000"/>
                  </a:schemeClr>
                </a:solidFill>
                <a:latin typeface="Arial" panose="020B0604020202020204" pitchFamily="34" charset="0"/>
                <a:cs typeface="Arial" panose="020B0604020202020204" pitchFamily="34" charset="0"/>
              </a:rPr>
              <a:t>hành tinh có sự sống</a:t>
            </a:r>
          </a:p>
          <a:p>
            <a:pPr algn="ctr"/>
            <a:endParaRPr lang="zh-CN" altLang="en-US" sz="2000" b="1" dirty="0">
              <a:solidFill>
                <a:schemeClr val="tx2">
                  <a:lumMod val="7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0-#ppt_w/2"/>
                                          </p:val>
                                        </p:tav>
                                        <p:tav tm="100000">
                                          <p:val>
                                            <p:strVal val="#ppt_x"/>
                                          </p:val>
                                        </p:tav>
                                      </p:tavLst>
                                    </p:anim>
                                    <p:anim calcmode="lin" valueType="num">
                                      <p:cBhvr additive="base">
                                        <p:cTn id="8" dur="500" fill="hold"/>
                                        <p:tgtEl>
                                          <p:spTgt spid="10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 calcmode="lin" valueType="num">
                                      <p:cBhvr additive="base">
                                        <p:cTn id="17" dur="500" fill="hold"/>
                                        <p:tgtEl>
                                          <p:spTgt spid="1030"/>
                                        </p:tgtEl>
                                        <p:attrNameLst>
                                          <p:attrName>ppt_x</p:attrName>
                                        </p:attrNameLst>
                                      </p:cBhvr>
                                      <p:tavLst>
                                        <p:tav tm="0">
                                          <p:val>
                                            <p:strVal val="1+#ppt_w/2"/>
                                          </p:val>
                                        </p:tav>
                                        <p:tav tm="100000">
                                          <p:val>
                                            <p:strVal val="#ppt_x"/>
                                          </p:val>
                                        </p:tav>
                                      </p:tavLst>
                                    </p:anim>
                                    <p:anim calcmode="lin" valueType="num">
                                      <p:cBhvr additive="base">
                                        <p:cTn id="18" dur="500" fill="hold"/>
                                        <p:tgtEl>
                                          <p:spTgt spid="1030"/>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46" y="2429352"/>
            <a:ext cx="2341615"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0" name="图片 3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431" y="4619627"/>
            <a:ext cx="506857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3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92" y="4619627"/>
            <a:ext cx="482615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3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2" y="853079"/>
            <a:ext cx="2761509" cy="429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图片 3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92" y="3372399"/>
            <a:ext cx="1527956" cy="177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图片 33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7152" y="4406528"/>
            <a:ext cx="284900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图片 3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80615" y="145935"/>
            <a:ext cx="6909185" cy="85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图片 34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60520" y="3795887"/>
            <a:ext cx="3127336" cy="13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6"/>
          <p:cNvPicPr>
            <a:picLocks noChangeAspect="1" noChangeArrowheads="1"/>
          </p:cNvPicPr>
          <p:nvPr/>
        </p:nvPicPr>
        <p:blipFill>
          <a:blip r:embed="rId11" cstate="print">
            <a:extLst>
              <a:ext uri="{28A0092B-C50C-407E-A947-70E740481C1C}">
                <a14:useLocalDpi xmlns:a14="http://schemas.microsoft.com/office/drawing/2010/main" val="0"/>
              </a:ext>
            </a:extLst>
          </a:blip>
          <a:srcRect l="4533" t="32474" r="80000" b="43585"/>
          <a:stretch>
            <a:fillRect/>
          </a:stretch>
        </p:blipFill>
        <p:spPr bwMode="auto">
          <a:xfrm>
            <a:off x="3059832" y="2355726"/>
            <a:ext cx="678082" cy="72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7"/>
          <p:cNvPicPr>
            <a:picLocks noChangeAspect="1" noChangeArrowheads="1"/>
          </p:cNvPicPr>
          <p:nvPr/>
        </p:nvPicPr>
        <p:blipFill>
          <a:blip r:embed="rId12" cstate="print">
            <a:extLst>
              <a:ext uri="{28A0092B-C50C-407E-A947-70E740481C1C}">
                <a14:useLocalDpi xmlns:a14="http://schemas.microsoft.com/office/drawing/2010/main" val="0"/>
              </a:ext>
            </a:extLst>
          </a:blip>
          <a:srcRect l="34267" t="5688" r="53999" b="64444"/>
          <a:stretch>
            <a:fillRect/>
          </a:stretch>
        </p:blipFill>
        <p:spPr bwMode="auto">
          <a:xfrm>
            <a:off x="5736587" y="602781"/>
            <a:ext cx="518757" cy="79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8"/>
          <p:cNvPicPr>
            <a:picLocks noChangeAspect="1" noChangeArrowheads="1"/>
          </p:cNvPicPr>
          <p:nvPr/>
        </p:nvPicPr>
        <p:blipFill>
          <a:blip r:embed="rId13" cstate="print">
            <a:extLst>
              <a:ext uri="{28A0092B-C50C-407E-A947-70E740481C1C}">
                <a14:useLocalDpi xmlns:a14="http://schemas.microsoft.com/office/drawing/2010/main" val="0"/>
              </a:ext>
            </a:extLst>
          </a:blip>
          <a:srcRect l="69333" t="3081" r="19867" b="71083"/>
          <a:stretch>
            <a:fillRect/>
          </a:stretch>
        </p:blipFill>
        <p:spPr bwMode="auto">
          <a:xfrm>
            <a:off x="8244410" y="2169271"/>
            <a:ext cx="490761" cy="81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5"/>
          <p:cNvSpPr>
            <a:spLocks noChangeArrowheads="1" noChangeShapeType="1" noTextEdit="1"/>
          </p:cNvSpPr>
          <p:nvPr/>
        </p:nvSpPr>
        <p:spPr bwMode="auto">
          <a:xfrm>
            <a:off x="2843810" y="1150815"/>
            <a:ext cx="5998641" cy="1204912"/>
          </a:xfrm>
          <a:prstGeom prst="rect">
            <a:avLst/>
          </a:prstGeom>
          <a:extLst>
            <a:ext uri="{91240B29-F687-4F45-9708-019B960494DF}">
              <a14:hiddenLine xmlns:a14="http://schemas.microsoft.com/office/drawing/2010/main" w="9525">
                <a:solidFill>
                  <a:srgbClr val="000000"/>
                </a:solidFill>
                <a:round/>
              </a14:hiddenLine>
            </a:ext>
          </a:extLst>
        </p:spPr>
        <p:txBody>
          <a:bodyPr wrap="none" lIns="68306" tIns="34160" rIns="68306" bIns="34160" fromWordArt="1">
            <a:prstTxWarp prst="textWave1">
              <a:avLst>
                <a:gd name="adj1" fmla="val 13005"/>
                <a:gd name="adj2" fmla="val 0"/>
              </a:avLst>
            </a:prstTxWarp>
          </a:bodyPr>
          <a:lstStyle/>
          <a:p>
            <a:pPr algn="ctr" defTabSz="684530"/>
            <a:r>
              <a:rPr lang="vi-VN" sz="2700" b="1" kern="10" dirty="0">
                <a:solidFill>
                  <a:srgbClr val="00B0F0"/>
                </a:solidFill>
                <a:cs typeface="Calibri" panose="020F0502020204030204" pitchFamily="34" charset="0"/>
              </a:rPr>
              <a:t>CÁC </a:t>
            </a:r>
            <a:r>
              <a:rPr lang="vi-VN" sz="2700" b="1" kern="10" dirty="0" smtClean="0">
                <a:solidFill>
                  <a:srgbClr val="00B0F0"/>
                </a:solidFill>
                <a:cs typeface="Calibri" panose="020F0502020204030204" pitchFamily="34" charset="0"/>
              </a:rPr>
              <a:t>HÀNH </a:t>
            </a:r>
            <a:r>
              <a:rPr lang="vi-VN" sz="2700" b="1" kern="10" dirty="0">
                <a:solidFill>
                  <a:srgbClr val="00B0F0"/>
                </a:solidFill>
                <a:cs typeface="Calibri" panose="020F0502020204030204" pitchFamily="34" charset="0"/>
              </a:rPr>
              <a:t>TINH TRONG HỆ MẶT TRỜI</a:t>
            </a:r>
            <a:endParaRPr lang="en-GB" sz="2700" b="1" kern="10" dirty="0">
              <a:solidFill>
                <a:srgbClr val="00B0F0"/>
              </a:solidFill>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7"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180512" cy="5164038"/>
          </a:xfrm>
          <a:prstGeom prst="rect">
            <a:avLst/>
          </a:prstGeom>
        </p:spPr>
      </p:pic>
      <p:sp>
        <p:nvSpPr>
          <p:cNvPr id="3" name="Rectangle 2"/>
          <p:cNvSpPr/>
          <p:nvPr/>
        </p:nvSpPr>
        <p:spPr>
          <a:xfrm>
            <a:off x="179514" y="4227934"/>
            <a:ext cx="8784976" cy="792088"/>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just"/>
            <a:r>
              <a:rPr lang="vi-VN" sz="2000" dirty="0">
                <a:solidFill>
                  <a:srgbClr val="002060"/>
                </a:solidFill>
              </a:rPr>
              <a:t>	Hệ Mặt Trời ( hay còn gọi là Thái Dương Hệ) là một hệ hành tinh có Mặt Trời ở trung tâm và </a:t>
            </a:r>
            <a:r>
              <a:rPr lang="vi-VN" sz="2000" dirty="0" smtClean="0">
                <a:solidFill>
                  <a:srgbClr val="002060"/>
                </a:solidFill>
              </a:rPr>
              <a:t>các hành tinh </a:t>
            </a:r>
            <a:r>
              <a:rPr lang="vi-VN" sz="2000" dirty="0">
                <a:solidFill>
                  <a:srgbClr val="002060"/>
                </a:solidFill>
              </a:rPr>
              <a:t>nằm xung quanh Mặt Trời.</a:t>
            </a:r>
            <a:endParaRPr lang="en-US" sz="2000"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95486"/>
            <a:ext cx="7776864" cy="3888432"/>
          </a:xfrm>
          <a:prstGeom prst="rect">
            <a:avLst/>
          </a:prstGeom>
        </p:spPr>
      </p:pic>
      <p:sp>
        <p:nvSpPr>
          <p:cNvPr id="5" name="Rectangle 4"/>
          <p:cNvSpPr/>
          <p:nvPr/>
        </p:nvSpPr>
        <p:spPr>
          <a:xfrm>
            <a:off x="179514" y="4227934"/>
            <a:ext cx="8784976" cy="792088"/>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lIns="91404" tIns="45701" rIns="91404" bIns="45701" rtlCol="0" anchor="ctr"/>
          <a:lstStyle/>
          <a:p>
            <a:pPr algn="ctr"/>
            <a:r>
              <a:rPr lang="vi-VN" sz="2000" dirty="0" smtClean="0">
                <a:solidFill>
                  <a:srgbClr val="002060"/>
                </a:solidFill>
              </a:rPr>
              <a:t>Hành tinh là thiên thể quay quanh Mặt Trời.</a:t>
            </a:r>
            <a:endParaRPr lang="en-US" sz="2000" dirty="0">
              <a:solidFill>
                <a:srgbClr val="00206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幼儿园卡通卡通课件小学生亲子活动幼儿园展板家长会自我介绍宝宝成长记录PPT模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olor of 2020">
      <a:dk1>
        <a:srgbClr val="3F3F3F"/>
      </a:dk1>
      <a:lt1>
        <a:sysClr val="window" lastClr="FFFFFF"/>
      </a:lt1>
      <a:dk2>
        <a:srgbClr val="1D4E89"/>
      </a:dk2>
      <a:lt2>
        <a:srgbClr val="E7E6E6"/>
      </a:lt2>
      <a:accent1>
        <a:srgbClr val="4FC1E9"/>
      </a:accent1>
      <a:accent2>
        <a:srgbClr val="48CFAD"/>
      </a:accent2>
      <a:accent3>
        <a:srgbClr val="A0D468"/>
      </a:accent3>
      <a:accent4>
        <a:srgbClr val="FFCE54"/>
      </a:accent4>
      <a:accent5>
        <a:srgbClr val="FC6E51"/>
      </a:accent5>
      <a:accent6>
        <a:srgbClr val="ED5565"/>
      </a:accent6>
      <a:hlink>
        <a:srgbClr val="5D9CEC"/>
      </a:hlink>
      <a:folHlink>
        <a:srgbClr val="AC92EC"/>
      </a:folHlink>
    </a:clrScheme>
    <a:fontScheme name="Custom 5">
      <a:majorFont>
        <a:latin typeface="A3.OpenSansBold-San"/>
        <a:ea typeface=""/>
        <a:cs typeface=""/>
      </a:majorFont>
      <a:minorFont>
        <a:latin typeface="A3.OpenSans-S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60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Color of 2020">
      <a:dk1>
        <a:srgbClr val="3F3F3F"/>
      </a:dk1>
      <a:lt1>
        <a:sysClr val="window" lastClr="FFFFFF"/>
      </a:lt1>
      <a:dk2>
        <a:srgbClr val="1D4E89"/>
      </a:dk2>
      <a:lt2>
        <a:srgbClr val="E7E6E6"/>
      </a:lt2>
      <a:accent1>
        <a:srgbClr val="4FC1E9"/>
      </a:accent1>
      <a:accent2>
        <a:srgbClr val="48CFAD"/>
      </a:accent2>
      <a:accent3>
        <a:srgbClr val="A0D468"/>
      </a:accent3>
      <a:accent4>
        <a:srgbClr val="FFCE54"/>
      </a:accent4>
      <a:accent5>
        <a:srgbClr val="FC6E51"/>
      </a:accent5>
      <a:accent6>
        <a:srgbClr val="ED5565"/>
      </a:accent6>
      <a:hlink>
        <a:srgbClr val="5D9CEC"/>
      </a:hlink>
      <a:folHlink>
        <a:srgbClr val="AC92EC"/>
      </a:folHlink>
    </a:clrScheme>
    <a:fontScheme name="Custom 5">
      <a:majorFont>
        <a:latin typeface="A3.OpenSansBold-San"/>
        <a:ea typeface=""/>
        <a:cs typeface=""/>
      </a:majorFont>
      <a:minorFont>
        <a:latin typeface="A3.OpenSans-S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60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Theme">
  <a:themeElements>
    <a:clrScheme name="Color of 2020">
      <a:dk1>
        <a:srgbClr val="3F3F3F"/>
      </a:dk1>
      <a:lt1>
        <a:sysClr val="window" lastClr="FFFFFF"/>
      </a:lt1>
      <a:dk2>
        <a:srgbClr val="1D4E89"/>
      </a:dk2>
      <a:lt2>
        <a:srgbClr val="E7E6E6"/>
      </a:lt2>
      <a:accent1>
        <a:srgbClr val="4FC1E9"/>
      </a:accent1>
      <a:accent2>
        <a:srgbClr val="48CFAD"/>
      </a:accent2>
      <a:accent3>
        <a:srgbClr val="A0D468"/>
      </a:accent3>
      <a:accent4>
        <a:srgbClr val="FFCE54"/>
      </a:accent4>
      <a:accent5>
        <a:srgbClr val="FC6E51"/>
      </a:accent5>
      <a:accent6>
        <a:srgbClr val="ED5565"/>
      </a:accent6>
      <a:hlink>
        <a:srgbClr val="5D9CEC"/>
      </a:hlink>
      <a:folHlink>
        <a:srgbClr val="AC92EC"/>
      </a:folHlink>
    </a:clrScheme>
    <a:fontScheme name="Custom 5">
      <a:majorFont>
        <a:latin typeface="A3.OpenSansBold-San"/>
        <a:ea typeface=""/>
        <a:cs typeface=""/>
      </a:majorFont>
      <a:minorFont>
        <a:latin typeface="A3.OpenSans-S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60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华文琥珀"/>
        <a:ea typeface="华康少女文字W5"/>
        <a:cs typeface=""/>
      </a:majorFont>
      <a:minorFont>
        <a:latin typeface="华文琥珀"/>
        <a:ea typeface="华康少女文字W5"/>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1044</Words>
  <Application>Microsoft Office PowerPoint</Application>
  <PresentationFormat>On-screen Show (16:9)</PresentationFormat>
  <Paragraphs>183</Paragraphs>
  <Slides>52</Slides>
  <Notes>12</Notes>
  <HiddenSlides>0</HiddenSlides>
  <MMClips>5</MMClips>
  <ScaleCrop>false</ScaleCrop>
  <HeadingPairs>
    <vt:vector size="6" baseType="variant">
      <vt:variant>
        <vt:lpstr>Fonts Used</vt:lpstr>
      </vt:variant>
      <vt:variant>
        <vt:i4>18</vt:i4>
      </vt:variant>
      <vt:variant>
        <vt:lpstr>Theme</vt:lpstr>
      </vt:variant>
      <vt:variant>
        <vt:i4>16</vt:i4>
      </vt:variant>
      <vt:variant>
        <vt:lpstr>Slide Titles</vt:lpstr>
      </vt:variant>
      <vt:variant>
        <vt:i4>52</vt:i4>
      </vt:variant>
    </vt:vector>
  </HeadingPairs>
  <TitlesOfParts>
    <vt:vector size="86" baseType="lpstr">
      <vt:lpstr>Microsoft YaHei</vt:lpstr>
      <vt:lpstr>宋体</vt:lpstr>
      <vt:lpstr>宋体</vt:lpstr>
      <vt:lpstr>A3.OpenSansBold-San</vt:lpstr>
      <vt:lpstr>A3.OpenSans-San</vt:lpstr>
      <vt:lpstr>Algerian</vt:lpstr>
      <vt:lpstr>Arial</vt:lpstr>
      <vt:lpstr>Calibri</vt:lpstr>
      <vt:lpstr>Calibri Light</vt:lpstr>
      <vt:lpstr>Cambria</vt:lpstr>
      <vt:lpstr>等线</vt:lpstr>
      <vt:lpstr>ITC Avant Garde Std Bk</vt:lpstr>
      <vt:lpstr>Segoe UI Emoji</vt:lpstr>
      <vt:lpstr>华文琥珀</vt:lpstr>
      <vt:lpstr>Times New Roman</vt:lpstr>
      <vt:lpstr>Wingdings 2</vt:lpstr>
      <vt:lpstr>华康少女文字W5</vt:lpstr>
      <vt:lpstr>汉仪跳跳体简</vt:lpstr>
      <vt:lpstr>Office 主题​​</vt:lpstr>
      <vt:lpstr>1_HDOfficeLightV0</vt:lpstr>
      <vt:lpstr>Office Theme</vt:lpstr>
      <vt:lpstr>1_Office Theme</vt:lpstr>
      <vt:lpstr>3_Office Theme</vt:lpstr>
      <vt:lpstr>6_Office Theme</vt:lpstr>
      <vt:lpstr>4_Office Theme</vt:lpstr>
      <vt:lpstr>8_Office Theme</vt:lpstr>
      <vt:lpstr>1_Office 主题​​</vt:lpstr>
      <vt:lpstr>2_Office 主题​​</vt:lpstr>
      <vt:lpstr>3_Office 主题​​</vt:lpstr>
      <vt:lpstr>2_HDOfficeLightV0</vt:lpstr>
      <vt:lpstr>4_Office 主题​​</vt:lpstr>
      <vt:lpstr>5_Office 主题​​</vt:lpstr>
      <vt:lpstr>6_Office 主题​​</vt:lpstr>
      <vt:lpstr>7_Office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幼儿园卡通卡通课件小学生亲子活动幼儿园展板家长会自我介绍宝宝成长记录PPT模板</dc:title>
  <dc:creator/>
  <cp:lastModifiedBy/>
  <cp:revision>4</cp:revision>
  <dcterms:created xsi:type="dcterms:W3CDTF">2017-03-06T01:56:00Z</dcterms:created>
  <dcterms:modified xsi:type="dcterms:W3CDTF">2022-04-16T15:46:13Z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FEC50A0DED9C4EB08D418BA7E41F8CE6</vt:lpwstr>
  </property>
  <property fmtid="{D5CDD505-2E9C-101B-9397-08002B2CF9AE}" pid="3" name="KSOProductBuildVer">
    <vt:lpwstr>1033-11.2.0.10445</vt:lpwstr>
  </property>
</Properties>
</file>