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04" r:id="rId5"/>
    <p:sldId id="312" r:id="rId6"/>
    <p:sldId id="307" r:id="rId7"/>
    <p:sldId id="308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3" r:id="rId17"/>
    <p:sldId id="322" r:id="rId18"/>
    <p:sldId id="324" r:id="rId19"/>
  </p:sldIdLst>
  <p:sldSz cx="12192000" cy="6858000"/>
  <p:notesSz cx="6858000" cy="9144000"/>
  <p:embeddedFontLs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Microsoft YaHei" panose="020B0503020204020204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688F"/>
    <a:srgbClr val="6F4836"/>
    <a:srgbClr val="4EBCB6"/>
    <a:srgbClr val="77C285"/>
    <a:srgbClr val="F5B22E"/>
    <a:srgbClr val="EC6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36BD-79EC-4BC4-804B-244701DB88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B59E-3220-4780-8047-C4E0AD10C9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B59E-3220-4780-8047-C4E0AD10C9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524596" y="3608058"/>
            <a:ext cx="2817926" cy="1955282"/>
          </a:xfrm>
          <a:custGeom>
            <a:avLst/>
            <a:gdLst>
              <a:gd name="connsiteX0" fmla="*/ 1737564 w 2817926"/>
              <a:gd name="connsiteY0" fmla="*/ 509 h 1955282"/>
              <a:gd name="connsiteX1" fmla="*/ 2527366 w 2817926"/>
              <a:gd name="connsiteY1" fmla="*/ 56924 h 1955282"/>
              <a:gd name="connsiteX2" fmla="*/ 2786872 w 2817926"/>
              <a:gd name="connsiteY2" fmla="*/ 260016 h 1955282"/>
              <a:gd name="connsiteX3" fmla="*/ 2809438 w 2817926"/>
              <a:gd name="connsiteY3" fmla="*/ 801594 h 1955282"/>
              <a:gd name="connsiteX4" fmla="*/ 2753024 w 2817926"/>
              <a:gd name="connsiteY4" fmla="*/ 1388304 h 1955282"/>
              <a:gd name="connsiteX5" fmla="*/ 2767086 w 2817926"/>
              <a:gd name="connsiteY5" fmla="*/ 1843870 h 1955282"/>
              <a:gd name="connsiteX6" fmla="*/ 2391971 w 2817926"/>
              <a:gd name="connsiteY6" fmla="*/ 1896034 h 1955282"/>
              <a:gd name="connsiteX7" fmla="*/ 1760130 w 2817926"/>
              <a:gd name="connsiteY7" fmla="*/ 1952448 h 1955282"/>
              <a:gd name="connsiteX8" fmla="*/ 1184703 w 2817926"/>
              <a:gd name="connsiteY8" fmla="*/ 1884751 h 1955282"/>
              <a:gd name="connsiteX9" fmla="*/ 676973 w 2817926"/>
              <a:gd name="connsiteY9" fmla="*/ 1941165 h 1955282"/>
              <a:gd name="connsiteX10" fmla="*/ 135395 w 2817926"/>
              <a:gd name="connsiteY10" fmla="*/ 1896034 h 1955282"/>
              <a:gd name="connsiteX11" fmla="*/ 56415 w 2817926"/>
              <a:gd name="connsiteY11" fmla="*/ 1365738 h 1955282"/>
              <a:gd name="connsiteX12" fmla="*/ 0 w 2817926"/>
              <a:gd name="connsiteY12" fmla="*/ 936989 h 1955282"/>
              <a:gd name="connsiteX13" fmla="*/ 56415 w 2817926"/>
              <a:gd name="connsiteY13" fmla="*/ 542088 h 1955282"/>
              <a:gd name="connsiteX14" fmla="*/ 33849 w 2817926"/>
              <a:gd name="connsiteY14" fmla="*/ 124621 h 1955282"/>
              <a:gd name="connsiteX15" fmla="*/ 440033 w 2817926"/>
              <a:gd name="connsiteY15" fmla="*/ 45641 h 1955282"/>
              <a:gd name="connsiteX16" fmla="*/ 1038025 w 2817926"/>
              <a:gd name="connsiteY16" fmla="*/ 79489 h 1955282"/>
              <a:gd name="connsiteX17" fmla="*/ 1737564 w 2817926"/>
              <a:gd name="connsiteY17" fmla="*/ 509 h 195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7926" h="1955282">
                <a:moveTo>
                  <a:pt x="1737564" y="509"/>
                </a:moveTo>
                <a:cubicBezTo>
                  <a:pt x="1985788" y="-3251"/>
                  <a:pt x="2352481" y="13673"/>
                  <a:pt x="2527366" y="56924"/>
                </a:cubicBezTo>
                <a:cubicBezTo>
                  <a:pt x="2702251" y="100174"/>
                  <a:pt x="2739860" y="135904"/>
                  <a:pt x="2786872" y="260016"/>
                </a:cubicBezTo>
                <a:cubicBezTo>
                  <a:pt x="2833885" y="384127"/>
                  <a:pt x="2815080" y="613546"/>
                  <a:pt x="2809438" y="801594"/>
                </a:cubicBezTo>
                <a:cubicBezTo>
                  <a:pt x="2803797" y="989642"/>
                  <a:pt x="2760082" y="1214591"/>
                  <a:pt x="2753024" y="1388304"/>
                </a:cubicBezTo>
                <a:cubicBezTo>
                  <a:pt x="2745965" y="1562017"/>
                  <a:pt x="2827261" y="1759249"/>
                  <a:pt x="2767086" y="1843870"/>
                </a:cubicBezTo>
                <a:cubicBezTo>
                  <a:pt x="2706911" y="1928492"/>
                  <a:pt x="2559798" y="1877938"/>
                  <a:pt x="2391971" y="1896034"/>
                </a:cubicBezTo>
                <a:cubicBezTo>
                  <a:pt x="2224145" y="1914130"/>
                  <a:pt x="1961341" y="1954329"/>
                  <a:pt x="1760130" y="1952448"/>
                </a:cubicBezTo>
                <a:cubicBezTo>
                  <a:pt x="1558919" y="1950567"/>
                  <a:pt x="1365229" y="1886632"/>
                  <a:pt x="1184703" y="1884751"/>
                </a:cubicBezTo>
                <a:cubicBezTo>
                  <a:pt x="1004177" y="1882870"/>
                  <a:pt x="851858" y="1939284"/>
                  <a:pt x="676973" y="1941165"/>
                </a:cubicBezTo>
                <a:cubicBezTo>
                  <a:pt x="502089" y="1943046"/>
                  <a:pt x="238822" y="1991938"/>
                  <a:pt x="135395" y="1896034"/>
                </a:cubicBezTo>
                <a:cubicBezTo>
                  <a:pt x="31968" y="1800129"/>
                  <a:pt x="78980" y="1525579"/>
                  <a:pt x="56415" y="1365738"/>
                </a:cubicBezTo>
                <a:cubicBezTo>
                  <a:pt x="48514" y="1215196"/>
                  <a:pt x="0" y="1074264"/>
                  <a:pt x="0" y="936989"/>
                </a:cubicBezTo>
                <a:cubicBezTo>
                  <a:pt x="0" y="799713"/>
                  <a:pt x="50773" y="677482"/>
                  <a:pt x="56415" y="542088"/>
                </a:cubicBezTo>
                <a:cubicBezTo>
                  <a:pt x="62056" y="406693"/>
                  <a:pt x="-30088" y="207362"/>
                  <a:pt x="33849" y="124621"/>
                </a:cubicBezTo>
                <a:cubicBezTo>
                  <a:pt x="97786" y="41880"/>
                  <a:pt x="272670" y="53163"/>
                  <a:pt x="440033" y="45641"/>
                </a:cubicBezTo>
                <a:cubicBezTo>
                  <a:pt x="607395" y="38119"/>
                  <a:pt x="821770" y="87012"/>
                  <a:pt x="1038025" y="79489"/>
                </a:cubicBezTo>
                <a:cubicBezTo>
                  <a:pt x="1254281" y="71967"/>
                  <a:pt x="1489341" y="4270"/>
                  <a:pt x="1737564" y="5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4373299" y="1728707"/>
            <a:ext cx="2858100" cy="1952166"/>
          </a:xfrm>
          <a:custGeom>
            <a:avLst/>
            <a:gdLst>
              <a:gd name="connsiteX0" fmla="*/ 1737565 w 2858100"/>
              <a:gd name="connsiteY0" fmla="*/ 180 h 1952166"/>
              <a:gd name="connsiteX1" fmla="*/ 2527367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1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5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5" y="180"/>
                </a:moveTo>
                <a:cubicBezTo>
                  <a:pt x="1985788" y="-3581"/>
                  <a:pt x="2352482" y="52833"/>
                  <a:pt x="2527367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1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5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590372" y="1728707"/>
            <a:ext cx="2858100" cy="1952166"/>
          </a:xfrm>
          <a:custGeom>
            <a:avLst/>
            <a:gdLst>
              <a:gd name="connsiteX0" fmla="*/ 1737564 w 2858100"/>
              <a:gd name="connsiteY0" fmla="*/ 180 h 1952166"/>
              <a:gd name="connsiteX1" fmla="*/ 2527366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0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4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4" y="180"/>
                </a:moveTo>
                <a:cubicBezTo>
                  <a:pt x="1985788" y="-3581"/>
                  <a:pt x="2352482" y="52833"/>
                  <a:pt x="2527366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0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4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597931" y="3072027"/>
            <a:ext cx="2000055" cy="2097235"/>
          </a:xfrm>
          <a:custGeom>
            <a:avLst/>
            <a:gdLst>
              <a:gd name="connsiteX0" fmla="*/ 763645 w 2000055"/>
              <a:gd name="connsiteY0" fmla="*/ 227 h 2097235"/>
              <a:gd name="connsiteX1" fmla="*/ 1156451 w 2000055"/>
              <a:gd name="connsiteY1" fmla="*/ 60882 h 2097235"/>
              <a:gd name="connsiteX2" fmla="*/ 1553537 w 2000055"/>
              <a:gd name="connsiteY2" fmla="*/ 225193 h 2097235"/>
              <a:gd name="connsiteX3" fmla="*/ 1868467 w 2000055"/>
              <a:gd name="connsiteY3" fmla="*/ 362119 h 2097235"/>
              <a:gd name="connsiteX4" fmla="*/ 1978008 w 2000055"/>
              <a:gd name="connsiteY4" fmla="*/ 827668 h 2097235"/>
              <a:gd name="connsiteX5" fmla="*/ 1978008 w 2000055"/>
              <a:gd name="connsiteY5" fmla="*/ 1293217 h 2097235"/>
              <a:gd name="connsiteX6" fmla="*/ 1745234 w 2000055"/>
              <a:gd name="connsiteY6" fmla="*/ 1717688 h 2097235"/>
              <a:gd name="connsiteX7" fmla="*/ 1307070 w 2000055"/>
              <a:gd name="connsiteY7" fmla="*/ 2018925 h 2097235"/>
              <a:gd name="connsiteX8" fmla="*/ 636132 w 2000055"/>
              <a:gd name="connsiteY8" fmla="*/ 2073696 h 2097235"/>
              <a:gd name="connsiteX9" fmla="*/ 334894 w 2000055"/>
              <a:gd name="connsiteY9" fmla="*/ 1690303 h 2097235"/>
              <a:gd name="connsiteX10" fmla="*/ 19964 w 2000055"/>
              <a:gd name="connsiteY10" fmla="*/ 1389065 h 2097235"/>
              <a:gd name="connsiteX11" fmla="*/ 47349 w 2000055"/>
              <a:gd name="connsiteY11" fmla="*/ 772897 h 2097235"/>
              <a:gd name="connsiteX12" fmla="*/ 170583 w 2000055"/>
              <a:gd name="connsiteY12" fmla="*/ 471660 h 2097235"/>
              <a:gd name="connsiteX13" fmla="*/ 362280 w 2000055"/>
              <a:gd name="connsiteY13" fmla="*/ 362119 h 2097235"/>
              <a:gd name="connsiteX14" fmla="*/ 649825 w 2000055"/>
              <a:gd name="connsiteY14" fmla="*/ 19804 h 2097235"/>
              <a:gd name="connsiteX15" fmla="*/ 763645 w 2000055"/>
              <a:gd name="connsiteY15" fmla="*/ 227 h 209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055" h="2097235">
                <a:moveTo>
                  <a:pt x="763645" y="227"/>
                </a:moveTo>
                <a:cubicBezTo>
                  <a:pt x="889445" y="-3303"/>
                  <a:pt x="1043487" y="35208"/>
                  <a:pt x="1156451" y="60882"/>
                </a:cubicBezTo>
                <a:cubicBezTo>
                  <a:pt x="1307070" y="95113"/>
                  <a:pt x="1434867" y="174986"/>
                  <a:pt x="1553537" y="225193"/>
                </a:cubicBezTo>
                <a:cubicBezTo>
                  <a:pt x="1672207" y="275400"/>
                  <a:pt x="1797722" y="261707"/>
                  <a:pt x="1868467" y="362119"/>
                </a:cubicBezTo>
                <a:cubicBezTo>
                  <a:pt x="1939213" y="462531"/>
                  <a:pt x="1959751" y="672485"/>
                  <a:pt x="1978008" y="827668"/>
                </a:cubicBezTo>
                <a:cubicBezTo>
                  <a:pt x="1996264" y="982851"/>
                  <a:pt x="2016803" y="1144881"/>
                  <a:pt x="1978008" y="1293217"/>
                </a:cubicBezTo>
                <a:cubicBezTo>
                  <a:pt x="1939213" y="1441553"/>
                  <a:pt x="1857057" y="1596737"/>
                  <a:pt x="1745234" y="1717688"/>
                </a:cubicBezTo>
                <a:cubicBezTo>
                  <a:pt x="1633410" y="1838639"/>
                  <a:pt x="1491920" y="1959591"/>
                  <a:pt x="1307070" y="2018925"/>
                </a:cubicBezTo>
                <a:cubicBezTo>
                  <a:pt x="1122220" y="2078260"/>
                  <a:pt x="798161" y="2128466"/>
                  <a:pt x="636132" y="2073696"/>
                </a:cubicBezTo>
                <a:cubicBezTo>
                  <a:pt x="474103" y="2018925"/>
                  <a:pt x="437589" y="1804407"/>
                  <a:pt x="334894" y="1690303"/>
                </a:cubicBezTo>
                <a:cubicBezTo>
                  <a:pt x="232200" y="1576198"/>
                  <a:pt x="67889" y="1541966"/>
                  <a:pt x="19964" y="1389065"/>
                </a:cubicBezTo>
                <a:cubicBezTo>
                  <a:pt x="-27960" y="1236164"/>
                  <a:pt x="22247" y="925799"/>
                  <a:pt x="47349" y="772897"/>
                </a:cubicBezTo>
                <a:cubicBezTo>
                  <a:pt x="72452" y="619996"/>
                  <a:pt x="122659" y="540123"/>
                  <a:pt x="170583" y="471660"/>
                </a:cubicBezTo>
                <a:cubicBezTo>
                  <a:pt x="218507" y="403197"/>
                  <a:pt x="282406" y="437428"/>
                  <a:pt x="362280" y="362119"/>
                </a:cubicBezTo>
                <a:cubicBezTo>
                  <a:pt x="442153" y="286810"/>
                  <a:pt x="517462" y="70010"/>
                  <a:pt x="649825" y="19804"/>
                </a:cubicBezTo>
                <a:cubicBezTo>
                  <a:pt x="682915" y="7252"/>
                  <a:pt x="721711" y="1404"/>
                  <a:pt x="763645" y="2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4085076" y="3764501"/>
            <a:ext cx="2014441" cy="2123889"/>
          </a:xfrm>
          <a:custGeom>
            <a:avLst/>
            <a:gdLst>
              <a:gd name="connsiteX0" fmla="*/ 1316512 w 2014441"/>
              <a:gd name="connsiteY0" fmla="*/ 42 h 2123889"/>
              <a:gd name="connsiteX1" fmla="*/ 1399210 w 2014441"/>
              <a:gd name="connsiteY1" fmla="*/ 16319 h 2123889"/>
              <a:gd name="connsiteX2" fmla="*/ 1733710 w 2014441"/>
              <a:gd name="connsiteY2" fmla="*/ 358144 h 2123889"/>
              <a:gd name="connsiteX3" fmla="*/ 1974453 w 2014441"/>
              <a:gd name="connsiteY3" fmla="*/ 756615 h 2123889"/>
              <a:gd name="connsiteX4" fmla="*/ 1994718 w 2014441"/>
              <a:gd name="connsiteY4" fmla="*/ 1240298 h 2123889"/>
              <a:gd name="connsiteX5" fmla="*/ 1775461 w 2014441"/>
              <a:gd name="connsiteY5" fmla="*/ 1724713 h 2123889"/>
              <a:gd name="connsiteX6" fmla="*/ 1229517 w 2014441"/>
              <a:gd name="connsiteY6" fmla="*/ 2118544 h 2123889"/>
              <a:gd name="connsiteX7" fmla="*/ 773425 w 2014441"/>
              <a:gd name="connsiteY7" fmla="*/ 1946166 h 2123889"/>
              <a:gd name="connsiteX8" fmla="*/ 348097 w 2014441"/>
              <a:gd name="connsiteY8" fmla="*/ 1851187 h 2123889"/>
              <a:gd name="connsiteX9" fmla="*/ 52906 w 2014441"/>
              <a:gd name="connsiteY9" fmla="*/ 1309638 h 2123889"/>
              <a:gd name="connsiteX10" fmla="*/ 2609 w 2014441"/>
              <a:gd name="connsiteY10" fmla="*/ 988078 h 2123889"/>
              <a:gd name="connsiteX11" fmla="*/ 110040 w 2014441"/>
              <a:gd name="connsiteY11" fmla="*/ 795191 h 2123889"/>
              <a:gd name="connsiteX12" fmla="*/ 179138 w 2014441"/>
              <a:gd name="connsiteY12" fmla="*/ 353504 h 2123889"/>
              <a:gd name="connsiteX13" fmla="*/ 634010 w 2014441"/>
              <a:gd name="connsiteY13" fmla="*/ 126679 h 2123889"/>
              <a:gd name="connsiteX14" fmla="*/ 1058850 w 2014441"/>
              <a:gd name="connsiteY14" fmla="*/ 61977 h 2123889"/>
              <a:gd name="connsiteX15" fmla="*/ 1316512 w 2014441"/>
              <a:gd name="connsiteY15" fmla="*/ 42 h 21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4441" h="2123889">
                <a:moveTo>
                  <a:pt x="1316512" y="42"/>
                </a:moveTo>
                <a:cubicBezTo>
                  <a:pt x="1343730" y="-488"/>
                  <a:pt x="1371091" y="3978"/>
                  <a:pt x="1399210" y="16319"/>
                </a:cubicBezTo>
                <a:cubicBezTo>
                  <a:pt x="1511687" y="65680"/>
                  <a:pt x="1637837" y="234762"/>
                  <a:pt x="1733710" y="358144"/>
                </a:cubicBezTo>
                <a:cubicBezTo>
                  <a:pt x="1829584" y="481527"/>
                  <a:pt x="1930951" y="609590"/>
                  <a:pt x="1974453" y="756615"/>
                </a:cubicBezTo>
                <a:cubicBezTo>
                  <a:pt x="2017954" y="903640"/>
                  <a:pt x="2027883" y="1078948"/>
                  <a:pt x="1994718" y="1240298"/>
                </a:cubicBezTo>
                <a:cubicBezTo>
                  <a:pt x="1961552" y="1401647"/>
                  <a:pt x="1902994" y="1578339"/>
                  <a:pt x="1775461" y="1724713"/>
                </a:cubicBezTo>
                <a:cubicBezTo>
                  <a:pt x="1647927" y="1871087"/>
                  <a:pt x="1396523" y="2081635"/>
                  <a:pt x="1229517" y="2118544"/>
                </a:cubicBezTo>
                <a:cubicBezTo>
                  <a:pt x="1062511" y="2155452"/>
                  <a:pt x="920328" y="1990725"/>
                  <a:pt x="773425" y="1946166"/>
                </a:cubicBezTo>
                <a:cubicBezTo>
                  <a:pt x="626521" y="1901607"/>
                  <a:pt x="468183" y="1957275"/>
                  <a:pt x="348097" y="1851187"/>
                </a:cubicBezTo>
                <a:cubicBezTo>
                  <a:pt x="228010" y="1745099"/>
                  <a:pt x="110488" y="1453489"/>
                  <a:pt x="52906" y="1309638"/>
                </a:cubicBezTo>
                <a:cubicBezTo>
                  <a:pt x="-4675" y="1165786"/>
                  <a:pt x="-3006" y="1071459"/>
                  <a:pt x="2609" y="988078"/>
                </a:cubicBezTo>
                <a:cubicBezTo>
                  <a:pt x="8225" y="904697"/>
                  <a:pt x="80619" y="900953"/>
                  <a:pt x="110040" y="795191"/>
                </a:cubicBezTo>
                <a:cubicBezTo>
                  <a:pt x="139462" y="689429"/>
                  <a:pt x="91810" y="464923"/>
                  <a:pt x="179138" y="353504"/>
                </a:cubicBezTo>
                <a:cubicBezTo>
                  <a:pt x="266467" y="242085"/>
                  <a:pt x="487391" y="175267"/>
                  <a:pt x="634010" y="126679"/>
                </a:cubicBezTo>
                <a:cubicBezTo>
                  <a:pt x="780629" y="78091"/>
                  <a:pt x="931316" y="80370"/>
                  <a:pt x="1058850" y="61977"/>
                </a:cubicBezTo>
                <a:cubicBezTo>
                  <a:pt x="1154500" y="48182"/>
                  <a:pt x="1234859" y="1631"/>
                  <a:pt x="1316512" y="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4484787" y="3386294"/>
            <a:ext cx="2858100" cy="1952166"/>
          </a:xfrm>
          <a:custGeom>
            <a:avLst/>
            <a:gdLst>
              <a:gd name="connsiteX0" fmla="*/ 1737565 w 2858100"/>
              <a:gd name="connsiteY0" fmla="*/ 180 h 1952166"/>
              <a:gd name="connsiteX1" fmla="*/ 2527367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1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5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5" y="180"/>
                </a:moveTo>
                <a:cubicBezTo>
                  <a:pt x="1985788" y="-3581"/>
                  <a:pt x="2352482" y="52833"/>
                  <a:pt x="2527367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1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5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701860" y="3386294"/>
            <a:ext cx="2858100" cy="1952166"/>
          </a:xfrm>
          <a:custGeom>
            <a:avLst/>
            <a:gdLst>
              <a:gd name="connsiteX0" fmla="*/ 1737564 w 2858100"/>
              <a:gd name="connsiteY0" fmla="*/ 180 h 1952166"/>
              <a:gd name="connsiteX1" fmla="*/ 2527366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0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4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4" y="180"/>
                </a:moveTo>
                <a:cubicBezTo>
                  <a:pt x="1985788" y="-3581"/>
                  <a:pt x="2352482" y="52833"/>
                  <a:pt x="2527366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0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4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508296" y="1745604"/>
            <a:ext cx="1661310" cy="1742030"/>
          </a:xfrm>
          <a:custGeom>
            <a:avLst/>
            <a:gdLst>
              <a:gd name="connsiteX0" fmla="*/ 634308 w 1661310"/>
              <a:gd name="connsiteY0" fmla="*/ 189 h 1742030"/>
              <a:gd name="connsiteX1" fmla="*/ 960586 w 1661310"/>
              <a:gd name="connsiteY1" fmla="*/ 50570 h 1742030"/>
              <a:gd name="connsiteX2" fmla="*/ 1290418 w 1661310"/>
              <a:gd name="connsiteY2" fmla="*/ 187053 h 1742030"/>
              <a:gd name="connsiteX3" fmla="*/ 1552009 w 1661310"/>
              <a:gd name="connsiteY3" fmla="*/ 300788 h 1742030"/>
              <a:gd name="connsiteX4" fmla="*/ 1642997 w 1661310"/>
              <a:gd name="connsiteY4" fmla="*/ 687488 h 1742030"/>
              <a:gd name="connsiteX5" fmla="*/ 1642997 w 1661310"/>
              <a:gd name="connsiteY5" fmla="*/ 1074188 h 1742030"/>
              <a:gd name="connsiteX6" fmla="*/ 1449647 w 1661310"/>
              <a:gd name="connsiteY6" fmla="*/ 1426767 h 1742030"/>
              <a:gd name="connsiteX7" fmla="*/ 1085694 w 1661310"/>
              <a:gd name="connsiteY7" fmla="*/ 1676984 h 1742030"/>
              <a:gd name="connsiteX8" fmla="*/ 528392 w 1661310"/>
              <a:gd name="connsiteY8" fmla="*/ 1722478 h 1742030"/>
              <a:gd name="connsiteX9" fmla="*/ 278174 w 1661310"/>
              <a:gd name="connsiteY9" fmla="*/ 1404020 h 1742030"/>
              <a:gd name="connsiteX10" fmla="*/ 16583 w 1661310"/>
              <a:gd name="connsiteY10" fmla="*/ 1153802 h 1742030"/>
              <a:gd name="connsiteX11" fmla="*/ 39330 w 1661310"/>
              <a:gd name="connsiteY11" fmla="*/ 641994 h 1742030"/>
              <a:gd name="connsiteX12" fmla="*/ 141692 w 1661310"/>
              <a:gd name="connsiteY12" fmla="*/ 391776 h 1742030"/>
              <a:gd name="connsiteX13" fmla="*/ 300921 w 1661310"/>
              <a:gd name="connsiteY13" fmla="*/ 300788 h 1742030"/>
              <a:gd name="connsiteX14" fmla="*/ 539765 w 1661310"/>
              <a:gd name="connsiteY14" fmla="*/ 16450 h 1742030"/>
              <a:gd name="connsiteX15" fmla="*/ 634308 w 1661310"/>
              <a:gd name="connsiteY15" fmla="*/ 189 h 174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1310" h="1742030">
                <a:moveTo>
                  <a:pt x="634308" y="189"/>
                </a:moveTo>
                <a:cubicBezTo>
                  <a:pt x="738802" y="-2743"/>
                  <a:pt x="866754" y="29245"/>
                  <a:pt x="960586" y="50570"/>
                </a:cubicBezTo>
                <a:cubicBezTo>
                  <a:pt x="1085694" y="79004"/>
                  <a:pt x="1191847" y="145349"/>
                  <a:pt x="1290418" y="187053"/>
                </a:cubicBezTo>
                <a:cubicBezTo>
                  <a:pt x="1388989" y="228756"/>
                  <a:pt x="1493245" y="217382"/>
                  <a:pt x="1552009" y="300788"/>
                </a:cubicBezTo>
                <a:cubicBezTo>
                  <a:pt x="1610772" y="384193"/>
                  <a:pt x="1627833" y="558588"/>
                  <a:pt x="1642997" y="687488"/>
                </a:cubicBezTo>
                <a:cubicBezTo>
                  <a:pt x="1658161" y="816387"/>
                  <a:pt x="1675222" y="950975"/>
                  <a:pt x="1642997" y="1074188"/>
                </a:cubicBezTo>
                <a:cubicBezTo>
                  <a:pt x="1610772" y="1197400"/>
                  <a:pt x="1542531" y="1326301"/>
                  <a:pt x="1449647" y="1426767"/>
                </a:cubicBezTo>
                <a:cubicBezTo>
                  <a:pt x="1356763" y="1527233"/>
                  <a:pt x="1239237" y="1627699"/>
                  <a:pt x="1085694" y="1676984"/>
                </a:cubicBezTo>
                <a:cubicBezTo>
                  <a:pt x="932152" y="1726269"/>
                  <a:pt x="662978" y="1767973"/>
                  <a:pt x="528392" y="1722478"/>
                </a:cubicBezTo>
                <a:cubicBezTo>
                  <a:pt x="393805" y="1676984"/>
                  <a:pt x="363476" y="1498799"/>
                  <a:pt x="278174" y="1404020"/>
                </a:cubicBezTo>
                <a:cubicBezTo>
                  <a:pt x="192873" y="1309241"/>
                  <a:pt x="56390" y="1280807"/>
                  <a:pt x="16583" y="1153802"/>
                </a:cubicBezTo>
                <a:cubicBezTo>
                  <a:pt x="-23224" y="1026798"/>
                  <a:pt x="18479" y="768998"/>
                  <a:pt x="39330" y="641994"/>
                </a:cubicBezTo>
                <a:cubicBezTo>
                  <a:pt x="60181" y="514989"/>
                  <a:pt x="101885" y="448644"/>
                  <a:pt x="141692" y="391776"/>
                </a:cubicBezTo>
                <a:cubicBezTo>
                  <a:pt x="181499" y="334908"/>
                  <a:pt x="234576" y="363342"/>
                  <a:pt x="300921" y="300788"/>
                </a:cubicBezTo>
                <a:cubicBezTo>
                  <a:pt x="367266" y="238233"/>
                  <a:pt x="429821" y="58153"/>
                  <a:pt x="539765" y="16450"/>
                </a:cubicBezTo>
                <a:cubicBezTo>
                  <a:pt x="567251" y="6024"/>
                  <a:pt x="599476" y="1166"/>
                  <a:pt x="634308" y="1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1916676" y="3992063"/>
            <a:ext cx="1837131" cy="1798767"/>
          </a:xfrm>
          <a:custGeom>
            <a:avLst/>
            <a:gdLst>
              <a:gd name="connsiteX0" fmla="*/ 743981 w 1837131"/>
              <a:gd name="connsiteY0" fmla="*/ 66 h 1798767"/>
              <a:gd name="connsiteX1" fmla="*/ 995035 w 1837131"/>
              <a:gd name="connsiteY1" fmla="*/ 14120 h 1798767"/>
              <a:gd name="connsiteX2" fmla="*/ 1454980 w 1837131"/>
              <a:gd name="connsiteY2" fmla="*/ 85667 h 1798767"/>
              <a:gd name="connsiteX3" fmla="*/ 1659400 w 1837131"/>
              <a:gd name="connsiteY3" fmla="*/ 402518 h 1798767"/>
              <a:gd name="connsiteX4" fmla="*/ 1833157 w 1837131"/>
              <a:gd name="connsiteY4" fmla="*/ 637601 h 1798767"/>
              <a:gd name="connsiteX5" fmla="*/ 1782052 w 1837131"/>
              <a:gd name="connsiteY5" fmla="*/ 1117988 h 1798767"/>
              <a:gd name="connsiteX6" fmla="*/ 1792273 w 1837131"/>
              <a:gd name="connsiteY6" fmla="*/ 1404176 h 1798767"/>
              <a:gd name="connsiteX7" fmla="*/ 1475422 w 1837131"/>
              <a:gd name="connsiteY7" fmla="*/ 1629038 h 1798767"/>
              <a:gd name="connsiteX8" fmla="*/ 954151 w 1837131"/>
              <a:gd name="connsiteY8" fmla="*/ 1731248 h 1798767"/>
              <a:gd name="connsiteX9" fmla="*/ 412438 w 1837131"/>
              <a:gd name="connsiteY9" fmla="*/ 1772132 h 1798767"/>
              <a:gd name="connsiteX10" fmla="*/ 136471 w 1837131"/>
              <a:gd name="connsiteY10" fmla="*/ 1312187 h 1798767"/>
              <a:gd name="connsiteX11" fmla="*/ 3598 w 1837131"/>
              <a:gd name="connsiteY11" fmla="*/ 995336 h 1798767"/>
              <a:gd name="connsiteX12" fmla="*/ 44482 w 1837131"/>
              <a:gd name="connsiteY12" fmla="*/ 678485 h 1798767"/>
              <a:gd name="connsiteX13" fmla="*/ 136471 w 1837131"/>
              <a:gd name="connsiteY13" fmla="*/ 351413 h 1798767"/>
              <a:gd name="connsiteX14" fmla="*/ 504427 w 1837131"/>
              <a:gd name="connsiteY14" fmla="*/ 34562 h 1798767"/>
              <a:gd name="connsiteX15" fmla="*/ 743981 w 1837131"/>
              <a:gd name="connsiteY15" fmla="*/ 66 h 179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7131" h="1798767">
                <a:moveTo>
                  <a:pt x="743981" y="66"/>
                </a:moveTo>
                <a:cubicBezTo>
                  <a:pt x="828944" y="918"/>
                  <a:pt x="915822" y="9861"/>
                  <a:pt x="995035" y="14120"/>
                </a:cubicBezTo>
                <a:cubicBezTo>
                  <a:pt x="1153460" y="22637"/>
                  <a:pt x="1344253" y="20934"/>
                  <a:pt x="1454980" y="85667"/>
                </a:cubicBezTo>
                <a:cubicBezTo>
                  <a:pt x="1565707" y="150400"/>
                  <a:pt x="1596370" y="310529"/>
                  <a:pt x="1659400" y="402518"/>
                </a:cubicBezTo>
                <a:cubicBezTo>
                  <a:pt x="1722430" y="494507"/>
                  <a:pt x="1812715" y="518356"/>
                  <a:pt x="1833157" y="637601"/>
                </a:cubicBezTo>
                <a:cubicBezTo>
                  <a:pt x="1853599" y="756846"/>
                  <a:pt x="1788866" y="990226"/>
                  <a:pt x="1782052" y="1117988"/>
                </a:cubicBezTo>
                <a:cubicBezTo>
                  <a:pt x="1775238" y="1245751"/>
                  <a:pt x="1843378" y="1319001"/>
                  <a:pt x="1792273" y="1404176"/>
                </a:cubicBezTo>
                <a:cubicBezTo>
                  <a:pt x="1741168" y="1489351"/>
                  <a:pt x="1615109" y="1574526"/>
                  <a:pt x="1475422" y="1629038"/>
                </a:cubicBezTo>
                <a:cubicBezTo>
                  <a:pt x="1335735" y="1683550"/>
                  <a:pt x="1131315" y="1707399"/>
                  <a:pt x="954151" y="1731248"/>
                </a:cubicBezTo>
                <a:cubicBezTo>
                  <a:pt x="776987" y="1755097"/>
                  <a:pt x="548717" y="1841975"/>
                  <a:pt x="412438" y="1772132"/>
                </a:cubicBezTo>
                <a:cubicBezTo>
                  <a:pt x="276158" y="1702289"/>
                  <a:pt x="204611" y="1441653"/>
                  <a:pt x="136471" y="1312187"/>
                </a:cubicBezTo>
                <a:cubicBezTo>
                  <a:pt x="68330" y="1182721"/>
                  <a:pt x="18929" y="1100953"/>
                  <a:pt x="3598" y="995336"/>
                </a:cubicBezTo>
                <a:cubicBezTo>
                  <a:pt x="-11734" y="889719"/>
                  <a:pt x="25743" y="782399"/>
                  <a:pt x="44482" y="678485"/>
                </a:cubicBezTo>
                <a:cubicBezTo>
                  <a:pt x="63220" y="574571"/>
                  <a:pt x="59813" y="458733"/>
                  <a:pt x="136471" y="351413"/>
                </a:cubicBezTo>
                <a:cubicBezTo>
                  <a:pt x="213128" y="244092"/>
                  <a:pt x="361333" y="90777"/>
                  <a:pt x="504427" y="34562"/>
                </a:cubicBezTo>
                <a:cubicBezTo>
                  <a:pt x="575974" y="6454"/>
                  <a:pt x="659019" y="-786"/>
                  <a:pt x="743981" y="6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/>
          <a:srcRect l="8404" t="8404" r="8404" b="84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6638" y="454776"/>
            <a:ext cx="5998724" cy="5948448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63220" y="3142615"/>
            <a:ext cx="1146619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76: Thể tích hình hộp chữ nhật</a:t>
            </a:r>
            <a:endParaRPr lang="en-US" altLang="zh-CN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4" descr="Oak"/>
          <p:cNvSpPr>
            <a:spLocks noChangeArrowheads="1"/>
          </p:cNvSpPr>
          <p:nvPr/>
        </p:nvSpPr>
        <p:spPr bwMode="auto">
          <a:xfrm>
            <a:off x="3153728" y="1925320"/>
            <a:ext cx="16764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/>
          </a:p>
        </p:txBody>
      </p:sp>
      <p:sp>
        <p:nvSpPr>
          <p:cNvPr id="18437" name="Rectangle 5" descr="Oak"/>
          <p:cNvSpPr>
            <a:spLocks noChangeArrowheads="1"/>
          </p:cNvSpPr>
          <p:nvPr/>
        </p:nvSpPr>
        <p:spPr bwMode="auto">
          <a:xfrm>
            <a:off x="5357495" y="1384935"/>
            <a:ext cx="16002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pPr algn="ctr"/>
            <a:endParaRPr lang="vi-VN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690303" y="284765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848928" y="117284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211128" y="56324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87908" y="1248410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197408" y="1972310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grpSp>
        <p:nvGrpSpPr>
          <p:cNvPr id="31752" name="Group 11"/>
          <p:cNvGrpSpPr/>
          <p:nvPr/>
        </p:nvGrpSpPr>
        <p:grpSpPr bwMode="auto">
          <a:xfrm>
            <a:off x="5357178" y="953770"/>
            <a:ext cx="457200" cy="1457325"/>
            <a:chOff x="1866" y="570"/>
            <a:chExt cx="288" cy="918"/>
          </a:xfrm>
        </p:grpSpPr>
        <p:sp>
          <p:nvSpPr>
            <p:cNvPr id="31768" name="Line 12"/>
            <p:cNvSpPr>
              <a:spLocks noChangeShapeType="1"/>
            </p:cNvSpPr>
            <p:nvPr/>
          </p:nvSpPr>
          <p:spPr bwMode="auto">
            <a:xfrm>
              <a:off x="1869" y="855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1769" name="Line 13"/>
            <p:cNvSpPr>
              <a:spLocks noChangeShapeType="1"/>
            </p:cNvSpPr>
            <p:nvPr/>
          </p:nvSpPr>
          <p:spPr bwMode="auto">
            <a:xfrm flipH="1">
              <a:off x="1866" y="570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3687128" y="2258695"/>
            <a:ext cx="628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(H1)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928995" y="1705610"/>
            <a:ext cx="628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(H2)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561715" y="629729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837815" y="4497070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100003" y="399224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252653" y="466375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085965" y="5378133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8453" name="Rectangle 21" descr="Oak"/>
          <p:cNvSpPr>
            <a:spLocks noChangeArrowheads="1"/>
          </p:cNvSpPr>
          <p:nvPr/>
        </p:nvSpPr>
        <p:spPr bwMode="auto">
          <a:xfrm>
            <a:off x="3561715" y="4773295"/>
            <a:ext cx="32766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/>
          </a:p>
        </p:txBody>
      </p:sp>
      <p:sp>
        <p:nvSpPr>
          <p:cNvPr id="18454" name="Rectangle 22" descr="Oak"/>
          <p:cNvSpPr>
            <a:spLocks noChangeArrowheads="1"/>
          </p:cNvSpPr>
          <p:nvPr/>
        </p:nvSpPr>
        <p:spPr bwMode="auto">
          <a:xfrm>
            <a:off x="3025140" y="5309870"/>
            <a:ext cx="169545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49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771515" y="5078095"/>
            <a:ext cx="501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(B)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631565" y="5625783"/>
            <a:ext cx="5016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(A)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57" name="Group 25"/>
          <p:cNvGrpSpPr/>
          <p:nvPr/>
        </p:nvGrpSpPr>
        <p:grpSpPr bwMode="auto">
          <a:xfrm>
            <a:off x="3577590" y="4773295"/>
            <a:ext cx="1682750" cy="1019175"/>
            <a:chOff x="1550" y="2727"/>
            <a:chExt cx="1060" cy="642"/>
          </a:xfrm>
        </p:grpSpPr>
        <p:sp>
          <p:nvSpPr>
            <p:cNvPr id="31766" name="Line 26"/>
            <p:cNvSpPr>
              <a:spLocks noChangeShapeType="1"/>
            </p:cNvSpPr>
            <p:nvPr/>
          </p:nvSpPr>
          <p:spPr bwMode="auto">
            <a:xfrm>
              <a:off x="2610" y="2736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1767" name="Line 27"/>
            <p:cNvSpPr>
              <a:spLocks noChangeShapeType="1"/>
            </p:cNvSpPr>
            <p:nvPr/>
          </p:nvSpPr>
          <p:spPr bwMode="auto">
            <a:xfrm>
              <a:off x="1550" y="2727"/>
              <a:ext cx="105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137728" y="729933"/>
            <a:ext cx="11001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9" grpId="0"/>
      <p:bldP spid="18449" grpId="1"/>
      <p:bldP spid="18450" grpId="0"/>
      <p:bldP spid="18450" grpId="1"/>
      <p:bldP spid="18451" grpId="0"/>
      <p:bldP spid="18451" grpId="1"/>
      <p:bldP spid="18452" grpId="0"/>
      <p:bldP spid="18452" grpId="1"/>
      <p:bldP spid="18453" grpId="0" bldLvl="0" animBg="1"/>
      <p:bldP spid="18453" grpId="1" bldLvl="0" animBg="1"/>
      <p:bldP spid="18454" grpId="0" bldLvl="0" animBg="1"/>
      <p:bldP spid="18455" grpId="0"/>
      <p:bldP spid="18455" grpId="1"/>
      <p:bldP spid="184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4" descr="Oak"/>
          <p:cNvSpPr>
            <a:spLocks noChangeArrowheads="1"/>
          </p:cNvSpPr>
          <p:nvPr/>
        </p:nvSpPr>
        <p:spPr bwMode="auto">
          <a:xfrm>
            <a:off x="3623310" y="2284730"/>
            <a:ext cx="8382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2770" name="Rectangle 5" descr="Oak"/>
          <p:cNvSpPr>
            <a:spLocks noChangeArrowheads="1"/>
          </p:cNvSpPr>
          <p:nvPr/>
        </p:nvSpPr>
        <p:spPr bwMode="auto">
          <a:xfrm>
            <a:off x="4918710" y="1764030"/>
            <a:ext cx="7620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537710" y="2767330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547110" y="1548130"/>
            <a:ext cx="6524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071110" y="1014730"/>
            <a:ext cx="6524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137910" y="1624330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833110" y="2233930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76" name="Group 11"/>
          <p:cNvGrpSpPr/>
          <p:nvPr/>
        </p:nvGrpSpPr>
        <p:grpSpPr bwMode="auto">
          <a:xfrm>
            <a:off x="4918710" y="1370330"/>
            <a:ext cx="457200" cy="1168400"/>
            <a:chOff x="1866" y="570"/>
            <a:chExt cx="288" cy="918"/>
          </a:xfrm>
        </p:grpSpPr>
        <p:sp>
          <p:nvSpPr>
            <p:cNvPr id="32793" name="Line 12"/>
            <p:cNvSpPr>
              <a:spLocks noChangeShapeType="1"/>
            </p:cNvSpPr>
            <p:nvPr/>
          </p:nvSpPr>
          <p:spPr bwMode="auto">
            <a:xfrm>
              <a:off x="1869" y="855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2794" name="Line 13"/>
            <p:cNvSpPr>
              <a:spLocks noChangeShapeType="1"/>
            </p:cNvSpPr>
            <p:nvPr/>
          </p:nvSpPr>
          <p:spPr bwMode="auto">
            <a:xfrm flipH="1">
              <a:off x="1866" y="570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3775710" y="2538730"/>
            <a:ext cx="5857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(H1)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5147310" y="2005330"/>
            <a:ext cx="5857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(H2)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7"/>
          <p:cNvSpPr txBox="1">
            <a:spLocks noChangeArrowheads="1"/>
          </p:cNvSpPr>
          <p:nvPr/>
        </p:nvSpPr>
        <p:spPr bwMode="auto">
          <a:xfrm>
            <a:off x="4537710" y="5781993"/>
            <a:ext cx="5508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699510" y="5096193"/>
            <a:ext cx="6524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120448" y="3738563"/>
            <a:ext cx="6524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187248" y="4348163"/>
            <a:ext cx="5508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882448" y="5033963"/>
            <a:ext cx="5508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Rectangle 22" descr="Oak"/>
          <p:cNvSpPr>
            <a:spLocks noChangeArrowheads="1"/>
          </p:cNvSpPr>
          <p:nvPr/>
        </p:nvSpPr>
        <p:spPr bwMode="auto">
          <a:xfrm>
            <a:off x="4918710" y="4457700"/>
            <a:ext cx="17526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2785" name="Rectangle 23" descr="Oak"/>
          <p:cNvSpPr>
            <a:spLocks noChangeArrowheads="1"/>
          </p:cNvSpPr>
          <p:nvPr/>
        </p:nvSpPr>
        <p:spPr bwMode="auto">
          <a:xfrm>
            <a:off x="4385310" y="4977130"/>
            <a:ext cx="9144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49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983923" y="4729163"/>
            <a:ext cx="458787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7" name="Text Box 25"/>
          <p:cNvSpPr txBox="1">
            <a:spLocks noChangeArrowheads="1"/>
          </p:cNvSpPr>
          <p:nvPr/>
        </p:nvSpPr>
        <p:spPr bwMode="auto">
          <a:xfrm>
            <a:off x="4690110" y="5248593"/>
            <a:ext cx="4699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013710" y="3648393"/>
            <a:ext cx="11001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4918710" y="4457700"/>
            <a:ext cx="914400" cy="762000"/>
            <a:chOff x="2514600" y="3200400"/>
            <a:chExt cx="914400" cy="762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429000" y="32004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14600" y="32004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90" name="Text Box 16"/>
          <p:cNvSpPr txBox="1">
            <a:spLocks noChangeArrowheads="1"/>
          </p:cNvSpPr>
          <p:nvPr/>
        </p:nvSpPr>
        <p:spPr bwMode="auto">
          <a:xfrm>
            <a:off x="2937510" y="938530"/>
            <a:ext cx="11001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4" descr="Oak"/>
          <p:cNvSpPr>
            <a:spLocks noChangeArrowheads="1"/>
          </p:cNvSpPr>
          <p:nvPr/>
        </p:nvSpPr>
        <p:spPr bwMode="auto">
          <a:xfrm>
            <a:off x="2969895" y="2360295"/>
            <a:ext cx="8382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3794" name="Rectangle 5" descr="Oak"/>
          <p:cNvSpPr>
            <a:spLocks noChangeArrowheads="1"/>
          </p:cNvSpPr>
          <p:nvPr/>
        </p:nvSpPr>
        <p:spPr bwMode="auto">
          <a:xfrm>
            <a:off x="4303395" y="1826895"/>
            <a:ext cx="7620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pPr algn="ctr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884295" y="28428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893695" y="1623695"/>
            <a:ext cx="6524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341495" y="937895"/>
            <a:ext cx="8382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5484495" y="16998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179695" y="23094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00" name="Group 11"/>
          <p:cNvGrpSpPr/>
          <p:nvPr/>
        </p:nvGrpSpPr>
        <p:grpSpPr bwMode="auto">
          <a:xfrm>
            <a:off x="4328795" y="1420495"/>
            <a:ext cx="457200" cy="1193800"/>
            <a:chOff x="1866" y="570"/>
            <a:chExt cx="288" cy="918"/>
          </a:xfrm>
        </p:grpSpPr>
        <p:sp>
          <p:nvSpPr>
            <p:cNvPr id="33831" name="Line 12"/>
            <p:cNvSpPr>
              <a:spLocks noChangeShapeType="1"/>
            </p:cNvSpPr>
            <p:nvPr/>
          </p:nvSpPr>
          <p:spPr bwMode="auto">
            <a:xfrm>
              <a:off x="1869" y="855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3832" name="Line 13"/>
            <p:cNvSpPr>
              <a:spLocks noChangeShapeType="1"/>
            </p:cNvSpPr>
            <p:nvPr/>
          </p:nvSpPr>
          <p:spPr bwMode="auto">
            <a:xfrm flipH="1">
              <a:off x="1866" y="570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3122295" y="2614295"/>
            <a:ext cx="5857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(H1)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2" name="Text Box 15"/>
          <p:cNvSpPr txBox="1">
            <a:spLocks noChangeArrowheads="1"/>
          </p:cNvSpPr>
          <p:nvPr/>
        </p:nvSpPr>
        <p:spPr bwMode="auto">
          <a:xfrm>
            <a:off x="4493895" y="2080895"/>
            <a:ext cx="5857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(H2)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7389495" y="31476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6551295" y="2461895"/>
            <a:ext cx="6524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5" name="Text Box 19"/>
          <p:cNvSpPr txBox="1">
            <a:spLocks noChangeArrowheads="1"/>
          </p:cNvSpPr>
          <p:nvPr/>
        </p:nvSpPr>
        <p:spPr bwMode="auto">
          <a:xfrm>
            <a:off x="8608695" y="1014095"/>
            <a:ext cx="6524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6" name="Text Box 20"/>
          <p:cNvSpPr txBox="1">
            <a:spLocks noChangeArrowheads="1"/>
          </p:cNvSpPr>
          <p:nvPr/>
        </p:nvSpPr>
        <p:spPr bwMode="auto">
          <a:xfrm>
            <a:off x="9980295" y="16998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7" name="Text Box 21"/>
          <p:cNvSpPr txBox="1">
            <a:spLocks noChangeArrowheads="1"/>
          </p:cNvSpPr>
          <p:nvPr/>
        </p:nvSpPr>
        <p:spPr bwMode="auto">
          <a:xfrm>
            <a:off x="9675495" y="23856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8" name="Rectangle 22" descr="Oak"/>
          <p:cNvSpPr>
            <a:spLocks noChangeArrowheads="1"/>
          </p:cNvSpPr>
          <p:nvPr/>
        </p:nvSpPr>
        <p:spPr bwMode="auto">
          <a:xfrm>
            <a:off x="7770495" y="1852295"/>
            <a:ext cx="17526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3809" name="Rectangle 23" descr="Oak"/>
          <p:cNvSpPr>
            <a:spLocks noChangeArrowheads="1"/>
          </p:cNvSpPr>
          <p:nvPr/>
        </p:nvSpPr>
        <p:spPr bwMode="auto">
          <a:xfrm>
            <a:off x="7237095" y="2372995"/>
            <a:ext cx="914400" cy="762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49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3810" name="Text Box 24"/>
          <p:cNvSpPr txBox="1">
            <a:spLocks noChangeArrowheads="1"/>
          </p:cNvSpPr>
          <p:nvPr/>
        </p:nvSpPr>
        <p:spPr bwMode="auto">
          <a:xfrm>
            <a:off x="8913495" y="2080895"/>
            <a:ext cx="45878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541895" y="2614295"/>
            <a:ext cx="4699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12" name="Group 26"/>
          <p:cNvGrpSpPr/>
          <p:nvPr/>
        </p:nvGrpSpPr>
        <p:grpSpPr bwMode="auto">
          <a:xfrm>
            <a:off x="7770495" y="1852295"/>
            <a:ext cx="914400" cy="762000"/>
            <a:chOff x="1550" y="2727"/>
            <a:chExt cx="1060" cy="642"/>
          </a:xfrm>
        </p:grpSpPr>
        <p:sp>
          <p:nvSpPr>
            <p:cNvPr id="33829" name="Line 27"/>
            <p:cNvSpPr>
              <a:spLocks noChangeShapeType="1"/>
            </p:cNvSpPr>
            <p:nvPr/>
          </p:nvSpPr>
          <p:spPr bwMode="auto">
            <a:xfrm>
              <a:off x="2610" y="2736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3830" name="Line 28"/>
            <p:cNvSpPr>
              <a:spLocks noChangeShapeType="1"/>
            </p:cNvSpPr>
            <p:nvPr/>
          </p:nvSpPr>
          <p:spPr bwMode="auto">
            <a:xfrm>
              <a:off x="1550" y="2727"/>
              <a:ext cx="105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813" name="Text Box 29"/>
          <p:cNvSpPr txBox="1">
            <a:spLocks noChangeArrowheads="1"/>
          </p:cNvSpPr>
          <p:nvPr/>
        </p:nvSpPr>
        <p:spPr bwMode="auto">
          <a:xfrm>
            <a:off x="6856095" y="1166495"/>
            <a:ext cx="11001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2207895" y="1090295"/>
            <a:ext cx="11001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628833" y="5662295"/>
            <a:ext cx="5508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035358" y="3495040"/>
            <a:ext cx="6524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7372033" y="4214495"/>
            <a:ext cx="5508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7084695" y="4824095"/>
            <a:ext cx="5508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2" descr="Oak"/>
          <p:cNvSpPr>
            <a:spLocks noChangeArrowheads="1"/>
          </p:cNvSpPr>
          <p:nvPr/>
        </p:nvSpPr>
        <p:spPr bwMode="auto">
          <a:xfrm>
            <a:off x="5086033" y="4290695"/>
            <a:ext cx="1846262" cy="838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44" name="Rectangle 23" descr="Oak"/>
          <p:cNvSpPr>
            <a:spLocks noChangeArrowheads="1"/>
          </p:cNvSpPr>
          <p:nvPr/>
        </p:nvSpPr>
        <p:spPr bwMode="auto">
          <a:xfrm>
            <a:off x="4552633" y="4824095"/>
            <a:ext cx="931862" cy="838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49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4451033" y="3985895"/>
            <a:ext cx="6524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3" descr="Oak"/>
          <p:cNvSpPr>
            <a:spLocks noChangeArrowheads="1"/>
          </p:cNvSpPr>
          <p:nvPr/>
        </p:nvSpPr>
        <p:spPr bwMode="auto">
          <a:xfrm>
            <a:off x="8380095" y="4824095"/>
            <a:ext cx="914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legacyObliqueTopRight"/>
            <a:lightRig rig="legacyFlat3" dir="b"/>
          </a:scene3d>
          <a:sp3d extrusionH="1497000" prstMaterial="legacyMatte">
            <a:bevelT w="13500" h="13500" prst="angle"/>
            <a:bevelB w="13500" h="13500" prst="angle"/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wrap="none" anchor="ctr">
            <a:flatTx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484495" y="4290695"/>
            <a:ext cx="1447800" cy="1371600"/>
            <a:chOff x="3733800" y="3581400"/>
            <a:chExt cx="1447800" cy="13716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733800" y="3581400"/>
              <a:ext cx="533400" cy="5334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35814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81600" y="3581400"/>
              <a:ext cx="0" cy="8382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733800" y="4114800"/>
              <a:ext cx="0" cy="8382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2250758" y="3833495"/>
            <a:ext cx="11001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-0.238438 -0.00157407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bldLvl="0" animBg="1"/>
      <p:bldP spid="44" grpId="0" bldLvl="0" animBg="1"/>
      <p:bldP spid="50" grpId="0"/>
      <p:bldP spid="35" grpId="0" bldLvl="0" animBg="1"/>
      <p:bldP spid="35" grpId="1" bldLvl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416" name="Group 80"/>
          <p:cNvGrpSpPr/>
          <p:nvPr/>
        </p:nvGrpSpPr>
        <p:grpSpPr bwMode="auto">
          <a:xfrm>
            <a:off x="3930650" y="728663"/>
            <a:ext cx="2362200" cy="1828800"/>
            <a:chOff x="1152" y="432"/>
            <a:chExt cx="1488" cy="1152"/>
          </a:xfrm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solidFill>
              <a:srgbClr val="996633"/>
            </a:solidFill>
            <a:ln w="9525">
              <a:solidFill>
                <a:schemeClr val="tx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911850" y="714375"/>
            <a:ext cx="1752600" cy="1447800"/>
            <a:chOff x="2976" y="576"/>
            <a:chExt cx="1104" cy="912"/>
          </a:xfrm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9525">
              <a:solidFill>
                <a:schemeClr val="tx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4921250" y="24923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15cm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103109" y="666751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12cm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9250" y="24050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8cm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435850" y="194786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6cm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664450" y="118586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5cm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96050" y="36512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7cm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92450" y="171926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5cm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75" name="AutoShape 139"/>
          <p:cNvSpPr/>
          <p:nvPr/>
        </p:nvSpPr>
        <p:spPr bwMode="auto">
          <a:xfrm rot="5400000">
            <a:off x="6788150" y="-17462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81" name="Text Box 145"/>
          <p:cNvSpPr txBox="1">
            <a:spLocks noChangeArrowheads="1"/>
          </p:cNvSpPr>
          <p:nvPr/>
        </p:nvSpPr>
        <p:spPr bwMode="auto">
          <a:xfrm>
            <a:off x="5144406" y="2954337"/>
            <a:ext cx="236764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4" name="Text Box 148"/>
          <p:cNvSpPr txBox="1">
            <a:spLocks noChangeArrowheads="1"/>
          </p:cNvSpPr>
          <p:nvPr/>
        </p:nvSpPr>
        <p:spPr bwMode="auto">
          <a:xfrm>
            <a:off x="1704068" y="3533775"/>
            <a:ext cx="416968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5" name="Text Box 149"/>
          <p:cNvSpPr txBox="1">
            <a:spLocks noChangeArrowheads="1"/>
          </p:cNvSpPr>
          <p:nvPr/>
        </p:nvSpPr>
        <p:spPr bwMode="auto">
          <a:xfrm>
            <a:off x="1746250" y="4615657"/>
            <a:ext cx="434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5 x 8 = 480(cm</a:t>
            </a:r>
            <a:r>
              <a:rPr lang="en-US" sz="3200" b="1" i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6" name="Text Box 150"/>
          <p:cNvSpPr txBox="1">
            <a:spLocks noChangeArrowheads="1"/>
          </p:cNvSpPr>
          <p:nvPr/>
        </p:nvSpPr>
        <p:spPr bwMode="auto">
          <a:xfrm>
            <a:off x="1579335" y="5214371"/>
            <a:ext cx="4646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7" name="Text Box 151"/>
          <p:cNvSpPr txBox="1">
            <a:spLocks noChangeArrowheads="1"/>
          </p:cNvSpPr>
          <p:nvPr/>
        </p:nvSpPr>
        <p:spPr bwMode="auto">
          <a:xfrm>
            <a:off x="2165350" y="5834857"/>
            <a:ext cx="350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15 - 8 = 7(cm)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6226175" y="3559175"/>
            <a:ext cx="4594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32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6826250" y="4622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 6 x 5 = 210(cm</a:t>
            </a:r>
            <a:r>
              <a:rPr lang="en-US" sz="3200" b="1" i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6324600" y="5189537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6445250" y="5737557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480 + 210 = 690(cm</a:t>
            </a:r>
            <a:r>
              <a:rPr lang="en-US" sz="3200" b="1" i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7410450" y="6278895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Đ/S: 690cm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6134554" y="3642632"/>
            <a:ext cx="0" cy="3200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704068" y="249238"/>
            <a:ext cx="152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8221" y="78671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71568" y="132783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25994" y="3642632"/>
            <a:ext cx="0" cy="3396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 bldLvl="0" animBg="1"/>
      <p:bldP spid="14412" grpId="0" bldLvl="0" animBg="1"/>
      <p:bldP spid="14413" grpId="0" bldLvl="0" animBg="1"/>
      <p:bldP spid="14414" grpId="0" bldLvl="0" animBg="1"/>
      <p:bldP spid="14414" grpId="1" bldLvl="0" animBg="1"/>
      <p:bldP spid="14462" grpId="0" bldLvl="0" animBg="1"/>
      <p:bldP spid="14475" grpId="0" bldLvl="0" animBg="1"/>
      <p:bldP spid="14475" grpId="1" bldLvl="0" animBg="1"/>
      <p:bldP spid="14484" grpId="0" bldLvl="0" animBg="1"/>
      <p:bldP spid="14485" grpId="0" bldLvl="0" animBg="1"/>
      <p:bldP spid="14486" grpId="0" bldLvl="0" animBg="1"/>
      <p:bldP spid="14487" grpId="0" bldLvl="0" animBg="1"/>
      <p:bldP spid="14488" grpId="0" bldLvl="0" animBg="1"/>
      <p:bldP spid="14489" grpId="0" bldLvl="0" animBg="1"/>
      <p:bldP spid="14490" grpId="0" bldLvl="0" animBg="1"/>
      <p:bldP spid="14491" grpId="0" bldLvl="0" animBg="1"/>
      <p:bldP spid="14494" grpId="0" bldLvl="0" animBg="1"/>
      <p:bldP spid="14496" grpId="0" bldLvl="0" animBg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3681095" y="243205"/>
            <a:ext cx="4830445" cy="6286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LUYỆN TẬP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36395" y="1253490"/>
            <a:ext cx="9537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Tính thể tích của hòn đá nằm trong bể nước theo hình dưới đây: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33090" y="5905183"/>
            <a:ext cx="1524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00290" y="5828983"/>
            <a:ext cx="1524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4" name="Picture 3" descr="C:\Users\NguyenVanVinh\Downloads\toan (1).jpg"/>
          <p:cNvPicPr>
            <a:picLocks noChangeAspect="1" noChangeArrowheads="1"/>
          </p:cNvPicPr>
          <p:nvPr/>
        </p:nvPicPr>
        <p:blipFill>
          <a:blip r:embed="rId1"/>
          <a:srcRect l="5754" t="30064" r="8788"/>
          <a:stretch>
            <a:fillRect/>
          </a:stretch>
        </p:blipFill>
        <p:spPr bwMode="auto">
          <a:xfrm>
            <a:off x="1636078" y="1866583"/>
            <a:ext cx="90678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Line 50"/>
          <p:cNvSpPr>
            <a:spLocks noChangeShapeType="1"/>
          </p:cNvSpPr>
          <p:nvPr/>
        </p:nvSpPr>
        <p:spPr bwMode="auto">
          <a:xfrm>
            <a:off x="6303010" y="3640773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/>
          <a:p>
            <a:endParaRPr lang="en-US"/>
          </a:p>
        </p:txBody>
      </p:sp>
      <p:sp>
        <p:nvSpPr>
          <p:cNvPr id="38916" name="Text Box 60"/>
          <p:cNvSpPr txBox="1">
            <a:spLocks noChangeArrowheads="1"/>
          </p:cNvSpPr>
          <p:nvPr/>
        </p:nvSpPr>
        <p:spPr bwMode="auto">
          <a:xfrm>
            <a:off x="6531610" y="6129973"/>
            <a:ext cx="19812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sz="3200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2645410" y="127635"/>
            <a:ext cx="8001000" cy="66018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5 x 10 x10 = 500 (cm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7 x 10 x10 = 700 (cm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700 – 500 = 200 (cm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baseline="30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7 – 5 = 2 (cm)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10 x 10 x 2 = 200 (cm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200cm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2219008" y="2829560"/>
            <a:ext cx="7753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Củng cố - Dặn dò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66750" y="579120"/>
            <a:ext cx="10937875" cy="1098659"/>
          </a:xfrm>
          <a:prstGeom prst="roundRect">
            <a:avLst>
              <a:gd name="adj" fmla="val 4175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a) Ví dụ: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20cm,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16cm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10cm.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5123" name="AutoShape 3"/>
          <p:cNvCxnSpPr>
            <a:stCxn id="5173" idx="1"/>
          </p:cNvCxnSpPr>
          <p:nvPr/>
        </p:nvCxnSpPr>
        <p:spPr>
          <a:xfrm>
            <a:off x="859155" y="6028690"/>
            <a:ext cx="4389755" cy="10160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124" name="AutoShape 4"/>
          <p:cNvCxnSpPr/>
          <p:nvPr/>
        </p:nvCxnSpPr>
        <p:spPr>
          <a:xfrm flipH="1">
            <a:off x="930275" y="4921250"/>
            <a:ext cx="1132840" cy="1107440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6" name="AutoShape 6"/>
          <p:cNvCxnSpPr/>
          <p:nvPr/>
        </p:nvCxnSpPr>
        <p:spPr>
          <a:xfrm flipH="1">
            <a:off x="2063115" y="2706370"/>
            <a:ext cx="71120" cy="2214880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5127" name="AutoShape 7"/>
          <p:cNvCxnSpPr/>
          <p:nvPr/>
        </p:nvCxnSpPr>
        <p:spPr>
          <a:xfrm>
            <a:off x="6381750" y="2706370"/>
            <a:ext cx="1905" cy="2214880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173" name="Line 3368"/>
          <p:cNvSpPr/>
          <p:nvPr/>
        </p:nvSpPr>
        <p:spPr>
          <a:xfrm flipH="1">
            <a:off x="859155" y="6028690"/>
            <a:ext cx="7112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74" name="Line 3369"/>
          <p:cNvSpPr/>
          <p:nvPr/>
        </p:nvSpPr>
        <p:spPr>
          <a:xfrm>
            <a:off x="930275" y="3848735"/>
            <a:ext cx="4321175" cy="34925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75" name="Line 3370"/>
          <p:cNvSpPr/>
          <p:nvPr/>
        </p:nvSpPr>
        <p:spPr>
          <a:xfrm flipH="1">
            <a:off x="5178425" y="2706370"/>
            <a:ext cx="1203960" cy="1176655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76" name="Line 3371"/>
          <p:cNvSpPr/>
          <p:nvPr/>
        </p:nvSpPr>
        <p:spPr>
          <a:xfrm>
            <a:off x="930275" y="3883025"/>
            <a:ext cx="0" cy="2145665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77" name="Line 3372"/>
          <p:cNvSpPr/>
          <p:nvPr/>
        </p:nvSpPr>
        <p:spPr>
          <a:xfrm flipH="1">
            <a:off x="930275" y="2706370"/>
            <a:ext cx="1203960" cy="1176655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78" name="Line 3373"/>
          <p:cNvSpPr/>
          <p:nvPr/>
        </p:nvSpPr>
        <p:spPr>
          <a:xfrm>
            <a:off x="2133600" y="2706370"/>
            <a:ext cx="4248150" cy="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81" name="Text Box 3376"/>
          <p:cNvSpPr txBox="1"/>
          <p:nvPr/>
        </p:nvSpPr>
        <p:spPr>
          <a:xfrm>
            <a:off x="9525" y="4644390"/>
            <a:ext cx="113284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10cm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27875" y="2954020"/>
            <a:ext cx="475488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20cm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16cm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10cm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 cm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3372"/>
          <p:cNvSpPr/>
          <p:nvPr/>
        </p:nvSpPr>
        <p:spPr>
          <a:xfrm flipH="1">
            <a:off x="5234940" y="4921250"/>
            <a:ext cx="1147445" cy="11176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7" name="AutoShape 7"/>
          <p:cNvCxnSpPr>
            <a:stCxn id="5175" idx="1"/>
          </p:cNvCxnSpPr>
          <p:nvPr/>
        </p:nvCxnSpPr>
        <p:spPr>
          <a:xfrm>
            <a:off x="5178425" y="3883025"/>
            <a:ext cx="74930" cy="2155825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" name="AutoShape 4"/>
          <p:cNvCxnSpPr/>
          <p:nvPr/>
        </p:nvCxnSpPr>
        <p:spPr>
          <a:xfrm flipH="1">
            <a:off x="1973580" y="4953000"/>
            <a:ext cx="4394200" cy="38100"/>
          </a:xfrm>
          <a:prstGeom prst="straightConnector1">
            <a:avLst/>
          </a:prstGeom>
          <a:ln w="38100" cap="flat" cmpd="sng">
            <a:solidFill>
              <a:srgbClr val="FF99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26" name="Text Box 3376"/>
          <p:cNvSpPr txBox="1"/>
          <p:nvPr/>
        </p:nvSpPr>
        <p:spPr>
          <a:xfrm>
            <a:off x="2613660" y="6038850"/>
            <a:ext cx="113284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20cm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3376"/>
          <p:cNvSpPr txBox="1"/>
          <p:nvPr/>
        </p:nvSpPr>
        <p:spPr>
          <a:xfrm>
            <a:off x="5995035" y="5506720"/>
            <a:ext cx="113284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16cm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66750" y="579120"/>
            <a:ext cx="10937875" cy="1098659"/>
          </a:xfrm>
          <a:prstGeom prst="roundRect">
            <a:avLst>
              <a:gd name="adj" fmla="val 4175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a) Ví dụ: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20cm,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16cm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10cm.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153" name="Text Box 3377"/>
          <p:cNvSpPr txBox="1"/>
          <p:nvPr/>
        </p:nvSpPr>
        <p:spPr>
          <a:xfrm>
            <a:off x="6656705" y="1991360"/>
            <a:ext cx="55867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Sau khi xếp 10 lớp hình lập phương 1cm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thì vừa đầy hộp.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Mỗi </a:t>
            </a:r>
            <a:r>
              <a:rPr lang="en-US" altLang="en-US" sz="2400" b="1" dirty="0">
                <a:latin typeface="Times New Roman" panose="02020603050405020304" pitchFamily="18" charset="0"/>
              </a:rPr>
              <a:t>lớp có: 20 x 16 = 320 (hình lập phương 1cm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).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10 lớp có: 320 x 10= 3200 (</a:t>
            </a:r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hình lập phương 1cm</a:t>
            </a:r>
            <a:r>
              <a:rPr lang="en-US" altLang="en-US" sz="2400" b="1" baseline="30000" dirty="0"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sym typeface="+mn-ea"/>
              </a:rPr>
              <a:t>).</a:t>
            </a:r>
            <a:endParaRPr lang="en-US" altLang="en-US" sz="2400" b="1" dirty="0">
              <a:latin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Thể tích của hình hộp chữ nhật là: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20 x 16 x 10 = 3200 (cm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0481" name="Picture 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7995" y="2732723"/>
            <a:ext cx="484346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133" y="4396423"/>
            <a:ext cx="38782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433" y="4393248"/>
            <a:ext cx="122396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8" y="4412298"/>
            <a:ext cx="48196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b="9489"/>
          <a:stretch>
            <a:fillRect/>
          </a:stretch>
        </p:blipFill>
        <p:spPr bwMode="auto">
          <a:xfrm>
            <a:off x="506095" y="3647123"/>
            <a:ext cx="2762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 bwMode="auto">
          <a:xfrm>
            <a:off x="471170" y="2735898"/>
            <a:ext cx="4824413" cy="2725737"/>
            <a:chOff x="1566747" y="2320407"/>
            <a:chExt cx="4824391" cy="2725459"/>
          </a:xfrm>
        </p:grpSpPr>
        <p:pic>
          <p:nvPicPr>
            <p:cNvPr id="20496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421" y="3805404"/>
              <a:ext cx="4819629" cy="12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6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70630" y="3629817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18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71509" y="3437728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20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69118" y="3244848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433" y="3040041"/>
              <a:ext cx="4819629" cy="12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22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70643" y="2862066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23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69141" y="2679506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24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66747" y="2496147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5"/>
            <p:cNvPicPr>
              <a:picLocks noChangeAspect="1"/>
            </p:cNvPicPr>
            <p:nvPr/>
          </p:nvPicPr>
          <p:blipFill>
            <a:blip r:embed="rId4"/>
            <a:srcRect t="945"/>
            <a:stretch>
              <a:fillRect/>
            </a:stretch>
          </p:blipFill>
          <p:spPr bwMode="auto">
            <a:xfrm>
              <a:off x="1568262" y="2320407"/>
              <a:ext cx="4819629" cy="122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 bwMode="auto">
          <a:xfrm>
            <a:off x="5282883" y="5150485"/>
            <a:ext cx="1042987" cy="346075"/>
            <a:chOff x="6284973" y="4749561"/>
            <a:chExt cx="1042842" cy="346328"/>
          </a:xfrm>
        </p:grpSpPr>
        <p:pic>
          <p:nvPicPr>
            <p:cNvPr id="20494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4973" y="4749561"/>
              <a:ext cx="372466" cy="346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Box 2"/>
            <p:cNvSpPr txBox="1">
              <a:spLocks noChangeArrowheads="1"/>
            </p:cNvSpPr>
            <p:nvPr/>
          </p:nvSpPr>
          <p:spPr bwMode="auto">
            <a:xfrm>
              <a:off x="6657439" y="4749561"/>
              <a:ext cx="670376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p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 cm</a:t>
              </a:r>
              <a:r>
                <a:rPr lang="en-US" sz="16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490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995" y="2742248"/>
            <a:ext cx="48275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6"/>
          <p:cNvSpPr txBox="1">
            <a:spLocks noChangeArrowheads="1"/>
          </p:cNvSpPr>
          <p:nvPr/>
        </p:nvSpPr>
        <p:spPr bwMode="auto">
          <a:xfrm rot="-2893076">
            <a:off x="4508183" y="4686935"/>
            <a:ext cx="14478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TextBox 9"/>
          <p:cNvSpPr txBox="1">
            <a:spLocks noChangeArrowheads="1"/>
          </p:cNvSpPr>
          <p:nvPr/>
        </p:nvSpPr>
        <p:spPr bwMode="auto">
          <a:xfrm>
            <a:off x="5322570" y="3372485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TextBox 26"/>
          <p:cNvSpPr txBox="1">
            <a:spLocks noChangeArrowheads="1"/>
          </p:cNvSpPr>
          <p:nvPr/>
        </p:nvSpPr>
        <p:spPr bwMode="auto">
          <a:xfrm>
            <a:off x="1588770" y="5658485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644525" y="2057400"/>
            <a:ext cx="10915650" cy="3571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38885" y="801370"/>
            <a:ext cx="972756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Gọi V là thể tích của hình hộp chữ nhật, ta có: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(a, b, c là kích thước của hình hộp chữ nhật)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3681095" y="243205"/>
            <a:ext cx="4830445" cy="6286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LUYỆN TẬP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6745" y="1677670"/>
            <a:ext cx="10939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86" name="Text Box 12"/>
          <p:cNvSpPr txBox="1">
            <a:spLocks noChangeArrowheads="1"/>
          </p:cNvSpPr>
          <p:nvPr/>
        </p:nvSpPr>
        <p:spPr bwMode="auto">
          <a:xfrm>
            <a:off x="1155065" y="2665095"/>
            <a:ext cx="5276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 a = 5cm ;  b = 4cm ;  c = 9cm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87" name="Text Box 13"/>
          <p:cNvSpPr txBox="1">
            <a:spLocks noChangeArrowheads="1"/>
          </p:cNvSpPr>
          <p:nvPr/>
        </p:nvSpPr>
        <p:spPr bwMode="auto">
          <a:xfrm>
            <a:off x="1155065" y="3565208"/>
            <a:ext cx="6318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 a = 1,5m ;  b = 1,1m ;   c = 0,5m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88" name="Text Box 14"/>
          <p:cNvSpPr txBox="1">
            <a:spLocks noChangeArrowheads="1"/>
          </p:cNvSpPr>
          <p:nvPr/>
        </p:nvSpPr>
        <p:spPr bwMode="auto">
          <a:xfrm>
            <a:off x="1155065" y="4416108"/>
            <a:ext cx="6438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 a =      dm ;    b =      dm  ;     c =      dm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82" name="Object 218"/>
          <p:cNvGraphicFramePr>
            <a:graphicFrameLocks noChangeAspect="1"/>
          </p:cNvGraphicFramePr>
          <p:nvPr/>
        </p:nvGraphicFramePr>
        <p:xfrm>
          <a:off x="6428740" y="4309745"/>
          <a:ext cx="373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Equation" r:id="rId1" imgW="152400" imgH="393700" progId="Equation.3">
                  <p:embed/>
                </p:oleObj>
              </mc:Choice>
              <mc:Fallback>
                <p:oleObj name="Equation" r:id="rId1" imgW="152400" imgH="39370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740" y="4309745"/>
                        <a:ext cx="3730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3" name="Object 219"/>
          <p:cNvGraphicFramePr>
            <a:graphicFrameLocks noGrp="1" noChangeAspect="1"/>
          </p:cNvGraphicFramePr>
          <p:nvPr/>
        </p:nvGraphicFramePr>
        <p:xfrm>
          <a:off x="4374515" y="4293870"/>
          <a:ext cx="2698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5" name="Equation" r:id="rId3" imgW="139700" imgH="393700" progId="Equation.3">
                  <p:embed/>
                </p:oleObj>
              </mc:Choice>
              <mc:Fallback>
                <p:oleObj name="Equation" r:id="rId3" imgW="139700" imgH="393700" progId="Equation.3">
                  <p:embed/>
                  <p:pic>
                    <p:nvPicPr>
                      <p:cNvPr id="0" name="Picture 2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515" y="4293870"/>
                        <a:ext cx="26987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4" name="Object 220"/>
          <p:cNvGraphicFramePr>
            <a:graphicFrameLocks noGrp="1" noChangeAspect="1"/>
          </p:cNvGraphicFramePr>
          <p:nvPr/>
        </p:nvGraphicFramePr>
        <p:xfrm>
          <a:off x="2347278" y="4281170"/>
          <a:ext cx="306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6" name="Equation" r:id="rId5" imgW="152400" imgH="393700" progId="Equation.3">
                  <p:embed/>
                </p:oleObj>
              </mc:Choice>
              <mc:Fallback>
                <p:oleObj name="Equation" r:id="rId5" imgW="152400" imgH="393700" progId="Equation.3">
                  <p:embed/>
                  <p:pic>
                    <p:nvPicPr>
                      <p:cNvPr id="0" name="Picture 2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278" y="4281170"/>
                        <a:ext cx="3063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3681095" y="243205"/>
            <a:ext cx="4830445" cy="6286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LUYỆN TẬP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6745" y="1677670"/>
            <a:ext cx="10939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8082" y="2587207"/>
            <a:ext cx="8511480" cy="89378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x 4 x 9 = 180 ( cm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9365" y="3900942"/>
            <a:ext cx="8964488" cy="72377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1,5 x 1,1 x 0,5 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0,825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5448" y="5522816"/>
            <a:ext cx="7992888" cy="128707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70225" y="5661025"/>
          <a:ext cx="3315335" cy="106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" imgW="1256665" imgH="393700" progId="">
                  <p:embed/>
                </p:oleObj>
              </mc:Choice>
              <mc:Fallback>
                <p:oleObj name="Equation" r:id="rId1" imgW="1256665" imgH="393700" progId="">
                  <p:embed/>
                  <p:pic>
                    <p:nvPicPr>
                      <p:cNvPr id="0" name="Picture 12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5661025"/>
                        <a:ext cx="3315335" cy="1064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071879" y="2138299"/>
            <a:ext cx="876962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5cm;  b = 4cm;  c = 9cm</a:t>
            </a:r>
            <a:endPara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23065" y="3422650"/>
            <a:ext cx="89644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= 1,5m;  b = 1,1m;  c = 0,5m</a:t>
            </a:r>
            <a:endPara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4"/>
          <p:cNvGrpSpPr/>
          <p:nvPr/>
        </p:nvGrpSpPr>
        <p:grpSpPr bwMode="auto">
          <a:xfrm>
            <a:off x="1051310" y="4530174"/>
            <a:ext cx="8534400" cy="1062604"/>
            <a:chOff x="383" y="2297"/>
            <a:chExt cx="4765" cy="455"/>
          </a:xfrm>
        </p:grpSpPr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83" y="2397"/>
              <a:ext cx="476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a =      </a:t>
              </a:r>
              <a:r>
                <a:rPr lang="en-US" sz="2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i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=      </a:t>
              </a:r>
              <a:r>
                <a:rPr lang="en-US" sz="2800" b="1" i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sz="28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endParaRPr lang="en-US" sz="28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16"/>
            <p:cNvGrpSpPr/>
            <p:nvPr/>
          </p:nvGrpSpPr>
          <p:grpSpPr bwMode="auto">
            <a:xfrm>
              <a:off x="1053" y="2302"/>
              <a:ext cx="603" cy="445"/>
              <a:chOff x="720" y="2878"/>
              <a:chExt cx="552" cy="445"/>
            </a:xfrm>
          </p:grpSpPr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744" y="2878"/>
                <a:ext cx="52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720" y="3099"/>
                <a:ext cx="52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754" y="31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0"/>
            <p:cNvGrpSpPr/>
            <p:nvPr/>
          </p:nvGrpSpPr>
          <p:grpSpPr bwMode="auto">
            <a:xfrm>
              <a:off x="3074" y="2298"/>
              <a:ext cx="350" cy="452"/>
              <a:chOff x="315" y="2874"/>
              <a:chExt cx="321" cy="452"/>
            </a:xfrm>
          </p:grpSpPr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323" y="2874"/>
                <a:ext cx="313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315" y="3102"/>
                <a:ext cx="264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323" y="3097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24"/>
            <p:cNvGrpSpPr/>
            <p:nvPr/>
          </p:nvGrpSpPr>
          <p:grpSpPr bwMode="auto">
            <a:xfrm>
              <a:off x="2082" y="2297"/>
              <a:ext cx="575" cy="455"/>
              <a:chOff x="512" y="2873"/>
              <a:chExt cx="528" cy="455"/>
            </a:xfrm>
          </p:grpSpPr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512" y="2873"/>
                <a:ext cx="52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527" y="3104"/>
                <a:ext cx="231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sz="2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512" y="3097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3681095" y="243205"/>
            <a:ext cx="4830445" cy="6286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LUYỆN TẬP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76170" y="1253490"/>
            <a:ext cx="7439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Tính thể tích của khối gỗ có dạng như hình bên.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4" descr="Oak"/>
          <p:cNvSpPr>
            <a:spLocks noChangeArrowheads="1"/>
          </p:cNvSpPr>
          <p:nvPr/>
        </p:nvSpPr>
        <p:spPr bwMode="auto">
          <a:xfrm>
            <a:off x="3736975" y="3949700"/>
            <a:ext cx="16764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/>
          </a:p>
        </p:txBody>
      </p:sp>
      <p:sp>
        <p:nvSpPr>
          <p:cNvPr id="28675" name="Rectangle 5" descr="Oak"/>
          <p:cNvSpPr>
            <a:spLocks noChangeArrowheads="1"/>
          </p:cNvSpPr>
          <p:nvPr/>
        </p:nvSpPr>
        <p:spPr bwMode="auto">
          <a:xfrm>
            <a:off x="5954713" y="3409950"/>
            <a:ext cx="16002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pPr algn="ctr"/>
            <a:endParaRPr lang="vi-VN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273550" y="494823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432175" y="319722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794375" y="258762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985125" y="327342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7832725" y="399732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Rectangle 4" descr="Oak"/>
          <p:cNvSpPr>
            <a:spLocks noChangeArrowheads="1"/>
          </p:cNvSpPr>
          <p:nvPr/>
        </p:nvSpPr>
        <p:spPr bwMode="auto">
          <a:xfrm>
            <a:off x="2136775" y="2505393"/>
            <a:ext cx="1112838" cy="70167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7413" name="Rectangle 5" descr="Oak"/>
          <p:cNvSpPr>
            <a:spLocks noChangeArrowheads="1"/>
          </p:cNvSpPr>
          <p:nvPr/>
        </p:nvSpPr>
        <p:spPr bwMode="auto">
          <a:xfrm>
            <a:off x="3783013" y="1965643"/>
            <a:ext cx="952500" cy="7080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vi-VN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65375" y="32007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60575" y="1676718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3175" y="115760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84775" y="16005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879975" y="23625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" name="Rectangle 4" descr="Oak"/>
          <p:cNvSpPr>
            <a:spLocks noChangeArrowheads="1"/>
          </p:cNvSpPr>
          <p:nvPr/>
        </p:nvSpPr>
        <p:spPr bwMode="auto">
          <a:xfrm>
            <a:off x="6403975" y="2505393"/>
            <a:ext cx="1112838" cy="70167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8" name="Rectangle 5" descr="Oak"/>
          <p:cNvSpPr>
            <a:spLocks noChangeArrowheads="1"/>
          </p:cNvSpPr>
          <p:nvPr/>
        </p:nvSpPr>
        <p:spPr bwMode="auto">
          <a:xfrm>
            <a:off x="8050213" y="1965643"/>
            <a:ext cx="952500" cy="7080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vi-VN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632575" y="32007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27775" y="1676718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080375" y="115760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451975" y="16005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147175" y="236251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4" name="Rectangle 4" descr="Oak"/>
          <p:cNvSpPr>
            <a:spLocks noChangeArrowheads="1"/>
          </p:cNvSpPr>
          <p:nvPr/>
        </p:nvSpPr>
        <p:spPr bwMode="auto">
          <a:xfrm>
            <a:off x="3813175" y="5505768"/>
            <a:ext cx="1112838" cy="70167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25" name="Rectangle 5" descr="Oak"/>
          <p:cNvSpPr>
            <a:spLocks noChangeArrowheads="1"/>
          </p:cNvSpPr>
          <p:nvPr/>
        </p:nvSpPr>
        <p:spPr bwMode="auto">
          <a:xfrm>
            <a:off x="5459413" y="4966018"/>
            <a:ext cx="952500" cy="7080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vi-VN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041775" y="6201093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736975" y="4677093"/>
            <a:ext cx="768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489575" y="4157980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861175" y="4600893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556375" y="5362893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49725" y="1368743"/>
            <a:ext cx="217488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anose="020F0502020204030204" charset="0"/>
              </a:rPr>
              <a:t>.</a:t>
            </a:r>
            <a:endParaRPr lang="en-US" sz="1000">
              <a:latin typeface="Calibri" panose="020F050202020403020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83525" y="1841818"/>
            <a:ext cx="265113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900">
                <a:latin typeface="Calibri" panose="020F0502020204030204" charset="0"/>
              </a:rPr>
              <a:t>  .</a:t>
            </a:r>
            <a:endParaRPr lang="en-US" sz="900">
              <a:latin typeface="Calibri" panose="020F050202020403020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78488" y="5348605"/>
            <a:ext cx="214312" cy="230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900">
                <a:latin typeface="Calibri" panose="020F0502020204030204" charset="0"/>
              </a:rPr>
              <a:t>.</a:t>
            </a:r>
            <a:endParaRPr lang="en-US" sz="900">
              <a:latin typeface="Calibri" panose="020F050202020403020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73725" y="6034405"/>
            <a:ext cx="214313" cy="230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900">
                <a:latin typeface="Calibri" panose="020F0502020204030204" charset="0"/>
              </a:rPr>
              <a:t>.</a:t>
            </a:r>
            <a:endParaRPr lang="en-US" sz="900">
              <a:latin typeface="Calibri" panose="020F050202020403020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40525" y="1795780"/>
            <a:ext cx="331788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anose="020F0502020204030204" charset="0"/>
              </a:rPr>
              <a:t>    .</a:t>
            </a:r>
            <a:endParaRPr lang="en-US" sz="1000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  <p:bldP spid="17413" grpId="0" bldLvl="0" animBg="1"/>
      <p:bldP spid="17414" grpId="0"/>
      <p:bldP spid="17415" grpId="0"/>
      <p:bldP spid="17416" grpId="0"/>
      <p:bldP spid="17417" grpId="0"/>
      <p:bldP spid="17418" grpId="0"/>
      <p:bldP spid="17" grpId="0" bldLvl="0" animBg="1"/>
      <p:bldP spid="18" grpId="0" bldLvl="0" animBg="1"/>
      <p:bldP spid="19" grpId="0"/>
      <p:bldP spid="20" grpId="0"/>
      <p:bldP spid="21" grpId="0"/>
      <p:bldP spid="22" grpId="0"/>
      <p:bldP spid="23" grpId="0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0" grpId="0"/>
      <p:bldP spid="2" grpId="0"/>
      <p:bldP spid="31" grpId="0"/>
      <p:bldP spid="33" grpId="0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Rectangle 4" descr="Oak"/>
          <p:cNvSpPr>
            <a:spLocks noChangeArrowheads="1"/>
          </p:cNvSpPr>
          <p:nvPr/>
        </p:nvSpPr>
        <p:spPr bwMode="auto">
          <a:xfrm>
            <a:off x="2776538" y="3473450"/>
            <a:ext cx="16764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2767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endParaRPr lang="vi-VN"/>
          </a:p>
        </p:txBody>
      </p:sp>
      <p:sp>
        <p:nvSpPr>
          <p:cNvPr id="17413" name="Rectangle 5" descr="Oak"/>
          <p:cNvSpPr>
            <a:spLocks noChangeArrowheads="1"/>
          </p:cNvSpPr>
          <p:nvPr/>
        </p:nvSpPr>
        <p:spPr bwMode="auto">
          <a:xfrm>
            <a:off x="4994275" y="2933700"/>
            <a:ext cx="1600200" cy="9906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p>
            <a:pPr algn="ctr"/>
            <a:endParaRPr lang="vi-VN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13113" y="439578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8cm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71738" y="272097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12cm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833938" y="2111375"/>
            <a:ext cx="768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15cm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24688" y="279717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5cm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834188" y="352107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latin typeface="Times New Roman" panose="02020603050405020304" pitchFamily="18" charset="0"/>
              </a:rPr>
              <a:t>6cm</a:t>
            </a:r>
            <a:endParaRPr lang="en-US" sz="1600" b="1">
              <a:latin typeface="Times New Roman" panose="02020603050405020304" pitchFamily="18" charset="0"/>
            </a:endParaRPr>
          </a:p>
        </p:txBody>
      </p:sp>
      <p:grpSp>
        <p:nvGrpSpPr>
          <p:cNvPr id="17419" name="Group 11"/>
          <p:cNvGrpSpPr/>
          <p:nvPr/>
        </p:nvGrpSpPr>
        <p:grpSpPr bwMode="auto">
          <a:xfrm>
            <a:off x="4979988" y="2501900"/>
            <a:ext cx="457200" cy="1457325"/>
            <a:chOff x="1866" y="570"/>
            <a:chExt cx="288" cy="918"/>
          </a:xfrm>
        </p:grpSpPr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>
              <a:off x="1869" y="855"/>
              <a:ext cx="0" cy="63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 flipH="1">
              <a:off x="1866" y="570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309938" y="3806825"/>
            <a:ext cx="628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(H1)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565775" y="3254375"/>
            <a:ext cx="628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(H2)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4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  <p:bldP spid="17413" grpId="0" bldLvl="0" animBg="1"/>
      <p:bldP spid="17413" grpId="1" bldLvl="0" animBg="1"/>
      <p:bldP spid="17414" grpId="0"/>
      <p:bldP spid="17415" grpId="0"/>
      <p:bldP spid="17416" grpId="0"/>
      <p:bldP spid="17416" grpId="1"/>
      <p:bldP spid="17417" grpId="0"/>
      <p:bldP spid="17417" grpId="1"/>
      <p:bldP spid="17418" grpId="0"/>
      <p:bldP spid="17418" grpId="1"/>
      <p:bldP spid="17422" grpId="0"/>
      <p:bldP spid="17423" grpId="0"/>
      <p:bldP spid="17423" grpId="1"/>
    </p:bldLst>
  </p:timing>
</p:sld>
</file>

<file path=ppt/tags/tag1.xml><?xml version="1.0" encoding="utf-8"?>
<p:tagLst xmlns:p="http://schemas.openxmlformats.org/presentationml/2006/main">
  <p:tag name="ISPRING_PRESENTATION_TITLE" val="59479b1cbaf72"/>
  <p:tag name="ARS_PPT_DBNAME" val="HVH_soangiang.edu.vn (5)[20190516110635673].mdb"/>
</p:tagLst>
</file>

<file path=ppt/theme/theme1.xml><?xml version="1.0" encoding="utf-8"?>
<a:theme xmlns:a="http://schemas.openxmlformats.org/drawingml/2006/main" name="Office 主题​​">
  <a:themeElements>
    <a:clrScheme name="自定义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837"/>
      </a:accent1>
      <a:accent2>
        <a:srgbClr val="F5688F"/>
      </a:accent2>
      <a:accent3>
        <a:srgbClr val="77C285"/>
      </a:accent3>
      <a:accent4>
        <a:srgbClr val="4EBCB6"/>
      </a:accent4>
      <a:accent5>
        <a:srgbClr val="6F4836"/>
      </a:accent5>
      <a:accent6>
        <a:srgbClr val="EA688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2546</Words>
  <Application>WPS Presentation</Application>
  <PresentationFormat>Widescreen</PresentationFormat>
  <Paragraphs>319</Paragraphs>
  <Slides>16</Slides>
  <Notes>25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Calibri</vt:lpstr>
      <vt:lpstr>UNI Chu truyen thong</vt:lpstr>
      <vt:lpstr>Times New Roman</vt:lpstr>
      <vt:lpstr>Microsoft YaHei</vt:lpstr>
      <vt:lpstr>Arial Unicode MS</vt:lpstr>
      <vt:lpstr>等线</vt:lpstr>
      <vt:lpstr>VnTimes</vt:lpstr>
      <vt:lpstr>VNTime</vt:lpstr>
      <vt:lpstr>HP001 4H</vt:lpstr>
      <vt:lpstr>Office 主题​​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59479b1cbaf72</dc:title>
  <dc:creator>逆流的小鱼</dc:creator>
  <cp:lastModifiedBy>Hiền Hiền</cp:lastModifiedBy>
  <cp:revision>35</cp:revision>
  <dcterms:created xsi:type="dcterms:W3CDTF">2017-06-19T03:48:00Z</dcterms:created>
  <dcterms:modified xsi:type="dcterms:W3CDTF">2021-02-24T16:08:20Z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