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7" r:id="rId2"/>
  </p:sldMasterIdLst>
  <p:notesMasterIdLst>
    <p:notesMasterId r:id="rId14"/>
  </p:notesMasterIdLst>
  <p:sldIdLst>
    <p:sldId id="390" r:id="rId3"/>
    <p:sldId id="382" r:id="rId4"/>
    <p:sldId id="379" r:id="rId5"/>
    <p:sldId id="384" r:id="rId6"/>
    <p:sldId id="280" r:id="rId7"/>
    <p:sldId id="380" r:id="rId8"/>
    <p:sldId id="386" r:id="rId9"/>
    <p:sldId id="387" r:id="rId10"/>
    <p:sldId id="281" r:id="rId11"/>
    <p:sldId id="282" r:id="rId12"/>
    <p:sldId id="393" r:id="rId13"/>
  </p:sldIdLst>
  <p:sldSz cx="12192000" cy="6858000"/>
  <p:notesSz cx="6858000" cy="9144000"/>
  <p:embeddedFontLs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D2C"/>
    <a:srgbClr val="C1FFA6"/>
    <a:srgbClr val="149487"/>
    <a:srgbClr val="EEEEEE"/>
    <a:srgbClr val="385D8A"/>
    <a:srgbClr val="002060"/>
    <a:srgbClr val="6E5826"/>
    <a:srgbClr val="FFB72C"/>
    <a:srgbClr val="1D668C"/>
    <a:srgbClr val="3A8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2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2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85136" indent="0">
              <a:buNone/>
              <a:defRPr sz="1728" b="1"/>
            </a:lvl2pPr>
            <a:lvl3pPr marL="770271" indent="0">
              <a:buNone/>
              <a:defRPr sz="1512" b="1"/>
            </a:lvl3pPr>
            <a:lvl4pPr marL="1155408" indent="0">
              <a:buNone/>
              <a:defRPr sz="1296" b="1"/>
            </a:lvl4pPr>
            <a:lvl5pPr marL="1540543" indent="0">
              <a:buNone/>
              <a:defRPr sz="1296" b="1"/>
            </a:lvl5pPr>
            <a:lvl6pPr marL="1925679" indent="0">
              <a:buNone/>
              <a:defRPr sz="1296" b="1"/>
            </a:lvl6pPr>
            <a:lvl7pPr marL="2310813" indent="0">
              <a:buNone/>
              <a:defRPr sz="1296" b="1"/>
            </a:lvl7pPr>
            <a:lvl8pPr marL="2695950" indent="0">
              <a:buNone/>
              <a:defRPr sz="1296" b="1"/>
            </a:lvl8pPr>
            <a:lvl9pPr marL="308108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52"/>
            </a:lvl1pPr>
            <a:lvl2pPr>
              <a:defRPr sz="1728"/>
            </a:lvl2pPr>
            <a:lvl3pPr>
              <a:defRPr sz="1512"/>
            </a:lvl3pPr>
            <a:lvl4pPr>
              <a:defRPr sz="1296"/>
            </a:lvl4pPr>
            <a:lvl5pPr>
              <a:defRPr sz="1296"/>
            </a:lvl5pPr>
            <a:lvl6pPr>
              <a:defRPr sz="1296"/>
            </a:lvl6pPr>
            <a:lvl7pPr>
              <a:defRPr sz="1296"/>
            </a:lvl7pPr>
            <a:lvl8pPr>
              <a:defRPr sz="1296"/>
            </a:lvl8pPr>
            <a:lvl9pPr>
              <a:defRPr sz="12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85136" indent="0">
              <a:buNone/>
              <a:defRPr sz="1728" b="1"/>
            </a:lvl2pPr>
            <a:lvl3pPr marL="770271" indent="0">
              <a:buNone/>
              <a:defRPr sz="1512" b="1"/>
            </a:lvl3pPr>
            <a:lvl4pPr marL="1155408" indent="0">
              <a:buNone/>
              <a:defRPr sz="1296" b="1"/>
            </a:lvl4pPr>
            <a:lvl5pPr marL="1540543" indent="0">
              <a:buNone/>
              <a:defRPr sz="1296" b="1"/>
            </a:lvl5pPr>
            <a:lvl6pPr marL="1925679" indent="0">
              <a:buNone/>
              <a:defRPr sz="1296" b="1"/>
            </a:lvl6pPr>
            <a:lvl7pPr marL="2310813" indent="0">
              <a:buNone/>
              <a:defRPr sz="1296" b="1"/>
            </a:lvl7pPr>
            <a:lvl8pPr marL="2695950" indent="0">
              <a:buNone/>
              <a:defRPr sz="1296" b="1"/>
            </a:lvl8pPr>
            <a:lvl9pPr marL="308108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052"/>
            </a:lvl1pPr>
            <a:lvl2pPr>
              <a:defRPr sz="1728"/>
            </a:lvl2pPr>
            <a:lvl3pPr>
              <a:defRPr sz="1512"/>
            </a:lvl3pPr>
            <a:lvl4pPr>
              <a:defRPr sz="1296"/>
            </a:lvl4pPr>
            <a:lvl5pPr>
              <a:defRPr sz="1296"/>
            </a:lvl5pPr>
            <a:lvl6pPr>
              <a:defRPr sz="1296"/>
            </a:lvl6pPr>
            <a:lvl7pPr>
              <a:defRPr sz="1296"/>
            </a:lvl7pPr>
            <a:lvl8pPr>
              <a:defRPr sz="1296"/>
            </a:lvl8pPr>
            <a:lvl9pPr>
              <a:defRPr sz="12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1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9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9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17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700"/>
            </a:lvl1pPr>
            <a:lvl2pPr>
              <a:defRPr sz="2376"/>
            </a:lvl2pPr>
            <a:lvl3pPr>
              <a:defRPr sz="2052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188"/>
            </a:lvl1pPr>
            <a:lvl2pPr marL="385136" indent="0">
              <a:buNone/>
              <a:defRPr sz="972"/>
            </a:lvl2pPr>
            <a:lvl3pPr marL="770271" indent="0">
              <a:buNone/>
              <a:defRPr sz="864"/>
            </a:lvl3pPr>
            <a:lvl4pPr marL="1155408" indent="0">
              <a:buNone/>
              <a:defRPr sz="756"/>
            </a:lvl4pPr>
            <a:lvl5pPr marL="1540543" indent="0">
              <a:buNone/>
              <a:defRPr sz="756"/>
            </a:lvl5pPr>
            <a:lvl6pPr marL="1925679" indent="0">
              <a:buNone/>
              <a:defRPr sz="756"/>
            </a:lvl6pPr>
            <a:lvl7pPr marL="2310813" indent="0">
              <a:buNone/>
              <a:defRPr sz="756"/>
            </a:lvl7pPr>
            <a:lvl8pPr marL="2695950" indent="0">
              <a:buNone/>
              <a:defRPr sz="756"/>
            </a:lvl8pPr>
            <a:lvl9pPr marL="3081086" indent="0">
              <a:buNone/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4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17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5136" indent="0">
              <a:buNone/>
              <a:defRPr sz="2376"/>
            </a:lvl2pPr>
            <a:lvl3pPr marL="770271" indent="0">
              <a:buNone/>
              <a:defRPr sz="2052"/>
            </a:lvl3pPr>
            <a:lvl4pPr marL="1155408" indent="0">
              <a:buNone/>
              <a:defRPr sz="1728"/>
            </a:lvl4pPr>
            <a:lvl5pPr marL="1540543" indent="0">
              <a:buNone/>
              <a:defRPr sz="1728"/>
            </a:lvl5pPr>
            <a:lvl6pPr marL="1925679" indent="0">
              <a:buNone/>
              <a:defRPr sz="1728"/>
            </a:lvl6pPr>
            <a:lvl7pPr marL="2310813" indent="0">
              <a:buNone/>
              <a:defRPr sz="1728"/>
            </a:lvl7pPr>
            <a:lvl8pPr marL="2695950" indent="0">
              <a:buNone/>
              <a:defRPr sz="1728"/>
            </a:lvl8pPr>
            <a:lvl9pPr marL="3081086" indent="0">
              <a:buNone/>
              <a:defRPr sz="172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188"/>
            </a:lvl1pPr>
            <a:lvl2pPr marL="385136" indent="0">
              <a:buNone/>
              <a:defRPr sz="972"/>
            </a:lvl2pPr>
            <a:lvl3pPr marL="770271" indent="0">
              <a:buNone/>
              <a:defRPr sz="864"/>
            </a:lvl3pPr>
            <a:lvl4pPr marL="1155408" indent="0">
              <a:buNone/>
              <a:defRPr sz="756"/>
            </a:lvl4pPr>
            <a:lvl5pPr marL="1540543" indent="0">
              <a:buNone/>
              <a:defRPr sz="756"/>
            </a:lvl5pPr>
            <a:lvl6pPr marL="1925679" indent="0">
              <a:buNone/>
              <a:defRPr sz="756"/>
            </a:lvl6pPr>
            <a:lvl7pPr marL="2310813" indent="0">
              <a:buNone/>
              <a:defRPr sz="756"/>
            </a:lvl7pPr>
            <a:lvl8pPr marL="2695950" indent="0">
              <a:buNone/>
              <a:defRPr sz="756"/>
            </a:lvl8pPr>
            <a:lvl9pPr marL="3081086" indent="0">
              <a:buNone/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4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63070" y="363071"/>
            <a:ext cx="2474260" cy="174811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0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080813" y="4746814"/>
            <a:ext cx="2474260" cy="174811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0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08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5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0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3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4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3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1pPr>
            <a:lvl2pPr marL="38513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70271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1155408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4pPr>
            <a:lvl5pPr marL="1540543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5pPr>
            <a:lvl6pPr marL="1925679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6pPr>
            <a:lvl7pPr marL="2310813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7pPr>
            <a:lvl8pPr marL="2695950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8pPr>
            <a:lvl9pPr marL="3081086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9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376"/>
            </a:lvl1pPr>
            <a:lvl2pPr>
              <a:defRPr sz="2052"/>
            </a:lvl2pPr>
            <a:lvl3pPr>
              <a:defRPr sz="1728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376"/>
            </a:lvl1pPr>
            <a:lvl2pPr>
              <a:defRPr sz="2052"/>
            </a:lvl2pPr>
            <a:lvl3pPr>
              <a:defRPr sz="1728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2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649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0271">
              <a:defRPr/>
            </a:pPr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2022/4/16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027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0271">
              <a:defRPr/>
            </a:pPr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7027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1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fade/>
  </p:transition>
  <p:txStyles>
    <p:titleStyle>
      <a:lvl1pPr algn="ctr" defTabSz="770271" rtl="0" eaLnBrk="1" latinLnBrk="0" hangingPunct="1">
        <a:spcBef>
          <a:spcPct val="0"/>
        </a:spcBef>
        <a:buNone/>
        <a:defRPr sz="36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851" indent="-288851" algn="l" defTabSz="7702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46" indent="-240710" algn="l" defTabSz="770271" rtl="0" eaLnBrk="1" latinLnBrk="0" hangingPunct="1">
        <a:spcBef>
          <a:spcPct val="20000"/>
        </a:spcBef>
        <a:buFont typeface="Arial" pitchFamily="34" charset="0"/>
        <a:buChar char="–"/>
        <a:defRPr sz="2376" kern="1200">
          <a:solidFill>
            <a:schemeClr val="tx1"/>
          </a:solidFill>
          <a:latin typeface="+mn-lt"/>
          <a:ea typeface="+mn-ea"/>
          <a:cs typeface="+mn-cs"/>
        </a:defRPr>
      </a:lvl2pPr>
      <a:lvl3pPr marL="962839" indent="-192569" algn="l" defTabSz="770271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47974" indent="-192569" algn="l" defTabSz="770271" rtl="0" eaLnBrk="1" latinLnBrk="0" hangingPunct="1">
        <a:spcBef>
          <a:spcPct val="20000"/>
        </a:spcBef>
        <a:buFont typeface="Arial" pitchFamily="34" charset="0"/>
        <a:buChar char="–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33111" indent="-192569" algn="l" defTabSz="770271" rtl="0" eaLnBrk="1" latinLnBrk="0" hangingPunct="1">
        <a:spcBef>
          <a:spcPct val="20000"/>
        </a:spcBef>
        <a:buFont typeface="Arial" pitchFamily="34" charset="0"/>
        <a:buChar char="»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18247" indent="-192569" algn="l" defTabSz="770271" rtl="0" eaLnBrk="1" latinLnBrk="0" hangingPunct="1">
        <a:spcBef>
          <a:spcPct val="20000"/>
        </a:spcBef>
        <a:buFont typeface="Arial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503383" indent="-192569" algn="l" defTabSz="770271" rtl="0" eaLnBrk="1" latinLnBrk="0" hangingPunct="1">
        <a:spcBef>
          <a:spcPct val="20000"/>
        </a:spcBef>
        <a:buFont typeface="Arial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2888517" indent="-192569" algn="l" defTabSz="770271" rtl="0" eaLnBrk="1" latinLnBrk="0" hangingPunct="1">
        <a:spcBef>
          <a:spcPct val="20000"/>
        </a:spcBef>
        <a:buFont typeface="Arial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273653" indent="-192569" algn="l" defTabSz="770271" rtl="0" eaLnBrk="1" latinLnBrk="0" hangingPunct="1">
        <a:spcBef>
          <a:spcPct val="20000"/>
        </a:spcBef>
        <a:buFont typeface="Arial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5136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70271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5408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40543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5679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10813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95950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81086" algn="l" defTabSz="770271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642064"/>
            <a:ext cx="1001080" cy="1001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1232" y="546387"/>
            <a:ext cx="5154211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2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7" y="2034950"/>
            <a:ext cx="10805148" cy="1577046"/>
          </a:xfrm>
          <a:prstGeom prst="rect">
            <a:avLst/>
          </a:prstGeom>
          <a:noFill/>
        </p:spPr>
        <p:txBody>
          <a:bodyPr wrap="square" lIns="98755" tIns="49377" rIns="98755" bIns="49377">
            <a:spAutoFit/>
          </a:bodyPr>
          <a:lstStyle/>
          <a:p>
            <a:pPr algn="ctr"/>
            <a:r>
              <a:rPr lang="en-US" sz="48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  <a:p>
            <a:pPr algn="ctr"/>
            <a:r>
              <a:rPr lang="en-US" sz="48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en-US" sz="48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i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3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A0737F-BDB3-4744-B0FC-5574A0D4856E}"/>
              </a:ext>
            </a:extLst>
          </p:cNvPr>
          <p:cNvGrpSpPr/>
          <p:nvPr/>
        </p:nvGrpSpPr>
        <p:grpSpPr>
          <a:xfrm>
            <a:off x="-537209" y="0"/>
            <a:ext cx="12560551" cy="6578999"/>
            <a:chOff x="-9696" y="-32529"/>
            <a:chExt cx="11801203" cy="6712677"/>
          </a:xfrm>
        </p:grpSpPr>
        <p:pic>
          <p:nvPicPr>
            <p:cNvPr id="11" name="图片 134">
              <a:extLst>
                <a:ext uri="{FF2B5EF4-FFF2-40B4-BE49-F238E27FC236}">
                  <a16:creationId xmlns:a16="http://schemas.microsoft.com/office/drawing/2014/main" id="{2D5C78EC-ADCB-4AA5-9813-53D3C4CA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2" name="图片 135">
              <a:extLst>
                <a:ext uri="{FF2B5EF4-FFF2-40B4-BE49-F238E27FC236}">
                  <a16:creationId xmlns:a16="http://schemas.microsoft.com/office/drawing/2014/main" id="{2BFC8FE0-2D90-49DA-B2A3-F3BFB56BE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8" name="图片 136">
              <a:extLst>
                <a:ext uri="{FF2B5EF4-FFF2-40B4-BE49-F238E27FC236}">
                  <a16:creationId xmlns:a16="http://schemas.microsoft.com/office/drawing/2014/main" id="{31E71B29-17A0-472C-87C4-4FC42A2F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9" name="图片 142">
              <a:extLst>
                <a:ext uri="{FF2B5EF4-FFF2-40B4-BE49-F238E27FC236}">
                  <a16:creationId xmlns:a16="http://schemas.microsoft.com/office/drawing/2014/main" id="{01DC51A2-9805-4642-BB98-EFA5E0FA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0" name="图片 137">
              <a:extLst>
                <a:ext uri="{FF2B5EF4-FFF2-40B4-BE49-F238E27FC236}">
                  <a16:creationId xmlns:a16="http://schemas.microsoft.com/office/drawing/2014/main" id="{65492C58-DBCF-492C-BD77-0CAF86B9B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1" name="图片 138">
              <a:extLst>
                <a:ext uri="{FF2B5EF4-FFF2-40B4-BE49-F238E27FC236}">
                  <a16:creationId xmlns:a16="http://schemas.microsoft.com/office/drawing/2014/main" id="{EC8C9681-A8E7-457D-9931-D4D2F0A2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2" name="图片 141">
              <a:extLst>
                <a:ext uri="{FF2B5EF4-FFF2-40B4-BE49-F238E27FC236}">
                  <a16:creationId xmlns:a16="http://schemas.microsoft.com/office/drawing/2014/main" id="{D5673824-A090-45ED-9D71-AF09EC8AD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3" name="图片 147">
              <a:extLst>
                <a:ext uri="{FF2B5EF4-FFF2-40B4-BE49-F238E27FC236}">
                  <a16:creationId xmlns:a16="http://schemas.microsoft.com/office/drawing/2014/main" id="{7FA77531-EC35-4D8F-A53D-93720436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4" name="文本框 116">
              <a:extLst>
                <a:ext uri="{FF2B5EF4-FFF2-40B4-BE49-F238E27FC236}">
                  <a16:creationId xmlns:a16="http://schemas.microsoft.com/office/drawing/2014/main" id="{FF409491-CF66-4681-A39C-18EAED71C6C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124">
              <a:extLst>
                <a:ext uri="{FF2B5EF4-FFF2-40B4-BE49-F238E27FC236}">
                  <a16:creationId xmlns:a16="http://schemas.microsoft.com/office/drawing/2014/main" id="{7E75396C-3853-4FF4-ADB2-3EDA31638AA6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6">
              <a:extLst>
                <a:ext uri="{FF2B5EF4-FFF2-40B4-BE49-F238E27FC236}">
                  <a16:creationId xmlns:a16="http://schemas.microsoft.com/office/drawing/2014/main" id="{F676F872-D821-4168-A444-BFB7814C52EB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7">
              <a:extLst>
                <a:ext uri="{FF2B5EF4-FFF2-40B4-BE49-F238E27FC236}">
                  <a16:creationId xmlns:a16="http://schemas.microsoft.com/office/drawing/2014/main" id="{EF198077-9002-4804-BCAC-E5A76E56E5B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8" name="图片 149">
              <a:extLst>
                <a:ext uri="{FF2B5EF4-FFF2-40B4-BE49-F238E27FC236}">
                  <a16:creationId xmlns:a16="http://schemas.microsoft.com/office/drawing/2014/main" id="{3F5FA8ED-1DE3-4E56-A51F-E2149DFD4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719787" y="1560117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8498023" y="4736568"/>
            <a:ext cx="1547016" cy="188178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2CA2C9C-6AED-488D-80C1-E9AFBF7488BB}"/>
              </a:ext>
            </a:extLst>
          </p:cNvPr>
          <p:cNvSpPr/>
          <p:nvPr/>
        </p:nvSpPr>
        <p:spPr>
          <a:xfrm>
            <a:off x="4577899" y="1720279"/>
            <a:ext cx="7050639" cy="2221986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D96BC-4EB1-4A83-8391-916E644D62C9}"/>
              </a:ext>
            </a:extLst>
          </p:cNvPr>
          <p:cNvSpPr txBox="1"/>
          <p:nvPr/>
        </p:nvSpPr>
        <p:spPr>
          <a:xfrm>
            <a:off x="4641811" y="2088728"/>
            <a:ext cx="6801515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  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Nếu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em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quyển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vở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em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sẽ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nói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gì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nhỏ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80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418" y="1638634"/>
            <a:ext cx="6646225" cy="328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87527">
              <a:buClr>
                <a:srgbClr val="000000"/>
              </a:buClr>
              <a:defRPr/>
            </a:pP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5184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184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endParaRPr lang="en-US" sz="5184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87527">
              <a:buClr>
                <a:srgbClr val="000000"/>
              </a:buClr>
              <a:defRPr/>
            </a:pPr>
            <a:endParaRPr lang="en-US" sz="5184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87527">
              <a:buClr>
                <a:srgbClr val="000000"/>
              </a:buClr>
              <a:defRPr/>
            </a:pPr>
            <a:endParaRPr lang="en-US" sz="5184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91" y="3091317"/>
            <a:ext cx="2582280" cy="22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311F6605-BC7E-44D3-BE34-06EA702B65D7}"/>
              </a:ext>
            </a:extLst>
          </p:cNvPr>
          <p:cNvGrpSpPr/>
          <p:nvPr/>
        </p:nvGrpSpPr>
        <p:grpSpPr>
          <a:xfrm>
            <a:off x="-532348" y="30702"/>
            <a:ext cx="12724347" cy="6968836"/>
            <a:chOff x="341926" y="208486"/>
            <a:chExt cx="11441759" cy="5883467"/>
          </a:xfrm>
        </p:grpSpPr>
        <p:pic>
          <p:nvPicPr>
            <p:cNvPr id="6" name="图片 134">
              <a:extLst>
                <a:ext uri="{FF2B5EF4-FFF2-40B4-BE49-F238E27FC236}">
                  <a16:creationId xmlns:a16="http://schemas.microsoft.com/office/drawing/2014/main" id="{71E9279F-CB03-4AF3-9CEA-081151936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7" name="图片 135">
              <a:extLst>
                <a:ext uri="{FF2B5EF4-FFF2-40B4-BE49-F238E27FC236}">
                  <a16:creationId xmlns:a16="http://schemas.microsoft.com/office/drawing/2014/main" id="{1F8A34A6-52CC-401B-ACC4-39795463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9" name="图片 136">
              <a:extLst>
                <a:ext uri="{FF2B5EF4-FFF2-40B4-BE49-F238E27FC236}">
                  <a16:creationId xmlns:a16="http://schemas.microsoft.com/office/drawing/2014/main" id="{458EC091-EE00-429B-A3FA-02BC82CF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图片 142">
              <a:extLst>
                <a:ext uri="{FF2B5EF4-FFF2-40B4-BE49-F238E27FC236}">
                  <a16:creationId xmlns:a16="http://schemas.microsoft.com/office/drawing/2014/main" id="{CEDAA892-DB97-49FC-8B6E-0272F369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图片 140">
            <a:extLst>
              <a:ext uri="{FF2B5EF4-FFF2-40B4-BE49-F238E27FC236}">
                <a16:creationId xmlns:a16="http://schemas.microsoft.com/office/drawing/2014/main" id="{7BF1D438-8CC4-420A-A1E9-6D4CB5A5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90" y="4276406"/>
            <a:ext cx="2979505" cy="2373210"/>
          </a:xfrm>
          <a:prstGeom prst="rect">
            <a:avLst/>
          </a:prstGeom>
        </p:spPr>
      </p:pic>
      <p:pic>
        <p:nvPicPr>
          <p:cNvPr id="14" name="图片 147">
            <a:extLst>
              <a:ext uri="{FF2B5EF4-FFF2-40B4-BE49-F238E27FC236}">
                <a16:creationId xmlns:a16="http://schemas.microsoft.com/office/drawing/2014/main" id="{73F00BE1-6725-4573-AA3F-ACF38EBC1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81" y="2025932"/>
            <a:ext cx="879616" cy="926529"/>
          </a:xfrm>
          <a:prstGeom prst="rect">
            <a:avLst/>
          </a:prstGeom>
        </p:spPr>
      </p:pic>
      <p:pic>
        <p:nvPicPr>
          <p:cNvPr id="17" name="图片 141">
            <a:extLst>
              <a:ext uri="{FF2B5EF4-FFF2-40B4-BE49-F238E27FC236}">
                <a16:creationId xmlns:a16="http://schemas.microsoft.com/office/drawing/2014/main" id="{E8BB0899-52E9-4172-A18D-1FFEE0C5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3727">
            <a:off x="10852991" y="2037635"/>
            <a:ext cx="1161130" cy="1153010"/>
          </a:xfrm>
          <a:prstGeom prst="rect">
            <a:avLst/>
          </a:prstGeom>
        </p:spPr>
      </p:pic>
      <p:pic>
        <p:nvPicPr>
          <p:cNvPr id="18" name="图片 149">
            <a:extLst>
              <a:ext uri="{FF2B5EF4-FFF2-40B4-BE49-F238E27FC236}">
                <a16:creationId xmlns:a16="http://schemas.microsoft.com/office/drawing/2014/main" id="{314E65E4-28CC-4357-B143-051A0268AD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777955" y="543057"/>
            <a:ext cx="2459440" cy="1166885"/>
          </a:xfrm>
          <a:prstGeom prst="rect">
            <a:avLst/>
          </a:prstGeom>
        </p:spPr>
      </p:pic>
      <p:pic>
        <p:nvPicPr>
          <p:cNvPr id="19" name="图片 137">
            <a:extLst>
              <a:ext uri="{FF2B5EF4-FFF2-40B4-BE49-F238E27FC236}">
                <a16:creationId xmlns:a16="http://schemas.microsoft.com/office/drawing/2014/main" id="{9F6F712D-8B24-4833-B6E1-C87175F443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8013178" y="917393"/>
            <a:ext cx="2208207" cy="7925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5B4FE0-B86C-4603-AD61-BD4C7D811326}"/>
              </a:ext>
            </a:extLst>
          </p:cNvPr>
          <p:cNvSpPr/>
          <p:nvPr/>
        </p:nvSpPr>
        <p:spPr>
          <a:xfrm>
            <a:off x="3037681" y="871839"/>
            <a:ext cx="621323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đọc</a:t>
            </a:r>
            <a:r>
              <a:rPr kumimoji="0" lang="en-US" sz="5400" b="1" i="0" u="none" strike="noStrike" kern="1200" cap="none" spc="0" normalizeH="0" baseline="0" noProof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>
              <a:ln/>
              <a:solidFill>
                <a:srgbClr val="D29D2C"/>
              </a:solidFill>
              <a:latin typeface="UTM Av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Quyển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vở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của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1876AA64-7657-422B-A149-730788F7A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25" y="3964635"/>
            <a:ext cx="4460716" cy="28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Quyển vở của 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Quyển vở này mở ra</a:t>
            </a:r>
          </a:p>
          <a:p>
            <a:r>
              <a:rPr lang="en-US" sz="2400"/>
              <a:t>Bao nhiêu trang giấy trắng</a:t>
            </a:r>
          </a:p>
          <a:p>
            <a:r>
              <a:rPr lang="en-US" sz="2400"/>
              <a:t>Từng dòng kẻ ngay ngắn</a:t>
            </a:r>
          </a:p>
          <a:p>
            <a:r>
              <a:rPr lang="en-US" sz="2400"/>
              <a:t>Như chúng em xếp hàng.</a:t>
            </a:r>
          </a:p>
          <a:p>
            <a:endParaRPr lang="en-US" sz="2400"/>
          </a:p>
          <a:p>
            <a:r>
              <a:rPr lang="en-US" sz="2400"/>
              <a:t>Lật từng trang, từng trang</a:t>
            </a:r>
          </a:p>
          <a:p>
            <a:r>
              <a:rPr lang="en-US" sz="2400"/>
              <a:t>Giấy trắng sờ mát rượi</a:t>
            </a:r>
          </a:p>
          <a:p>
            <a:r>
              <a:rPr lang="en-US" sz="2400"/>
              <a:t>Thơm tho mùi giấy mới</a:t>
            </a:r>
          </a:p>
          <a:p>
            <a:r>
              <a:rPr lang="en-US" sz="2400"/>
              <a:t>Nắn nót bàn tay xinh.</a:t>
            </a:r>
          </a:p>
          <a:p>
            <a:endParaRPr lang="en-US" sz="2400"/>
          </a:p>
          <a:p>
            <a:r>
              <a:rPr lang="en-US" sz="2400"/>
              <a:t>Ơi quyển vở mới tinh</a:t>
            </a:r>
          </a:p>
          <a:p>
            <a:r>
              <a:rPr lang="en-US" sz="2400"/>
              <a:t>Em viết cho sạch, đẹp</a:t>
            </a:r>
          </a:p>
          <a:p>
            <a:r>
              <a:rPr lang="en-US" sz="2400"/>
              <a:t>Chữ đẹp là tính nết</a:t>
            </a:r>
          </a:p>
          <a:p>
            <a:r>
              <a:rPr lang="en-US" sz="2400"/>
              <a:t>Của những người trò ngoan.     </a:t>
            </a:r>
          </a:p>
          <a:p>
            <a:r>
              <a:rPr lang="en-US" sz="2400"/>
              <a:t>                        QUANG HUY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B3B69A-FCBA-4B3F-B2A6-6C2B1BEB12F1}"/>
              </a:ext>
            </a:extLst>
          </p:cNvPr>
          <p:cNvCxnSpPr/>
          <p:nvPr/>
        </p:nvCxnSpPr>
        <p:spPr>
          <a:xfrm>
            <a:off x="4622256" y="1438382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18F8CC-0592-418D-9BDD-B6B35070DD82}"/>
              </a:ext>
            </a:extLst>
          </p:cNvPr>
          <p:cNvCxnSpPr>
            <a:cxnSpLocks/>
          </p:cNvCxnSpPr>
          <p:nvPr/>
        </p:nvCxnSpPr>
        <p:spPr>
          <a:xfrm>
            <a:off x="6403049" y="2201901"/>
            <a:ext cx="1261472" cy="148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6CDED0-53F2-40E3-B9B1-A61F001BBAEA}"/>
              </a:ext>
            </a:extLst>
          </p:cNvPr>
          <p:cNvCxnSpPr/>
          <p:nvPr/>
        </p:nvCxnSpPr>
        <p:spPr>
          <a:xfrm>
            <a:off x="6592965" y="2554529"/>
            <a:ext cx="1071556" cy="22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8C4537-5225-4C96-8D2B-7E08277E8AA8}"/>
              </a:ext>
            </a:extLst>
          </p:cNvPr>
          <p:cNvCxnSpPr>
            <a:cxnSpLocks/>
          </p:cNvCxnSpPr>
          <p:nvPr/>
        </p:nvCxnSpPr>
        <p:spPr>
          <a:xfrm>
            <a:off x="6352337" y="3598914"/>
            <a:ext cx="1220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62586E-EC09-4490-AD35-0672534ECB13}"/>
              </a:ext>
            </a:extLst>
          </p:cNvPr>
          <p:cNvCxnSpPr>
            <a:cxnSpLocks/>
          </p:cNvCxnSpPr>
          <p:nvPr/>
        </p:nvCxnSpPr>
        <p:spPr>
          <a:xfrm>
            <a:off x="4622256" y="3989798"/>
            <a:ext cx="1341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C01A4-EE54-4630-AD43-8D78DCC7D173}"/>
              </a:ext>
            </a:extLst>
          </p:cNvPr>
          <p:cNvCxnSpPr>
            <a:cxnSpLocks/>
          </p:cNvCxnSpPr>
          <p:nvPr/>
        </p:nvCxnSpPr>
        <p:spPr>
          <a:xfrm>
            <a:off x="4622256" y="4375079"/>
            <a:ext cx="1141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5BA39-3A2F-4544-BFDC-E6C664FFEB58}"/>
              </a:ext>
            </a:extLst>
          </p:cNvPr>
          <p:cNvCxnSpPr>
            <a:cxnSpLocks/>
          </p:cNvCxnSpPr>
          <p:nvPr/>
        </p:nvCxnSpPr>
        <p:spPr>
          <a:xfrm>
            <a:off x="6153704" y="5090690"/>
            <a:ext cx="1158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7AED58-4636-4B9C-81FB-FE766690668F}"/>
              </a:ext>
            </a:extLst>
          </p:cNvPr>
          <p:cNvCxnSpPr>
            <a:cxnSpLocks/>
          </p:cNvCxnSpPr>
          <p:nvPr/>
        </p:nvCxnSpPr>
        <p:spPr>
          <a:xfrm>
            <a:off x="6198034" y="5475970"/>
            <a:ext cx="1114339" cy="2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F7C95E-B9B5-4377-99E2-D146BBAC3A8C}"/>
              </a:ext>
            </a:extLst>
          </p:cNvPr>
          <p:cNvCxnSpPr>
            <a:cxnSpLocks/>
          </p:cNvCxnSpPr>
          <p:nvPr/>
        </p:nvCxnSpPr>
        <p:spPr>
          <a:xfrm>
            <a:off x="6057265" y="5828872"/>
            <a:ext cx="107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914914-A934-48D0-8749-F601A844C896}"/>
              </a:ext>
            </a:extLst>
          </p:cNvPr>
          <p:cNvCxnSpPr/>
          <p:nvPr/>
        </p:nvCxnSpPr>
        <p:spPr>
          <a:xfrm>
            <a:off x="6860609" y="6211039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0" y="0"/>
            <a:ext cx="12192000" cy="447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425333" y="-108925"/>
            <a:ext cx="12617333" cy="6966925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79946" y="108903"/>
              <a:ext cx="2208207" cy="792549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85715" y="5252267"/>
              <a:ext cx="1846905" cy="1264522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876130" y="262582"/>
              <a:ext cx="1219200" cy="578451"/>
            </a:xfrm>
            <a:prstGeom prst="rect">
              <a:avLst/>
            </a:prstGeom>
          </p:spPr>
        </p:pic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F30CC5-6078-456E-B505-E0F0C91AA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21" y="1137776"/>
            <a:ext cx="7543160" cy="383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F4190-08DD-428E-8195-6FC6788E04C0}"/>
              </a:ext>
            </a:extLst>
          </p:cNvPr>
          <p:cNvSpPr txBox="1"/>
          <p:nvPr/>
        </p:nvSpPr>
        <p:spPr>
          <a:xfrm>
            <a:off x="2029146" y="5229546"/>
            <a:ext cx="8171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Nắn nót</a:t>
            </a:r>
            <a:r>
              <a:rPr lang="en-US" sz="3200"/>
              <a:t>:</a:t>
            </a:r>
            <a:r>
              <a:rPr lang="en-US" sz="3200" i="1"/>
              <a:t> </a:t>
            </a:r>
            <a:r>
              <a:rPr lang="en-US" sz="3200"/>
              <a:t>Làm cẩn thận từng li, từng tí cho đẹp, cho chuẩn.</a:t>
            </a:r>
          </a:p>
        </p:txBody>
      </p:sp>
    </p:spTree>
    <p:extLst>
      <p:ext uri="{BB962C8B-B14F-4D97-AF65-F5344CB8AC3E}">
        <p14:creationId xmlns:p14="http://schemas.microsoft.com/office/powerpoint/2010/main" val="9347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453042" y="-41565"/>
            <a:ext cx="12645042" cy="6899565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710675" cy="97289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Quyển vở của 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endParaRPr lang="en-US" sz="2400" dirty="0"/>
          </a:p>
          <a:p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trắng</a:t>
            </a:r>
            <a:endParaRPr lang="en-US" sz="2400" dirty="0"/>
          </a:p>
          <a:p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kẻ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ngắn</a:t>
            </a:r>
            <a:endParaRPr lang="en-US" sz="2400" dirty="0"/>
          </a:p>
          <a:p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Lật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,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endParaRPr lang="en-US" sz="2400" dirty="0"/>
          </a:p>
          <a:p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trắng</a:t>
            </a:r>
            <a:r>
              <a:rPr lang="en-US" sz="2400" dirty="0"/>
              <a:t> </a:t>
            </a:r>
            <a:r>
              <a:rPr lang="en-US" sz="2400" dirty="0" err="1"/>
              <a:t>sờ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 </a:t>
            </a:r>
            <a:r>
              <a:rPr lang="en-US" sz="2400" dirty="0" err="1"/>
              <a:t>rượi</a:t>
            </a:r>
            <a:endParaRPr lang="en-US" sz="2400" dirty="0"/>
          </a:p>
          <a:p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tho</a:t>
            </a:r>
            <a:r>
              <a:rPr lang="en-US" sz="2400" dirty="0"/>
              <a:t> </a:t>
            </a:r>
            <a:r>
              <a:rPr lang="en-US" sz="2400" dirty="0" err="1"/>
              <a:t>mùi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endParaRPr lang="en-US" sz="2400" dirty="0"/>
          </a:p>
          <a:p>
            <a:r>
              <a:rPr lang="en-US" sz="2400" dirty="0" err="1"/>
              <a:t>Nắn</a:t>
            </a:r>
            <a:r>
              <a:rPr lang="en-US" sz="2400" dirty="0"/>
              <a:t> </a:t>
            </a:r>
            <a:r>
              <a:rPr lang="en-US" sz="2400" dirty="0" err="1"/>
              <a:t>nót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xinh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Ơi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endParaRPr lang="en-US" sz="2400" dirty="0"/>
          </a:p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, </a:t>
            </a:r>
            <a:r>
              <a:rPr lang="en-US" sz="2400" dirty="0" err="1"/>
              <a:t>đẹp</a:t>
            </a:r>
            <a:endParaRPr lang="en-US" sz="2400" dirty="0"/>
          </a:p>
          <a:p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nết</a:t>
            </a:r>
            <a:endParaRPr lang="en-US" sz="2400" dirty="0"/>
          </a:p>
          <a:p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ngoan</a:t>
            </a:r>
            <a:r>
              <a:rPr lang="en-US" sz="2400" dirty="0"/>
              <a:t>.     </a:t>
            </a:r>
          </a:p>
          <a:p>
            <a:r>
              <a:rPr lang="en-US" sz="2400" dirty="0"/>
              <a:t>                        QUANG HUY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130546-F312-4627-A783-CBA81822C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7" y="4263077"/>
            <a:ext cx="2643954" cy="264395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698594D-2EA0-48AB-B206-AE8BF373EE64}"/>
              </a:ext>
            </a:extLst>
          </p:cNvPr>
          <p:cNvSpPr/>
          <p:nvPr/>
        </p:nvSpPr>
        <p:spPr>
          <a:xfrm>
            <a:off x="4129975" y="109221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FAA384-F0CD-42C8-BA2E-C5F0312E36EF}"/>
              </a:ext>
            </a:extLst>
          </p:cNvPr>
          <p:cNvSpPr/>
          <p:nvPr/>
        </p:nvSpPr>
        <p:spPr>
          <a:xfrm>
            <a:off x="4129975" y="146426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0178E7-5C96-41AE-A461-FF323A346707}"/>
              </a:ext>
            </a:extLst>
          </p:cNvPr>
          <p:cNvSpPr/>
          <p:nvPr/>
        </p:nvSpPr>
        <p:spPr>
          <a:xfrm>
            <a:off x="4129975" y="183742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002AD8-5E7B-4DF8-AB02-4FCB0E3B180B}"/>
              </a:ext>
            </a:extLst>
          </p:cNvPr>
          <p:cNvSpPr/>
          <p:nvPr/>
        </p:nvSpPr>
        <p:spPr>
          <a:xfrm>
            <a:off x="4129975" y="220960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4C59C89-BAFC-4088-A58C-8622CCFD8043}"/>
              </a:ext>
            </a:extLst>
          </p:cNvPr>
          <p:cNvSpPr/>
          <p:nvPr/>
        </p:nvSpPr>
        <p:spPr>
          <a:xfrm>
            <a:off x="4129975" y="29475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04320F-7DF2-4CB9-AD2F-0ABF4A60EC24}"/>
              </a:ext>
            </a:extLst>
          </p:cNvPr>
          <p:cNvSpPr/>
          <p:nvPr/>
        </p:nvSpPr>
        <p:spPr>
          <a:xfrm>
            <a:off x="4129975" y="331968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1E9388-E50B-49EE-8C8F-48E51A8B2279}"/>
              </a:ext>
            </a:extLst>
          </p:cNvPr>
          <p:cNvSpPr/>
          <p:nvPr/>
        </p:nvSpPr>
        <p:spPr>
          <a:xfrm>
            <a:off x="4129975" y="368313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770071-52F1-419A-A078-99C534042C36}"/>
              </a:ext>
            </a:extLst>
          </p:cNvPr>
          <p:cNvSpPr/>
          <p:nvPr/>
        </p:nvSpPr>
        <p:spPr>
          <a:xfrm>
            <a:off x="4129975" y="404658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0D21F7-12A0-41C4-8951-08D6B29E2BFF}"/>
              </a:ext>
            </a:extLst>
          </p:cNvPr>
          <p:cNvSpPr/>
          <p:nvPr/>
        </p:nvSpPr>
        <p:spPr>
          <a:xfrm>
            <a:off x="4129975" y="475243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0B1406-1A62-47FF-959C-2E80CE5DCDDF}"/>
              </a:ext>
            </a:extLst>
          </p:cNvPr>
          <p:cNvGrpSpPr/>
          <p:nvPr/>
        </p:nvGrpSpPr>
        <p:grpSpPr>
          <a:xfrm>
            <a:off x="4036860" y="5085118"/>
            <a:ext cx="687122" cy="369332"/>
            <a:chOff x="897432" y="1865714"/>
            <a:chExt cx="500745" cy="273227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B7AF26E4-68AC-4B8B-A2B3-3403EA959F78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822357B7-299D-4A9E-8D5E-EB59C447D8C7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6C6FC0-FF4E-4079-8247-8C571370929E}"/>
              </a:ext>
            </a:extLst>
          </p:cNvPr>
          <p:cNvGrpSpPr/>
          <p:nvPr/>
        </p:nvGrpSpPr>
        <p:grpSpPr>
          <a:xfrm>
            <a:off x="4041997" y="5450091"/>
            <a:ext cx="687122" cy="369332"/>
            <a:chOff x="897432" y="1865714"/>
            <a:chExt cx="500745" cy="273227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682CB733-A93A-4841-983F-0D030169326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C6FEFEF0-BFEC-4350-BDFE-5580F9911DA6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806F27-FAD3-4506-8A85-9A502B9A38FD}"/>
              </a:ext>
            </a:extLst>
          </p:cNvPr>
          <p:cNvGrpSpPr/>
          <p:nvPr/>
        </p:nvGrpSpPr>
        <p:grpSpPr>
          <a:xfrm>
            <a:off x="4041997" y="5812706"/>
            <a:ext cx="687122" cy="369332"/>
            <a:chOff x="897432" y="1865714"/>
            <a:chExt cx="500745" cy="27322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A8474E3-0ADF-437A-AE7F-9304D7600DAC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33FC8083-73E1-4D03-B5F7-C2F5A722A299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4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522315" y="0"/>
            <a:ext cx="12714315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710675" cy="97289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Quyển vở của 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Quyển vở này mở ra</a:t>
            </a:r>
          </a:p>
          <a:p>
            <a:r>
              <a:rPr lang="en-US" sz="2400"/>
              <a:t>Bao nhiêu trang giấy trắng</a:t>
            </a:r>
          </a:p>
          <a:p>
            <a:r>
              <a:rPr lang="en-US" sz="2400"/>
              <a:t>Từng dòng kẻ ngay ngắn</a:t>
            </a:r>
          </a:p>
          <a:p>
            <a:r>
              <a:rPr lang="en-US" sz="2400"/>
              <a:t>Như chúng em xếp hàng.</a:t>
            </a:r>
          </a:p>
          <a:p>
            <a:endParaRPr lang="en-US" sz="2400"/>
          </a:p>
          <a:p>
            <a:r>
              <a:rPr lang="en-US" sz="2400"/>
              <a:t>Lật từng trang, từng trang</a:t>
            </a:r>
          </a:p>
          <a:p>
            <a:r>
              <a:rPr lang="en-US" sz="2400"/>
              <a:t>Giấy trắng sờ mát rượi</a:t>
            </a:r>
          </a:p>
          <a:p>
            <a:r>
              <a:rPr lang="en-US" sz="2400"/>
              <a:t>Thơm tho mùi giấy mới</a:t>
            </a:r>
          </a:p>
          <a:p>
            <a:r>
              <a:rPr lang="en-US" sz="2400"/>
              <a:t>Nắn nót bàn tay xinh.</a:t>
            </a:r>
          </a:p>
          <a:p>
            <a:endParaRPr lang="en-US" sz="2400"/>
          </a:p>
          <a:p>
            <a:r>
              <a:rPr lang="en-US" sz="2400"/>
              <a:t>Ơi quyển vở mới tinh</a:t>
            </a:r>
          </a:p>
          <a:p>
            <a:r>
              <a:rPr lang="en-US" sz="2400"/>
              <a:t>Em viết cho sạch, đẹp</a:t>
            </a:r>
          </a:p>
          <a:p>
            <a:r>
              <a:rPr lang="en-US" sz="2400"/>
              <a:t>Chữ đẹp là tính nết</a:t>
            </a:r>
          </a:p>
          <a:p>
            <a:r>
              <a:rPr lang="en-US" sz="2400"/>
              <a:t>Của những người trò ngoan.     </a:t>
            </a:r>
          </a:p>
          <a:p>
            <a:r>
              <a:rPr lang="en-US" sz="2400"/>
              <a:t>                        QUANG HUY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130546-F312-4627-A783-CBA81822C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7" y="4263077"/>
            <a:ext cx="2643954" cy="264395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698594D-2EA0-48AB-B206-AE8BF373EE64}"/>
              </a:ext>
            </a:extLst>
          </p:cNvPr>
          <p:cNvSpPr/>
          <p:nvPr/>
        </p:nvSpPr>
        <p:spPr>
          <a:xfrm>
            <a:off x="3843113" y="165642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FAA384-F0CD-42C8-BA2E-C5F0312E36EF}"/>
              </a:ext>
            </a:extLst>
          </p:cNvPr>
          <p:cNvSpPr/>
          <p:nvPr/>
        </p:nvSpPr>
        <p:spPr>
          <a:xfrm>
            <a:off x="3843329" y="352384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0178E7-5C96-41AE-A461-FF323A346707}"/>
              </a:ext>
            </a:extLst>
          </p:cNvPr>
          <p:cNvSpPr/>
          <p:nvPr/>
        </p:nvSpPr>
        <p:spPr>
          <a:xfrm>
            <a:off x="3869763" y="539125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3F5321-D334-4D00-ADC9-EA9C8A82D899}"/>
              </a:ext>
            </a:extLst>
          </p:cNvPr>
          <p:cNvGrpSpPr/>
          <p:nvPr/>
        </p:nvGrpSpPr>
        <p:grpSpPr>
          <a:xfrm>
            <a:off x="-467936" y="-60225"/>
            <a:ext cx="12659936" cy="6578999"/>
            <a:chOff x="-9696" y="-32529"/>
            <a:chExt cx="11793381" cy="6712677"/>
          </a:xfrm>
        </p:grpSpPr>
        <p:pic>
          <p:nvPicPr>
            <p:cNvPr id="10" name="图片 134">
              <a:extLst>
                <a:ext uri="{FF2B5EF4-FFF2-40B4-BE49-F238E27FC236}">
                  <a16:creationId xmlns:a16="http://schemas.microsoft.com/office/drawing/2014/main" id="{0DE2328B-51DC-4855-A830-E2D6D38E6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1" name="图片 135">
              <a:extLst>
                <a:ext uri="{FF2B5EF4-FFF2-40B4-BE49-F238E27FC236}">
                  <a16:creationId xmlns:a16="http://schemas.microsoft.com/office/drawing/2014/main" id="{A8205175-59C0-4985-AB0A-E803D95B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2" name="图片 136">
              <a:extLst>
                <a:ext uri="{FF2B5EF4-FFF2-40B4-BE49-F238E27FC236}">
                  <a16:creationId xmlns:a16="http://schemas.microsoft.com/office/drawing/2014/main" id="{674E91E8-9A23-4DF5-B9CA-D0EC6CDB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3" name="图片 142">
              <a:extLst>
                <a:ext uri="{FF2B5EF4-FFF2-40B4-BE49-F238E27FC236}">
                  <a16:creationId xmlns:a16="http://schemas.microsoft.com/office/drawing/2014/main" id="{14FD8487-7A86-4205-8B8F-ADF61316F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4" name="图片 137">
              <a:extLst>
                <a:ext uri="{FF2B5EF4-FFF2-40B4-BE49-F238E27FC236}">
                  <a16:creationId xmlns:a16="http://schemas.microsoft.com/office/drawing/2014/main" id="{E8903AAC-BC53-41B9-8A12-FB379729A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15" name="图片 138">
              <a:hlinkClick r:id="" action="ppaction://noaction"/>
              <a:extLst>
                <a:ext uri="{FF2B5EF4-FFF2-40B4-BE49-F238E27FC236}">
                  <a16:creationId xmlns:a16="http://schemas.microsoft.com/office/drawing/2014/main" id="{B0B23B7A-57E3-473D-9B8B-9DFF3997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75399" y="5028962"/>
              <a:ext cx="2251641" cy="1485236"/>
            </a:xfrm>
            <a:prstGeom prst="rect">
              <a:avLst/>
            </a:prstGeom>
          </p:spPr>
        </p:pic>
        <p:pic>
          <p:nvPicPr>
            <p:cNvPr id="16" name="图片 141">
              <a:extLst>
                <a:ext uri="{FF2B5EF4-FFF2-40B4-BE49-F238E27FC236}">
                  <a16:creationId xmlns:a16="http://schemas.microsoft.com/office/drawing/2014/main" id="{05762B96-C2EB-4955-9FB9-5EDA0E46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7" name="图片 147">
              <a:extLst>
                <a:ext uri="{FF2B5EF4-FFF2-40B4-BE49-F238E27FC236}">
                  <a16:creationId xmlns:a16="http://schemas.microsoft.com/office/drawing/2014/main" id="{7BC9C3F0-24A8-45A6-9367-4F6C3E58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8" name="文本框 116">
              <a:extLst>
                <a:ext uri="{FF2B5EF4-FFF2-40B4-BE49-F238E27FC236}">
                  <a16:creationId xmlns:a16="http://schemas.microsoft.com/office/drawing/2014/main" id="{BA7B0E22-3E6D-40B1-806B-9DAE03DE6048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4">
              <a:extLst>
                <a:ext uri="{FF2B5EF4-FFF2-40B4-BE49-F238E27FC236}">
                  <a16:creationId xmlns:a16="http://schemas.microsoft.com/office/drawing/2014/main" id="{97A4B5E4-E01C-4DA2-9B81-7D18B526AEED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6">
              <a:extLst>
                <a:ext uri="{FF2B5EF4-FFF2-40B4-BE49-F238E27FC236}">
                  <a16:creationId xmlns:a16="http://schemas.microsoft.com/office/drawing/2014/main" id="{C74DFCBA-17BF-4DA5-BC1C-F2E5EAEB436E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127">
              <a:extLst>
                <a:ext uri="{FF2B5EF4-FFF2-40B4-BE49-F238E27FC236}">
                  <a16:creationId xmlns:a16="http://schemas.microsoft.com/office/drawing/2014/main" id="{2596B435-1E5B-4BBB-B7DA-6C129FC6BB4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2" name="图片 149">
              <a:extLst>
                <a:ext uri="{FF2B5EF4-FFF2-40B4-BE49-F238E27FC236}">
                  <a16:creationId xmlns:a16="http://schemas.microsoft.com/office/drawing/2014/main" id="{1C780341-3AE5-4F26-8552-A20B9B613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78765" y="2605341"/>
            <a:ext cx="7208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</a:rPr>
              <a:t>TÌM HIỂU BÀI</a:t>
            </a:r>
            <a:endParaRPr lang="en-US" sz="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1795CC-8A0B-47AE-B930-0F39E1434B01}"/>
              </a:ext>
            </a:extLst>
          </p:cNvPr>
          <p:cNvGrpSpPr/>
          <p:nvPr/>
        </p:nvGrpSpPr>
        <p:grpSpPr>
          <a:xfrm>
            <a:off x="-531878" y="-150490"/>
            <a:ext cx="12723877" cy="6578999"/>
            <a:chOff x="-9696" y="-32529"/>
            <a:chExt cx="11801203" cy="6712677"/>
          </a:xfrm>
        </p:grpSpPr>
        <p:pic>
          <p:nvPicPr>
            <p:cNvPr id="12" name="图片 134">
              <a:extLst>
                <a:ext uri="{FF2B5EF4-FFF2-40B4-BE49-F238E27FC236}">
                  <a16:creationId xmlns:a16="http://schemas.microsoft.com/office/drawing/2014/main" id="{0288E787-7A97-4B0A-8378-0D160DA4D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8" name="图片 135">
              <a:extLst>
                <a:ext uri="{FF2B5EF4-FFF2-40B4-BE49-F238E27FC236}">
                  <a16:creationId xmlns:a16="http://schemas.microsoft.com/office/drawing/2014/main" id="{E2DA04EA-D50F-4715-9D02-EC9B1562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9" name="图片 136">
              <a:extLst>
                <a:ext uri="{FF2B5EF4-FFF2-40B4-BE49-F238E27FC236}">
                  <a16:creationId xmlns:a16="http://schemas.microsoft.com/office/drawing/2014/main" id="{473A61B1-4EBB-446C-8CE3-321BBED7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20" name="图片 142">
              <a:extLst>
                <a:ext uri="{FF2B5EF4-FFF2-40B4-BE49-F238E27FC236}">
                  <a16:creationId xmlns:a16="http://schemas.microsoft.com/office/drawing/2014/main" id="{8542CBE2-1921-424C-A9C7-84218F8B4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1" name="图片 137">
              <a:extLst>
                <a:ext uri="{FF2B5EF4-FFF2-40B4-BE49-F238E27FC236}">
                  <a16:creationId xmlns:a16="http://schemas.microsoft.com/office/drawing/2014/main" id="{5E62FC51-CD60-4605-9C0D-D63F5980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2" name="图片 138">
              <a:extLst>
                <a:ext uri="{FF2B5EF4-FFF2-40B4-BE49-F238E27FC236}">
                  <a16:creationId xmlns:a16="http://schemas.microsoft.com/office/drawing/2014/main" id="{B070A05D-ECCD-454A-B39D-36AC9703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3" name="图片 141">
              <a:extLst>
                <a:ext uri="{FF2B5EF4-FFF2-40B4-BE49-F238E27FC236}">
                  <a16:creationId xmlns:a16="http://schemas.microsoft.com/office/drawing/2014/main" id="{A9EFCEFF-AC06-4A47-9C17-6C403CDC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4" name="图片 147">
              <a:extLst>
                <a:ext uri="{FF2B5EF4-FFF2-40B4-BE49-F238E27FC236}">
                  <a16:creationId xmlns:a16="http://schemas.microsoft.com/office/drawing/2014/main" id="{36C6436F-9554-43C7-96C0-D01E59D2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5" name="文本框 116">
              <a:extLst>
                <a:ext uri="{FF2B5EF4-FFF2-40B4-BE49-F238E27FC236}">
                  <a16:creationId xmlns:a16="http://schemas.microsoft.com/office/drawing/2014/main" id="{8BABADF6-E05D-4A6B-9348-D43AD732A0A0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4">
              <a:extLst>
                <a:ext uri="{FF2B5EF4-FFF2-40B4-BE49-F238E27FC236}">
                  <a16:creationId xmlns:a16="http://schemas.microsoft.com/office/drawing/2014/main" id="{2F796838-266A-4EF8-8FBD-A83C1F31EDA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6">
              <a:extLst>
                <a:ext uri="{FF2B5EF4-FFF2-40B4-BE49-F238E27FC236}">
                  <a16:creationId xmlns:a16="http://schemas.microsoft.com/office/drawing/2014/main" id="{E3614F4F-85C1-4541-B242-B303704007E4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127">
              <a:extLst>
                <a:ext uri="{FF2B5EF4-FFF2-40B4-BE49-F238E27FC236}">
                  <a16:creationId xmlns:a16="http://schemas.microsoft.com/office/drawing/2014/main" id="{F549901E-66FC-4C21-8E7E-A939C58CDDA8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9" name="图片 149">
              <a:extLst>
                <a:ext uri="{FF2B5EF4-FFF2-40B4-BE49-F238E27FC236}">
                  <a16:creationId xmlns:a16="http://schemas.microsoft.com/office/drawing/2014/main" id="{6716D262-A91E-4137-B482-53CDBDE97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797694" y="1260865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8456590" y="4787771"/>
            <a:ext cx="1422400" cy="188595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3451089-22E7-4A87-89A7-7263DD6102FC}"/>
              </a:ext>
            </a:extLst>
          </p:cNvPr>
          <p:cNvSpPr/>
          <p:nvPr/>
        </p:nvSpPr>
        <p:spPr>
          <a:xfrm>
            <a:off x="5005542" y="1873512"/>
            <a:ext cx="6573467" cy="1997391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9C1AF-1E8A-4ACF-BAB5-D71F532F20FB}"/>
              </a:ext>
            </a:extLst>
          </p:cNvPr>
          <p:cNvSpPr txBox="1"/>
          <p:nvPr/>
        </p:nvSpPr>
        <p:spPr>
          <a:xfrm>
            <a:off x="5113121" y="1992500"/>
            <a:ext cx="6445956" cy="143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634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272799-679C-41FC-AD12-B971AEC4F0E8}"/>
              </a:ext>
            </a:extLst>
          </p:cNvPr>
          <p:cNvGrpSpPr/>
          <p:nvPr/>
        </p:nvGrpSpPr>
        <p:grpSpPr>
          <a:xfrm>
            <a:off x="-601480" y="-162590"/>
            <a:ext cx="12793479" cy="6578999"/>
            <a:chOff x="-9696" y="-32529"/>
            <a:chExt cx="11801203" cy="6712677"/>
          </a:xfrm>
        </p:grpSpPr>
        <p:pic>
          <p:nvPicPr>
            <p:cNvPr id="11" name="图片 134">
              <a:extLst>
                <a:ext uri="{FF2B5EF4-FFF2-40B4-BE49-F238E27FC236}">
                  <a16:creationId xmlns:a16="http://schemas.microsoft.com/office/drawing/2014/main" id="{F02793EB-31AD-4EC2-B486-2E99580D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2" name="图片 135">
              <a:extLst>
                <a:ext uri="{FF2B5EF4-FFF2-40B4-BE49-F238E27FC236}">
                  <a16:creationId xmlns:a16="http://schemas.microsoft.com/office/drawing/2014/main" id="{6FD56EEE-CF05-4E81-936C-ADBA72C5D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8" name="图片 136">
              <a:extLst>
                <a:ext uri="{FF2B5EF4-FFF2-40B4-BE49-F238E27FC236}">
                  <a16:creationId xmlns:a16="http://schemas.microsoft.com/office/drawing/2014/main" id="{9B1F4385-4F8B-4FC0-AE3B-CAED6B6C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9" name="图片 142">
              <a:extLst>
                <a:ext uri="{FF2B5EF4-FFF2-40B4-BE49-F238E27FC236}">
                  <a16:creationId xmlns:a16="http://schemas.microsoft.com/office/drawing/2014/main" id="{0E915619-255B-4A8C-93CD-B22F06DD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0" name="图片 137">
              <a:extLst>
                <a:ext uri="{FF2B5EF4-FFF2-40B4-BE49-F238E27FC236}">
                  <a16:creationId xmlns:a16="http://schemas.microsoft.com/office/drawing/2014/main" id="{B5AED734-F97E-43EF-AE86-49DCF7D23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1" name="图片 138">
              <a:extLst>
                <a:ext uri="{FF2B5EF4-FFF2-40B4-BE49-F238E27FC236}">
                  <a16:creationId xmlns:a16="http://schemas.microsoft.com/office/drawing/2014/main" id="{2ACFC7C4-A86A-4C2A-A485-9A71B5DA2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2" name="图片 141">
              <a:extLst>
                <a:ext uri="{FF2B5EF4-FFF2-40B4-BE49-F238E27FC236}">
                  <a16:creationId xmlns:a16="http://schemas.microsoft.com/office/drawing/2014/main" id="{AC2C5E54-CA7B-41F9-893E-AEEAB51A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3" name="图片 147">
              <a:extLst>
                <a:ext uri="{FF2B5EF4-FFF2-40B4-BE49-F238E27FC236}">
                  <a16:creationId xmlns:a16="http://schemas.microsoft.com/office/drawing/2014/main" id="{E68881FF-7576-4663-AE04-0D47367F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4" name="文本框 116">
              <a:extLst>
                <a:ext uri="{FF2B5EF4-FFF2-40B4-BE49-F238E27FC236}">
                  <a16:creationId xmlns:a16="http://schemas.microsoft.com/office/drawing/2014/main" id="{45BF366C-997E-4CAB-BF93-336641C95F17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124">
              <a:extLst>
                <a:ext uri="{FF2B5EF4-FFF2-40B4-BE49-F238E27FC236}">
                  <a16:creationId xmlns:a16="http://schemas.microsoft.com/office/drawing/2014/main" id="{A2A133ED-B2CD-4B31-B156-E8310C6E1981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6">
              <a:extLst>
                <a:ext uri="{FF2B5EF4-FFF2-40B4-BE49-F238E27FC236}">
                  <a16:creationId xmlns:a16="http://schemas.microsoft.com/office/drawing/2014/main" id="{BA0B786C-B4F3-45A2-A08C-722C8EDA823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7">
              <a:extLst>
                <a:ext uri="{FF2B5EF4-FFF2-40B4-BE49-F238E27FC236}">
                  <a16:creationId xmlns:a16="http://schemas.microsoft.com/office/drawing/2014/main" id="{1CD95979-704C-470A-976E-A732B8D467E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8" name="图片 149">
              <a:extLst>
                <a:ext uri="{FF2B5EF4-FFF2-40B4-BE49-F238E27FC236}">
                  <a16:creationId xmlns:a16="http://schemas.microsoft.com/office/drawing/2014/main" id="{050CC939-80D9-49BB-985F-845185527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876182" y="1531198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8499939" y="4778342"/>
            <a:ext cx="1341025" cy="1842655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769DB35-98C2-4CE7-A33B-BE3ED4C2DCDB}"/>
              </a:ext>
            </a:extLst>
          </p:cNvPr>
          <p:cNvSpPr/>
          <p:nvPr/>
        </p:nvSpPr>
        <p:spPr>
          <a:xfrm>
            <a:off x="5283910" y="1679765"/>
            <a:ext cx="6792652" cy="2014784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7B0E2-B5C0-4179-B051-246A309F9473}"/>
              </a:ext>
            </a:extLst>
          </p:cNvPr>
          <p:cNvSpPr txBox="1"/>
          <p:nvPr/>
        </p:nvSpPr>
        <p:spPr>
          <a:xfrm>
            <a:off x="5509307" y="1872784"/>
            <a:ext cx="6590670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UTM Avo" panose="02040603050506020204" pitchFamily="18" charset="0"/>
              </a:rPr>
              <a:t>  </a:t>
            </a:r>
            <a:r>
              <a:rPr lang="en-US" sz="4000" dirty="0" err="1">
                <a:latin typeface="UTM Avo" panose="02040603050506020204" pitchFamily="18" charset="0"/>
              </a:rPr>
              <a:t>Lật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từng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trang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bạn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nhỏ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cảm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thấy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thế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6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329</Words>
  <Application>Microsoft Office PowerPoint</Application>
  <PresentationFormat>Widescreen</PresentationFormat>
  <Paragraphs>79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</vt:lpstr>
      <vt:lpstr>汉仪夏日体W</vt:lpstr>
      <vt:lpstr>等线</vt:lpstr>
      <vt:lpstr>VNI-Avo</vt:lpstr>
      <vt:lpstr>Times New Roman</vt:lpstr>
      <vt:lpstr>Arial</vt:lpstr>
      <vt:lpstr>宋体</vt:lpstr>
      <vt:lpstr>UTM Avo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Nhan</cp:lastModifiedBy>
  <cp:revision>77</cp:revision>
  <dcterms:created xsi:type="dcterms:W3CDTF">2021-11-01T08:16:43Z</dcterms:created>
  <dcterms:modified xsi:type="dcterms:W3CDTF">2022-04-16T06:01:26Z</dcterms:modified>
</cp:coreProperties>
</file>