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714" r:id="rId2"/>
  </p:sldMasterIdLst>
  <p:notesMasterIdLst>
    <p:notesMasterId r:id="rId22"/>
  </p:notesMasterIdLst>
  <p:sldIdLst>
    <p:sldId id="638" r:id="rId3"/>
    <p:sldId id="631" r:id="rId4"/>
    <p:sldId id="279" r:id="rId5"/>
    <p:sldId id="277" r:id="rId6"/>
    <p:sldId id="280" r:id="rId7"/>
    <p:sldId id="632" r:id="rId8"/>
    <p:sldId id="373" r:id="rId9"/>
    <p:sldId id="633" r:id="rId10"/>
    <p:sldId id="374" r:id="rId11"/>
    <p:sldId id="377" r:id="rId12"/>
    <p:sldId id="378" r:id="rId13"/>
    <p:sldId id="379" r:id="rId14"/>
    <p:sldId id="628" r:id="rId15"/>
    <p:sldId id="629" r:id="rId16"/>
    <p:sldId id="630" r:id="rId17"/>
    <p:sldId id="627" r:id="rId18"/>
    <p:sldId id="634" r:id="rId19"/>
    <p:sldId id="635" r:id="rId20"/>
    <p:sldId id="640" r:id="rId21"/>
  </p:sldIdLst>
  <p:sldSz cx="12192000" cy="6858000"/>
  <p:notesSz cx="6858000" cy="9144000"/>
  <p:embeddedFontLst>
    <p:embeddedFont>
      <p:font typeface="VNI-Avo" pitchFamily="2" charset="0"/>
      <p:regular r:id="rId23"/>
      <p:bold r:id="rId24"/>
      <p:italic r:id="rId25"/>
      <p:boldItalic r:id="rId26"/>
    </p:embeddedFont>
    <p:embeddedFont>
      <p:font typeface="宋体" panose="02010600030101010101" pitchFamily="2" charset="-122"/>
      <p:regular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A58"/>
    <a:srgbClr val="87B9F8"/>
    <a:srgbClr val="DADDFC"/>
    <a:srgbClr val="3A6FB0"/>
    <a:srgbClr val="309DD6"/>
    <a:srgbClr val="3EA5DB"/>
    <a:srgbClr val="42A7DC"/>
    <a:srgbClr val="171954"/>
    <a:srgbClr val="074736"/>
    <a:srgbClr val="FAED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99" autoAdjust="0"/>
    <p:restoredTop sz="94660"/>
  </p:normalViewPr>
  <p:slideViewPr>
    <p:cSldViewPr snapToGrid="0">
      <p:cViewPr varScale="1">
        <p:scale>
          <a:sx n="69" d="100"/>
          <a:sy n="69" d="100"/>
        </p:scale>
        <p:origin x="4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UTM Avo" panose="020406030505060202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UTM Avo" panose="02040603050506020204" pitchFamily="18" charset="0"/>
              </a:defRPr>
            </a:lvl1pPr>
          </a:lstStyle>
          <a:p>
            <a:fld id="{44A2B1B7-8CEC-4E16-9856-0353CF4AFA7D}" type="datetimeFigureOut">
              <a:rPr lang="en-US" smtClean="0"/>
              <a:pPr/>
              <a:t>4/16/2022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UTM Avo" panose="020406030505060202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UTM Avo" panose="02040603050506020204" pitchFamily="18" charset="0"/>
              </a:defRPr>
            </a:lvl1pPr>
          </a:lstStyle>
          <a:p>
            <a:fld id="{118C1F57-105D-432D-B2F2-38318E5031A4}" type="slidenum">
              <a:rPr lang="en-US" smtClean="0"/>
              <a:pPr/>
              <a:t>‹#›</a:t>
            </a:fld>
            <a:endParaRPr lang="en-US" dirty="0"/>
          </a:p>
        </p:txBody>
      </p:sp>
    </p:spTree>
    <p:extLst>
      <p:ext uri="{BB962C8B-B14F-4D97-AF65-F5344CB8AC3E}">
        <p14:creationId xmlns:p14="http://schemas.microsoft.com/office/powerpoint/2010/main" val="2995841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UTM Avo" panose="02040603050506020204" pitchFamily="18" charset="0"/>
        <a:ea typeface="+mn-ea"/>
        <a:cs typeface="+mn-cs"/>
      </a:defRPr>
    </a:lvl1pPr>
    <a:lvl2pPr marL="457200" algn="l" defTabSz="914400" rtl="0" eaLnBrk="1" latinLnBrk="0" hangingPunct="1">
      <a:defRPr sz="1200" kern="1200">
        <a:solidFill>
          <a:schemeClr val="tx1"/>
        </a:solidFill>
        <a:latin typeface="UTM Avo" panose="02040603050506020204" pitchFamily="18" charset="0"/>
        <a:ea typeface="+mn-ea"/>
        <a:cs typeface="+mn-cs"/>
      </a:defRPr>
    </a:lvl2pPr>
    <a:lvl3pPr marL="914400" algn="l" defTabSz="914400" rtl="0" eaLnBrk="1" latinLnBrk="0" hangingPunct="1">
      <a:defRPr sz="1200" kern="1200">
        <a:solidFill>
          <a:schemeClr val="tx1"/>
        </a:solidFill>
        <a:latin typeface="UTM Avo" panose="02040603050506020204" pitchFamily="18" charset="0"/>
        <a:ea typeface="+mn-ea"/>
        <a:cs typeface="+mn-cs"/>
      </a:defRPr>
    </a:lvl3pPr>
    <a:lvl4pPr marL="1371600" algn="l" defTabSz="914400" rtl="0" eaLnBrk="1" latinLnBrk="0" hangingPunct="1">
      <a:defRPr sz="1200" kern="1200">
        <a:solidFill>
          <a:schemeClr val="tx1"/>
        </a:solidFill>
        <a:latin typeface="UTM Avo" panose="02040603050506020204" pitchFamily="18" charset="0"/>
        <a:ea typeface="+mn-ea"/>
        <a:cs typeface="+mn-cs"/>
      </a:defRPr>
    </a:lvl4pPr>
    <a:lvl5pPr marL="1828800" algn="l" defTabSz="914400" rtl="0" eaLnBrk="1" latinLnBrk="0" hangingPunct="1">
      <a:defRPr sz="1200" kern="1200">
        <a:solidFill>
          <a:schemeClr val="tx1"/>
        </a:solidFill>
        <a:latin typeface="UTM Avo" panose="0204060305050602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Bam</a:t>
            </a:r>
            <a:r>
              <a:rPr lang="en-US" baseline="0" dirty="0"/>
              <a:t> </a:t>
            </a:r>
            <a:r>
              <a:rPr lang="en-US" baseline="0" dirty="0" err="1"/>
              <a:t>vao</a:t>
            </a:r>
            <a:r>
              <a:rPr lang="en-US" baseline="0" dirty="0"/>
              <a:t> be </a:t>
            </a:r>
            <a:r>
              <a:rPr lang="en-US" baseline="0" dirty="0" err="1"/>
              <a:t>gai</a:t>
            </a:r>
            <a:r>
              <a:rPr lang="en-US" baseline="0" dirty="0"/>
              <a:t> se sang slide </a:t>
            </a:r>
            <a:r>
              <a:rPr lang="en-US" baseline="0" dirty="0" err="1"/>
              <a:t>tiep</a:t>
            </a:r>
            <a:r>
              <a:rPr lang="en-US" baseline="0" dirty="0"/>
              <a:t> </a:t>
            </a:r>
            <a:r>
              <a:rPr lang="en-US" baseline="0" dirty="0" err="1"/>
              <a:t>theo</a:t>
            </a:r>
            <a:endParaRPr lang="en-US" dirty="0"/>
          </a:p>
        </p:txBody>
      </p:sp>
      <p:sp>
        <p:nvSpPr>
          <p:cNvPr id="4" name="Slide Number Placeholder 3"/>
          <p:cNvSpPr>
            <a:spLocks noGrp="1"/>
          </p:cNvSpPr>
          <p:nvPr>
            <p:ph type="sldNum" sz="quarter" idx="10"/>
          </p:nvPr>
        </p:nvSpPr>
        <p:spPr/>
        <p:txBody>
          <a:bodyPr/>
          <a:lstStyle/>
          <a:p>
            <a:pPr marL="0" marR="0" lvl="0" indent="0" algn="r" defTabSz="953823" rtl="0" eaLnBrk="1" fontAlgn="auto" latinLnBrk="0" hangingPunct="1">
              <a:lnSpc>
                <a:spcPct val="100000"/>
              </a:lnSpc>
              <a:spcBef>
                <a:spcPts val="0"/>
              </a:spcBef>
              <a:spcAft>
                <a:spcPts val="0"/>
              </a:spcAft>
              <a:buClrTx/>
              <a:buSzTx/>
              <a:buFontTx/>
              <a:buNone/>
              <a:tabLst/>
              <a:defRPr/>
            </a:pPr>
            <a:fld id="{936E5206-4DE8-4E35-BE1B-AFB0DE63FE1D}"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53823"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32008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61891" y="0"/>
            <a:ext cx="12253891"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4/16/2022</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1903408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3348"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728">
                <a:solidFill>
                  <a:schemeClr val="tx1">
                    <a:tint val="75000"/>
                  </a:schemeClr>
                </a:solidFill>
              </a:defRPr>
            </a:lvl1pPr>
            <a:lvl2pPr marL="385136" indent="0">
              <a:buNone/>
              <a:defRPr sz="1512">
                <a:solidFill>
                  <a:schemeClr val="tx1">
                    <a:tint val="75000"/>
                  </a:schemeClr>
                </a:solidFill>
              </a:defRPr>
            </a:lvl2pPr>
            <a:lvl3pPr marL="770271" indent="0">
              <a:buNone/>
              <a:defRPr sz="1296">
                <a:solidFill>
                  <a:schemeClr val="tx1">
                    <a:tint val="75000"/>
                  </a:schemeClr>
                </a:solidFill>
              </a:defRPr>
            </a:lvl3pPr>
            <a:lvl4pPr marL="1155408" indent="0">
              <a:buNone/>
              <a:defRPr sz="1188">
                <a:solidFill>
                  <a:schemeClr val="tx1">
                    <a:tint val="75000"/>
                  </a:schemeClr>
                </a:solidFill>
              </a:defRPr>
            </a:lvl4pPr>
            <a:lvl5pPr marL="1540543" indent="0">
              <a:buNone/>
              <a:defRPr sz="1188">
                <a:solidFill>
                  <a:schemeClr val="tx1">
                    <a:tint val="75000"/>
                  </a:schemeClr>
                </a:solidFill>
              </a:defRPr>
            </a:lvl5pPr>
            <a:lvl6pPr marL="1925679" indent="0">
              <a:buNone/>
              <a:defRPr sz="1188">
                <a:solidFill>
                  <a:schemeClr val="tx1">
                    <a:tint val="75000"/>
                  </a:schemeClr>
                </a:solidFill>
              </a:defRPr>
            </a:lvl6pPr>
            <a:lvl7pPr marL="2310813" indent="0">
              <a:buNone/>
              <a:defRPr sz="1188">
                <a:solidFill>
                  <a:schemeClr val="tx1">
                    <a:tint val="75000"/>
                  </a:schemeClr>
                </a:solidFill>
              </a:defRPr>
            </a:lvl7pPr>
            <a:lvl8pPr marL="2695950" indent="0">
              <a:buNone/>
              <a:defRPr sz="1188">
                <a:solidFill>
                  <a:schemeClr val="tx1">
                    <a:tint val="75000"/>
                  </a:schemeClr>
                </a:solidFill>
              </a:defRPr>
            </a:lvl8pPr>
            <a:lvl9pPr marL="3081086" indent="0">
              <a:buNone/>
              <a:defRPr sz="11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770271" rtl="0" eaLnBrk="1" fontAlgn="auto" latinLnBrk="0" hangingPunct="1">
              <a:lnSpc>
                <a:spcPct val="100000"/>
              </a:lnSpc>
              <a:spcBef>
                <a:spcPts val="0"/>
              </a:spcBef>
              <a:spcAft>
                <a:spcPts val="0"/>
              </a:spcAft>
              <a:buClrTx/>
              <a:buSzTx/>
              <a:buFontTx/>
              <a:buNone/>
              <a:tabLst/>
              <a:defRPr/>
            </a:pPr>
            <a:fld id="{C29C64D2-274B-45A3-8200-54197C530B48}" type="datetimeFigureOut">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770271" rtl="0" eaLnBrk="1" fontAlgn="auto" latinLnBrk="0" hangingPunct="1">
                <a:lnSpc>
                  <a:spcPct val="100000"/>
                </a:lnSpc>
                <a:spcBef>
                  <a:spcPts val="0"/>
                </a:spcBef>
                <a:spcAft>
                  <a:spcPts val="0"/>
                </a:spcAft>
                <a:buClrTx/>
                <a:buSzTx/>
                <a:buFontTx/>
                <a:buNone/>
                <a:tabLst/>
                <a:defRPr/>
              </a:pPr>
              <a:t>2022/4/16</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770271" rtl="0" eaLnBrk="1" fontAlgn="auto" latinLnBrk="0" hangingPunct="1">
              <a:lnSpc>
                <a:spcPct val="100000"/>
              </a:lnSpc>
              <a:spcBef>
                <a:spcPts val="0"/>
              </a:spcBef>
              <a:spcAft>
                <a:spcPts val="0"/>
              </a:spcAft>
              <a:buClrTx/>
              <a:buSzTx/>
              <a:buFontTx/>
              <a:buNone/>
              <a:tabLst/>
              <a:defRPr/>
            </a:pPr>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770271" rtl="0" eaLnBrk="1" fontAlgn="auto" latinLnBrk="0" hangingPunct="1">
              <a:lnSpc>
                <a:spcPct val="100000"/>
              </a:lnSpc>
              <a:spcBef>
                <a:spcPts val="0"/>
              </a:spcBef>
              <a:spcAft>
                <a:spcPts val="0"/>
              </a:spcAft>
              <a:buClrTx/>
              <a:buSzTx/>
              <a:buFontTx/>
              <a:buNone/>
              <a:tabLst/>
              <a:defRPr/>
            </a:pPr>
            <a:fld id="{38DEB520-2D59-4F6B-9AE7-E477211A8885}" type="slidenum">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770271" rtl="0" eaLnBrk="1" fontAlgn="auto" latinLnBrk="0" hangingPunct="1">
                <a:lnSpc>
                  <a:spcPct val="100000"/>
                </a:lnSpc>
                <a:spcBef>
                  <a:spcPts val="0"/>
                </a:spcBef>
                <a:spcAft>
                  <a:spcPts val="0"/>
                </a:spcAft>
                <a:buClrTx/>
                <a:buSzTx/>
                <a:buFontTx/>
                <a:buNone/>
                <a:tabLst/>
                <a:defRPr/>
              </a:pPr>
              <a:t>‹#›</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62490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376"/>
            </a:lvl1pPr>
            <a:lvl2pPr>
              <a:defRPr sz="2052"/>
            </a:lvl2pPr>
            <a:lvl3pPr>
              <a:defRPr sz="1728"/>
            </a:lvl3pPr>
            <a:lvl4pPr>
              <a:defRPr sz="1512"/>
            </a:lvl4pPr>
            <a:lvl5pPr>
              <a:defRPr sz="1512"/>
            </a:lvl5pPr>
            <a:lvl6pPr>
              <a:defRPr sz="1512"/>
            </a:lvl6pPr>
            <a:lvl7pPr>
              <a:defRPr sz="1512"/>
            </a:lvl7pPr>
            <a:lvl8pPr>
              <a:defRPr sz="1512"/>
            </a:lvl8pPr>
            <a:lvl9pPr>
              <a:defRPr sz="15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376"/>
            </a:lvl1pPr>
            <a:lvl2pPr>
              <a:defRPr sz="2052"/>
            </a:lvl2pPr>
            <a:lvl3pPr>
              <a:defRPr sz="1728"/>
            </a:lvl3pPr>
            <a:lvl4pPr>
              <a:defRPr sz="1512"/>
            </a:lvl4pPr>
            <a:lvl5pPr>
              <a:defRPr sz="1512"/>
            </a:lvl5pPr>
            <a:lvl6pPr>
              <a:defRPr sz="1512"/>
            </a:lvl6pPr>
            <a:lvl7pPr>
              <a:defRPr sz="1512"/>
            </a:lvl7pPr>
            <a:lvl8pPr>
              <a:defRPr sz="1512"/>
            </a:lvl8pPr>
            <a:lvl9pPr>
              <a:defRPr sz="15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770271" rtl="0" eaLnBrk="1" fontAlgn="auto" latinLnBrk="0" hangingPunct="1">
              <a:lnSpc>
                <a:spcPct val="100000"/>
              </a:lnSpc>
              <a:spcBef>
                <a:spcPts val="0"/>
              </a:spcBef>
              <a:spcAft>
                <a:spcPts val="0"/>
              </a:spcAft>
              <a:buClrTx/>
              <a:buSzTx/>
              <a:buFontTx/>
              <a:buNone/>
              <a:tabLst/>
              <a:defRPr/>
            </a:pPr>
            <a:fld id="{C29C64D2-274B-45A3-8200-54197C530B48}" type="datetimeFigureOut">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770271" rtl="0" eaLnBrk="1" fontAlgn="auto" latinLnBrk="0" hangingPunct="1">
                <a:lnSpc>
                  <a:spcPct val="100000"/>
                </a:lnSpc>
                <a:spcBef>
                  <a:spcPts val="0"/>
                </a:spcBef>
                <a:spcAft>
                  <a:spcPts val="0"/>
                </a:spcAft>
                <a:buClrTx/>
                <a:buSzTx/>
                <a:buFontTx/>
                <a:buNone/>
                <a:tabLst/>
                <a:defRPr/>
              </a:pPr>
              <a:t>2022/4/16</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770271" rtl="0" eaLnBrk="1" fontAlgn="auto" latinLnBrk="0" hangingPunct="1">
              <a:lnSpc>
                <a:spcPct val="100000"/>
              </a:lnSpc>
              <a:spcBef>
                <a:spcPts val="0"/>
              </a:spcBef>
              <a:spcAft>
                <a:spcPts val="0"/>
              </a:spcAft>
              <a:buClrTx/>
              <a:buSzTx/>
              <a:buFontTx/>
              <a:buNone/>
              <a:tabLst/>
              <a:defRPr/>
            </a:pPr>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770271" rtl="0" eaLnBrk="1" fontAlgn="auto" latinLnBrk="0" hangingPunct="1">
              <a:lnSpc>
                <a:spcPct val="100000"/>
              </a:lnSpc>
              <a:spcBef>
                <a:spcPts val="0"/>
              </a:spcBef>
              <a:spcAft>
                <a:spcPts val="0"/>
              </a:spcAft>
              <a:buClrTx/>
              <a:buSzTx/>
              <a:buFontTx/>
              <a:buNone/>
              <a:tabLst/>
              <a:defRPr/>
            </a:pPr>
            <a:fld id="{38DEB520-2D59-4F6B-9AE7-E477211A8885}" type="slidenum">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770271" rtl="0" eaLnBrk="1" fontAlgn="auto" latinLnBrk="0" hangingPunct="1">
                <a:lnSpc>
                  <a:spcPct val="100000"/>
                </a:lnSpc>
                <a:spcBef>
                  <a:spcPts val="0"/>
                </a:spcBef>
                <a:spcAft>
                  <a:spcPts val="0"/>
                </a:spcAft>
                <a:buClrTx/>
                <a:buSzTx/>
                <a:buFontTx/>
                <a:buNone/>
                <a:tabLst/>
                <a:defRPr/>
              </a:pPr>
              <a:t>‹#›</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421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052" b="1"/>
            </a:lvl1pPr>
            <a:lvl2pPr marL="385136" indent="0">
              <a:buNone/>
              <a:defRPr sz="1728" b="1"/>
            </a:lvl2pPr>
            <a:lvl3pPr marL="770271" indent="0">
              <a:buNone/>
              <a:defRPr sz="1512" b="1"/>
            </a:lvl3pPr>
            <a:lvl4pPr marL="1155408" indent="0">
              <a:buNone/>
              <a:defRPr sz="1296" b="1"/>
            </a:lvl4pPr>
            <a:lvl5pPr marL="1540543" indent="0">
              <a:buNone/>
              <a:defRPr sz="1296" b="1"/>
            </a:lvl5pPr>
            <a:lvl6pPr marL="1925679" indent="0">
              <a:buNone/>
              <a:defRPr sz="1296" b="1"/>
            </a:lvl6pPr>
            <a:lvl7pPr marL="2310813" indent="0">
              <a:buNone/>
              <a:defRPr sz="1296" b="1"/>
            </a:lvl7pPr>
            <a:lvl8pPr marL="2695950" indent="0">
              <a:buNone/>
              <a:defRPr sz="1296" b="1"/>
            </a:lvl8pPr>
            <a:lvl9pPr marL="3081086" indent="0">
              <a:buNone/>
              <a:defRPr sz="1296"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52"/>
            </a:lvl1pPr>
            <a:lvl2pPr>
              <a:defRPr sz="1728"/>
            </a:lvl2pPr>
            <a:lvl3pPr>
              <a:defRPr sz="1512"/>
            </a:lvl3pPr>
            <a:lvl4pPr>
              <a:defRPr sz="1296"/>
            </a:lvl4pPr>
            <a:lvl5pPr>
              <a:defRPr sz="1296"/>
            </a:lvl5pPr>
            <a:lvl6pPr>
              <a:defRPr sz="1296"/>
            </a:lvl6pPr>
            <a:lvl7pPr>
              <a:defRPr sz="1296"/>
            </a:lvl7pPr>
            <a:lvl8pPr>
              <a:defRPr sz="1296"/>
            </a:lvl8pPr>
            <a:lvl9pPr>
              <a:defRPr sz="12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5"/>
            <a:ext cx="5389033" cy="639763"/>
          </a:xfrm>
        </p:spPr>
        <p:txBody>
          <a:bodyPr anchor="b"/>
          <a:lstStyle>
            <a:lvl1pPr marL="0" indent="0">
              <a:buNone/>
              <a:defRPr sz="2052" b="1"/>
            </a:lvl1pPr>
            <a:lvl2pPr marL="385136" indent="0">
              <a:buNone/>
              <a:defRPr sz="1728" b="1"/>
            </a:lvl2pPr>
            <a:lvl3pPr marL="770271" indent="0">
              <a:buNone/>
              <a:defRPr sz="1512" b="1"/>
            </a:lvl3pPr>
            <a:lvl4pPr marL="1155408" indent="0">
              <a:buNone/>
              <a:defRPr sz="1296" b="1"/>
            </a:lvl4pPr>
            <a:lvl5pPr marL="1540543" indent="0">
              <a:buNone/>
              <a:defRPr sz="1296" b="1"/>
            </a:lvl5pPr>
            <a:lvl6pPr marL="1925679" indent="0">
              <a:buNone/>
              <a:defRPr sz="1296" b="1"/>
            </a:lvl6pPr>
            <a:lvl7pPr marL="2310813" indent="0">
              <a:buNone/>
              <a:defRPr sz="1296" b="1"/>
            </a:lvl7pPr>
            <a:lvl8pPr marL="2695950" indent="0">
              <a:buNone/>
              <a:defRPr sz="1296" b="1"/>
            </a:lvl8pPr>
            <a:lvl9pPr marL="3081086" indent="0">
              <a:buNone/>
              <a:defRPr sz="1296"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052"/>
            </a:lvl1pPr>
            <a:lvl2pPr>
              <a:defRPr sz="1728"/>
            </a:lvl2pPr>
            <a:lvl3pPr>
              <a:defRPr sz="1512"/>
            </a:lvl3pPr>
            <a:lvl4pPr>
              <a:defRPr sz="1296"/>
            </a:lvl4pPr>
            <a:lvl5pPr>
              <a:defRPr sz="1296"/>
            </a:lvl5pPr>
            <a:lvl6pPr>
              <a:defRPr sz="1296"/>
            </a:lvl6pPr>
            <a:lvl7pPr>
              <a:defRPr sz="1296"/>
            </a:lvl7pPr>
            <a:lvl8pPr>
              <a:defRPr sz="1296"/>
            </a:lvl8pPr>
            <a:lvl9pPr>
              <a:defRPr sz="12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770271" rtl="0" eaLnBrk="1" fontAlgn="auto" latinLnBrk="0" hangingPunct="1">
              <a:lnSpc>
                <a:spcPct val="100000"/>
              </a:lnSpc>
              <a:spcBef>
                <a:spcPts val="0"/>
              </a:spcBef>
              <a:spcAft>
                <a:spcPts val="0"/>
              </a:spcAft>
              <a:buClrTx/>
              <a:buSzTx/>
              <a:buFontTx/>
              <a:buNone/>
              <a:tabLst/>
              <a:defRPr/>
            </a:pPr>
            <a:fld id="{C29C64D2-274B-45A3-8200-54197C530B48}" type="datetimeFigureOut">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770271" rtl="0" eaLnBrk="1" fontAlgn="auto" latinLnBrk="0" hangingPunct="1">
                <a:lnSpc>
                  <a:spcPct val="100000"/>
                </a:lnSpc>
                <a:spcBef>
                  <a:spcPts val="0"/>
                </a:spcBef>
                <a:spcAft>
                  <a:spcPts val="0"/>
                </a:spcAft>
                <a:buClrTx/>
                <a:buSzTx/>
                <a:buFontTx/>
                <a:buNone/>
                <a:tabLst/>
                <a:defRPr/>
              </a:pPr>
              <a:t>2022/4/16</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770271" rtl="0" eaLnBrk="1" fontAlgn="auto" latinLnBrk="0" hangingPunct="1">
              <a:lnSpc>
                <a:spcPct val="100000"/>
              </a:lnSpc>
              <a:spcBef>
                <a:spcPts val="0"/>
              </a:spcBef>
              <a:spcAft>
                <a:spcPts val="0"/>
              </a:spcAft>
              <a:buClrTx/>
              <a:buSzTx/>
              <a:buFontTx/>
              <a:buNone/>
              <a:tabLst/>
              <a:defRPr/>
            </a:pPr>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770271" rtl="0" eaLnBrk="1" fontAlgn="auto" latinLnBrk="0" hangingPunct="1">
              <a:lnSpc>
                <a:spcPct val="100000"/>
              </a:lnSpc>
              <a:spcBef>
                <a:spcPts val="0"/>
              </a:spcBef>
              <a:spcAft>
                <a:spcPts val="0"/>
              </a:spcAft>
              <a:buClrTx/>
              <a:buSzTx/>
              <a:buFontTx/>
              <a:buNone/>
              <a:tabLst/>
              <a:defRPr/>
            </a:pPr>
            <a:fld id="{38DEB520-2D59-4F6B-9AE7-E477211A8885}" type="slidenum">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770271" rtl="0" eaLnBrk="1" fontAlgn="auto" latinLnBrk="0" hangingPunct="1">
                <a:lnSpc>
                  <a:spcPct val="100000"/>
                </a:lnSpc>
                <a:spcBef>
                  <a:spcPts val="0"/>
                </a:spcBef>
                <a:spcAft>
                  <a:spcPts val="0"/>
                </a:spcAft>
                <a:buClrTx/>
                <a:buSzTx/>
                <a:buFontTx/>
                <a:buNone/>
                <a:tabLst/>
                <a:defRPr/>
              </a:pPr>
              <a:t>‹#›</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40728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770271" rtl="0" eaLnBrk="1" fontAlgn="auto" latinLnBrk="0" hangingPunct="1">
              <a:lnSpc>
                <a:spcPct val="100000"/>
              </a:lnSpc>
              <a:spcBef>
                <a:spcPts val="0"/>
              </a:spcBef>
              <a:spcAft>
                <a:spcPts val="0"/>
              </a:spcAft>
              <a:buClrTx/>
              <a:buSzTx/>
              <a:buFontTx/>
              <a:buNone/>
              <a:tabLst/>
              <a:defRPr/>
            </a:pPr>
            <a:fld id="{C29C64D2-274B-45A3-8200-54197C530B48}" type="datetimeFigureOut">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770271" rtl="0" eaLnBrk="1" fontAlgn="auto" latinLnBrk="0" hangingPunct="1">
                <a:lnSpc>
                  <a:spcPct val="100000"/>
                </a:lnSpc>
                <a:spcBef>
                  <a:spcPts val="0"/>
                </a:spcBef>
                <a:spcAft>
                  <a:spcPts val="0"/>
                </a:spcAft>
                <a:buClrTx/>
                <a:buSzTx/>
                <a:buFontTx/>
                <a:buNone/>
                <a:tabLst/>
                <a:defRPr/>
              </a:pPr>
              <a:t>2022/4/16</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770271" rtl="0" eaLnBrk="1" fontAlgn="auto" latinLnBrk="0" hangingPunct="1">
              <a:lnSpc>
                <a:spcPct val="100000"/>
              </a:lnSpc>
              <a:spcBef>
                <a:spcPts val="0"/>
              </a:spcBef>
              <a:spcAft>
                <a:spcPts val="0"/>
              </a:spcAft>
              <a:buClrTx/>
              <a:buSzTx/>
              <a:buFontTx/>
              <a:buNone/>
              <a:tabLst/>
              <a:defRPr/>
            </a:pPr>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770271" rtl="0" eaLnBrk="1" fontAlgn="auto" latinLnBrk="0" hangingPunct="1">
              <a:lnSpc>
                <a:spcPct val="100000"/>
              </a:lnSpc>
              <a:spcBef>
                <a:spcPts val="0"/>
              </a:spcBef>
              <a:spcAft>
                <a:spcPts val="0"/>
              </a:spcAft>
              <a:buClrTx/>
              <a:buSzTx/>
              <a:buFontTx/>
              <a:buNone/>
              <a:tabLst/>
              <a:defRPr/>
            </a:pPr>
            <a:fld id="{38DEB520-2D59-4F6B-9AE7-E477211A8885}" type="slidenum">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770271" rtl="0" eaLnBrk="1" fontAlgn="auto" latinLnBrk="0" hangingPunct="1">
                <a:lnSpc>
                  <a:spcPct val="100000"/>
                </a:lnSpc>
                <a:spcBef>
                  <a:spcPts val="0"/>
                </a:spcBef>
                <a:spcAft>
                  <a:spcPts val="0"/>
                </a:spcAft>
                <a:buClrTx/>
                <a:buSzTx/>
                <a:buFontTx/>
                <a:buNone/>
                <a:tabLst/>
                <a:defRPr/>
              </a:pPr>
              <a:t>‹#›</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6807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770271" rtl="0" eaLnBrk="1" fontAlgn="auto" latinLnBrk="0" hangingPunct="1">
              <a:lnSpc>
                <a:spcPct val="100000"/>
              </a:lnSpc>
              <a:spcBef>
                <a:spcPts val="0"/>
              </a:spcBef>
              <a:spcAft>
                <a:spcPts val="0"/>
              </a:spcAft>
              <a:buClrTx/>
              <a:buSzTx/>
              <a:buFontTx/>
              <a:buNone/>
              <a:tabLst/>
              <a:defRPr/>
            </a:pPr>
            <a:fld id="{C29C64D2-274B-45A3-8200-54197C530B48}" type="datetimeFigureOut">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770271" rtl="0" eaLnBrk="1" fontAlgn="auto" latinLnBrk="0" hangingPunct="1">
                <a:lnSpc>
                  <a:spcPct val="100000"/>
                </a:lnSpc>
                <a:spcBef>
                  <a:spcPts val="0"/>
                </a:spcBef>
                <a:spcAft>
                  <a:spcPts val="0"/>
                </a:spcAft>
                <a:buClrTx/>
                <a:buSzTx/>
                <a:buFontTx/>
                <a:buNone/>
                <a:tabLst/>
                <a:defRPr/>
              </a:pPr>
              <a:t>2022/4/16</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770271" rtl="0" eaLnBrk="1" fontAlgn="auto" latinLnBrk="0" hangingPunct="1">
              <a:lnSpc>
                <a:spcPct val="100000"/>
              </a:lnSpc>
              <a:spcBef>
                <a:spcPts val="0"/>
              </a:spcBef>
              <a:spcAft>
                <a:spcPts val="0"/>
              </a:spcAft>
              <a:buClrTx/>
              <a:buSzTx/>
              <a:buFontTx/>
              <a:buNone/>
              <a:tabLst/>
              <a:defRPr/>
            </a:pPr>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770271" rtl="0" eaLnBrk="1" fontAlgn="auto" latinLnBrk="0" hangingPunct="1">
              <a:lnSpc>
                <a:spcPct val="100000"/>
              </a:lnSpc>
              <a:spcBef>
                <a:spcPts val="0"/>
              </a:spcBef>
              <a:spcAft>
                <a:spcPts val="0"/>
              </a:spcAft>
              <a:buClrTx/>
              <a:buSzTx/>
              <a:buFontTx/>
              <a:buNone/>
              <a:tabLst/>
              <a:defRPr/>
            </a:pPr>
            <a:fld id="{38DEB520-2D59-4F6B-9AE7-E477211A8885}" type="slidenum">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770271" rtl="0" eaLnBrk="1" fontAlgn="auto" latinLnBrk="0" hangingPunct="1">
                <a:lnSpc>
                  <a:spcPct val="100000"/>
                </a:lnSpc>
                <a:spcBef>
                  <a:spcPts val="0"/>
                </a:spcBef>
                <a:spcAft>
                  <a:spcPts val="0"/>
                </a:spcAft>
                <a:buClrTx/>
                <a:buSzTx/>
                <a:buFontTx/>
                <a:buNone/>
                <a:tabLst/>
                <a:defRPr/>
              </a:pPr>
              <a:t>‹#›</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66923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2"/>
            <a:ext cx="4011084" cy="1162051"/>
          </a:xfrm>
        </p:spPr>
        <p:txBody>
          <a:bodyPr anchor="b"/>
          <a:lstStyle>
            <a:lvl1pPr algn="l">
              <a:defRPr sz="1728"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700"/>
            </a:lvl1pPr>
            <a:lvl2pPr>
              <a:defRPr sz="2376"/>
            </a:lvl2pPr>
            <a:lvl3pPr>
              <a:defRPr sz="2052"/>
            </a:lvl3pPr>
            <a:lvl4pPr>
              <a:defRPr sz="1728"/>
            </a:lvl4pPr>
            <a:lvl5pPr>
              <a:defRPr sz="1728"/>
            </a:lvl5pPr>
            <a:lvl6pPr>
              <a:defRPr sz="1728"/>
            </a:lvl6pPr>
            <a:lvl7pPr>
              <a:defRPr sz="1728"/>
            </a:lvl7pPr>
            <a:lvl8pPr>
              <a:defRPr sz="1728"/>
            </a:lvl8pPr>
            <a:lvl9pPr>
              <a:defRPr sz="17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188"/>
            </a:lvl1pPr>
            <a:lvl2pPr marL="385136" indent="0">
              <a:buNone/>
              <a:defRPr sz="972"/>
            </a:lvl2pPr>
            <a:lvl3pPr marL="770271" indent="0">
              <a:buNone/>
              <a:defRPr sz="864"/>
            </a:lvl3pPr>
            <a:lvl4pPr marL="1155408" indent="0">
              <a:buNone/>
              <a:defRPr sz="756"/>
            </a:lvl4pPr>
            <a:lvl5pPr marL="1540543" indent="0">
              <a:buNone/>
              <a:defRPr sz="756"/>
            </a:lvl5pPr>
            <a:lvl6pPr marL="1925679" indent="0">
              <a:buNone/>
              <a:defRPr sz="756"/>
            </a:lvl6pPr>
            <a:lvl7pPr marL="2310813" indent="0">
              <a:buNone/>
              <a:defRPr sz="756"/>
            </a:lvl7pPr>
            <a:lvl8pPr marL="2695950" indent="0">
              <a:buNone/>
              <a:defRPr sz="756"/>
            </a:lvl8pPr>
            <a:lvl9pPr marL="3081086" indent="0">
              <a:buNone/>
              <a:defRPr sz="756"/>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770271" rtl="0" eaLnBrk="1" fontAlgn="auto" latinLnBrk="0" hangingPunct="1">
              <a:lnSpc>
                <a:spcPct val="100000"/>
              </a:lnSpc>
              <a:spcBef>
                <a:spcPts val="0"/>
              </a:spcBef>
              <a:spcAft>
                <a:spcPts val="0"/>
              </a:spcAft>
              <a:buClrTx/>
              <a:buSzTx/>
              <a:buFontTx/>
              <a:buNone/>
              <a:tabLst/>
              <a:defRPr/>
            </a:pPr>
            <a:fld id="{C29C64D2-274B-45A3-8200-54197C530B48}" type="datetimeFigureOut">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770271" rtl="0" eaLnBrk="1" fontAlgn="auto" latinLnBrk="0" hangingPunct="1">
                <a:lnSpc>
                  <a:spcPct val="100000"/>
                </a:lnSpc>
                <a:spcBef>
                  <a:spcPts val="0"/>
                </a:spcBef>
                <a:spcAft>
                  <a:spcPts val="0"/>
                </a:spcAft>
                <a:buClrTx/>
                <a:buSzTx/>
                <a:buFontTx/>
                <a:buNone/>
                <a:tabLst/>
                <a:defRPr/>
              </a:pPr>
              <a:t>2022/4/16</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770271" rtl="0" eaLnBrk="1" fontAlgn="auto" latinLnBrk="0" hangingPunct="1">
              <a:lnSpc>
                <a:spcPct val="100000"/>
              </a:lnSpc>
              <a:spcBef>
                <a:spcPts val="0"/>
              </a:spcBef>
              <a:spcAft>
                <a:spcPts val="0"/>
              </a:spcAft>
              <a:buClrTx/>
              <a:buSzTx/>
              <a:buFontTx/>
              <a:buNone/>
              <a:tabLst/>
              <a:defRPr/>
            </a:pPr>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770271" rtl="0" eaLnBrk="1" fontAlgn="auto" latinLnBrk="0" hangingPunct="1">
              <a:lnSpc>
                <a:spcPct val="100000"/>
              </a:lnSpc>
              <a:spcBef>
                <a:spcPts val="0"/>
              </a:spcBef>
              <a:spcAft>
                <a:spcPts val="0"/>
              </a:spcAft>
              <a:buClrTx/>
              <a:buSzTx/>
              <a:buFontTx/>
              <a:buNone/>
              <a:tabLst/>
              <a:defRPr/>
            </a:pPr>
            <a:fld id="{38DEB520-2D59-4F6B-9AE7-E477211A8885}" type="slidenum">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770271" rtl="0" eaLnBrk="1" fontAlgn="auto" latinLnBrk="0" hangingPunct="1">
                <a:lnSpc>
                  <a:spcPct val="100000"/>
                </a:lnSpc>
                <a:spcBef>
                  <a:spcPts val="0"/>
                </a:spcBef>
                <a:spcAft>
                  <a:spcPts val="0"/>
                </a:spcAft>
                <a:buClrTx/>
                <a:buSzTx/>
                <a:buFontTx/>
                <a:buNone/>
                <a:tabLst/>
                <a:defRPr/>
              </a:pPr>
              <a:t>‹#›</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47785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1728"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700"/>
            </a:lvl1pPr>
            <a:lvl2pPr marL="385136" indent="0">
              <a:buNone/>
              <a:defRPr sz="2376"/>
            </a:lvl2pPr>
            <a:lvl3pPr marL="770271" indent="0">
              <a:buNone/>
              <a:defRPr sz="2052"/>
            </a:lvl3pPr>
            <a:lvl4pPr marL="1155408" indent="0">
              <a:buNone/>
              <a:defRPr sz="1728"/>
            </a:lvl4pPr>
            <a:lvl5pPr marL="1540543" indent="0">
              <a:buNone/>
              <a:defRPr sz="1728"/>
            </a:lvl5pPr>
            <a:lvl6pPr marL="1925679" indent="0">
              <a:buNone/>
              <a:defRPr sz="1728"/>
            </a:lvl6pPr>
            <a:lvl7pPr marL="2310813" indent="0">
              <a:buNone/>
              <a:defRPr sz="1728"/>
            </a:lvl7pPr>
            <a:lvl8pPr marL="2695950" indent="0">
              <a:buNone/>
              <a:defRPr sz="1728"/>
            </a:lvl8pPr>
            <a:lvl9pPr marL="3081086" indent="0">
              <a:buNone/>
              <a:defRPr sz="1728"/>
            </a:lvl9pPr>
          </a:lstStyle>
          <a:p>
            <a:endParaRPr lang="en-US"/>
          </a:p>
        </p:txBody>
      </p:sp>
      <p:sp>
        <p:nvSpPr>
          <p:cNvPr id="4" name="Text Placeholder 3"/>
          <p:cNvSpPr>
            <a:spLocks noGrp="1"/>
          </p:cNvSpPr>
          <p:nvPr>
            <p:ph type="body" sz="half" idx="2"/>
          </p:nvPr>
        </p:nvSpPr>
        <p:spPr>
          <a:xfrm>
            <a:off x="2389717" y="5367339"/>
            <a:ext cx="7315200" cy="804861"/>
          </a:xfrm>
        </p:spPr>
        <p:txBody>
          <a:bodyPr/>
          <a:lstStyle>
            <a:lvl1pPr marL="0" indent="0">
              <a:buNone/>
              <a:defRPr sz="1188"/>
            </a:lvl1pPr>
            <a:lvl2pPr marL="385136" indent="0">
              <a:buNone/>
              <a:defRPr sz="972"/>
            </a:lvl2pPr>
            <a:lvl3pPr marL="770271" indent="0">
              <a:buNone/>
              <a:defRPr sz="864"/>
            </a:lvl3pPr>
            <a:lvl4pPr marL="1155408" indent="0">
              <a:buNone/>
              <a:defRPr sz="756"/>
            </a:lvl4pPr>
            <a:lvl5pPr marL="1540543" indent="0">
              <a:buNone/>
              <a:defRPr sz="756"/>
            </a:lvl5pPr>
            <a:lvl6pPr marL="1925679" indent="0">
              <a:buNone/>
              <a:defRPr sz="756"/>
            </a:lvl6pPr>
            <a:lvl7pPr marL="2310813" indent="0">
              <a:buNone/>
              <a:defRPr sz="756"/>
            </a:lvl7pPr>
            <a:lvl8pPr marL="2695950" indent="0">
              <a:buNone/>
              <a:defRPr sz="756"/>
            </a:lvl8pPr>
            <a:lvl9pPr marL="3081086" indent="0">
              <a:buNone/>
              <a:defRPr sz="756"/>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770271" rtl="0" eaLnBrk="1" fontAlgn="auto" latinLnBrk="0" hangingPunct="1">
              <a:lnSpc>
                <a:spcPct val="100000"/>
              </a:lnSpc>
              <a:spcBef>
                <a:spcPts val="0"/>
              </a:spcBef>
              <a:spcAft>
                <a:spcPts val="0"/>
              </a:spcAft>
              <a:buClrTx/>
              <a:buSzTx/>
              <a:buFontTx/>
              <a:buNone/>
              <a:tabLst/>
              <a:defRPr/>
            </a:pPr>
            <a:fld id="{C29C64D2-274B-45A3-8200-54197C530B48}" type="datetimeFigureOut">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770271" rtl="0" eaLnBrk="1" fontAlgn="auto" latinLnBrk="0" hangingPunct="1">
                <a:lnSpc>
                  <a:spcPct val="100000"/>
                </a:lnSpc>
                <a:spcBef>
                  <a:spcPts val="0"/>
                </a:spcBef>
                <a:spcAft>
                  <a:spcPts val="0"/>
                </a:spcAft>
                <a:buClrTx/>
                <a:buSzTx/>
                <a:buFontTx/>
                <a:buNone/>
                <a:tabLst/>
                <a:defRPr/>
              </a:pPr>
              <a:t>2022/4/16</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770271" rtl="0" eaLnBrk="1" fontAlgn="auto" latinLnBrk="0" hangingPunct="1">
              <a:lnSpc>
                <a:spcPct val="100000"/>
              </a:lnSpc>
              <a:spcBef>
                <a:spcPts val="0"/>
              </a:spcBef>
              <a:spcAft>
                <a:spcPts val="0"/>
              </a:spcAft>
              <a:buClrTx/>
              <a:buSzTx/>
              <a:buFontTx/>
              <a:buNone/>
              <a:tabLst/>
              <a:defRPr/>
            </a:pPr>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770271" rtl="0" eaLnBrk="1" fontAlgn="auto" latinLnBrk="0" hangingPunct="1">
              <a:lnSpc>
                <a:spcPct val="100000"/>
              </a:lnSpc>
              <a:spcBef>
                <a:spcPts val="0"/>
              </a:spcBef>
              <a:spcAft>
                <a:spcPts val="0"/>
              </a:spcAft>
              <a:buClrTx/>
              <a:buSzTx/>
              <a:buFontTx/>
              <a:buNone/>
              <a:tabLst/>
              <a:defRPr/>
            </a:pPr>
            <a:fld id="{38DEB520-2D59-4F6B-9AE7-E477211A8885}" type="slidenum">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770271" rtl="0" eaLnBrk="1" fontAlgn="auto" latinLnBrk="0" hangingPunct="1">
                <a:lnSpc>
                  <a:spcPct val="100000"/>
                </a:lnSpc>
                <a:spcBef>
                  <a:spcPts val="0"/>
                </a:spcBef>
                <a:spcAft>
                  <a:spcPts val="0"/>
                </a:spcAft>
                <a:buClrTx/>
                <a:buSzTx/>
                <a:buFontTx/>
                <a:buNone/>
                <a:tabLst/>
                <a:defRPr/>
              </a:pPr>
              <a:t>‹#›</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59497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770271" rtl="0" eaLnBrk="1" fontAlgn="auto" latinLnBrk="0" hangingPunct="1">
              <a:lnSpc>
                <a:spcPct val="100000"/>
              </a:lnSpc>
              <a:spcBef>
                <a:spcPts val="0"/>
              </a:spcBef>
              <a:spcAft>
                <a:spcPts val="0"/>
              </a:spcAft>
              <a:buClrTx/>
              <a:buSzTx/>
              <a:buFontTx/>
              <a:buNone/>
              <a:tabLst/>
              <a:defRPr/>
            </a:pPr>
            <a:fld id="{C29C64D2-274B-45A3-8200-54197C530B48}" type="datetimeFigureOut">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770271" rtl="0" eaLnBrk="1" fontAlgn="auto" latinLnBrk="0" hangingPunct="1">
                <a:lnSpc>
                  <a:spcPct val="100000"/>
                </a:lnSpc>
                <a:spcBef>
                  <a:spcPts val="0"/>
                </a:spcBef>
                <a:spcAft>
                  <a:spcPts val="0"/>
                </a:spcAft>
                <a:buClrTx/>
                <a:buSzTx/>
                <a:buFontTx/>
                <a:buNone/>
                <a:tabLst/>
                <a:defRPr/>
              </a:pPr>
              <a:t>2022/4/16</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770271" rtl="0" eaLnBrk="1" fontAlgn="auto" latinLnBrk="0" hangingPunct="1">
              <a:lnSpc>
                <a:spcPct val="100000"/>
              </a:lnSpc>
              <a:spcBef>
                <a:spcPts val="0"/>
              </a:spcBef>
              <a:spcAft>
                <a:spcPts val="0"/>
              </a:spcAft>
              <a:buClrTx/>
              <a:buSzTx/>
              <a:buFontTx/>
              <a:buNone/>
              <a:tabLst/>
              <a:defRPr/>
            </a:pPr>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770271" rtl="0" eaLnBrk="1" fontAlgn="auto" latinLnBrk="0" hangingPunct="1">
              <a:lnSpc>
                <a:spcPct val="100000"/>
              </a:lnSpc>
              <a:spcBef>
                <a:spcPts val="0"/>
              </a:spcBef>
              <a:spcAft>
                <a:spcPts val="0"/>
              </a:spcAft>
              <a:buClrTx/>
              <a:buSzTx/>
              <a:buFontTx/>
              <a:buNone/>
              <a:tabLst/>
              <a:defRPr/>
            </a:pPr>
            <a:fld id="{38DEB520-2D59-4F6B-9AE7-E477211A8885}" type="slidenum">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770271" rtl="0" eaLnBrk="1" fontAlgn="auto" latinLnBrk="0" hangingPunct="1">
                <a:lnSpc>
                  <a:spcPct val="100000"/>
                </a:lnSpc>
                <a:spcBef>
                  <a:spcPts val="0"/>
                </a:spcBef>
                <a:spcAft>
                  <a:spcPts val="0"/>
                </a:spcAft>
                <a:buClrTx/>
                <a:buSzTx/>
                <a:buFontTx/>
                <a:buNone/>
                <a:tabLst/>
                <a:defRPr/>
              </a:pPr>
              <a:t>‹#›</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7005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770271" rtl="0" eaLnBrk="1" fontAlgn="auto" latinLnBrk="0" hangingPunct="1">
              <a:lnSpc>
                <a:spcPct val="100000"/>
              </a:lnSpc>
              <a:spcBef>
                <a:spcPts val="0"/>
              </a:spcBef>
              <a:spcAft>
                <a:spcPts val="0"/>
              </a:spcAft>
              <a:buClrTx/>
              <a:buSzTx/>
              <a:buFontTx/>
              <a:buNone/>
              <a:tabLst/>
              <a:defRPr/>
            </a:pPr>
            <a:fld id="{C29C64D2-274B-45A3-8200-54197C530B48}" type="datetimeFigureOut">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770271" rtl="0" eaLnBrk="1" fontAlgn="auto" latinLnBrk="0" hangingPunct="1">
                <a:lnSpc>
                  <a:spcPct val="100000"/>
                </a:lnSpc>
                <a:spcBef>
                  <a:spcPts val="0"/>
                </a:spcBef>
                <a:spcAft>
                  <a:spcPts val="0"/>
                </a:spcAft>
                <a:buClrTx/>
                <a:buSzTx/>
                <a:buFontTx/>
                <a:buNone/>
                <a:tabLst/>
                <a:defRPr/>
              </a:pPr>
              <a:t>2022/4/16</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770271" rtl="0" eaLnBrk="1" fontAlgn="auto" latinLnBrk="0" hangingPunct="1">
              <a:lnSpc>
                <a:spcPct val="100000"/>
              </a:lnSpc>
              <a:spcBef>
                <a:spcPts val="0"/>
              </a:spcBef>
              <a:spcAft>
                <a:spcPts val="0"/>
              </a:spcAft>
              <a:buClrTx/>
              <a:buSzTx/>
              <a:buFontTx/>
              <a:buNone/>
              <a:tabLst/>
              <a:defRPr/>
            </a:pPr>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770271" rtl="0" eaLnBrk="1" fontAlgn="auto" latinLnBrk="0" hangingPunct="1">
              <a:lnSpc>
                <a:spcPct val="100000"/>
              </a:lnSpc>
              <a:spcBef>
                <a:spcPts val="0"/>
              </a:spcBef>
              <a:spcAft>
                <a:spcPts val="0"/>
              </a:spcAft>
              <a:buClrTx/>
              <a:buSzTx/>
              <a:buFontTx/>
              <a:buNone/>
              <a:tabLst/>
              <a:defRPr/>
            </a:pPr>
            <a:fld id="{38DEB520-2D59-4F6B-9AE7-E477211A8885}" type="slidenum">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770271" rtl="0" eaLnBrk="1" fontAlgn="auto" latinLnBrk="0" hangingPunct="1">
                <a:lnSpc>
                  <a:spcPct val="100000"/>
                </a:lnSpc>
                <a:spcBef>
                  <a:spcPts val="0"/>
                </a:spcBef>
                <a:spcAft>
                  <a:spcPts val="0"/>
                </a:spcAft>
                <a:buClrTx/>
                <a:buSzTx/>
                <a:buFontTx/>
                <a:buNone/>
                <a:tabLst/>
                <a:defRPr/>
              </a:pPr>
              <a:t>‹#›</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74169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Isosceles Triangle 6"/>
          <p:cNvSpPr/>
          <p:nvPr userDrawn="1"/>
        </p:nvSpPr>
        <p:spPr>
          <a:xfrm rot="5400000">
            <a:off x="-363070" y="363071"/>
            <a:ext cx="2474260" cy="1748119"/>
          </a:xfrm>
          <a:prstGeom prst="triangle">
            <a:avLst>
              <a:gd name="adj"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0271" rtl="0" eaLnBrk="1" fontAlgn="auto" latinLnBrk="0" hangingPunct="1">
              <a:lnSpc>
                <a:spcPct val="100000"/>
              </a:lnSpc>
              <a:spcBef>
                <a:spcPts val="0"/>
              </a:spcBef>
              <a:spcAft>
                <a:spcPts val="0"/>
              </a:spcAft>
              <a:buClrTx/>
              <a:buSzTx/>
              <a:buFontTx/>
              <a:buNone/>
              <a:tabLst/>
              <a:defRPr/>
            </a:pPr>
            <a:endParaRPr kumimoji="0" lang="en-US" sz="1135" b="0" i="0" u="none" strike="noStrike" kern="1200" cap="none" spc="0" normalizeH="0" baseline="0" noProof="0">
              <a:ln>
                <a:noFill/>
              </a:ln>
              <a:solidFill>
                <a:prstClr val="white"/>
              </a:solidFill>
              <a:effectLst/>
              <a:uLnTx/>
              <a:uFillTx/>
              <a:latin typeface="Calibri"/>
              <a:ea typeface="+mn-ea"/>
              <a:cs typeface="+mn-cs"/>
            </a:endParaRPr>
          </a:p>
        </p:txBody>
      </p:sp>
      <p:sp>
        <p:nvSpPr>
          <p:cNvPr id="8" name="Isosceles Triangle 7"/>
          <p:cNvSpPr/>
          <p:nvPr userDrawn="1"/>
        </p:nvSpPr>
        <p:spPr>
          <a:xfrm rot="16200000">
            <a:off x="10080813" y="4746814"/>
            <a:ext cx="2474260" cy="1748119"/>
          </a:xfrm>
          <a:prstGeom prst="triangle">
            <a:avLst>
              <a:gd name="adj"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70271" rtl="0" eaLnBrk="1" fontAlgn="auto" latinLnBrk="0" hangingPunct="1">
              <a:lnSpc>
                <a:spcPct val="100000"/>
              </a:lnSpc>
              <a:spcBef>
                <a:spcPts val="0"/>
              </a:spcBef>
              <a:spcAft>
                <a:spcPts val="0"/>
              </a:spcAft>
              <a:buClrTx/>
              <a:buSzTx/>
              <a:buFontTx/>
              <a:buNone/>
              <a:tabLst/>
              <a:defRPr/>
            </a:pPr>
            <a:endParaRPr kumimoji="0" lang="en-US" sz="1135"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7788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4/16/2022</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272094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4/16/2022</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74833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4/16/2022</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4/16/2022</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4/16/2022</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57281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4/16/2022</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85136" indent="0" algn="ctr">
              <a:buNone/>
              <a:defRPr>
                <a:solidFill>
                  <a:schemeClr val="tx1">
                    <a:tint val="75000"/>
                  </a:schemeClr>
                </a:solidFill>
              </a:defRPr>
            </a:lvl2pPr>
            <a:lvl3pPr marL="770271" indent="0" algn="ctr">
              <a:buNone/>
              <a:defRPr>
                <a:solidFill>
                  <a:schemeClr val="tx1">
                    <a:tint val="75000"/>
                  </a:schemeClr>
                </a:solidFill>
              </a:defRPr>
            </a:lvl3pPr>
            <a:lvl4pPr marL="1155408" indent="0" algn="ctr">
              <a:buNone/>
              <a:defRPr>
                <a:solidFill>
                  <a:schemeClr val="tx1">
                    <a:tint val="75000"/>
                  </a:schemeClr>
                </a:solidFill>
              </a:defRPr>
            </a:lvl4pPr>
            <a:lvl5pPr marL="1540543" indent="0" algn="ctr">
              <a:buNone/>
              <a:defRPr>
                <a:solidFill>
                  <a:schemeClr val="tx1">
                    <a:tint val="75000"/>
                  </a:schemeClr>
                </a:solidFill>
              </a:defRPr>
            </a:lvl5pPr>
            <a:lvl6pPr marL="1925679" indent="0" algn="ctr">
              <a:buNone/>
              <a:defRPr>
                <a:solidFill>
                  <a:schemeClr val="tx1">
                    <a:tint val="75000"/>
                  </a:schemeClr>
                </a:solidFill>
              </a:defRPr>
            </a:lvl6pPr>
            <a:lvl7pPr marL="2310813" indent="0" algn="ctr">
              <a:buNone/>
              <a:defRPr>
                <a:solidFill>
                  <a:schemeClr val="tx1">
                    <a:tint val="75000"/>
                  </a:schemeClr>
                </a:solidFill>
              </a:defRPr>
            </a:lvl7pPr>
            <a:lvl8pPr marL="2695950" indent="0" algn="ctr">
              <a:buNone/>
              <a:defRPr>
                <a:solidFill>
                  <a:schemeClr val="tx1">
                    <a:tint val="75000"/>
                  </a:schemeClr>
                </a:solidFill>
              </a:defRPr>
            </a:lvl8pPr>
            <a:lvl9pPr marL="308108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770271" rtl="0" eaLnBrk="1" fontAlgn="auto" latinLnBrk="0" hangingPunct="1">
              <a:lnSpc>
                <a:spcPct val="100000"/>
              </a:lnSpc>
              <a:spcBef>
                <a:spcPts val="0"/>
              </a:spcBef>
              <a:spcAft>
                <a:spcPts val="0"/>
              </a:spcAft>
              <a:buClrTx/>
              <a:buSzTx/>
              <a:buFontTx/>
              <a:buNone/>
              <a:tabLst/>
              <a:defRPr/>
            </a:pPr>
            <a:fld id="{C29C64D2-274B-45A3-8200-54197C530B48}" type="datetimeFigureOut">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770271" rtl="0" eaLnBrk="1" fontAlgn="auto" latinLnBrk="0" hangingPunct="1">
                <a:lnSpc>
                  <a:spcPct val="100000"/>
                </a:lnSpc>
                <a:spcBef>
                  <a:spcPts val="0"/>
                </a:spcBef>
                <a:spcAft>
                  <a:spcPts val="0"/>
                </a:spcAft>
                <a:buClrTx/>
                <a:buSzTx/>
                <a:buFontTx/>
                <a:buNone/>
                <a:tabLst/>
                <a:defRPr/>
              </a:pPr>
              <a:t>2022/4/16</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770271" rtl="0" eaLnBrk="1" fontAlgn="auto" latinLnBrk="0" hangingPunct="1">
              <a:lnSpc>
                <a:spcPct val="100000"/>
              </a:lnSpc>
              <a:spcBef>
                <a:spcPts val="0"/>
              </a:spcBef>
              <a:spcAft>
                <a:spcPts val="0"/>
              </a:spcAft>
              <a:buClrTx/>
              <a:buSzTx/>
              <a:buFontTx/>
              <a:buNone/>
              <a:tabLst/>
              <a:defRPr/>
            </a:pPr>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770271" rtl="0" eaLnBrk="1" fontAlgn="auto" latinLnBrk="0" hangingPunct="1">
              <a:lnSpc>
                <a:spcPct val="100000"/>
              </a:lnSpc>
              <a:spcBef>
                <a:spcPts val="0"/>
              </a:spcBef>
              <a:spcAft>
                <a:spcPts val="0"/>
              </a:spcAft>
              <a:buClrTx/>
              <a:buSzTx/>
              <a:buFontTx/>
              <a:buNone/>
              <a:tabLst/>
              <a:defRPr/>
            </a:pPr>
            <a:fld id="{38DEB520-2D59-4F6B-9AE7-E477211A8885}" type="slidenum">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770271" rtl="0" eaLnBrk="1" fontAlgn="auto" latinLnBrk="0" hangingPunct="1">
                <a:lnSpc>
                  <a:spcPct val="100000"/>
                </a:lnSpc>
                <a:spcBef>
                  <a:spcPts val="0"/>
                </a:spcBef>
                <a:spcAft>
                  <a:spcPts val="0"/>
                </a:spcAft>
                <a:buClrTx/>
                <a:buSzTx/>
                <a:buFontTx/>
                <a:buNone/>
                <a:tabLst/>
                <a:defRPr/>
              </a:pPr>
              <a:t>‹#›</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4593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770271" rtl="0" eaLnBrk="1" fontAlgn="auto" latinLnBrk="0" hangingPunct="1">
              <a:lnSpc>
                <a:spcPct val="100000"/>
              </a:lnSpc>
              <a:spcBef>
                <a:spcPts val="0"/>
              </a:spcBef>
              <a:spcAft>
                <a:spcPts val="0"/>
              </a:spcAft>
              <a:buClrTx/>
              <a:buSzTx/>
              <a:buFontTx/>
              <a:buNone/>
              <a:tabLst/>
              <a:defRPr/>
            </a:pPr>
            <a:fld id="{C29C64D2-274B-45A3-8200-54197C530B48}" type="datetimeFigureOut">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770271" rtl="0" eaLnBrk="1" fontAlgn="auto" latinLnBrk="0" hangingPunct="1">
                <a:lnSpc>
                  <a:spcPct val="100000"/>
                </a:lnSpc>
                <a:spcBef>
                  <a:spcPts val="0"/>
                </a:spcBef>
                <a:spcAft>
                  <a:spcPts val="0"/>
                </a:spcAft>
                <a:buClrTx/>
                <a:buSzTx/>
                <a:buFontTx/>
                <a:buNone/>
                <a:tabLst/>
                <a:defRPr/>
              </a:pPr>
              <a:t>2022/4/16</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770271" rtl="0" eaLnBrk="1" fontAlgn="auto" latinLnBrk="0" hangingPunct="1">
              <a:lnSpc>
                <a:spcPct val="100000"/>
              </a:lnSpc>
              <a:spcBef>
                <a:spcPts val="0"/>
              </a:spcBef>
              <a:spcAft>
                <a:spcPts val="0"/>
              </a:spcAft>
              <a:buClrTx/>
              <a:buSzTx/>
              <a:buFontTx/>
              <a:buNone/>
              <a:tabLst/>
              <a:defRPr/>
            </a:pPr>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770271" rtl="0" eaLnBrk="1" fontAlgn="auto" latinLnBrk="0" hangingPunct="1">
              <a:lnSpc>
                <a:spcPct val="100000"/>
              </a:lnSpc>
              <a:spcBef>
                <a:spcPts val="0"/>
              </a:spcBef>
              <a:spcAft>
                <a:spcPts val="0"/>
              </a:spcAft>
              <a:buClrTx/>
              <a:buSzTx/>
              <a:buFontTx/>
              <a:buNone/>
              <a:tabLst/>
              <a:defRPr/>
            </a:pPr>
            <a:fld id="{38DEB520-2D59-4F6B-9AE7-E477211A8885}" type="slidenum">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770271" rtl="0" eaLnBrk="1" fontAlgn="auto" latinLnBrk="0" hangingPunct="1">
                <a:lnSpc>
                  <a:spcPct val="100000"/>
                </a:lnSpc>
                <a:spcBef>
                  <a:spcPts val="0"/>
                </a:spcBef>
                <a:spcAft>
                  <a:spcPts val="0"/>
                </a:spcAft>
                <a:buClrTx/>
                <a:buSzTx/>
                <a:buFontTx/>
                <a:buNone/>
                <a:tabLst/>
                <a:defRPr/>
              </a:pPr>
              <a:t>‹#›</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1659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4/16/2022</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649" r:id="rId4"/>
    <p:sldLayoutId id="2147483650" r:id="rId5"/>
    <p:sldLayoutId id="2147483685"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63000" b="-6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71323" tIns="35662" rIns="71323" bIns="35662" rtlCol="0" anchor="ctr"/>
          <a:lstStyle>
            <a:lvl1pPr algn="l">
              <a:defRPr sz="972">
                <a:solidFill>
                  <a:schemeClr val="tx1">
                    <a:tint val="75000"/>
                  </a:schemeClr>
                </a:solidFill>
              </a:defRPr>
            </a:lvl1pPr>
          </a:lstStyle>
          <a:p>
            <a:pPr marL="0" marR="0" lvl="0" indent="0" algn="l" defTabSz="770271" rtl="0" eaLnBrk="1" fontAlgn="auto" latinLnBrk="0" hangingPunct="1">
              <a:lnSpc>
                <a:spcPct val="100000"/>
              </a:lnSpc>
              <a:spcBef>
                <a:spcPts val="0"/>
              </a:spcBef>
              <a:spcAft>
                <a:spcPts val="0"/>
              </a:spcAft>
              <a:buClrTx/>
              <a:buSzTx/>
              <a:buFontTx/>
              <a:buNone/>
              <a:tabLst/>
              <a:defRPr/>
            </a:pPr>
            <a:fld id="{C29C64D2-274B-45A3-8200-54197C530B48}" type="datetimeFigureOut">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770271" rtl="0" eaLnBrk="1" fontAlgn="auto" latinLnBrk="0" hangingPunct="1">
                <a:lnSpc>
                  <a:spcPct val="100000"/>
                </a:lnSpc>
                <a:spcBef>
                  <a:spcPts val="0"/>
                </a:spcBef>
                <a:spcAft>
                  <a:spcPts val="0"/>
                </a:spcAft>
                <a:buClrTx/>
                <a:buSzTx/>
                <a:buFontTx/>
                <a:buNone/>
                <a:tabLst/>
                <a:defRPr/>
              </a:pPr>
              <a:t>2022/4/16</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71323" tIns="35662" rIns="71323" bIns="35662" rtlCol="0" anchor="ctr"/>
          <a:lstStyle>
            <a:lvl1pPr algn="ctr">
              <a:defRPr sz="972">
                <a:solidFill>
                  <a:schemeClr val="tx1">
                    <a:tint val="75000"/>
                  </a:schemeClr>
                </a:solidFill>
              </a:defRPr>
            </a:lvl1pPr>
          </a:lstStyle>
          <a:p>
            <a:pPr marL="0" marR="0" lvl="0" indent="0" algn="ctr" defTabSz="770271" rtl="0" eaLnBrk="1" fontAlgn="auto" latinLnBrk="0" hangingPunct="1">
              <a:lnSpc>
                <a:spcPct val="100000"/>
              </a:lnSpc>
              <a:spcBef>
                <a:spcPts val="0"/>
              </a:spcBef>
              <a:spcAft>
                <a:spcPts val="0"/>
              </a:spcAft>
              <a:buClrTx/>
              <a:buSzTx/>
              <a:buFontTx/>
              <a:buNone/>
              <a:tabLst/>
              <a:defRPr/>
            </a:pPr>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71323" tIns="35662" rIns="71323" bIns="35662" rtlCol="0" anchor="ctr"/>
          <a:lstStyle>
            <a:lvl1pPr algn="r">
              <a:defRPr sz="972">
                <a:solidFill>
                  <a:schemeClr val="tx1">
                    <a:tint val="75000"/>
                  </a:schemeClr>
                </a:solidFill>
              </a:defRPr>
            </a:lvl1pPr>
          </a:lstStyle>
          <a:p>
            <a:pPr marL="0" marR="0" lvl="0" indent="0" algn="r" defTabSz="770271" rtl="0" eaLnBrk="1" fontAlgn="auto" latinLnBrk="0" hangingPunct="1">
              <a:lnSpc>
                <a:spcPct val="100000"/>
              </a:lnSpc>
              <a:spcBef>
                <a:spcPts val="0"/>
              </a:spcBef>
              <a:spcAft>
                <a:spcPts val="0"/>
              </a:spcAft>
              <a:buClrTx/>
              <a:buSzTx/>
              <a:buFontTx/>
              <a:buNone/>
              <a:tabLst/>
              <a:defRPr/>
            </a:pPr>
            <a:fld id="{38DEB520-2D59-4F6B-9AE7-E477211A8885}" type="slidenum">
              <a:rPr kumimoji="0" lang="zh-CN" altLang="en-US" sz="9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770271" rtl="0" eaLnBrk="1" fontAlgn="auto" latinLnBrk="0" hangingPunct="1">
                <a:lnSpc>
                  <a:spcPct val="100000"/>
                </a:lnSpc>
                <a:spcBef>
                  <a:spcPts val="0"/>
                </a:spcBef>
                <a:spcAft>
                  <a:spcPts val="0"/>
                </a:spcAft>
                <a:buClrTx/>
                <a:buSzTx/>
                <a:buFontTx/>
                <a:buNone/>
                <a:tabLst/>
                <a:defRPr/>
              </a:pPr>
              <a:t>‹#›</a:t>
            </a:fld>
            <a:endParaRPr kumimoji="0" lang="zh-CN" altLang="en-US" sz="9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0805966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ransition spd="slow">
    <p:fade/>
  </p:transition>
  <p:txStyles>
    <p:titleStyle>
      <a:lvl1pPr algn="ctr" defTabSz="770271" rtl="0" eaLnBrk="1" latinLnBrk="0" hangingPunct="1">
        <a:spcBef>
          <a:spcPct val="0"/>
        </a:spcBef>
        <a:buNone/>
        <a:defRPr sz="3672" kern="1200">
          <a:solidFill>
            <a:schemeClr val="tx1"/>
          </a:solidFill>
          <a:latin typeface="+mj-lt"/>
          <a:ea typeface="+mj-ea"/>
          <a:cs typeface="+mj-cs"/>
        </a:defRPr>
      </a:lvl1pPr>
    </p:titleStyle>
    <p:bodyStyle>
      <a:lvl1pPr marL="288851" indent="-288851" algn="l" defTabSz="770271"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25846" indent="-240710" algn="l" defTabSz="770271" rtl="0" eaLnBrk="1" latinLnBrk="0" hangingPunct="1">
        <a:spcBef>
          <a:spcPct val="20000"/>
        </a:spcBef>
        <a:buFont typeface="Arial" pitchFamily="34" charset="0"/>
        <a:buChar char="–"/>
        <a:defRPr sz="2376" kern="1200">
          <a:solidFill>
            <a:schemeClr val="tx1"/>
          </a:solidFill>
          <a:latin typeface="+mn-lt"/>
          <a:ea typeface="+mn-ea"/>
          <a:cs typeface="+mn-cs"/>
        </a:defRPr>
      </a:lvl2pPr>
      <a:lvl3pPr marL="962839" indent="-192569" algn="l" defTabSz="770271" rtl="0" eaLnBrk="1" latinLnBrk="0" hangingPunct="1">
        <a:spcBef>
          <a:spcPct val="20000"/>
        </a:spcBef>
        <a:buFont typeface="Arial" pitchFamily="34" charset="0"/>
        <a:buChar char="•"/>
        <a:defRPr sz="2052" kern="1200">
          <a:solidFill>
            <a:schemeClr val="tx1"/>
          </a:solidFill>
          <a:latin typeface="+mn-lt"/>
          <a:ea typeface="+mn-ea"/>
          <a:cs typeface="+mn-cs"/>
        </a:defRPr>
      </a:lvl3pPr>
      <a:lvl4pPr marL="1347974" indent="-192569" algn="l" defTabSz="770271" rtl="0" eaLnBrk="1" latinLnBrk="0" hangingPunct="1">
        <a:spcBef>
          <a:spcPct val="20000"/>
        </a:spcBef>
        <a:buFont typeface="Arial" pitchFamily="34" charset="0"/>
        <a:buChar char="–"/>
        <a:defRPr sz="1728" kern="1200">
          <a:solidFill>
            <a:schemeClr val="tx1"/>
          </a:solidFill>
          <a:latin typeface="+mn-lt"/>
          <a:ea typeface="+mn-ea"/>
          <a:cs typeface="+mn-cs"/>
        </a:defRPr>
      </a:lvl4pPr>
      <a:lvl5pPr marL="1733111" indent="-192569" algn="l" defTabSz="770271" rtl="0" eaLnBrk="1" latinLnBrk="0" hangingPunct="1">
        <a:spcBef>
          <a:spcPct val="20000"/>
        </a:spcBef>
        <a:buFont typeface="Arial" pitchFamily="34" charset="0"/>
        <a:buChar char="»"/>
        <a:defRPr sz="1728" kern="1200">
          <a:solidFill>
            <a:schemeClr val="tx1"/>
          </a:solidFill>
          <a:latin typeface="+mn-lt"/>
          <a:ea typeface="+mn-ea"/>
          <a:cs typeface="+mn-cs"/>
        </a:defRPr>
      </a:lvl5pPr>
      <a:lvl6pPr marL="2118247" indent="-192569" algn="l" defTabSz="770271" rtl="0" eaLnBrk="1" latinLnBrk="0" hangingPunct="1">
        <a:spcBef>
          <a:spcPct val="20000"/>
        </a:spcBef>
        <a:buFont typeface="Arial" pitchFamily="34" charset="0"/>
        <a:buChar char="•"/>
        <a:defRPr sz="1728" kern="1200">
          <a:solidFill>
            <a:schemeClr val="tx1"/>
          </a:solidFill>
          <a:latin typeface="+mn-lt"/>
          <a:ea typeface="+mn-ea"/>
          <a:cs typeface="+mn-cs"/>
        </a:defRPr>
      </a:lvl6pPr>
      <a:lvl7pPr marL="2503383" indent="-192569" algn="l" defTabSz="770271" rtl="0" eaLnBrk="1" latinLnBrk="0" hangingPunct="1">
        <a:spcBef>
          <a:spcPct val="20000"/>
        </a:spcBef>
        <a:buFont typeface="Arial" pitchFamily="34" charset="0"/>
        <a:buChar char="•"/>
        <a:defRPr sz="1728" kern="1200">
          <a:solidFill>
            <a:schemeClr val="tx1"/>
          </a:solidFill>
          <a:latin typeface="+mn-lt"/>
          <a:ea typeface="+mn-ea"/>
          <a:cs typeface="+mn-cs"/>
        </a:defRPr>
      </a:lvl7pPr>
      <a:lvl8pPr marL="2888517" indent="-192569" algn="l" defTabSz="770271" rtl="0" eaLnBrk="1" latinLnBrk="0" hangingPunct="1">
        <a:spcBef>
          <a:spcPct val="20000"/>
        </a:spcBef>
        <a:buFont typeface="Arial" pitchFamily="34" charset="0"/>
        <a:buChar char="•"/>
        <a:defRPr sz="1728" kern="1200">
          <a:solidFill>
            <a:schemeClr val="tx1"/>
          </a:solidFill>
          <a:latin typeface="+mn-lt"/>
          <a:ea typeface="+mn-ea"/>
          <a:cs typeface="+mn-cs"/>
        </a:defRPr>
      </a:lvl8pPr>
      <a:lvl9pPr marL="3273653" indent="-192569" algn="l" defTabSz="770271" rtl="0" eaLnBrk="1" latinLnBrk="0" hangingPunct="1">
        <a:spcBef>
          <a:spcPct val="20000"/>
        </a:spcBef>
        <a:buFont typeface="Arial" pitchFamily="34" charset="0"/>
        <a:buChar char="•"/>
        <a:defRPr sz="1728" kern="1200">
          <a:solidFill>
            <a:schemeClr val="tx1"/>
          </a:solidFill>
          <a:latin typeface="+mn-lt"/>
          <a:ea typeface="+mn-ea"/>
          <a:cs typeface="+mn-cs"/>
        </a:defRPr>
      </a:lvl9pPr>
    </p:bodyStyle>
    <p:otherStyle>
      <a:defPPr>
        <a:defRPr lang="en-US"/>
      </a:defPPr>
      <a:lvl1pPr marL="0" algn="l" defTabSz="770271" rtl="0" eaLnBrk="1" latinLnBrk="0" hangingPunct="1">
        <a:defRPr sz="1512" kern="1200">
          <a:solidFill>
            <a:schemeClr val="tx1"/>
          </a:solidFill>
          <a:latin typeface="+mn-lt"/>
          <a:ea typeface="+mn-ea"/>
          <a:cs typeface="+mn-cs"/>
        </a:defRPr>
      </a:lvl1pPr>
      <a:lvl2pPr marL="385136" algn="l" defTabSz="770271" rtl="0" eaLnBrk="1" latinLnBrk="0" hangingPunct="1">
        <a:defRPr sz="1512" kern="1200">
          <a:solidFill>
            <a:schemeClr val="tx1"/>
          </a:solidFill>
          <a:latin typeface="+mn-lt"/>
          <a:ea typeface="+mn-ea"/>
          <a:cs typeface="+mn-cs"/>
        </a:defRPr>
      </a:lvl2pPr>
      <a:lvl3pPr marL="770271" algn="l" defTabSz="770271" rtl="0" eaLnBrk="1" latinLnBrk="0" hangingPunct="1">
        <a:defRPr sz="1512" kern="1200">
          <a:solidFill>
            <a:schemeClr val="tx1"/>
          </a:solidFill>
          <a:latin typeface="+mn-lt"/>
          <a:ea typeface="+mn-ea"/>
          <a:cs typeface="+mn-cs"/>
        </a:defRPr>
      </a:lvl3pPr>
      <a:lvl4pPr marL="1155408" algn="l" defTabSz="770271" rtl="0" eaLnBrk="1" latinLnBrk="0" hangingPunct="1">
        <a:defRPr sz="1512" kern="1200">
          <a:solidFill>
            <a:schemeClr val="tx1"/>
          </a:solidFill>
          <a:latin typeface="+mn-lt"/>
          <a:ea typeface="+mn-ea"/>
          <a:cs typeface="+mn-cs"/>
        </a:defRPr>
      </a:lvl4pPr>
      <a:lvl5pPr marL="1540543" algn="l" defTabSz="770271" rtl="0" eaLnBrk="1" latinLnBrk="0" hangingPunct="1">
        <a:defRPr sz="1512" kern="1200">
          <a:solidFill>
            <a:schemeClr val="tx1"/>
          </a:solidFill>
          <a:latin typeface="+mn-lt"/>
          <a:ea typeface="+mn-ea"/>
          <a:cs typeface="+mn-cs"/>
        </a:defRPr>
      </a:lvl5pPr>
      <a:lvl6pPr marL="1925679" algn="l" defTabSz="770271" rtl="0" eaLnBrk="1" latinLnBrk="0" hangingPunct="1">
        <a:defRPr sz="1512" kern="1200">
          <a:solidFill>
            <a:schemeClr val="tx1"/>
          </a:solidFill>
          <a:latin typeface="+mn-lt"/>
          <a:ea typeface="+mn-ea"/>
          <a:cs typeface="+mn-cs"/>
        </a:defRPr>
      </a:lvl6pPr>
      <a:lvl7pPr marL="2310813" algn="l" defTabSz="770271" rtl="0" eaLnBrk="1" latinLnBrk="0" hangingPunct="1">
        <a:defRPr sz="1512" kern="1200">
          <a:solidFill>
            <a:schemeClr val="tx1"/>
          </a:solidFill>
          <a:latin typeface="+mn-lt"/>
          <a:ea typeface="+mn-ea"/>
          <a:cs typeface="+mn-cs"/>
        </a:defRPr>
      </a:lvl7pPr>
      <a:lvl8pPr marL="2695950" algn="l" defTabSz="770271" rtl="0" eaLnBrk="1" latinLnBrk="0" hangingPunct="1">
        <a:defRPr sz="1512" kern="1200">
          <a:solidFill>
            <a:schemeClr val="tx1"/>
          </a:solidFill>
          <a:latin typeface="+mn-lt"/>
          <a:ea typeface="+mn-ea"/>
          <a:cs typeface="+mn-cs"/>
        </a:defRPr>
      </a:lvl8pPr>
      <a:lvl9pPr marL="3081086" algn="l" defTabSz="770271" rtl="0" eaLnBrk="1" latinLnBrk="0" hangingPunct="1">
        <a:defRPr sz="15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audio" Target="../media/audio3.wav"/><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audio" Target="../media/audio4.wav"/><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20.png"/><Relationship Id="rId4" Type="http://schemas.openxmlformats.org/officeDocument/2006/relationships/image" Target="../media/image26.jpe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96102"/>
          </a:xfrm>
          <a:prstGeom prst="rect">
            <a:avLst/>
          </a:prstGeom>
        </p:spPr>
      </p:pic>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ackgroundRemoval t="0" b="97333" l="0" r="96889">
                        <a14:foregroundMark x1="32000" y1="68000" x2="32000" y2="68000"/>
                        <a14:foregroundMark x1="47111" y1="69778" x2="47111" y2="69778"/>
                        <a14:foregroundMark x1="34667" y1="60889" x2="28000" y2="72889"/>
                      </a14:backgroundRemoval>
                    </a14:imgEffect>
                  </a14:imgLayer>
                </a14:imgProps>
              </a:ext>
              <a:ext uri="{28A0092B-C50C-407E-A947-70E740481C1C}">
                <a14:useLocalDpi xmlns:a14="http://schemas.microsoft.com/office/drawing/2010/main" val="0"/>
              </a:ext>
            </a:extLst>
          </a:blip>
          <a:stretch>
            <a:fillRect/>
          </a:stretch>
        </p:blipFill>
        <p:spPr>
          <a:xfrm>
            <a:off x="1158241" y="642064"/>
            <a:ext cx="1001080" cy="1001080"/>
          </a:xfrm>
          <a:prstGeom prst="rect">
            <a:avLst/>
          </a:prstGeom>
        </p:spPr>
      </p:pic>
      <p:sp>
        <p:nvSpPr>
          <p:cNvPr id="10" name="TextBox 9"/>
          <p:cNvSpPr txBox="1"/>
          <p:nvPr/>
        </p:nvSpPr>
        <p:spPr>
          <a:xfrm>
            <a:off x="4271232" y="546387"/>
            <a:ext cx="5154211" cy="491225"/>
          </a:xfrm>
          <a:prstGeom prst="rect">
            <a:avLst/>
          </a:prstGeom>
          <a:noFill/>
        </p:spPr>
        <p:txBody>
          <a:bodyPr wrap="square" rtlCol="0">
            <a:spAutoFit/>
          </a:bodyPr>
          <a:lstStyle/>
          <a:p>
            <a:r>
              <a:rPr lang="en-US" sz="2592">
                <a:solidFill>
                  <a:srgbClr val="0000CC"/>
                </a:solidFill>
                <a:latin typeface="Times New Roman" panose="02020603050405020304" pitchFamily="18" charset="0"/>
                <a:cs typeface="Times New Roman" panose="02020603050405020304" pitchFamily="18" charset="0"/>
              </a:rPr>
              <a:t>Trường Tiểu học Đoàn Kết</a:t>
            </a:r>
          </a:p>
        </p:txBody>
      </p:sp>
      <p:sp>
        <p:nvSpPr>
          <p:cNvPr id="11" name="Rectangle 10"/>
          <p:cNvSpPr/>
          <p:nvPr/>
        </p:nvSpPr>
        <p:spPr>
          <a:xfrm>
            <a:off x="693427" y="2034950"/>
            <a:ext cx="10805148" cy="1577046"/>
          </a:xfrm>
          <a:prstGeom prst="rect">
            <a:avLst/>
          </a:prstGeom>
          <a:noFill/>
        </p:spPr>
        <p:txBody>
          <a:bodyPr wrap="square" lIns="98755" tIns="49377" rIns="98755" bIns="49377">
            <a:spAutoFit/>
          </a:bodyPr>
          <a:lstStyle/>
          <a:p>
            <a:pPr algn="ctr"/>
            <a:r>
              <a:rPr lang="en-US" sz="4800" b="1" i="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CHÀO MỪNG CÁC EM HỌC SINH</a:t>
            </a:r>
          </a:p>
          <a:p>
            <a:pPr algn="ctr"/>
            <a:r>
              <a:rPr lang="en-US" sz="4800" b="1" i="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ĐẾN VỚI </a:t>
            </a:r>
            <a:r>
              <a:rPr lang="en-US" sz="4800" b="1" i="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TIẾT </a:t>
            </a:r>
            <a:r>
              <a:rPr lang="en-US" sz="4800" b="1" i="1"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a:t>
            </a:r>
            <a:endParaRPr lang="en-US" sz="4800" b="1" i="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57384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everal&#10;&#10;Description automatically generated">
            <a:extLst>
              <a:ext uri="{FF2B5EF4-FFF2-40B4-BE49-F238E27FC236}">
                <a16:creationId xmlns:a16="http://schemas.microsoft.com/office/drawing/2014/main" id="{20207963-B299-4ACF-ABA5-1F34FFCC3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BD52C18-8737-41BB-AEF8-AC632E4950AC}"/>
              </a:ext>
            </a:extLst>
          </p:cNvPr>
          <p:cNvSpPr txBox="1"/>
          <p:nvPr/>
        </p:nvSpPr>
        <p:spPr>
          <a:xfrm>
            <a:off x="762000" y="1784093"/>
            <a:ext cx="10738757" cy="3127075"/>
          </a:xfrm>
          <a:prstGeom prst="rect">
            <a:avLst/>
          </a:prstGeom>
          <a:noFill/>
        </p:spPr>
        <p:txBody>
          <a:bodyPr wrap="square" rtlCol="0">
            <a:spAutoFit/>
          </a:bodyPr>
          <a:lstStyle/>
          <a:p>
            <a:pPr algn="just">
              <a:lnSpc>
                <a:spcPct val="120000"/>
              </a:lnSpc>
            </a:pPr>
            <a:r>
              <a:rPr lang="en-US" sz="4000"/>
              <a:t>     </a:t>
            </a:r>
            <a:r>
              <a:rPr lang="en-US" sz="3200"/>
              <a:t>Trung thấy khó nói. Bởi vì em đi học còn mang theo hôm thì cái kẹo, hôm thì con cánh cam. Cô và các bạn đều không biết. Nhưng Trung không muốn nói dối. Em kể ra các đồ dùng học tập, rồi nói thêm: “Em còn mang kẹo và con cánh cam nữa ạ.”.</a:t>
            </a:r>
          </a:p>
        </p:txBody>
      </p:sp>
      <p:grpSp>
        <p:nvGrpSpPr>
          <p:cNvPr id="8" name="Group 7">
            <a:extLst>
              <a:ext uri="{FF2B5EF4-FFF2-40B4-BE49-F238E27FC236}">
                <a16:creationId xmlns:a16="http://schemas.microsoft.com/office/drawing/2014/main" id="{7EBA07E4-6858-4E66-B5F0-CAFB177A64C0}"/>
              </a:ext>
            </a:extLst>
          </p:cNvPr>
          <p:cNvGrpSpPr/>
          <p:nvPr/>
        </p:nvGrpSpPr>
        <p:grpSpPr>
          <a:xfrm>
            <a:off x="4558483" y="1006541"/>
            <a:ext cx="3145790" cy="802266"/>
            <a:chOff x="2767381" y="2015701"/>
            <a:chExt cx="6592373" cy="1755544"/>
          </a:xfrm>
        </p:grpSpPr>
        <p:grpSp>
          <p:nvGrpSpPr>
            <p:cNvPr id="9" name="Group 8">
              <a:extLst>
                <a:ext uri="{FF2B5EF4-FFF2-40B4-BE49-F238E27FC236}">
                  <a16:creationId xmlns:a16="http://schemas.microsoft.com/office/drawing/2014/main" id="{C5476677-89AE-4C5B-A1D6-27E755352F2A}"/>
                </a:ext>
              </a:extLst>
            </p:cNvPr>
            <p:cNvGrpSpPr/>
            <p:nvPr/>
          </p:nvGrpSpPr>
          <p:grpSpPr>
            <a:xfrm>
              <a:off x="2767381" y="2015701"/>
              <a:ext cx="6592373" cy="1755544"/>
              <a:chOff x="2351045" y="4193553"/>
              <a:chExt cx="4492488" cy="1113363"/>
            </a:xfrm>
          </p:grpSpPr>
          <p:sp>
            <p:nvSpPr>
              <p:cNvPr id="11" name="Flowchart: Terminator 10">
                <a:extLst>
                  <a:ext uri="{FF2B5EF4-FFF2-40B4-BE49-F238E27FC236}">
                    <a16:creationId xmlns:a16="http://schemas.microsoft.com/office/drawing/2014/main" id="{72A0D6C5-83EA-484E-80A2-3C7036514D6E}"/>
                  </a:ext>
                </a:extLst>
              </p:cNvPr>
              <p:cNvSpPr/>
              <p:nvPr/>
            </p:nvSpPr>
            <p:spPr>
              <a:xfrm>
                <a:off x="2351045" y="4193553"/>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Đoạn 2</a:t>
                </a:r>
              </a:p>
            </p:txBody>
          </p:sp>
          <p:sp>
            <p:nvSpPr>
              <p:cNvPr id="12" name="Oval 11">
                <a:extLst>
                  <a:ext uri="{FF2B5EF4-FFF2-40B4-BE49-F238E27FC236}">
                    <a16:creationId xmlns:a16="http://schemas.microsoft.com/office/drawing/2014/main" id="{0116F9B4-173C-4FD1-B362-B93F4FE20A59}"/>
                  </a:ext>
                </a:extLst>
              </p:cNvPr>
              <p:cNvSpPr/>
              <p:nvPr/>
            </p:nvSpPr>
            <p:spPr>
              <a:xfrm>
                <a:off x="2408105" y="4336745"/>
                <a:ext cx="1045033"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2C54EFAC-C44B-4B07-A446-6E34F6D161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77534" y="2241487"/>
              <a:ext cx="1280659" cy="1280659"/>
            </a:xfrm>
            <a:prstGeom prst="rect">
              <a:avLst/>
            </a:prstGeom>
          </p:spPr>
        </p:pic>
      </p:grpSp>
    </p:spTree>
    <p:extLst>
      <p:ext uri="{BB962C8B-B14F-4D97-AF65-F5344CB8AC3E}">
        <p14:creationId xmlns:p14="http://schemas.microsoft.com/office/powerpoint/2010/main" val="1289054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everal&#10;&#10;Description automatically generated">
            <a:extLst>
              <a:ext uri="{FF2B5EF4-FFF2-40B4-BE49-F238E27FC236}">
                <a16:creationId xmlns:a16="http://schemas.microsoft.com/office/drawing/2014/main" id="{20207963-B299-4ACF-ABA5-1F34FFCC3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BD52C18-8737-41BB-AEF8-AC632E4950AC}"/>
              </a:ext>
            </a:extLst>
          </p:cNvPr>
          <p:cNvSpPr txBox="1"/>
          <p:nvPr/>
        </p:nvSpPr>
        <p:spPr>
          <a:xfrm>
            <a:off x="762000" y="2099779"/>
            <a:ext cx="10738757" cy="2536144"/>
          </a:xfrm>
          <a:prstGeom prst="rect">
            <a:avLst/>
          </a:prstGeom>
          <a:noFill/>
        </p:spPr>
        <p:txBody>
          <a:bodyPr wrap="square" rtlCol="0">
            <a:spAutoFit/>
          </a:bodyPr>
          <a:lstStyle/>
          <a:p>
            <a:pPr algn="just">
              <a:lnSpc>
                <a:spcPct val="120000"/>
              </a:lnSpc>
            </a:pPr>
            <a:r>
              <a:rPr lang="en-US" sz="4000"/>
              <a:t>     </a:t>
            </a:r>
            <a:r>
              <a:rPr lang="en-US" sz="3200"/>
              <a:t>Cô giáo cười, khen: “Trung rất thật thà. Nhưng kẹo thì nên ăn ngoài sân. Con cánh cam thì nên để ở nhà.”.</a:t>
            </a:r>
          </a:p>
          <a:p>
            <a:pPr algn="just">
              <a:lnSpc>
                <a:spcPct val="120000"/>
              </a:lnSpc>
            </a:pPr>
            <a:r>
              <a:rPr lang="en-US" sz="3200"/>
              <a:t>     Cô và cả lớp thưởng cho Trung một tràng vỗ tay.</a:t>
            </a:r>
          </a:p>
        </p:txBody>
      </p:sp>
      <p:grpSp>
        <p:nvGrpSpPr>
          <p:cNvPr id="8" name="Group 7">
            <a:extLst>
              <a:ext uri="{FF2B5EF4-FFF2-40B4-BE49-F238E27FC236}">
                <a16:creationId xmlns:a16="http://schemas.microsoft.com/office/drawing/2014/main" id="{7EBA07E4-6858-4E66-B5F0-CAFB177A64C0}"/>
              </a:ext>
            </a:extLst>
          </p:cNvPr>
          <p:cNvGrpSpPr/>
          <p:nvPr/>
        </p:nvGrpSpPr>
        <p:grpSpPr>
          <a:xfrm>
            <a:off x="4598438" y="1216872"/>
            <a:ext cx="3153746" cy="777551"/>
            <a:chOff x="2851112" y="2166279"/>
            <a:chExt cx="6609046" cy="1701462"/>
          </a:xfrm>
        </p:grpSpPr>
        <p:grpSp>
          <p:nvGrpSpPr>
            <p:cNvPr id="9" name="Group 8">
              <a:extLst>
                <a:ext uri="{FF2B5EF4-FFF2-40B4-BE49-F238E27FC236}">
                  <a16:creationId xmlns:a16="http://schemas.microsoft.com/office/drawing/2014/main" id="{C5476677-89AE-4C5B-A1D6-27E755352F2A}"/>
                </a:ext>
              </a:extLst>
            </p:cNvPr>
            <p:cNvGrpSpPr/>
            <p:nvPr/>
          </p:nvGrpSpPr>
          <p:grpSpPr>
            <a:xfrm>
              <a:off x="2851112" y="2166279"/>
              <a:ext cx="6609046" cy="1701462"/>
              <a:chOff x="2408105" y="4289048"/>
              <a:chExt cx="4503850" cy="1079064"/>
            </a:xfrm>
          </p:grpSpPr>
          <p:sp>
            <p:nvSpPr>
              <p:cNvPr id="11" name="Flowchart: Terminator 10">
                <a:extLst>
                  <a:ext uri="{FF2B5EF4-FFF2-40B4-BE49-F238E27FC236}">
                    <a16:creationId xmlns:a16="http://schemas.microsoft.com/office/drawing/2014/main" id="{72A0D6C5-83EA-484E-80A2-3C7036514D6E}"/>
                  </a:ext>
                </a:extLst>
              </p:cNvPr>
              <p:cNvSpPr/>
              <p:nvPr/>
            </p:nvSpPr>
            <p:spPr>
              <a:xfrm>
                <a:off x="2419467" y="4289048"/>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Đoạn 3</a:t>
                </a:r>
              </a:p>
            </p:txBody>
          </p:sp>
          <p:sp>
            <p:nvSpPr>
              <p:cNvPr id="12" name="Oval 11">
                <a:extLst>
                  <a:ext uri="{FF2B5EF4-FFF2-40B4-BE49-F238E27FC236}">
                    <a16:creationId xmlns:a16="http://schemas.microsoft.com/office/drawing/2014/main" id="{0116F9B4-173C-4FD1-B362-B93F4FE20A59}"/>
                  </a:ext>
                </a:extLst>
              </p:cNvPr>
              <p:cNvSpPr/>
              <p:nvPr/>
            </p:nvSpPr>
            <p:spPr>
              <a:xfrm>
                <a:off x="2408105" y="4336745"/>
                <a:ext cx="1045033"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2C54EFAC-C44B-4B07-A446-6E34F6D161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77534" y="2241487"/>
              <a:ext cx="1280659" cy="1280659"/>
            </a:xfrm>
            <a:prstGeom prst="rect">
              <a:avLst/>
            </a:prstGeom>
          </p:spPr>
        </p:pic>
      </p:grpSp>
    </p:spTree>
    <p:extLst>
      <p:ext uri="{BB962C8B-B14F-4D97-AF65-F5344CB8AC3E}">
        <p14:creationId xmlns:p14="http://schemas.microsoft.com/office/powerpoint/2010/main" val="1292212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297EDC-609F-4D3E-A350-425D3CE656B6}"/>
              </a:ext>
            </a:extLst>
          </p:cNvPr>
          <p:cNvPicPr>
            <a:picLocks noChangeAspect="1"/>
          </p:cNvPicPr>
          <p:nvPr/>
        </p:nvPicPr>
        <p:blipFill rotWithShape="1">
          <a:blip r:embed="rId2"/>
          <a:srcRect l="145" t="47341" r="-1"/>
          <a:stretch/>
        </p:blipFill>
        <p:spPr>
          <a:xfrm>
            <a:off x="51372" y="1166117"/>
            <a:ext cx="12140628" cy="5654840"/>
          </a:xfrm>
          <a:prstGeom prst="rect">
            <a:avLst/>
          </a:prstGeom>
        </p:spPr>
      </p:pic>
      <p:sp>
        <p:nvSpPr>
          <p:cNvPr id="5" name="TextBox 4">
            <a:extLst>
              <a:ext uri="{FF2B5EF4-FFF2-40B4-BE49-F238E27FC236}">
                <a16:creationId xmlns:a16="http://schemas.microsoft.com/office/drawing/2014/main" id="{710B3858-BBE6-4C9B-9BE7-AEBC853AFEE7}"/>
              </a:ext>
            </a:extLst>
          </p:cNvPr>
          <p:cNvSpPr txBox="1"/>
          <p:nvPr/>
        </p:nvSpPr>
        <p:spPr>
          <a:xfrm>
            <a:off x="3333965" y="534257"/>
            <a:ext cx="5840857" cy="584775"/>
          </a:xfrm>
          <a:prstGeom prst="rect">
            <a:avLst/>
          </a:prstGeom>
          <a:noFill/>
        </p:spPr>
        <p:txBody>
          <a:bodyPr wrap="square" rtlCol="0">
            <a:spAutoFit/>
          </a:bodyPr>
          <a:lstStyle/>
          <a:p>
            <a:r>
              <a:rPr lang="en-US" sz="3200">
                <a:solidFill>
                  <a:srgbClr val="FF0000"/>
                </a:solidFill>
              </a:rPr>
              <a:t>Cái kẹo và con cánh cam</a:t>
            </a:r>
          </a:p>
        </p:txBody>
      </p:sp>
      <p:pic>
        <p:nvPicPr>
          <p:cNvPr id="4" name="Picture 3">
            <a:extLst>
              <a:ext uri="{FF2B5EF4-FFF2-40B4-BE49-F238E27FC236}">
                <a16:creationId xmlns:a16="http://schemas.microsoft.com/office/drawing/2014/main" id="{F1CDAC97-FDD8-4C27-A060-E3E06DAF8751}"/>
              </a:ext>
            </a:extLst>
          </p:cNvPr>
          <p:cNvPicPr>
            <a:picLocks noChangeAspect="1"/>
          </p:cNvPicPr>
          <p:nvPr/>
        </p:nvPicPr>
        <p:blipFill>
          <a:blip r:embed="rId3"/>
          <a:stretch>
            <a:fillRect/>
          </a:stretch>
        </p:blipFill>
        <p:spPr>
          <a:xfrm>
            <a:off x="1080796" y="467309"/>
            <a:ext cx="2351314" cy="833534"/>
          </a:xfrm>
          <a:prstGeom prst="rect">
            <a:avLst/>
          </a:prstGeom>
        </p:spPr>
      </p:pic>
      <p:sp>
        <p:nvSpPr>
          <p:cNvPr id="6" name="Rectangle 5"/>
          <p:cNvSpPr/>
          <p:nvPr/>
        </p:nvSpPr>
        <p:spPr>
          <a:xfrm>
            <a:off x="19159" y="0"/>
            <a:ext cx="12135169" cy="4017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6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a:clrChange>
              <a:clrFrom>
                <a:srgbClr val="FFFFFF"/>
              </a:clrFrom>
              <a:clrTo>
                <a:srgbClr val="FFFFFF">
                  <a:alpha val="0"/>
                </a:srgbClr>
              </a:clrTo>
            </a:clrChange>
          </a:blip>
          <a:stretch>
            <a:fillRect/>
          </a:stretch>
        </p:blipFill>
        <p:spPr>
          <a:xfrm>
            <a:off x="8870072" y="2929088"/>
            <a:ext cx="2474814" cy="2993987"/>
          </a:xfrm>
          <a:prstGeom prst="rect">
            <a:avLst/>
          </a:prstGeom>
        </p:spPr>
      </p:pic>
      <p:pic>
        <p:nvPicPr>
          <p:cNvPr id="34" name="Picture 33"/>
          <p:cNvPicPr>
            <a:picLocks noChangeAspect="1"/>
          </p:cNvPicPr>
          <p:nvPr/>
        </p:nvPicPr>
        <p:blipFill>
          <a:blip r:embed="rId3">
            <a:clrChange>
              <a:clrFrom>
                <a:srgbClr val="FFFFFF"/>
              </a:clrFrom>
              <a:clrTo>
                <a:srgbClr val="FFFFFF">
                  <a:alpha val="0"/>
                </a:srgbClr>
              </a:clrTo>
            </a:clrChange>
          </a:blip>
          <a:stretch>
            <a:fillRect/>
          </a:stretch>
        </p:blipFill>
        <p:spPr>
          <a:xfrm>
            <a:off x="6395258" y="2308946"/>
            <a:ext cx="2474814" cy="4387416"/>
          </a:xfrm>
          <a:prstGeom prst="rect">
            <a:avLst/>
          </a:prstGeom>
        </p:spPr>
      </p:pic>
      <p:pic>
        <p:nvPicPr>
          <p:cNvPr id="9" name="Picture 8">
            <a:extLst>
              <a:ext uri="{FF2B5EF4-FFF2-40B4-BE49-F238E27FC236}">
                <a16:creationId xmlns:a16="http://schemas.microsoft.com/office/drawing/2014/main" id="{A2F36052-806A-4A4D-A50A-D641C82950AB}"/>
              </a:ext>
            </a:extLst>
          </p:cNvPr>
          <p:cNvPicPr>
            <a:picLocks noChangeAspect="1"/>
          </p:cNvPicPr>
          <p:nvPr/>
        </p:nvPicPr>
        <p:blipFill>
          <a:blip r:embed="rId4">
            <a:clrChange>
              <a:clrFrom>
                <a:srgbClr val="754C28"/>
              </a:clrFrom>
              <a:clrTo>
                <a:srgbClr val="754C28">
                  <a:alpha val="0"/>
                </a:srgbClr>
              </a:clrTo>
            </a:clrChange>
          </a:blip>
          <a:stretch>
            <a:fillRect/>
          </a:stretch>
        </p:blipFill>
        <p:spPr>
          <a:xfrm>
            <a:off x="0" y="5482187"/>
            <a:ext cx="12227301" cy="1399300"/>
          </a:xfrm>
          <a:prstGeom prst="rect">
            <a:avLst/>
          </a:prstGeom>
        </p:spPr>
      </p:pic>
      <p:sp>
        <p:nvSpPr>
          <p:cNvPr id="11" name="Rounded Rectangle 10"/>
          <p:cNvSpPr/>
          <p:nvPr/>
        </p:nvSpPr>
        <p:spPr>
          <a:xfrm>
            <a:off x="1424595" y="470634"/>
            <a:ext cx="9859535" cy="1627414"/>
          </a:xfrm>
          <a:prstGeom prst="roundRect">
            <a:avLst/>
          </a:prstGeom>
          <a:solidFill>
            <a:srgbClr val="42A7DC"/>
          </a:solidFill>
          <a:ln>
            <a:noFill/>
          </a:ln>
        </p:spPr>
        <p:style>
          <a:lnRef idx="0">
            <a:scrgbClr r="0" g="0" b="0"/>
          </a:lnRef>
          <a:fillRef idx="0">
            <a:scrgbClr r="0" g="0" b="0"/>
          </a:fillRef>
          <a:effectRef idx="0">
            <a:scrgbClr r="0" g="0" b="0"/>
          </a:effectRef>
          <a:fontRef idx="minor">
            <a:schemeClr val="lt1"/>
          </a:fontRef>
        </p:style>
        <p:txBody>
          <a:bodyPr lIns="92404" tIns="46204" rIns="92404" bIns="46204" rtlCol="0" anchor="ctr"/>
          <a:lstStyle/>
          <a:p>
            <a:pPr algn="ctr" defTabSz="911987"/>
            <a:endParaRPr lang="en-US" sz="1824" dirty="0">
              <a:solidFill>
                <a:prstClr val="white"/>
              </a:solidFill>
              <a:latin typeface="UTM Avo" panose="02040603050506020204" pitchFamily="18" charset="0"/>
            </a:endParaRPr>
          </a:p>
        </p:txBody>
      </p:sp>
      <p:pic>
        <p:nvPicPr>
          <p:cNvPr id="24" name="Picture 2" descr="Káº¿t quáº£ hÃ¬nh áº£nh cho home icon">
            <a:hlinkClick r:id="" action="ppaction://noaction"/>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899320"/>
            <a:ext cx="1023755" cy="102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4350323-7EBA-4639-979E-22A0DCCD8A3B}"/>
              </a:ext>
            </a:extLst>
          </p:cNvPr>
          <p:cNvSpPr txBox="1"/>
          <p:nvPr/>
        </p:nvSpPr>
        <p:spPr>
          <a:xfrm>
            <a:off x="2568842" y="846516"/>
            <a:ext cx="7769915" cy="769441"/>
          </a:xfrm>
          <a:prstGeom prst="rect">
            <a:avLst/>
          </a:prstGeom>
          <a:noFill/>
        </p:spPr>
        <p:txBody>
          <a:bodyPr wrap="square" rtlCol="0">
            <a:spAutoFit/>
          </a:bodyPr>
          <a:lstStyle/>
          <a:p>
            <a:r>
              <a:rPr lang="en-US" sz="4400">
                <a:solidFill>
                  <a:schemeClr val="bg1"/>
                </a:solidFill>
                <a:latin typeface="UTM Avo" panose="02040603050506020204" pitchFamily="18" charset="0"/>
              </a:rPr>
              <a:t>Cô giáo hỏi cả lớp câu gì?</a:t>
            </a:r>
          </a:p>
        </p:txBody>
      </p:sp>
      <p:sp>
        <p:nvSpPr>
          <p:cNvPr id="8" name="Rectangle 7"/>
          <p:cNvSpPr/>
          <p:nvPr/>
        </p:nvSpPr>
        <p:spPr>
          <a:xfrm>
            <a:off x="19159" y="0"/>
            <a:ext cx="12135169" cy="4017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720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B23C7EC-66A3-4E9A-8633-C71A38FF068A}"/>
              </a:ext>
            </a:extLst>
          </p:cNvPr>
          <p:cNvPicPr>
            <a:picLocks noChangeAspect="1"/>
          </p:cNvPicPr>
          <p:nvPr/>
        </p:nvPicPr>
        <p:blipFill>
          <a:blip r:embed="rId2">
            <a:clrChange>
              <a:clrFrom>
                <a:srgbClr val="754C28"/>
              </a:clrFrom>
              <a:clrTo>
                <a:srgbClr val="754C28">
                  <a:alpha val="0"/>
                </a:srgbClr>
              </a:clrTo>
            </a:clrChange>
          </a:blip>
          <a:stretch>
            <a:fillRect/>
          </a:stretch>
        </p:blipFill>
        <p:spPr>
          <a:xfrm>
            <a:off x="0" y="5482187"/>
            <a:ext cx="12227301" cy="1399300"/>
          </a:xfrm>
          <a:prstGeom prst="rect">
            <a:avLst/>
          </a:prstGeom>
        </p:spPr>
      </p:pic>
      <p:pic>
        <p:nvPicPr>
          <p:cNvPr id="33" name="Picture 32"/>
          <p:cNvPicPr>
            <a:picLocks noChangeAspect="1"/>
          </p:cNvPicPr>
          <p:nvPr/>
        </p:nvPicPr>
        <p:blipFill>
          <a:blip r:embed="rId3">
            <a:clrChange>
              <a:clrFrom>
                <a:srgbClr val="FFFFFF"/>
              </a:clrFrom>
              <a:clrTo>
                <a:srgbClr val="FFFFFF">
                  <a:alpha val="0"/>
                </a:srgbClr>
              </a:clrTo>
            </a:clrChange>
          </a:blip>
          <a:stretch>
            <a:fillRect/>
          </a:stretch>
        </p:blipFill>
        <p:spPr>
          <a:xfrm>
            <a:off x="9886604" y="3424913"/>
            <a:ext cx="2201340" cy="2663144"/>
          </a:xfrm>
          <a:prstGeom prst="rect">
            <a:avLst/>
          </a:prstGeom>
        </p:spPr>
      </p:pic>
      <p:pic>
        <p:nvPicPr>
          <p:cNvPr id="34" name="Picture 33"/>
          <p:cNvPicPr>
            <a:picLocks noChangeAspect="1"/>
          </p:cNvPicPr>
          <p:nvPr/>
        </p:nvPicPr>
        <p:blipFill>
          <a:blip r:embed="rId4">
            <a:clrChange>
              <a:clrFrom>
                <a:srgbClr val="FFFFFF"/>
              </a:clrFrom>
              <a:clrTo>
                <a:srgbClr val="FFFFFF">
                  <a:alpha val="0"/>
                </a:srgbClr>
              </a:clrTo>
            </a:clrChange>
          </a:blip>
          <a:stretch>
            <a:fillRect/>
          </a:stretch>
        </p:blipFill>
        <p:spPr>
          <a:xfrm>
            <a:off x="7270402" y="3214255"/>
            <a:ext cx="1982588" cy="3514784"/>
          </a:xfrm>
          <a:prstGeom prst="rect">
            <a:avLst/>
          </a:prstGeom>
        </p:spPr>
      </p:pic>
      <p:pic>
        <p:nvPicPr>
          <p:cNvPr id="27" name="Picture 2" descr="Káº¿t quáº£ hÃ¬nh áº£nh cho home icon">
            <a:hlinkClick r:id="" action="ppaction://noaction"/>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904862"/>
            <a:ext cx="1023755" cy="102375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E78F77EB-64B7-4133-9F69-006366143ED9}"/>
              </a:ext>
            </a:extLst>
          </p:cNvPr>
          <p:cNvGrpSpPr/>
          <p:nvPr/>
        </p:nvGrpSpPr>
        <p:grpSpPr>
          <a:xfrm>
            <a:off x="1330206" y="716392"/>
            <a:ext cx="9238333" cy="1627414"/>
            <a:chOff x="1208286" y="7039"/>
            <a:chExt cx="9859535" cy="1627414"/>
          </a:xfrm>
        </p:grpSpPr>
        <p:sp>
          <p:nvSpPr>
            <p:cNvPr id="8" name="Rounded Rectangle 10">
              <a:extLst>
                <a:ext uri="{FF2B5EF4-FFF2-40B4-BE49-F238E27FC236}">
                  <a16:creationId xmlns:a16="http://schemas.microsoft.com/office/drawing/2014/main" id="{AD04633C-8824-4F64-B1FD-17ED5C506466}"/>
                </a:ext>
              </a:extLst>
            </p:cNvPr>
            <p:cNvSpPr/>
            <p:nvPr/>
          </p:nvSpPr>
          <p:spPr>
            <a:xfrm>
              <a:off x="1208286" y="7039"/>
              <a:ext cx="9859535" cy="1627414"/>
            </a:xfrm>
            <a:prstGeom prst="roundRect">
              <a:avLst/>
            </a:prstGeom>
            <a:solidFill>
              <a:srgbClr val="3EA5DB"/>
            </a:solidFill>
            <a:ln>
              <a:noFill/>
            </a:ln>
          </p:spPr>
          <p:style>
            <a:lnRef idx="0">
              <a:scrgbClr r="0" g="0" b="0"/>
            </a:lnRef>
            <a:fillRef idx="0">
              <a:scrgbClr r="0" g="0" b="0"/>
            </a:fillRef>
            <a:effectRef idx="0">
              <a:scrgbClr r="0" g="0" b="0"/>
            </a:effectRef>
            <a:fontRef idx="minor">
              <a:schemeClr val="lt1"/>
            </a:fontRef>
          </p:style>
          <p:txBody>
            <a:bodyPr lIns="92404" tIns="46204" rIns="92404" bIns="46204" rtlCol="0" anchor="ctr"/>
            <a:lstStyle/>
            <a:p>
              <a:pPr algn="ctr" defTabSz="911987"/>
              <a:endParaRPr lang="en-US" sz="1824" dirty="0">
                <a:solidFill>
                  <a:prstClr val="white"/>
                </a:solidFill>
                <a:latin typeface="UTM Avo" panose="02040603050506020204" pitchFamily="18" charset="0"/>
              </a:endParaRPr>
            </a:p>
          </p:txBody>
        </p:sp>
        <p:sp>
          <p:nvSpPr>
            <p:cNvPr id="2" name="TextBox 1">
              <a:extLst>
                <a:ext uri="{FF2B5EF4-FFF2-40B4-BE49-F238E27FC236}">
                  <a16:creationId xmlns:a16="http://schemas.microsoft.com/office/drawing/2014/main" id="{35719685-DD70-4269-92AE-120B6C366203}"/>
                </a:ext>
              </a:extLst>
            </p:cNvPr>
            <p:cNvSpPr txBox="1"/>
            <p:nvPr/>
          </p:nvSpPr>
          <p:spPr>
            <a:xfrm>
              <a:off x="2533855" y="170607"/>
              <a:ext cx="8450086" cy="1200329"/>
            </a:xfrm>
            <a:prstGeom prst="rect">
              <a:avLst/>
            </a:prstGeom>
            <a:noFill/>
          </p:spPr>
          <p:txBody>
            <a:bodyPr wrap="square" rtlCol="0">
              <a:spAutoFit/>
            </a:bodyPr>
            <a:lstStyle/>
            <a:p>
              <a:r>
                <a:rPr lang="en-US" sz="3600" dirty="0" err="1">
                  <a:solidFill>
                    <a:schemeClr val="bg1"/>
                  </a:solidFill>
                  <a:latin typeface="UTM Avo" panose="02040603050506020204" pitchFamily="18" charset="0"/>
                </a:rPr>
                <a:t>Ngoài</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đồ</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dùng</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học</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tập</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Trung</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còn</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mang</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những</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gì</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đến</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lớp</a:t>
              </a:r>
              <a:r>
                <a:rPr lang="en-US" sz="3600" dirty="0">
                  <a:solidFill>
                    <a:schemeClr val="bg1"/>
                  </a:solidFill>
                  <a:latin typeface="UTM Avo" panose="02040603050506020204" pitchFamily="18" charset="0"/>
                </a:rPr>
                <a:t>?</a:t>
              </a:r>
            </a:p>
          </p:txBody>
        </p:sp>
      </p:grpSp>
    </p:spTree>
    <p:extLst>
      <p:ext uri="{BB962C8B-B14F-4D97-AF65-F5344CB8AC3E}">
        <p14:creationId xmlns:p14="http://schemas.microsoft.com/office/powerpoint/2010/main" val="4262544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A5E8AB7-1B53-4B09-8E66-31BE6C299E2D}"/>
              </a:ext>
            </a:extLst>
          </p:cNvPr>
          <p:cNvPicPr>
            <a:picLocks noChangeAspect="1"/>
          </p:cNvPicPr>
          <p:nvPr/>
        </p:nvPicPr>
        <p:blipFill>
          <a:blip r:embed="rId5">
            <a:clrChange>
              <a:clrFrom>
                <a:srgbClr val="754C28"/>
              </a:clrFrom>
              <a:clrTo>
                <a:srgbClr val="754C28">
                  <a:alpha val="0"/>
                </a:srgbClr>
              </a:clrTo>
            </a:clrChange>
          </a:blip>
          <a:stretch>
            <a:fillRect/>
          </a:stretch>
        </p:blipFill>
        <p:spPr>
          <a:xfrm>
            <a:off x="0" y="5482187"/>
            <a:ext cx="12227301" cy="1399300"/>
          </a:xfrm>
          <a:prstGeom prst="rect">
            <a:avLst/>
          </a:prstGeom>
        </p:spPr>
      </p:pic>
      <p:pic>
        <p:nvPicPr>
          <p:cNvPr id="33" name="Picture 32"/>
          <p:cNvPicPr>
            <a:picLocks noChangeAspect="1"/>
          </p:cNvPicPr>
          <p:nvPr/>
        </p:nvPicPr>
        <p:blipFill>
          <a:blip r:embed="rId6">
            <a:clrChange>
              <a:clrFrom>
                <a:srgbClr val="FFFFFF"/>
              </a:clrFrom>
              <a:clrTo>
                <a:srgbClr val="FFFFFF">
                  <a:alpha val="0"/>
                </a:srgbClr>
              </a:clrTo>
            </a:clrChange>
          </a:blip>
          <a:stretch>
            <a:fillRect/>
          </a:stretch>
        </p:blipFill>
        <p:spPr>
          <a:xfrm>
            <a:off x="10099371" y="4867659"/>
            <a:ext cx="1532929" cy="1854512"/>
          </a:xfrm>
          <a:prstGeom prst="rect">
            <a:avLst/>
          </a:prstGeom>
        </p:spPr>
      </p:pic>
      <p:pic>
        <p:nvPicPr>
          <p:cNvPr id="34" name="Picture 33"/>
          <p:cNvPicPr>
            <a:picLocks noChangeAspect="1"/>
          </p:cNvPicPr>
          <p:nvPr/>
        </p:nvPicPr>
        <p:blipFill>
          <a:blip r:embed="rId7">
            <a:clrChange>
              <a:clrFrom>
                <a:srgbClr val="FFFFFF"/>
              </a:clrFrom>
              <a:clrTo>
                <a:srgbClr val="FFFFFF">
                  <a:alpha val="0"/>
                </a:srgbClr>
              </a:clrTo>
            </a:clrChange>
          </a:blip>
          <a:stretch>
            <a:fillRect/>
          </a:stretch>
        </p:blipFill>
        <p:spPr>
          <a:xfrm>
            <a:off x="8379722" y="4548896"/>
            <a:ext cx="1302498" cy="2309104"/>
          </a:xfrm>
          <a:prstGeom prst="rect">
            <a:avLst/>
          </a:prstGeom>
        </p:spPr>
      </p:pic>
      <p:pic>
        <p:nvPicPr>
          <p:cNvPr id="27" name="Picture 2" descr="Káº¿t quáº£ hÃ¬nh áº£nh cho home icon">
            <a:hlinkClick r:id="" action="ppaction://noaction"/>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4969861"/>
            <a:ext cx="1023755" cy="102375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91ED992C-ACC2-4C5F-8CA4-32E486EF544F}"/>
              </a:ext>
            </a:extLst>
          </p:cNvPr>
          <p:cNvGrpSpPr/>
          <p:nvPr/>
        </p:nvGrpSpPr>
        <p:grpSpPr>
          <a:xfrm>
            <a:off x="1232188" y="711973"/>
            <a:ext cx="10748057" cy="1627414"/>
            <a:chOff x="1242157" y="711973"/>
            <a:chExt cx="10189394" cy="1627414"/>
          </a:xfrm>
        </p:grpSpPr>
        <p:sp>
          <p:nvSpPr>
            <p:cNvPr id="8" name="Rounded Rectangle 10">
              <a:extLst>
                <a:ext uri="{FF2B5EF4-FFF2-40B4-BE49-F238E27FC236}">
                  <a16:creationId xmlns:a16="http://schemas.microsoft.com/office/drawing/2014/main" id="{5FE61322-5FF5-4DCC-9799-7014B577585F}"/>
                </a:ext>
              </a:extLst>
            </p:cNvPr>
            <p:cNvSpPr/>
            <p:nvPr/>
          </p:nvSpPr>
          <p:spPr>
            <a:xfrm>
              <a:off x="1242157" y="711973"/>
              <a:ext cx="9859535" cy="1627414"/>
            </a:xfrm>
            <a:prstGeom prst="roundRect">
              <a:avLst/>
            </a:prstGeom>
            <a:solidFill>
              <a:srgbClr val="309DD6"/>
            </a:solidFill>
            <a:ln>
              <a:noFill/>
            </a:ln>
          </p:spPr>
          <p:style>
            <a:lnRef idx="0">
              <a:scrgbClr r="0" g="0" b="0"/>
            </a:lnRef>
            <a:fillRef idx="0">
              <a:scrgbClr r="0" g="0" b="0"/>
            </a:fillRef>
            <a:effectRef idx="0">
              <a:scrgbClr r="0" g="0" b="0"/>
            </a:effectRef>
            <a:fontRef idx="minor">
              <a:schemeClr val="lt1"/>
            </a:fontRef>
          </p:style>
          <p:txBody>
            <a:bodyPr lIns="92404" tIns="46204" rIns="92404" bIns="46204" rtlCol="0" anchor="ctr"/>
            <a:lstStyle/>
            <a:p>
              <a:pPr algn="ctr" defTabSz="911987"/>
              <a:endParaRPr lang="en-US" sz="1824" dirty="0">
                <a:solidFill>
                  <a:prstClr val="white"/>
                </a:solidFill>
                <a:latin typeface="UTM Avo" panose="02040603050506020204" pitchFamily="18" charset="0"/>
              </a:endParaRPr>
            </a:p>
          </p:txBody>
        </p:sp>
        <p:sp>
          <p:nvSpPr>
            <p:cNvPr id="2" name="TextBox 1">
              <a:extLst>
                <a:ext uri="{FF2B5EF4-FFF2-40B4-BE49-F238E27FC236}">
                  <a16:creationId xmlns:a16="http://schemas.microsoft.com/office/drawing/2014/main" id="{5091B42F-2A44-4077-8934-CE986C609F10}"/>
                </a:ext>
              </a:extLst>
            </p:cNvPr>
            <p:cNvSpPr txBox="1"/>
            <p:nvPr/>
          </p:nvSpPr>
          <p:spPr>
            <a:xfrm>
              <a:off x="1531798" y="1044550"/>
              <a:ext cx="9899753" cy="1200329"/>
            </a:xfrm>
            <a:prstGeom prst="rect">
              <a:avLst/>
            </a:prstGeom>
            <a:noFill/>
          </p:spPr>
          <p:txBody>
            <a:bodyPr wrap="square" rtlCol="0">
              <a:spAutoFit/>
            </a:bodyPr>
            <a:lstStyle/>
            <a:p>
              <a:r>
                <a:rPr lang="en-US" sz="3600" dirty="0" err="1">
                  <a:solidFill>
                    <a:schemeClr val="bg1"/>
                  </a:solidFill>
                  <a:latin typeface="UTM Avo" panose="02040603050506020204" pitchFamily="18" charset="0"/>
                </a:rPr>
                <a:t>Vì</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sao</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cô</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giáo</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và</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cả</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lớp</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vỗ</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tay</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khen</a:t>
              </a:r>
              <a:r>
                <a:rPr lang="en-US" sz="3600" dirty="0">
                  <a:solidFill>
                    <a:schemeClr val="bg1"/>
                  </a:solidFill>
                  <a:latin typeface="UTM Avo" panose="02040603050506020204" pitchFamily="18" charset="0"/>
                </a:rPr>
                <a:t> </a:t>
              </a:r>
              <a:r>
                <a:rPr lang="en-US" sz="3600" dirty="0" err="1">
                  <a:solidFill>
                    <a:schemeClr val="bg1"/>
                  </a:solidFill>
                  <a:latin typeface="UTM Avo" panose="02040603050506020204" pitchFamily="18" charset="0"/>
                </a:rPr>
                <a:t>Trung</a:t>
              </a:r>
              <a:r>
                <a:rPr lang="en-US" sz="3600" dirty="0">
                  <a:solidFill>
                    <a:schemeClr val="bg1"/>
                  </a:solidFill>
                  <a:latin typeface="UTM Avo" panose="02040603050506020204" pitchFamily="18" charset="0"/>
                </a:rPr>
                <a:t>?</a:t>
              </a:r>
            </a:p>
          </p:txBody>
        </p:sp>
      </p:grpSp>
      <p:sp>
        <p:nvSpPr>
          <p:cNvPr id="25" name="Rectangle 24">
            <a:extLst>
              <a:ext uri="{FF2B5EF4-FFF2-40B4-BE49-F238E27FC236}">
                <a16:creationId xmlns:a16="http://schemas.microsoft.com/office/drawing/2014/main" id="{82A1F722-AB64-46E8-9263-CA89A508A3F0}"/>
              </a:ext>
            </a:extLst>
          </p:cNvPr>
          <p:cNvSpPr/>
          <p:nvPr/>
        </p:nvSpPr>
        <p:spPr>
          <a:xfrm>
            <a:off x="6618181" y="3021891"/>
            <a:ext cx="5256027" cy="1428703"/>
          </a:xfrm>
          <a:prstGeom prst="rect">
            <a:avLst/>
          </a:prstGeom>
          <a:solidFill>
            <a:srgbClr val="87B9F8"/>
          </a:solidFill>
          <a:ln w="28575" cap="flat" cmpd="sng" algn="ctr">
            <a:noFill/>
            <a:prstDash val="solid"/>
          </a:ln>
          <a:effectLst/>
        </p:spPr>
        <p:txBody>
          <a:bodyPr lIns="120079" tIns="60040" rIns="120079" bIns="60040" rtlCol="0" anchor="ctr"/>
          <a:lstStyle/>
          <a:p>
            <a:pPr lvl="0"/>
            <a:r>
              <a:rPr lang="en-US" sz="3600" dirty="0">
                <a:solidFill>
                  <a:srgbClr val="010A58"/>
                </a:solidFill>
                <a:latin typeface="UTM Avo" panose="02040603050506020204" pitchFamily="18" charset="0"/>
              </a:rPr>
              <a:t>b/ </a:t>
            </a:r>
            <a:r>
              <a:rPr lang="en-US" sz="3600" dirty="0" err="1">
                <a:solidFill>
                  <a:srgbClr val="010A58"/>
                </a:solidFill>
                <a:latin typeface="UTM Avo" panose="02040603050506020204" pitchFamily="18" charset="0"/>
              </a:rPr>
              <a:t>Vì</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Trung</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thật</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thà</a:t>
            </a:r>
            <a:r>
              <a:rPr lang="en-US" sz="3600" dirty="0">
                <a:solidFill>
                  <a:srgbClr val="010A58"/>
                </a:solidFill>
                <a:latin typeface="UTM Avo" panose="02040603050506020204" pitchFamily="18" charset="0"/>
              </a:rPr>
              <a:t>.</a:t>
            </a:r>
          </a:p>
        </p:txBody>
      </p:sp>
      <p:sp>
        <p:nvSpPr>
          <p:cNvPr id="26" name="Rectangle 25">
            <a:extLst>
              <a:ext uri="{FF2B5EF4-FFF2-40B4-BE49-F238E27FC236}">
                <a16:creationId xmlns:a16="http://schemas.microsoft.com/office/drawing/2014/main" id="{498B22B5-625C-4AE5-976B-71A77EFE6F0C}"/>
              </a:ext>
            </a:extLst>
          </p:cNvPr>
          <p:cNvSpPr/>
          <p:nvPr/>
        </p:nvSpPr>
        <p:spPr>
          <a:xfrm>
            <a:off x="669369" y="3042172"/>
            <a:ext cx="5221291" cy="1428703"/>
          </a:xfrm>
          <a:prstGeom prst="rect">
            <a:avLst/>
          </a:prstGeom>
          <a:solidFill>
            <a:srgbClr val="87B9F8"/>
          </a:solidFill>
          <a:ln w="28575" cap="flat" cmpd="sng" algn="ctr">
            <a:noFill/>
            <a:prstDash val="solid"/>
          </a:ln>
          <a:effectLst/>
        </p:spPr>
        <p:txBody>
          <a:bodyPr lIns="120079" tIns="60040" rIns="120079" bIns="60040" rtlCol="0" anchor="ctr"/>
          <a:lstStyle/>
          <a:p>
            <a:pPr lvl="0"/>
            <a:r>
              <a:rPr lang="en-US" sz="3600" dirty="0">
                <a:solidFill>
                  <a:srgbClr val="010A58"/>
                </a:solidFill>
                <a:latin typeface="UTM Avo" panose="02040603050506020204" pitchFamily="18" charset="0"/>
              </a:rPr>
              <a:t>a/ </a:t>
            </a:r>
            <a:r>
              <a:rPr lang="en-US" sz="3600" dirty="0" err="1">
                <a:solidFill>
                  <a:srgbClr val="010A58"/>
                </a:solidFill>
                <a:latin typeface="UTM Avo" panose="02040603050506020204" pitchFamily="18" charset="0"/>
              </a:rPr>
              <a:t>Vì</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Trung</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nói</a:t>
            </a:r>
            <a:r>
              <a:rPr lang="en-US" sz="3600" dirty="0">
                <a:solidFill>
                  <a:srgbClr val="010A58"/>
                </a:solidFill>
                <a:latin typeface="UTM Avo" panose="02040603050506020204" pitchFamily="18" charset="0"/>
              </a:rPr>
              <a:t> </a:t>
            </a:r>
            <a:r>
              <a:rPr lang="en-US" sz="3600" dirty="0" err="1">
                <a:solidFill>
                  <a:srgbClr val="010A58"/>
                </a:solidFill>
                <a:latin typeface="UTM Avo" panose="02040603050506020204" pitchFamily="18" charset="0"/>
              </a:rPr>
              <a:t>rất</a:t>
            </a:r>
            <a:r>
              <a:rPr lang="en-US" sz="3600" dirty="0">
                <a:solidFill>
                  <a:srgbClr val="010A58"/>
                </a:solidFill>
                <a:latin typeface="UTM Avo" panose="02040603050506020204" pitchFamily="18" charset="0"/>
              </a:rPr>
              <a:t> hay.</a:t>
            </a:r>
          </a:p>
        </p:txBody>
      </p:sp>
      <p:pic>
        <p:nvPicPr>
          <p:cNvPr id="28" name="Picture 27">
            <a:extLst>
              <a:ext uri="{FF2B5EF4-FFF2-40B4-BE49-F238E27FC236}">
                <a16:creationId xmlns:a16="http://schemas.microsoft.com/office/drawing/2014/main" id="{2D73BCF5-3A72-4EA6-B5B8-EB7CF386B4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67874" y="3119745"/>
            <a:ext cx="1306335" cy="1045129"/>
          </a:xfrm>
          <a:prstGeom prst="rect">
            <a:avLst/>
          </a:prstGeom>
        </p:spPr>
      </p:pic>
      <p:pic>
        <p:nvPicPr>
          <p:cNvPr id="30" name="Picture 29">
            <a:extLst>
              <a:ext uri="{FF2B5EF4-FFF2-40B4-BE49-F238E27FC236}">
                <a16:creationId xmlns:a16="http://schemas.microsoft.com/office/drawing/2014/main" id="{CD3A0308-32F3-4A28-A7CD-BAD7D7E4E75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31388" y="3329763"/>
            <a:ext cx="1147726" cy="1008665"/>
          </a:xfrm>
          <a:prstGeom prst="rect">
            <a:avLst/>
          </a:prstGeom>
        </p:spPr>
      </p:pic>
      <p:sp>
        <p:nvSpPr>
          <p:cNvPr id="13" name="Rectangle 12"/>
          <p:cNvSpPr/>
          <p:nvPr/>
        </p:nvSpPr>
        <p:spPr>
          <a:xfrm>
            <a:off x="19159" y="0"/>
            <a:ext cx="12135169" cy="4017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148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5"/>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250" fill="hold"/>
                                        <p:tgtEl>
                                          <p:spTgt spid="25"/>
                                        </p:tgtEl>
                                        <p:attrNameLst>
                                          <p:attrName>fillcolor</p:attrName>
                                        </p:attrNameLst>
                                      </p:cBhvr>
                                      <p:to>
                                        <a:srgbClr val="FFF2CC"/>
                                      </p:to>
                                    </p:animClr>
                                    <p:set>
                                      <p:cBhvr>
                                        <p:cTn id="20" dur="250" fill="hold"/>
                                        <p:tgtEl>
                                          <p:spTgt spid="25"/>
                                        </p:tgtEl>
                                        <p:attrNameLst>
                                          <p:attrName>fill.type</p:attrName>
                                        </p:attrNameLst>
                                      </p:cBhvr>
                                      <p:to>
                                        <p:strVal val="solid"/>
                                      </p:to>
                                    </p:set>
                                    <p:set>
                                      <p:cBhvr>
                                        <p:cTn id="21" dur="250" fill="hold"/>
                                        <p:tgtEl>
                                          <p:spTgt spid="25"/>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2" presetID="23" presetClass="entr" presetSubtype="32" fill="hold" nodeType="withEffect">
                                  <p:stCondLst>
                                    <p:cond delay="100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strVal val="4*#ppt_w"/>
                                          </p:val>
                                        </p:tav>
                                        <p:tav tm="100000">
                                          <p:val>
                                            <p:strVal val="#ppt_w"/>
                                          </p:val>
                                        </p:tav>
                                      </p:tavLst>
                                    </p:anim>
                                    <p:anim calcmode="lin" valueType="num">
                                      <p:cBhvr>
                                        <p:cTn id="25"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par>
                                <p:cTn id="26" presetID="1" presetClass="emph" presetSubtype="2" fill="hold" nodeType="withEffect">
                                  <p:stCondLst>
                                    <p:cond delay="1000"/>
                                  </p:stCondLst>
                                  <p:childTnLst>
                                    <p:animClr clrSpc="rgb" dir="cw">
                                      <p:cBhvr>
                                        <p:cTn id="27" dur="250" fill="hold"/>
                                        <p:tgtEl>
                                          <p:spTgt spid="25"/>
                                        </p:tgtEl>
                                        <p:attrNameLst>
                                          <p:attrName>fillcolor</p:attrName>
                                        </p:attrNameLst>
                                      </p:cBhvr>
                                      <p:to>
                                        <a:srgbClr val="00B050"/>
                                      </p:to>
                                    </p:animClr>
                                    <p:set>
                                      <p:cBhvr>
                                        <p:cTn id="28" dur="250" fill="hold"/>
                                        <p:tgtEl>
                                          <p:spTgt spid="25"/>
                                        </p:tgtEl>
                                        <p:attrNameLst>
                                          <p:attrName>fill.type</p:attrName>
                                        </p:attrNameLst>
                                      </p:cBhvr>
                                      <p:to>
                                        <p:strVal val="solid"/>
                                      </p:to>
                                    </p:set>
                                    <p:set>
                                      <p:cBhvr>
                                        <p:cTn id="29" dur="25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250" fill="hold"/>
                                        <p:tgtEl>
                                          <p:spTgt spid="30"/>
                                        </p:tgtEl>
                                        <p:attrNameLst>
                                          <p:attrName>ppt_w</p:attrName>
                                        </p:attrNameLst>
                                      </p:cBhvr>
                                      <p:tavLst>
                                        <p:tav tm="0">
                                          <p:val>
                                            <p:strVal val="4*#ppt_w"/>
                                          </p:val>
                                        </p:tav>
                                        <p:tav tm="100000">
                                          <p:val>
                                            <p:strVal val="#ppt_w"/>
                                          </p:val>
                                        </p:tav>
                                      </p:tavLst>
                                    </p:anim>
                                    <p:anim calcmode="lin" valueType="num">
                                      <p:cBhvr>
                                        <p:cTn id="40" dur="250" fill="hold"/>
                                        <p:tgtEl>
                                          <p:spTgt spid="3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childTnLst>
        </p:cTn>
      </p:par>
    </p:tnLst>
    <p:bldLst>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3438"/>
          <a:stretch/>
        </p:blipFill>
        <p:spPr>
          <a:xfrm>
            <a:off x="358" y="202"/>
            <a:ext cx="12191285" cy="6857598"/>
          </a:xfrm>
          <a:prstGeom prst="rect">
            <a:avLst/>
          </a:prstGeom>
        </p:spPr>
      </p:pic>
      <p:pic>
        <p:nvPicPr>
          <p:cNvPr id="33" name="Picture 32"/>
          <p:cNvPicPr>
            <a:picLocks noChangeAspect="1"/>
          </p:cNvPicPr>
          <p:nvPr/>
        </p:nvPicPr>
        <p:blipFill>
          <a:blip r:embed="rId5">
            <a:clrChange>
              <a:clrFrom>
                <a:srgbClr val="FFFFFF"/>
              </a:clrFrom>
              <a:clrTo>
                <a:srgbClr val="FFFFFF">
                  <a:alpha val="0"/>
                </a:srgbClr>
              </a:clrTo>
            </a:clrChange>
          </a:blip>
          <a:stretch>
            <a:fillRect/>
          </a:stretch>
        </p:blipFill>
        <p:spPr>
          <a:xfrm>
            <a:off x="8427537" y="2645236"/>
            <a:ext cx="2834954" cy="3429679"/>
          </a:xfrm>
          <a:prstGeom prst="rect">
            <a:avLst/>
          </a:prstGeom>
        </p:spPr>
      </p:pic>
      <p:pic>
        <p:nvPicPr>
          <p:cNvPr id="11" name="Picture 10">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flipH="1">
            <a:off x="1250976" y="1049006"/>
            <a:ext cx="2834954" cy="5025882"/>
          </a:xfrm>
          <a:prstGeom prst="rect">
            <a:avLst/>
          </a:prstGeom>
        </p:spPr>
      </p:pic>
      <p:pic>
        <p:nvPicPr>
          <p:cNvPr id="12" name="Picture 12" descr="Káº¿t quáº£ hÃ¬nh áº£nh cho win text 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232231" y="313568"/>
            <a:ext cx="4461034" cy="4461034"/>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9">
            <a:clrChange>
              <a:clrFrom>
                <a:srgbClr val="754C28"/>
              </a:clrFrom>
              <a:clrTo>
                <a:srgbClr val="754C28">
                  <a:alpha val="0"/>
                </a:srgbClr>
              </a:clrTo>
            </a:clrChange>
          </a:blip>
          <a:stretch>
            <a:fillRect/>
          </a:stretch>
        </p:blipFill>
        <p:spPr>
          <a:xfrm>
            <a:off x="-35635" y="5442064"/>
            <a:ext cx="12227301" cy="2098913"/>
          </a:xfrm>
          <a:prstGeom prst="rect">
            <a:avLst/>
          </a:prstGeom>
        </p:spPr>
      </p:pic>
    </p:spTree>
    <p:extLst>
      <p:ext uri="{BB962C8B-B14F-4D97-AF65-F5344CB8AC3E}">
        <p14:creationId xmlns:p14="http://schemas.microsoft.com/office/powerpoint/2010/main" val="42121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3"/>
                                        </p:tgtEl>
                                        <p:attrNameLst>
                                          <p:attrName>r</p:attrName>
                                        </p:attrNameLst>
                                      </p:cBhvr>
                                    </p:animRot>
                                    <p:animRot by="-240000">
                                      <p:cBhvr>
                                        <p:cTn id="7" dur="200" fill="hold">
                                          <p:stCondLst>
                                            <p:cond delay="200"/>
                                          </p:stCondLst>
                                        </p:cTn>
                                        <p:tgtEl>
                                          <p:spTgt spid="33"/>
                                        </p:tgtEl>
                                        <p:attrNameLst>
                                          <p:attrName>r</p:attrName>
                                        </p:attrNameLst>
                                      </p:cBhvr>
                                    </p:animRot>
                                    <p:animRot by="240000">
                                      <p:cBhvr>
                                        <p:cTn id="8" dur="200" fill="hold">
                                          <p:stCondLst>
                                            <p:cond delay="400"/>
                                          </p:stCondLst>
                                        </p:cTn>
                                        <p:tgtEl>
                                          <p:spTgt spid="33"/>
                                        </p:tgtEl>
                                        <p:attrNameLst>
                                          <p:attrName>r</p:attrName>
                                        </p:attrNameLst>
                                      </p:cBhvr>
                                    </p:animRot>
                                    <p:animRot by="-240000">
                                      <p:cBhvr>
                                        <p:cTn id="9" dur="200" fill="hold">
                                          <p:stCondLst>
                                            <p:cond delay="600"/>
                                          </p:stCondLst>
                                        </p:cTn>
                                        <p:tgtEl>
                                          <p:spTgt spid="33"/>
                                        </p:tgtEl>
                                        <p:attrNameLst>
                                          <p:attrName>r</p:attrName>
                                        </p:attrNameLst>
                                      </p:cBhvr>
                                    </p:animRot>
                                    <p:animRot by="120000">
                                      <p:cBhvr>
                                        <p:cTn id="10" dur="200" fill="hold">
                                          <p:stCondLst>
                                            <p:cond delay="800"/>
                                          </p:stCondLst>
                                        </p:cTn>
                                        <p:tgtEl>
                                          <p:spTgt spid="3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subTnLst>
                                    <p:audio>
                                      <p:cMediaNode>
                                        <p:cTn display="0" masterRel="sameClick">
                                          <p:stCondLst>
                                            <p:cond evt="begin" delay="0">
                                              <p:tn val="17"/>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859642-BA66-441F-B1BE-420259624316}"/>
              </a:ext>
            </a:extLst>
          </p:cNvPr>
          <p:cNvPicPr>
            <a:picLocks noChangeAspect="1"/>
          </p:cNvPicPr>
          <p:nvPr/>
        </p:nvPicPr>
        <p:blipFill>
          <a:blip r:embed="rId2"/>
          <a:stretch>
            <a:fillRect/>
          </a:stretch>
        </p:blipFill>
        <p:spPr>
          <a:xfrm>
            <a:off x="0" y="0"/>
            <a:ext cx="12192000" cy="6842485"/>
          </a:xfrm>
          <a:prstGeom prst="rect">
            <a:avLst/>
          </a:prstGeom>
        </p:spPr>
      </p:pic>
      <p:sp>
        <p:nvSpPr>
          <p:cNvPr id="5" name="TextBox 4">
            <a:extLst>
              <a:ext uri="{FF2B5EF4-FFF2-40B4-BE49-F238E27FC236}">
                <a16:creationId xmlns:a16="http://schemas.microsoft.com/office/drawing/2014/main" id="{80723A35-B734-4084-A12C-6569FFF5A37F}"/>
              </a:ext>
            </a:extLst>
          </p:cNvPr>
          <p:cNvSpPr txBox="1"/>
          <p:nvPr/>
        </p:nvSpPr>
        <p:spPr>
          <a:xfrm>
            <a:off x="1487286" y="2561739"/>
            <a:ext cx="1034657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UTM Avo"/>
                <a:ea typeface="+mn-ea"/>
                <a:cs typeface="+mn-cs"/>
              </a:rPr>
              <a:t>     </a:t>
            </a:r>
            <a:r>
              <a:rPr kumimoji="0" lang="en-US" sz="6000" b="1" i="0" u="none" strike="noStrike" kern="1200" cap="none" spc="0" normalizeH="0" baseline="0" noProof="0">
                <a:ln>
                  <a:noFill/>
                </a:ln>
                <a:solidFill>
                  <a:srgbClr val="010A58"/>
                </a:solidFill>
                <a:effectLst>
                  <a:outerShdw blurRad="38100" dist="38100" dir="2700000" algn="tl">
                    <a:srgbClr val="000000">
                      <a:alpha val="43137"/>
                    </a:srgbClr>
                  </a:outerShdw>
                </a:effectLst>
                <a:uLnTx/>
                <a:uFillTx/>
                <a:latin typeface="UTM Avo"/>
                <a:ea typeface="+mn-ea"/>
                <a:cs typeface="+mn-cs"/>
              </a:rPr>
              <a:t>Luyện đọc phân vai</a:t>
            </a:r>
            <a:endParaRPr kumimoji="0" lang="en-US" sz="6000" b="1" i="0" u="none" strike="noStrike" kern="1200" cap="none" spc="0" normalizeH="0" baseline="0" noProof="0" dirty="0">
              <a:ln>
                <a:noFill/>
              </a:ln>
              <a:solidFill>
                <a:srgbClr val="010A58"/>
              </a:solidFill>
              <a:effectLst>
                <a:outerShdw blurRad="38100" dist="38100" dir="2700000" algn="tl">
                  <a:srgbClr val="000000">
                    <a:alpha val="43137"/>
                  </a:srgbClr>
                </a:outerShdw>
              </a:effectLst>
              <a:uLnTx/>
              <a:uFillTx/>
              <a:latin typeface="UTM Avo"/>
              <a:ea typeface="+mn-ea"/>
              <a:cs typeface="+mn-cs"/>
            </a:endParaRPr>
          </a:p>
        </p:txBody>
      </p:sp>
    </p:spTree>
    <p:extLst>
      <p:ext uri="{BB962C8B-B14F-4D97-AF65-F5344CB8AC3E}">
        <p14:creationId xmlns:p14="http://schemas.microsoft.com/office/powerpoint/2010/main" val="2134900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297EDC-609F-4D3E-A350-425D3CE656B6}"/>
              </a:ext>
            </a:extLst>
          </p:cNvPr>
          <p:cNvPicPr>
            <a:picLocks noChangeAspect="1"/>
          </p:cNvPicPr>
          <p:nvPr/>
        </p:nvPicPr>
        <p:blipFill rotWithShape="1">
          <a:blip r:embed="rId2"/>
          <a:srcRect l="145" t="47341" r="-1"/>
          <a:stretch/>
        </p:blipFill>
        <p:spPr>
          <a:xfrm>
            <a:off x="51372" y="1166117"/>
            <a:ext cx="12140628" cy="5654840"/>
          </a:xfrm>
          <a:prstGeom prst="rect">
            <a:avLst/>
          </a:prstGeom>
        </p:spPr>
      </p:pic>
      <p:sp>
        <p:nvSpPr>
          <p:cNvPr id="5" name="TextBox 4">
            <a:extLst>
              <a:ext uri="{FF2B5EF4-FFF2-40B4-BE49-F238E27FC236}">
                <a16:creationId xmlns:a16="http://schemas.microsoft.com/office/drawing/2014/main" id="{710B3858-BBE6-4C9B-9BE7-AEBC853AFEE7}"/>
              </a:ext>
            </a:extLst>
          </p:cNvPr>
          <p:cNvSpPr txBox="1"/>
          <p:nvPr/>
        </p:nvSpPr>
        <p:spPr>
          <a:xfrm>
            <a:off x="3333965" y="534257"/>
            <a:ext cx="5840857" cy="584775"/>
          </a:xfrm>
          <a:prstGeom prst="rect">
            <a:avLst/>
          </a:prstGeom>
          <a:noFill/>
        </p:spPr>
        <p:txBody>
          <a:bodyPr wrap="square" rtlCol="0">
            <a:spAutoFit/>
          </a:bodyPr>
          <a:lstStyle/>
          <a:p>
            <a:r>
              <a:rPr lang="en-US" sz="3200">
                <a:solidFill>
                  <a:srgbClr val="FF0000"/>
                </a:solidFill>
              </a:rPr>
              <a:t>Cái kẹo và con cánh cam</a:t>
            </a:r>
          </a:p>
        </p:txBody>
      </p:sp>
      <p:sp>
        <p:nvSpPr>
          <p:cNvPr id="6" name="Rectangle 5"/>
          <p:cNvSpPr/>
          <p:nvPr/>
        </p:nvSpPr>
        <p:spPr>
          <a:xfrm>
            <a:off x="19159" y="0"/>
            <a:ext cx="12135169" cy="4017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137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TextBox 2"/>
          <p:cNvSpPr txBox="1"/>
          <p:nvPr/>
        </p:nvSpPr>
        <p:spPr>
          <a:xfrm>
            <a:off x="2942418" y="1638634"/>
            <a:ext cx="6646225" cy="3283463"/>
          </a:xfrm>
          <a:prstGeom prst="rect">
            <a:avLst/>
          </a:prstGeom>
          <a:noFill/>
        </p:spPr>
        <p:txBody>
          <a:bodyPr wrap="square" rtlCol="0">
            <a:spAutoFit/>
          </a:bodyPr>
          <a:lstStyle/>
          <a:p>
            <a:pPr marL="0" marR="0" lvl="0" indent="0" algn="ctr" defTabSz="987527" rtl="0" eaLnBrk="1" fontAlgn="auto" latinLnBrk="0" hangingPunct="1">
              <a:lnSpc>
                <a:spcPct val="100000"/>
              </a:lnSpc>
              <a:spcBef>
                <a:spcPts val="0"/>
              </a:spcBef>
              <a:spcAft>
                <a:spcPts val="0"/>
              </a:spcAft>
              <a:buClr>
                <a:srgbClr val="000000"/>
              </a:buClr>
              <a:buSzTx/>
              <a:buFontTx/>
              <a:buNone/>
              <a:tabLst/>
              <a:defRPr/>
            </a:pPr>
            <a:r>
              <a:rPr kumimoji="0" lang="en-US" sz="5184"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Hẹn</a:t>
            </a:r>
            <a:r>
              <a:rPr kumimoji="0" lang="en-US" sz="5184"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5184"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gặp</a:t>
            </a:r>
            <a:r>
              <a:rPr kumimoji="0" lang="en-US" sz="5184"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5184"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lại</a:t>
            </a:r>
            <a:r>
              <a:rPr kumimoji="0" lang="en-US" sz="5184"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5184"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các</a:t>
            </a:r>
            <a:r>
              <a:rPr kumimoji="0" lang="en-US" sz="5184"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 con </a:t>
            </a:r>
            <a:r>
              <a:rPr kumimoji="0" lang="en-US" sz="5184"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vào</a:t>
            </a:r>
            <a:r>
              <a:rPr kumimoji="0" lang="en-US" sz="5184"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5184"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tiết</a:t>
            </a:r>
            <a:r>
              <a:rPr kumimoji="0" lang="en-US" sz="5184"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5184"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học</a:t>
            </a:r>
            <a:r>
              <a:rPr kumimoji="0" lang="en-US" sz="5184"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5184"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ngày</a:t>
            </a:r>
            <a:r>
              <a:rPr kumimoji="0" lang="en-US" sz="5184"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5184" b="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rPr>
              <a:t>mai</a:t>
            </a:r>
            <a:endParaRPr kumimoji="0" lang="en-US" sz="5184"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987527" rtl="0" eaLnBrk="1" fontAlgn="auto" latinLnBrk="0" hangingPunct="1">
              <a:lnSpc>
                <a:spcPct val="100000"/>
              </a:lnSpc>
              <a:spcBef>
                <a:spcPts val="0"/>
              </a:spcBef>
              <a:spcAft>
                <a:spcPts val="0"/>
              </a:spcAft>
              <a:buClr>
                <a:srgbClr val="000000"/>
              </a:buClr>
              <a:buSzTx/>
              <a:buFontTx/>
              <a:buNone/>
              <a:tabLst/>
              <a:defRPr/>
            </a:pPr>
            <a:endParaRPr kumimoji="0" lang="en-US" sz="5184"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987527" rtl="0" eaLnBrk="1" fontAlgn="auto" latinLnBrk="0" hangingPunct="1">
              <a:lnSpc>
                <a:spcPct val="100000"/>
              </a:lnSpc>
              <a:spcBef>
                <a:spcPts val="0"/>
              </a:spcBef>
              <a:spcAft>
                <a:spcPts val="0"/>
              </a:spcAft>
              <a:buClr>
                <a:srgbClr val="000000"/>
              </a:buClr>
              <a:buSzTx/>
              <a:buFontTx/>
              <a:buNone/>
              <a:tabLst/>
              <a:defRPr/>
            </a:pPr>
            <a:endParaRPr kumimoji="0" lang="en-US" sz="5184" b="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4" name="Picture 3">
            <a:extLst>
              <a:ext uri="{FF2B5EF4-FFF2-40B4-BE49-F238E27FC236}">
                <a16:creationId xmlns:a16="http://schemas.microsoft.com/office/drawing/2014/main" id="{A8B69CBC-58C5-6845-8698-63E30021C0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4391" y="3091317"/>
            <a:ext cx="2582280" cy="2278687"/>
          </a:xfrm>
          <a:prstGeom prst="rect">
            <a:avLst/>
          </a:prstGeom>
        </p:spPr>
      </p:pic>
    </p:spTree>
    <p:extLst>
      <p:ext uri="{BB962C8B-B14F-4D97-AF65-F5344CB8AC3E}">
        <p14:creationId xmlns:p14="http://schemas.microsoft.com/office/powerpoint/2010/main" val="1133701555"/>
      </p:ext>
    </p:extLst>
  </p:cSld>
  <p:clrMapOvr>
    <a:masterClrMapping/>
  </p:clrMapOvr>
  <mc:AlternateContent xmlns:mc="http://schemas.openxmlformats.org/markup-compatibility/2006" xmlns:p14="http://schemas.microsoft.com/office/powerpoint/2010/main">
    <mc:Choice Requires="p14">
      <p:transition spd="slow" p14:dur="2000" advTm="9215"/>
    </mc:Choice>
    <mc:Fallback xmlns="">
      <p:transition spd="slow" advTm="921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859642-BA66-441F-B1BE-420259624316}"/>
              </a:ext>
            </a:extLst>
          </p:cNvPr>
          <p:cNvPicPr>
            <a:picLocks noChangeAspect="1"/>
          </p:cNvPicPr>
          <p:nvPr/>
        </p:nvPicPr>
        <p:blipFill>
          <a:blip r:embed="rId2"/>
          <a:stretch>
            <a:fillRect/>
          </a:stretch>
        </p:blipFill>
        <p:spPr>
          <a:xfrm>
            <a:off x="0" y="0"/>
            <a:ext cx="12192000" cy="6842485"/>
          </a:xfrm>
          <a:prstGeom prst="rect">
            <a:avLst/>
          </a:prstGeom>
        </p:spPr>
      </p:pic>
      <p:sp>
        <p:nvSpPr>
          <p:cNvPr id="5" name="TextBox 4">
            <a:extLst>
              <a:ext uri="{FF2B5EF4-FFF2-40B4-BE49-F238E27FC236}">
                <a16:creationId xmlns:a16="http://schemas.microsoft.com/office/drawing/2014/main" id="{80723A35-B734-4084-A12C-6569FFF5A37F}"/>
              </a:ext>
            </a:extLst>
          </p:cNvPr>
          <p:cNvSpPr txBox="1"/>
          <p:nvPr/>
        </p:nvSpPr>
        <p:spPr>
          <a:xfrm>
            <a:off x="2614965" y="1232156"/>
            <a:ext cx="6962069" cy="2754600"/>
          </a:xfrm>
          <a:prstGeom prst="rect">
            <a:avLst/>
          </a:prstGeom>
          <a:noFill/>
        </p:spPr>
        <p:txBody>
          <a:bodyPr wrap="square">
            <a:spAutoFit/>
          </a:bodyPr>
          <a:lstStyle/>
          <a:p>
            <a:pPr algn="ctr"/>
            <a:r>
              <a:rPr lang="en-US" sz="4100" b="1" dirty="0" err="1">
                <a:solidFill>
                  <a:srgbClr val="FF0000"/>
                </a:solidFill>
                <a:effectLst>
                  <a:outerShdw blurRad="38100" dist="38100" dir="2700000" algn="tl">
                    <a:srgbClr val="000000">
                      <a:alpha val="43137"/>
                    </a:srgbClr>
                  </a:outerShdw>
                </a:effectLst>
                <a:latin typeface="+mj-lt"/>
              </a:rPr>
              <a:t>Bài</a:t>
            </a:r>
            <a:r>
              <a:rPr lang="en-US" sz="4100" b="1" dirty="0">
                <a:solidFill>
                  <a:srgbClr val="FF0000"/>
                </a:solidFill>
                <a:effectLst>
                  <a:outerShdw blurRad="38100" dist="38100" dir="2700000" algn="tl">
                    <a:srgbClr val="000000">
                      <a:alpha val="43137"/>
                    </a:srgbClr>
                  </a:outerShdw>
                </a:effectLst>
                <a:latin typeface="+mj-lt"/>
              </a:rPr>
              <a:t> </a:t>
            </a:r>
            <a:r>
              <a:rPr lang="en-US" sz="4100" b="1" err="1">
                <a:solidFill>
                  <a:srgbClr val="FF0000"/>
                </a:solidFill>
                <a:effectLst>
                  <a:outerShdw blurRad="38100" dist="38100" dir="2700000" algn="tl">
                    <a:srgbClr val="000000">
                      <a:alpha val="43137"/>
                    </a:srgbClr>
                  </a:outerShdw>
                </a:effectLst>
                <a:latin typeface="+mj-lt"/>
              </a:rPr>
              <a:t>đọc</a:t>
            </a:r>
            <a:r>
              <a:rPr lang="en-US" sz="4100" b="1">
                <a:solidFill>
                  <a:srgbClr val="FF0000"/>
                </a:solidFill>
                <a:effectLst>
                  <a:outerShdw blurRad="38100" dist="38100" dir="2700000" algn="tl">
                    <a:srgbClr val="000000">
                      <a:alpha val="43137"/>
                    </a:srgbClr>
                  </a:outerShdw>
                </a:effectLst>
                <a:latin typeface="+mj-lt"/>
              </a:rPr>
              <a:t> </a:t>
            </a:r>
            <a:r>
              <a:rPr lang="en-US" sz="4100" b="1" smtClean="0">
                <a:solidFill>
                  <a:srgbClr val="FF0000"/>
                </a:solidFill>
                <a:effectLst>
                  <a:outerShdw blurRad="38100" dist="38100" dir="2700000" algn="tl">
                    <a:srgbClr val="000000">
                      <a:alpha val="43137"/>
                    </a:srgbClr>
                  </a:outerShdw>
                </a:effectLst>
                <a:latin typeface="+mj-lt"/>
              </a:rPr>
              <a:t>: </a:t>
            </a:r>
          </a:p>
          <a:p>
            <a:pPr algn="ctr"/>
            <a:r>
              <a:rPr lang="en-US" sz="6600" b="1" smtClean="0">
                <a:solidFill>
                  <a:srgbClr val="FF0000"/>
                </a:solidFill>
                <a:effectLst>
                  <a:outerShdw blurRad="38100" dist="38100" dir="2700000" algn="tl">
                    <a:srgbClr val="000000">
                      <a:alpha val="43137"/>
                    </a:srgbClr>
                  </a:outerShdw>
                </a:effectLst>
                <a:latin typeface="+mj-lt"/>
              </a:rPr>
              <a:t>Cái </a:t>
            </a:r>
            <a:r>
              <a:rPr lang="en-US" sz="6600" b="1" dirty="0" err="1">
                <a:solidFill>
                  <a:srgbClr val="FF0000"/>
                </a:solidFill>
                <a:effectLst>
                  <a:outerShdw blurRad="38100" dist="38100" dir="2700000" algn="tl">
                    <a:srgbClr val="000000">
                      <a:alpha val="43137"/>
                    </a:srgbClr>
                  </a:outerShdw>
                </a:effectLst>
                <a:latin typeface="+mj-lt"/>
              </a:rPr>
              <a:t>kẹo</a:t>
            </a:r>
            <a:r>
              <a:rPr lang="en-US" sz="6600" b="1" dirty="0">
                <a:solidFill>
                  <a:srgbClr val="FF0000"/>
                </a:solidFill>
                <a:effectLst>
                  <a:outerShdw blurRad="38100" dist="38100" dir="2700000" algn="tl">
                    <a:srgbClr val="000000">
                      <a:alpha val="43137"/>
                    </a:srgbClr>
                  </a:outerShdw>
                </a:effectLst>
                <a:latin typeface="+mj-lt"/>
              </a:rPr>
              <a:t> </a:t>
            </a:r>
            <a:r>
              <a:rPr lang="en-US" sz="6600" b="1" dirty="0" err="1">
                <a:solidFill>
                  <a:srgbClr val="FF0000"/>
                </a:solidFill>
                <a:effectLst>
                  <a:outerShdw blurRad="38100" dist="38100" dir="2700000" algn="tl">
                    <a:srgbClr val="000000">
                      <a:alpha val="43137"/>
                    </a:srgbClr>
                  </a:outerShdw>
                </a:effectLst>
                <a:latin typeface="+mj-lt"/>
              </a:rPr>
              <a:t>và</a:t>
            </a:r>
            <a:r>
              <a:rPr lang="en-US" sz="6600" b="1" dirty="0">
                <a:solidFill>
                  <a:srgbClr val="FF0000"/>
                </a:solidFill>
                <a:effectLst>
                  <a:outerShdw blurRad="38100" dist="38100" dir="2700000" algn="tl">
                    <a:srgbClr val="000000">
                      <a:alpha val="43137"/>
                    </a:srgbClr>
                  </a:outerShdw>
                </a:effectLst>
                <a:latin typeface="+mj-lt"/>
              </a:rPr>
              <a:t> con </a:t>
            </a:r>
            <a:r>
              <a:rPr lang="en-US" sz="6600" b="1" dirty="0" err="1">
                <a:solidFill>
                  <a:srgbClr val="FF0000"/>
                </a:solidFill>
                <a:effectLst>
                  <a:outerShdw blurRad="38100" dist="38100" dir="2700000" algn="tl">
                    <a:srgbClr val="000000">
                      <a:alpha val="43137"/>
                    </a:srgbClr>
                  </a:outerShdw>
                </a:effectLst>
                <a:latin typeface="+mj-lt"/>
              </a:rPr>
              <a:t>cánh</a:t>
            </a:r>
            <a:r>
              <a:rPr lang="en-US" sz="6600" b="1" dirty="0">
                <a:solidFill>
                  <a:srgbClr val="FF0000"/>
                </a:solidFill>
                <a:effectLst>
                  <a:outerShdw blurRad="38100" dist="38100" dir="2700000" algn="tl">
                    <a:srgbClr val="000000">
                      <a:alpha val="43137"/>
                    </a:srgbClr>
                  </a:outerShdw>
                </a:effectLst>
                <a:latin typeface="+mj-lt"/>
              </a:rPr>
              <a:t> cam</a:t>
            </a:r>
          </a:p>
        </p:txBody>
      </p:sp>
    </p:spTree>
    <p:extLst>
      <p:ext uri="{BB962C8B-B14F-4D97-AF65-F5344CB8AC3E}">
        <p14:creationId xmlns:p14="http://schemas.microsoft.com/office/powerpoint/2010/main" val="2719417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07B9BD-4E69-4CB5-A331-B26F99C1DC71}"/>
              </a:ext>
            </a:extLst>
          </p:cNvPr>
          <p:cNvPicPr>
            <a:picLocks noChangeAspect="1"/>
          </p:cNvPicPr>
          <p:nvPr/>
        </p:nvPicPr>
        <p:blipFill rotWithShape="1">
          <a:blip r:embed="rId2"/>
          <a:srcRect l="5102" t="8395" r="6863" b="52529"/>
          <a:stretch/>
        </p:blipFill>
        <p:spPr>
          <a:xfrm>
            <a:off x="19159" y="519200"/>
            <a:ext cx="12135169" cy="6390526"/>
          </a:xfrm>
          <a:prstGeom prst="rect">
            <a:avLst/>
          </a:prstGeom>
        </p:spPr>
      </p:pic>
      <p:sp>
        <p:nvSpPr>
          <p:cNvPr id="2" name="Rectangle 1"/>
          <p:cNvSpPr/>
          <p:nvPr/>
        </p:nvSpPr>
        <p:spPr>
          <a:xfrm>
            <a:off x="19159" y="0"/>
            <a:ext cx="12135169" cy="4017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092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297EDC-609F-4D3E-A350-425D3CE656B6}"/>
              </a:ext>
            </a:extLst>
          </p:cNvPr>
          <p:cNvPicPr>
            <a:picLocks noChangeAspect="1"/>
          </p:cNvPicPr>
          <p:nvPr/>
        </p:nvPicPr>
        <p:blipFill rotWithShape="1">
          <a:blip r:embed="rId2"/>
          <a:srcRect l="145" t="47341" r="-1"/>
          <a:stretch/>
        </p:blipFill>
        <p:spPr>
          <a:xfrm>
            <a:off x="0" y="1180537"/>
            <a:ext cx="12140628" cy="5654840"/>
          </a:xfrm>
          <a:prstGeom prst="rect">
            <a:avLst/>
          </a:prstGeom>
        </p:spPr>
      </p:pic>
      <p:sp>
        <p:nvSpPr>
          <p:cNvPr id="5" name="TextBox 4">
            <a:extLst>
              <a:ext uri="{FF2B5EF4-FFF2-40B4-BE49-F238E27FC236}">
                <a16:creationId xmlns:a16="http://schemas.microsoft.com/office/drawing/2014/main" id="{710B3858-BBE6-4C9B-9BE7-AEBC853AFEE7}"/>
              </a:ext>
            </a:extLst>
          </p:cNvPr>
          <p:cNvSpPr txBox="1"/>
          <p:nvPr/>
        </p:nvSpPr>
        <p:spPr>
          <a:xfrm>
            <a:off x="3333965" y="534257"/>
            <a:ext cx="5840857" cy="584775"/>
          </a:xfrm>
          <a:prstGeom prst="rect">
            <a:avLst/>
          </a:prstGeom>
          <a:noFill/>
        </p:spPr>
        <p:txBody>
          <a:bodyPr wrap="square" rtlCol="0">
            <a:spAutoFit/>
          </a:bodyPr>
          <a:lstStyle/>
          <a:p>
            <a:r>
              <a:rPr lang="en-US" sz="3200">
                <a:solidFill>
                  <a:srgbClr val="FF0000"/>
                </a:solidFill>
              </a:rPr>
              <a:t>Cái kẹo và con cánh cam</a:t>
            </a:r>
          </a:p>
        </p:txBody>
      </p:sp>
      <p:sp>
        <p:nvSpPr>
          <p:cNvPr id="6" name="Rectangle 5"/>
          <p:cNvSpPr/>
          <p:nvPr/>
        </p:nvSpPr>
        <p:spPr>
          <a:xfrm>
            <a:off x="19159" y="0"/>
            <a:ext cx="12135169" cy="4017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97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 picture containing text, several&#10;&#10;Description automatically generated">
            <a:extLst>
              <a:ext uri="{FF2B5EF4-FFF2-40B4-BE49-F238E27FC236}">
                <a16:creationId xmlns:a16="http://schemas.microsoft.com/office/drawing/2014/main" id="{1D9F81CE-356A-46C0-98E0-A4E270FD4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3" name="Group 22">
            <a:extLst>
              <a:ext uri="{FF2B5EF4-FFF2-40B4-BE49-F238E27FC236}">
                <a16:creationId xmlns:a16="http://schemas.microsoft.com/office/drawing/2014/main" id="{AEF45492-B563-4DF3-B8F5-1B8AAD2EE06D}"/>
              </a:ext>
            </a:extLst>
          </p:cNvPr>
          <p:cNvGrpSpPr/>
          <p:nvPr/>
        </p:nvGrpSpPr>
        <p:grpSpPr>
          <a:xfrm>
            <a:off x="1056943" y="1780232"/>
            <a:ext cx="5074205" cy="1255782"/>
            <a:chOff x="465133" y="633058"/>
            <a:chExt cx="5074205" cy="1486328"/>
          </a:xfrm>
        </p:grpSpPr>
        <p:pic>
          <p:nvPicPr>
            <p:cNvPr id="9" name="Picture 8">
              <a:extLst>
                <a:ext uri="{FF2B5EF4-FFF2-40B4-BE49-F238E27FC236}">
                  <a16:creationId xmlns:a16="http://schemas.microsoft.com/office/drawing/2014/main" id="{F0B48565-DDCE-491E-A5B9-1729FDA750B4}"/>
                </a:ext>
              </a:extLst>
            </p:cNvPr>
            <p:cNvPicPr>
              <a:picLocks noChangeAspect="1"/>
            </p:cNvPicPr>
            <p:nvPr/>
          </p:nvPicPr>
          <p:blipFill rotWithShape="1">
            <a:blip r:embed="rId3"/>
            <a:srcRect t="3559"/>
            <a:stretch/>
          </p:blipFill>
          <p:spPr>
            <a:xfrm>
              <a:off x="465133" y="633058"/>
              <a:ext cx="5074205" cy="1486328"/>
            </a:xfrm>
            <a:prstGeom prst="rect">
              <a:avLst/>
            </a:prstGeom>
          </p:spPr>
        </p:pic>
        <p:sp>
          <p:nvSpPr>
            <p:cNvPr id="17" name="TextBox 16">
              <a:extLst>
                <a:ext uri="{FF2B5EF4-FFF2-40B4-BE49-F238E27FC236}">
                  <a16:creationId xmlns:a16="http://schemas.microsoft.com/office/drawing/2014/main" id="{5C9904F3-99A0-4091-B770-70007088BF40}"/>
                </a:ext>
              </a:extLst>
            </p:cNvPr>
            <p:cNvSpPr txBox="1"/>
            <p:nvPr/>
          </p:nvSpPr>
          <p:spPr>
            <a:xfrm>
              <a:off x="1659276" y="899923"/>
              <a:ext cx="3292868" cy="830997"/>
            </a:xfrm>
            <a:prstGeom prst="rect">
              <a:avLst/>
            </a:prstGeom>
            <a:noFill/>
          </p:spPr>
          <p:txBody>
            <a:bodyPr wrap="square" rtlCol="0">
              <a:spAutoFit/>
            </a:bodyPr>
            <a:lstStyle/>
            <a:p>
              <a:r>
                <a:rPr lang="en-US" sz="4800">
                  <a:solidFill>
                    <a:srgbClr val="074736"/>
                  </a:solidFill>
                </a:rPr>
                <a:t>luyện nói</a:t>
              </a:r>
            </a:p>
          </p:txBody>
        </p:sp>
      </p:grpSp>
      <p:grpSp>
        <p:nvGrpSpPr>
          <p:cNvPr id="24" name="Group 23">
            <a:extLst>
              <a:ext uri="{FF2B5EF4-FFF2-40B4-BE49-F238E27FC236}">
                <a16:creationId xmlns:a16="http://schemas.microsoft.com/office/drawing/2014/main" id="{3A3F9FF7-517E-4DB1-92BF-038676E96E51}"/>
              </a:ext>
            </a:extLst>
          </p:cNvPr>
          <p:cNvGrpSpPr/>
          <p:nvPr/>
        </p:nvGrpSpPr>
        <p:grpSpPr>
          <a:xfrm>
            <a:off x="6024080" y="1780231"/>
            <a:ext cx="5438775" cy="1317427"/>
            <a:chOff x="6249028" y="705024"/>
            <a:chExt cx="5438775" cy="1547699"/>
          </a:xfrm>
        </p:grpSpPr>
        <p:pic>
          <p:nvPicPr>
            <p:cNvPr id="13" name="Picture 12">
              <a:extLst>
                <a:ext uri="{FF2B5EF4-FFF2-40B4-BE49-F238E27FC236}">
                  <a16:creationId xmlns:a16="http://schemas.microsoft.com/office/drawing/2014/main" id="{9F00D5D5-62E7-4AC7-B326-276CBB60D171}"/>
                </a:ext>
              </a:extLst>
            </p:cNvPr>
            <p:cNvPicPr>
              <a:picLocks noChangeAspect="1"/>
            </p:cNvPicPr>
            <p:nvPr/>
          </p:nvPicPr>
          <p:blipFill>
            <a:blip r:embed="rId4"/>
            <a:stretch>
              <a:fillRect/>
            </a:stretch>
          </p:blipFill>
          <p:spPr>
            <a:xfrm>
              <a:off x="6249028" y="705024"/>
              <a:ext cx="5438775" cy="1547699"/>
            </a:xfrm>
            <a:prstGeom prst="rect">
              <a:avLst/>
            </a:prstGeom>
          </p:spPr>
        </p:pic>
        <p:sp>
          <p:nvSpPr>
            <p:cNvPr id="18" name="TextBox 17">
              <a:extLst>
                <a:ext uri="{FF2B5EF4-FFF2-40B4-BE49-F238E27FC236}">
                  <a16:creationId xmlns:a16="http://schemas.microsoft.com/office/drawing/2014/main" id="{C489DE4D-7ED3-493A-BAEC-36AC9CAE5625}"/>
                </a:ext>
              </a:extLst>
            </p:cNvPr>
            <p:cNvSpPr txBox="1"/>
            <p:nvPr/>
          </p:nvSpPr>
          <p:spPr>
            <a:xfrm>
              <a:off x="7796376" y="955893"/>
              <a:ext cx="3292868" cy="830997"/>
            </a:xfrm>
            <a:prstGeom prst="rect">
              <a:avLst/>
            </a:prstGeom>
            <a:noFill/>
          </p:spPr>
          <p:txBody>
            <a:bodyPr wrap="square" rtlCol="0">
              <a:spAutoFit/>
            </a:bodyPr>
            <a:lstStyle/>
            <a:p>
              <a:r>
                <a:rPr lang="en-US" sz="4800">
                  <a:solidFill>
                    <a:srgbClr val="010A58"/>
                  </a:solidFill>
                </a:rPr>
                <a:t>nói dối</a:t>
              </a:r>
            </a:p>
          </p:txBody>
        </p:sp>
      </p:grpSp>
      <p:grpSp>
        <p:nvGrpSpPr>
          <p:cNvPr id="25" name="Group 24">
            <a:extLst>
              <a:ext uri="{FF2B5EF4-FFF2-40B4-BE49-F238E27FC236}">
                <a16:creationId xmlns:a16="http://schemas.microsoft.com/office/drawing/2014/main" id="{D95BBA99-3A52-4764-B460-FA200D449AD4}"/>
              </a:ext>
            </a:extLst>
          </p:cNvPr>
          <p:cNvGrpSpPr/>
          <p:nvPr/>
        </p:nvGrpSpPr>
        <p:grpSpPr>
          <a:xfrm>
            <a:off x="768573" y="3685854"/>
            <a:ext cx="5362575" cy="1184097"/>
            <a:chOff x="126085" y="3519708"/>
            <a:chExt cx="5362575" cy="1391339"/>
          </a:xfrm>
        </p:grpSpPr>
        <p:pic>
          <p:nvPicPr>
            <p:cNvPr id="15" name="Picture 14">
              <a:extLst>
                <a:ext uri="{FF2B5EF4-FFF2-40B4-BE49-F238E27FC236}">
                  <a16:creationId xmlns:a16="http://schemas.microsoft.com/office/drawing/2014/main" id="{E07873A1-1C3C-476A-B9E6-964D358550FC}"/>
                </a:ext>
              </a:extLst>
            </p:cNvPr>
            <p:cNvPicPr>
              <a:picLocks noChangeAspect="1"/>
            </p:cNvPicPr>
            <p:nvPr/>
          </p:nvPicPr>
          <p:blipFill>
            <a:blip r:embed="rId5"/>
            <a:stretch>
              <a:fillRect/>
            </a:stretch>
          </p:blipFill>
          <p:spPr>
            <a:xfrm>
              <a:off x="126085" y="3519708"/>
              <a:ext cx="5362575" cy="1391339"/>
            </a:xfrm>
            <a:prstGeom prst="rect">
              <a:avLst/>
            </a:prstGeom>
          </p:spPr>
        </p:pic>
        <p:sp>
          <p:nvSpPr>
            <p:cNvPr id="19" name="TextBox 18">
              <a:extLst>
                <a:ext uri="{FF2B5EF4-FFF2-40B4-BE49-F238E27FC236}">
                  <a16:creationId xmlns:a16="http://schemas.microsoft.com/office/drawing/2014/main" id="{4690CA23-BEE8-4BD7-BD7A-3EBCDF054B0F}"/>
                </a:ext>
              </a:extLst>
            </p:cNvPr>
            <p:cNvSpPr txBox="1"/>
            <p:nvPr/>
          </p:nvSpPr>
          <p:spPr>
            <a:xfrm>
              <a:off x="1355801" y="3758782"/>
              <a:ext cx="3292868" cy="830997"/>
            </a:xfrm>
            <a:prstGeom prst="rect">
              <a:avLst/>
            </a:prstGeom>
            <a:noFill/>
          </p:spPr>
          <p:txBody>
            <a:bodyPr wrap="square" rtlCol="0">
              <a:spAutoFit/>
            </a:bodyPr>
            <a:lstStyle/>
            <a:p>
              <a:r>
                <a:rPr lang="en-US" sz="4800">
                  <a:solidFill>
                    <a:srgbClr val="171954"/>
                  </a:solidFill>
                </a:rPr>
                <a:t>ngoài sân</a:t>
              </a:r>
            </a:p>
          </p:txBody>
        </p:sp>
      </p:grpSp>
      <p:grpSp>
        <p:nvGrpSpPr>
          <p:cNvPr id="26" name="Group 25">
            <a:extLst>
              <a:ext uri="{FF2B5EF4-FFF2-40B4-BE49-F238E27FC236}">
                <a16:creationId xmlns:a16="http://schemas.microsoft.com/office/drawing/2014/main" id="{8778AB51-4B3C-4E37-A739-48BCC17C7DEE}"/>
              </a:ext>
            </a:extLst>
          </p:cNvPr>
          <p:cNvGrpSpPr/>
          <p:nvPr/>
        </p:nvGrpSpPr>
        <p:grpSpPr>
          <a:xfrm>
            <a:off x="6269107" y="3606892"/>
            <a:ext cx="5074205" cy="1303374"/>
            <a:chOff x="6540603" y="3429000"/>
            <a:chExt cx="5074205" cy="1482048"/>
          </a:xfrm>
        </p:grpSpPr>
        <p:pic>
          <p:nvPicPr>
            <p:cNvPr id="16" name="Picture 15">
              <a:extLst>
                <a:ext uri="{FF2B5EF4-FFF2-40B4-BE49-F238E27FC236}">
                  <a16:creationId xmlns:a16="http://schemas.microsoft.com/office/drawing/2014/main" id="{5C2F592B-85DD-4826-8D0D-30863770D2EE}"/>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4700"/>
                      </a14:imgEffect>
                      <a14:imgEffect>
                        <a14:saturation sat="200000"/>
                      </a14:imgEffect>
                    </a14:imgLayer>
                  </a14:imgProps>
                </a:ext>
              </a:extLst>
            </a:blip>
            <a:srcRect t="3559"/>
            <a:stretch/>
          </p:blipFill>
          <p:spPr>
            <a:xfrm>
              <a:off x="6540603" y="3429000"/>
              <a:ext cx="5074205" cy="1482048"/>
            </a:xfrm>
            <a:prstGeom prst="rect">
              <a:avLst/>
            </a:prstGeom>
          </p:spPr>
        </p:pic>
        <p:sp>
          <p:nvSpPr>
            <p:cNvPr id="20" name="TextBox 19">
              <a:extLst>
                <a:ext uri="{FF2B5EF4-FFF2-40B4-BE49-F238E27FC236}">
                  <a16:creationId xmlns:a16="http://schemas.microsoft.com/office/drawing/2014/main" id="{3EA85C68-4654-4530-B633-B418C09FD95F}"/>
                </a:ext>
              </a:extLst>
            </p:cNvPr>
            <p:cNvSpPr txBox="1"/>
            <p:nvPr/>
          </p:nvSpPr>
          <p:spPr>
            <a:xfrm>
              <a:off x="6970470" y="3769801"/>
              <a:ext cx="4543435" cy="707886"/>
            </a:xfrm>
            <a:prstGeom prst="rect">
              <a:avLst/>
            </a:prstGeom>
            <a:noFill/>
          </p:spPr>
          <p:txBody>
            <a:bodyPr wrap="square" rtlCol="0">
              <a:spAutoFit/>
            </a:bodyPr>
            <a:lstStyle/>
            <a:p>
              <a:r>
                <a:rPr lang="en-US" sz="4000">
                  <a:solidFill>
                    <a:srgbClr val="074736"/>
                  </a:solidFill>
                </a:rPr>
                <a:t>một tràng vỗ tay</a:t>
              </a:r>
            </a:p>
          </p:txBody>
        </p:sp>
      </p:grpSp>
    </p:spTree>
    <p:extLst>
      <p:ext uri="{BB962C8B-B14F-4D97-AF65-F5344CB8AC3E}">
        <p14:creationId xmlns:p14="http://schemas.microsoft.com/office/powerpoint/2010/main" val="180174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859642-BA66-441F-B1BE-420259624316}"/>
              </a:ext>
            </a:extLst>
          </p:cNvPr>
          <p:cNvPicPr>
            <a:picLocks noChangeAspect="1"/>
          </p:cNvPicPr>
          <p:nvPr/>
        </p:nvPicPr>
        <p:blipFill>
          <a:blip r:embed="rId2"/>
          <a:stretch>
            <a:fillRect/>
          </a:stretch>
        </p:blipFill>
        <p:spPr>
          <a:xfrm>
            <a:off x="0" y="0"/>
            <a:ext cx="12192000" cy="6842485"/>
          </a:xfrm>
          <a:prstGeom prst="rect">
            <a:avLst/>
          </a:prstGeom>
        </p:spPr>
      </p:pic>
      <p:sp>
        <p:nvSpPr>
          <p:cNvPr id="5" name="TextBox 4">
            <a:extLst>
              <a:ext uri="{FF2B5EF4-FFF2-40B4-BE49-F238E27FC236}">
                <a16:creationId xmlns:a16="http://schemas.microsoft.com/office/drawing/2014/main" id="{80723A35-B734-4084-A12C-6569FFF5A37F}"/>
              </a:ext>
            </a:extLst>
          </p:cNvPr>
          <p:cNvSpPr txBox="1"/>
          <p:nvPr/>
        </p:nvSpPr>
        <p:spPr>
          <a:xfrm>
            <a:off x="2053343" y="2616168"/>
            <a:ext cx="10346575" cy="1015663"/>
          </a:xfrm>
          <a:prstGeom prst="rect">
            <a:avLst/>
          </a:prstGeom>
          <a:noFill/>
        </p:spPr>
        <p:txBody>
          <a:bodyPr wrap="square">
            <a:spAutoFit/>
          </a:bodyPr>
          <a:lstStyle/>
          <a:p>
            <a:r>
              <a:rPr lang="en-US" sz="6000" b="1" dirty="0">
                <a:solidFill>
                  <a:srgbClr val="FF0000"/>
                </a:solidFill>
                <a:effectLst>
                  <a:outerShdw blurRad="38100" dist="38100" dir="2700000" algn="tl">
                    <a:srgbClr val="000000">
                      <a:alpha val="43137"/>
                    </a:srgbClr>
                  </a:outerShdw>
                </a:effectLst>
                <a:latin typeface="+mj-lt"/>
              </a:rPr>
              <a:t>     </a:t>
            </a:r>
            <a:r>
              <a:rPr lang="en-US" sz="6000" b="1" dirty="0" err="1">
                <a:solidFill>
                  <a:srgbClr val="010A58"/>
                </a:solidFill>
                <a:effectLst>
                  <a:outerShdw blurRad="38100" dist="38100" dir="2700000" algn="tl">
                    <a:srgbClr val="000000">
                      <a:alpha val="43137"/>
                    </a:srgbClr>
                  </a:outerShdw>
                </a:effectLst>
                <a:latin typeface="+mj-lt"/>
              </a:rPr>
              <a:t>Luyện</a:t>
            </a:r>
            <a:r>
              <a:rPr lang="en-US" sz="6000" b="1" dirty="0">
                <a:solidFill>
                  <a:srgbClr val="010A58"/>
                </a:solidFill>
                <a:effectLst>
                  <a:outerShdw blurRad="38100" dist="38100" dir="2700000" algn="tl">
                    <a:srgbClr val="000000">
                      <a:alpha val="43137"/>
                    </a:srgbClr>
                  </a:outerShdw>
                </a:effectLst>
                <a:latin typeface="+mj-lt"/>
              </a:rPr>
              <a:t> </a:t>
            </a:r>
            <a:r>
              <a:rPr lang="en-US" sz="6000" b="1" dirty="0" err="1">
                <a:solidFill>
                  <a:srgbClr val="010A58"/>
                </a:solidFill>
                <a:effectLst>
                  <a:outerShdw blurRad="38100" dist="38100" dir="2700000" algn="tl">
                    <a:srgbClr val="000000">
                      <a:alpha val="43137"/>
                    </a:srgbClr>
                  </a:outerShdw>
                </a:effectLst>
                <a:latin typeface="+mj-lt"/>
              </a:rPr>
              <a:t>đọc</a:t>
            </a:r>
            <a:r>
              <a:rPr lang="en-US" sz="6000" b="1" dirty="0">
                <a:solidFill>
                  <a:srgbClr val="010A58"/>
                </a:solidFill>
                <a:effectLst>
                  <a:outerShdw blurRad="38100" dist="38100" dir="2700000" algn="tl">
                    <a:srgbClr val="000000">
                      <a:alpha val="43137"/>
                    </a:srgbClr>
                  </a:outerShdw>
                </a:effectLst>
                <a:latin typeface="+mj-lt"/>
              </a:rPr>
              <a:t> </a:t>
            </a:r>
            <a:r>
              <a:rPr lang="en-US" sz="6000" b="1" dirty="0" err="1">
                <a:solidFill>
                  <a:srgbClr val="010A58"/>
                </a:solidFill>
                <a:effectLst>
                  <a:outerShdw blurRad="38100" dist="38100" dir="2700000" algn="tl">
                    <a:srgbClr val="000000">
                      <a:alpha val="43137"/>
                    </a:srgbClr>
                  </a:outerShdw>
                </a:effectLst>
                <a:latin typeface="+mj-lt"/>
              </a:rPr>
              <a:t>câu</a:t>
            </a:r>
            <a:endParaRPr lang="en-US" sz="6000" b="1" dirty="0">
              <a:solidFill>
                <a:srgbClr val="010A58"/>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60654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297EDC-609F-4D3E-A350-425D3CE656B6}"/>
              </a:ext>
            </a:extLst>
          </p:cNvPr>
          <p:cNvPicPr>
            <a:picLocks noChangeAspect="1"/>
          </p:cNvPicPr>
          <p:nvPr/>
        </p:nvPicPr>
        <p:blipFill rotWithShape="1">
          <a:blip r:embed="rId2"/>
          <a:srcRect l="145" t="47341" r="-1"/>
          <a:stretch/>
        </p:blipFill>
        <p:spPr>
          <a:xfrm>
            <a:off x="51372" y="1239690"/>
            <a:ext cx="12140628" cy="5654840"/>
          </a:xfrm>
          <a:prstGeom prst="rect">
            <a:avLst/>
          </a:prstGeom>
        </p:spPr>
      </p:pic>
      <p:sp>
        <p:nvSpPr>
          <p:cNvPr id="5" name="TextBox 4">
            <a:extLst>
              <a:ext uri="{FF2B5EF4-FFF2-40B4-BE49-F238E27FC236}">
                <a16:creationId xmlns:a16="http://schemas.microsoft.com/office/drawing/2014/main" id="{710B3858-BBE6-4C9B-9BE7-AEBC853AFEE7}"/>
              </a:ext>
            </a:extLst>
          </p:cNvPr>
          <p:cNvSpPr txBox="1"/>
          <p:nvPr/>
        </p:nvSpPr>
        <p:spPr>
          <a:xfrm>
            <a:off x="3333965" y="534257"/>
            <a:ext cx="5840857" cy="584775"/>
          </a:xfrm>
          <a:prstGeom prst="rect">
            <a:avLst/>
          </a:prstGeom>
          <a:noFill/>
        </p:spPr>
        <p:txBody>
          <a:bodyPr wrap="square" rtlCol="0">
            <a:spAutoFit/>
          </a:bodyPr>
          <a:lstStyle/>
          <a:p>
            <a:r>
              <a:rPr lang="en-US" sz="3200">
                <a:solidFill>
                  <a:srgbClr val="FF0000"/>
                </a:solidFill>
              </a:rPr>
              <a:t>Cái kẹo và con cánh cam</a:t>
            </a:r>
          </a:p>
        </p:txBody>
      </p:sp>
      <p:sp>
        <p:nvSpPr>
          <p:cNvPr id="4" name="Oval 3">
            <a:extLst>
              <a:ext uri="{FF2B5EF4-FFF2-40B4-BE49-F238E27FC236}">
                <a16:creationId xmlns:a16="http://schemas.microsoft.com/office/drawing/2014/main" id="{A188A539-94DC-40D5-BA81-300423C5223F}"/>
              </a:ext>
            </a:extLst>
          </p:cNvPr>
          <p:cNvSpPr/>
          <p:nvPr/>
        </p:nvSpPr>
        <p:spPr>
          <a:xfrm>
            <a:off x="353920" y="1166117"/>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VNI-Avo" pitchFamily="2" charset="0"/>
              </a:rPr>
              <a:t>1</a:t>
            </a:r>
            <a:endParaRPr lang="en-US" sz="2000" b="1" dirty="0">
              <a:solidFill>
                <a:srgbClr val="FF0000"/>
              </a:solidFill>
              <a:latin typeface="UTM Avo" panose="02040603050506020204" pitchFamily="18" charset="0"/>
            </a:endParaRPr>
          </a:p>
        </p:txBody>
      </p:sp>
      <p:sp>
        <p:nvSpPr>
          <p:cNvPr id="6" name="Oval 5">
            <a:extLst>
              <a:ext uri="{FF2B5EF4-FFF2-40B4-BE49-F238E27FC236}">
                <a16:creationId xmlns:a16="http://schemas.microsoft.com/office/drawing/2014/main" id="{1D0E710F-98F0-491E-B71C-6EB6BB91CE22}"/>
              </a:ext>
            </a:extLst>
          </p:cNvPr>
          <p:cNvSpPr/>
          <p:nvPr/>
        </p:nvSpPr>
        <p:spPr>
          <a:xfrm>
            <a:off x="6021122" y="1166117"/>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2</a:t>
            </a:r>
          </a:p>
        </p:txBody>
      </p:sp>
      <p:sp>
        <p:nvSpPr>
          <p:cNvPr id="7" name="Oval 6">
            <a:extLst>
              <a:ext uri="{FF2B5EF4-FFF2-40B4-BE49-F238E27FC236}">
                <a16:creationId xmlns:a16="http://schemas.microsoft.com/office/drawing/2014/main" id="{D1EF07F7-0545-4FE7-8615-2BC178990972}"/>
              </a:ext>
            </a:extLst>
          </p:cNvPr>
          <p:cNvSpPr/>
          <p:nvPr/>
        </p:nvSpPr>
        <p:spPr>
          <a:xfrm>
            <a:off x="8732791" y="1150564"/>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3</a:t>
            </a:r>
          </a:p>
        </p:txBody>
      </p:sp>
      <p:sp>
        <p:nvSpPr>
          <p:cNvPr id="8" name="Oval 7">
            <a:extLst>
              <a:ext uri="{FF2B5EF4-FFF2-40B4-BE49-F238E27FC236}">
                <a16:creationId xmlns:a16="http://schemas.microsoft.com/office/drawing/2014/main" id="{27773259-2C88-4329-861D-D2CF52CD877A}"/>
              </a:ext>
            </a:extLst>
          </p:cNvPr>
          <p:cNvSpPr/>
          <p:nvPr/>
        </p:nvSpPr>
        <p:spPr>
          <a:xfrm>
            <a:off x="292984" y="2212440"/>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4</a:t>
            </a:r>
          </a:p>
        </p:txBody>
      </p:sp>
      <p:sp>
        <p:nvSpPr>
          <p:cNvPr id="9" name="Oval 8">
            <a:extLst>
              <a:ext uri="{FF2B5EF4-FFF2-40B4-BE49-F238E27FC236}">
                <a16:creationId xmlns:a16="http://schemas.microsoft.com/office/drawing/2014/main" id="{8EDCFCD5-55B4-4F39-8032-280F08124C7C}"/>
              </a:ext>
            </a:extLst>
          </p:cNvPr>
          <p:cNvSpPr/>
          <p:nvPr/>
        </p:nvSpPr>
        <p:spPr>
          <a:xfrm>
            <a:off x="4087219" y="2175653"/>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5</a:t>
            </a:r>
          </a:p>
        </p:txBody>
      </p:sp>
      <p:sp>
        <p:nvSpPr>
          <p:cNvPr id="10" name="Oval 9">
            <a:extLst>
              <a:ext uri="{FF2B5EF4-FFF2-40B4-BE49-F238E27FC236}">
                <a16:creationId xmlns:a16="http://schemas.microsoft.com/office/drawing/2014/main" id="{8A02DACC-9CA6-40D9-A5DD-BFA37A222985}"/>
              </a:ext>
            </a:extLst>
          </p:cNvPr>
          <p:cNvSpPr/>
          <p:nvPr/>
        </p:nvSpPr>
        <p:spPr>
          <a:xfrm>
            <a:off x="6382838" y="2743212"/>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6</a:t>
            </a:r>
          </a:p>
        </p:txBody>
      </p:sp>
      <p:sp>
        <p:nvSpPr>
          <p:cNvPr id="11" name="Oval 10">
            <a:extLst>
              <a:ext uri="{FF2B5EF4-FFF2-40B4-BE49-F238E27FC236}">
                <a16:creationId xmlns:a16="http://schemas.microsoft.com/office/drawing/2014/main" id="{9DEFCBD6-85FF-49FA-A43D-42868B150BBB}"/>
              </a:ext>
            </a:extLst>
          </p:cNvPr>
          <p:cNvSpPr/>
          <p:nvPr/>
        </p:nvSpPr>
        <p:spPr>
          <a:xfrm>
            <a:off x="839522" y="3231942"/>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7</a:t>
            </a:r>
          </a:p>
        </p:txBody>
      </p:sp>
      <p:sp>
        <p:nvSpPr>
          <p:cNvPr id="12" name="Oval 11">
            <a:extLst>
              <a:ext uri="{FF2B5EF4-FFF2-40B4-BE49-F238E27FC236}">
                <a16:creationId xmlns:a16="http://schemas.microsoft.com/office/drawing/2014/main" id="{DA134A2B-C164-4452-9B4D-9EDC47AC9E79}"/>
              </a:ext>
            </a:extLst>
          </p:cNvPr>
          <p:cNvSpPr/>
          <p:nvPr/>
        </p:nvSpPr>
        <p:spPr>
          <a:xfrm>
            <a:off x="7476805" y="3231942"/>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8</a:t>
            </a:r>
          </a:p>
        </p:txBody>
      </p:sp>
      <p:sp>
        <p:nvSpPr>
          <p:cNvPr id="13" name="Oval 12">
            <a:extLst>
              <a:ext uri="{FF2B5EF4-FFF2-40B4-BE49-F238E27FC236}">
                <a16:creationId xmlns:a16="http://schemas.microsoft.com/office/drawing/2014/main" id="{274C15DD-4E84-4F31-9941-1393EDC76602}"/>
              </a:ext>
            </a:extLst>
          </p:cNvPr>
          <p:cNvSpPr/>
          <p:nvPr/>
        </p:nvSpPr>
        <p:spPr>
          <a:xfrm>
            <a:off x="4250336" y="3746344"/>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UTM Avo" panose="02040603050506020204" pitchFamily="18" charset="0"/>
              </a:rPr>
              <a:t>9</a:t>
            </a:r>
          </a:p>
        </p:txBody>
      </p:sp>
      <p:grpSp>
        <p:nvGrpSpPr>
          <p:cNvPr id="15" name="Group 14">
            <a:extLst>
              <a:ext uri="{FF2B5EF4-FFF2-40B4-BE49-F238E27FC236}">
                <a16:creationId xmlns:a16="http://schemas.microsoft.com/office/drawing/2014/main" id="{B3117B8F-0D4C-4500-86FD-6F01B8AEED54}"/>
              </a:ext>
            </a:extLst>
          </p:cNvPr>
          <p:cNvGrpSpPr/>
          <p:nvPr/>
        </p:nvGrpSpPr>
        <p:grpSpPr>
          <a:xfrm>
            <a:off x="315305" y="4692869"/>
            <a:ext cx="687122" cy="499241"/>
            <a:chOff x="897432" y="1865714"/>
            <a:chExt cx="500745" cy="369332"/>
          </a:xfrm>
        </p:grpSpPr>
        <p:sp>
          <p:nvSpPr>
            <p:cNvPr id="16" name="Flowchart: Connector 15">
              <a:extLst>
                <a:ext uri="{FF2B5EF4-FFF2-40B4-BE49-F238E27FC236}">
                  <a16:creationId xmlns:a16="http://schemas.microsoft.com/office/drawing/2014/main" id="{51F3C66B-16E7-449B-93AE-C4D3FDEBD11B}"/>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extBox 37">
              <a:extLst>
                <a:ext uri="{FF2B5EF4-FFF2-40B4-BE49-F238E27FC236}">
                  <a16:creationId xmlns:a16="http://schemas.microsoft.com/office/drawing/2014/main" id="{7661199F-DA3D-4732-B472-4F16D0B094E9}"/>
                </a:ext>
              </a:extLst>
            </p:cNvPr>
            <p:cNvSpPr txBox="1"/>
            <p:nvPr/>
          </p:nvSpPr>
          <p:spPr>
            <a:xfrm>
              <a:off x="897432" y="1865714"/>
              <a:ext cx="50074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10</a:t>
              </a:r>
            </a:p>
          </p:txBody>
        </p:sp>
      </p:grpSp>
      <p:grpSp>
        <p:nvGrpSpPr>
          <p:cNvPr id="18" name="Group 17">
            <a:extLst>
              <a:ext uri="{FF2B5EF4-FFF2-40B4-BE49-F238E27FC236}">
                <a16:creationId xmlns:a16="http://schemas.microsoft.com/office/drawing/2014/main" id="{F6616DE0-9999-4F06-8C2A-3E9E56C34D59}"/>
              </a:ext>
            </a:extLst>
          </p:cNvPr>
          <p:cNvGrpSpPr/>
          <p:nvPr/>
        </p:nvGrpSpPr>
        <p:grpSpPr>
          <a:xfrm>
            <a:off x="4303981" y="4676892"/>
            <a:ext cx="687122" cy="369332"/>
            <a:chOff x="897432" y="1865714"/>
            <a:chExt cx="500745" cy="273227"/>
          </a:xfrm>
        </p:grpSpPr>
        <p:sp>
          <p:nvSpPr>
            <p:cNvPr id="19" name="Flowchart: Connector 18">
              <a:extLst>
                <a:ext uri="{FF2B5EF4-FFF2-40B4-BE49-F238E27FC236}">
                  <a16:creationId xmlns:a16="http://schemas.microsoft.com/office/drawing/2014/main" id="{1B82CDEB-DC76-4740-9703-A0BFAB47A0D8}"/>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TextBox 37">
              <a:extLst>
                <a:ext uri="{FF2B5EF4-FFF2-40B4-BE49-F238E27FC236}">
                  <a16:creationId xmlns:a16="http://schemas.microsoft.com/office/drawing/2014/main" id="{5ED943EF-91AA-4D96-9590-BBEEF3AAC7F5}"/>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11</a:t>
              </a:r>
            </a:p>
          </p:txBody>
        </p:sp>
      </p:grpSp>
      <p:grpSp>
        <p:nvGrpSpPr>
          <p:cNvPr id="21" name="Group 20">
            <a:extLst>
              <a:ext uri="{FF2B5EF4-FFF2-40B4-BE49-F238E27FC236}">
                <a16:creationId xmlns:a16="http://schemas.microsoft.com/office/drawing/2014/main" id="{68C848CA-05C5-41BE-AC8A-FB45270596C7}"/>
              </a:ext>
            </a:extLst>
          </p:cNvPr>
          <p:cNvGrpSpPr/>
          <p:nvPr/>
        </p:nvGrpSpPr>
        <p:grpSpPr>
          <a:xfrm>
            <a:off x="8065379" y="4662316"/>
            <a:ext cx="687122" cy="369332"/>
            <a:chOff x="897432" y="1865713"/>
            <a:chExt cx="500745" cy="273227"/>
          </a:xfrm>
        </p:grpSpPr>
        <p:sp>
          <p:nvSpPr>
            <p:cNvPr id="22" name="Flowchart: Connector 21">
              <a:extLst>
                <a:ext uri="{FF2B5EF4-FFF2-40B4-BE49-F238E27FC236}">
                  <a16:creationId xmlns:a16="http://schemas.microsoft.com/office/drawing/2014/main" id="{45EAC508-A010-4C84-BA53-3F104E522A73}"/>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TextBox 37">
              <a:extLst>
                <a:ext uri="{FF2B5EF4-FFF2-40B4-BE49-F238E27FC236}">
                  <a16:creationId xmlns:a16="http://schemas.microsoft.com/office/drawing/2014/main" id="{82A22212-2D72-41A2-9AB7-770E0E68C3DA}"/>
                </a:ext>
              </a:extLst>
            </p:cNvPr>
            <p:cNvSpPr txBox="1"/>
            <p:nvPr/>
          </p:nvSpPr>
          <p:spPr>
            <a:xfrm>
              <a:off x="897432" y="1865713"/>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12</a:t>
              </a:r>
            </a:p>
          </p:txBody>
        </p:sp>
      </p:grpSp>
      <p:grpSp>
        <p:nvGrpSpPr>
          <p:cNvPr id="24" name="Group 23">
            <a:extLst>
              <a:ext uri="{FF2B5EF4-FFF2-40B4-BE49-F238E27FC236}">
                <a16:creationId xmlns:a16="http://schemas.microsoft.com/office/drawing/2014/main" id="{ECEBEDC0-94A7-41C4-947C-D478550A8F64}"/>
              </a:ext>
            </a:extLst>
          </p:cNvPr>
          <p:cNvGrpSpPr/>
          <p:nvPr/>
        </p:nvGrpSpPr>
        <p:grpSpPr>
          <a:xfrm>
            <a:off x="2554008" y="5248978"/>
            <a:ext cx="687122" cy="369332"/>
            <a:chOff x="897432" y="1865714"/>
            <a:chExt cx="500745" cy="273227"/>
          </a:xfrm>
        </p:grpSpPr>
        <p:sp>
          <p:nvSpPr>
            <p:cNvPr id="25" name="Flowchart: Connector 24">
              <a:extLst>
                <a:ext uri="{FF2B5EF4-FFF2-40B4-BE49-F238E27FC236}">
                  <a16:creationId xmlns:a16="http://schemas.microsoft.com/office/drawing/2014/main" id="{151D72E7-72C0-48F2-AB4A-C7844FEBCDDE}"/>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TextBox 37">
              <a:extLst>
                <a:ext uri="{FF2B5EF4-FFF2-40B4-BE49-F238E27FC236}">
                  <a16:creationId xmlns:a16="http://schemas.microsoft.com/office/drawing/2014/main" id="{DB962DF8-67C6-4FDD-AB0F-61BD9E5B51D5}"/>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13</a:t>
              </a:r>
            </a:p>
          </p:txBody>
        </p:sp>
      </p:grpSp>
      <p:grpSp>
        <p:nvGrpSpPr>
          <p:cNvPr id="27" name="Group 26">
            <a:extLst>
              <a:ext uri="{FF2B5EF4-FFF2-40B4-BE49-F238E27FC236}">
                <a16:creationId xmlns:a16="http://schemas.microsoft.com/office/drawing/2014/main" id="{7E020B70-2E91-458F-9BCF-3AEAF47DF02B}"/>
              </a:ext>
            </a:extLst>
          </p:cNvPr>
          <p:cNvGrpSpPr/>
          <p:nvPr/>
        </p:nvGrpSpPr>
        <p:grpSpPr>
          <a:xfrm>
            <a:off x="265554" y="5784603"/>
            <a:ext cx="687122" cy="369332"/>
            <a:chOff x="897432" y="1865714"/>
            <a:chExt cx="500745" cy="273227"/>
          </a:xfrm>
        </p:grpSpPr>
        <p:sp>
          <p:nvSpPr>
            <p:cNvPr id="28" name="Flowchart: Connector 27">
              <a:extLst>
                <a:ext uri="{FF2B5EF4-FFF2-40B4-BE49-F238E27FC236}">
                  <a16:creationId xmlns:a16="http://schemas.microsoft.com/office/drawing/2014/main" id="{B86865B7-EBFD-499A-8A81-2CE5FE7DF1E2}"/>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TextBox 37">
              <a:extLst>
                <a:ext uri="{FF2B5EF4-FFF2-40B4-BE49-F238E27FC236}">
                  <a16:creationId xmlns:a16="http://schemas.microsoft.com/office/drawing/2014/main" id="{E49A7C4C-E18A-4AC2-9DF4-C5B304555939}"/>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14</a:t>
              </a:r>
            </a:p>
          </p:txBody>
        </p:sp>
      </p:grpSp>
      <p:pic>
        <p:nvPicPr>
          <p:cNvPr id="30" name="Picture 29" descr="A child sitting on a chair&#10;&#10;Description automatically generated with low confidence">
            <a:extLst>
              <a:ext uri="{FF2B5EF4-FFF2-40B4-BE49-F238E27FC236}">
                <a16:creationId xmlns:a16="http://schemas.microsoft.com/office/drawing/2014/main" id="{4A976E7F-C638-4D42-947D-23888B43FB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3228" y="496517"/>
            <a:ext cx="856350" cy="883847"/>
          </a:xfrm>
          <a:prstGeom prst="rect">
            <a:avLst/>
          </a:prstGeom>
        </p:spPr>
      </p:pic>
      <p:pic>
        <p:nvPicPr>
          <p:cNvPr id="31" name="Picture 30">
            <a:extLst>
              <a:ext uri="{FF2B5EF4-FFF2-40B4-BE49-F238E27FC236}">
                <a16:creationId xmlns:a16="http://schemas.microsoft.com/office/drawing/2014/main" id="{C9A6452A-79D1-43F2-B0C2-F836DA98E275}"/>
              </a:ext>
            </a:extLst>
          </p:cNvPr>
          <p:cNvPicPr>
            <a:picLocks noChangeAspect="1"/>
          </p:cNvPicPr>
          <p:nvPr/>
        </p:nvPicPr>
        <p:blipFill>
          <a:blip r:embed="rId4"/>
          <a:stretch>
            <a:fillRect/>
          </a:stretch>
        </p:blipFill>
        <p:spPr>
          <a:xfrm>
            <a:off x="9481566" y="468855"/>
            <a:ext cx="2351314" cy="833534"/>
          </a:xfrm>
          <a:prstGeom prst="rect">
            <a:avLst/>
          </a:prstGeom>
        </p:spPr>
      </p:pic>
      <p:sp>
        <p:nvSpPr>
          <p:cNvPr id="32" name="Rectangle 31"/>
          <p:cNvSpPr/>
          <p:nvPr/>
        </p:nvSpPr>
        <p:spPr>
          <a:xfrm>
            <a:off x="19159" y="0"/>
            <a:ext cx="12135169" cy="4017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012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859642-BA66-441F-B1BE-420259624316}"/>
              </a:ext>
            </a:extLst>
          </p:cNvPr>
          <p:cNvPicPr>
            <a:picLocks noChangeAspect="1"/>
          </p:cNvPicPr>
          <p:nvPr/>
        </p:nvPicPr>
        <p:blipFill>
          <a:blip r:embed="rId2"/>
          <a:stretch>
            <a:fillRect/>
          </a:stretch>
        </p:blipFill>
        <p:spPr>
          <a:xfrm>
            <a:off x="0" y="0"/>
            <a:ext cx="12192000" cy="6842485"/>
          </a:xfrm>
          <a:prstGeom prst="rect">
            <a:avLst/>
          </a:prstGeom>
        </p:spPr>
      </p:pic>
      <p:sp>
        <p:nvSpPr>
          <p:cNvPr id="5" name="TextBox 4">
            <a:extLst>
              <a:ext uri="{FF2B5EF4-FFF2-40B4-BE49-F238E27FC236}">
                <a16:creationId xmlns:a16="http://schemas.microsoft.com/office/drawing/2014/main" id="{80723A35-B734-4084-A12C-6569FFF5A37F}"/>
              </a:ext>
            </a:extLst>
          </p:cNvPr>
          <p:cNvSpPr txBox="1"/>
          <p:nvPr/>
        </p:nvSpPr>
        <p:spPr>
          <a:xfrm>
            <a:off x="2053343" y="2616168"/>
            <a:ext cx="10346575" cy="1015663"/>
          </a:xfrm>
          <a:prstGeom prst="rect">
            <a:avLst/>
          </a:prstGeom>
          <a:noFill/>
        </p:spPr>
        <p:txBody>
          <a:bodyPr wrap="square">
            <a:spAutoFit/>
          </a:bodyPr>
          <a:lstStyle/>
          <a:p>
            <a:r>
              <a:rPr lang="en-US" sz="6000" b="1">
                <a:solidFill>
                  <a:srgbClr val="FF0000"/>
                </a:solidFill>
                <a:effectLst>
                  <a:outerShdw blurRad="38100" dist="38100" dir="2700000" algn="tl">
                    <a:srgbClr val="000000">
                      <a:alpha val="43137"/>
                    </a:srgbClr>
                  </a:outerShdw>
                </a:effectLst>
                <a:latin typeface="+mj-lt"/>
              </a:rPr>
              <a:t>     </a:t>
            </a:r>
            <a:r>
              <a:rPr lang="en-US" sz="6000" b="1">
                <a:solidFill>
                  <a:srgbClr val="010A58"/>
                </a:solidFill>
                <a:effectLst>
                  <a:outerShdw blurRad="38100" dist="38100" dir="2700000" algn="tl">
                    <a:srgbClr val="000000">
                      <a:alpha val="43137"/>
                    </a:srgbClr>
                  </a:outerShdw>
                </a:effectLst>
                <a:latin typeface="+mj-lt"/>
              </a:rPr>
              <a:t>Luyện đọc đoạn</a:t>
            </a:r>
            <a:endParaRPr lang="en-US" sz="6000" b="1" dirty="0">
              <a:solidFill>
                <a:srgbClr val="010A58"/>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164130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everal&#10;&#10;Description automatically generated">
            <a:extLst>
              <a:ext uri="{FF2B5EF4-FFF2-40B4-BE49-F238E27FC236}">
                <a16:creationId xmlns:a16="http://schemas.microsoft.com/office/drawing/2014/main" id="{20207963-B299-4ACF-ABA5-1F34FFCC3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TextBox 6">
            <a:extLst>
              <a:ext uri="{FF2B5EF4-FFF2-40B4-BE49-F238E27FC236}">
                <a16:creationId xmlns:a16="http://schemas.microsoft.com/office/drawing/2014/main" id="{DBD52C18-8737-41BB-AEF8-AC632E4950AC}"/>
              </a:ext>
            </a:extLst>
          </p:cNvPr>
          <p:cNvSpPr txBox="1"/>
          <p:nvPr/>
        </p:nvSpPr>
        <p:spPr>
          <a:xfrm>
            <a:off x="1119674" y="2800544"/>
            <a:ext cx="9952653" cy="1485087"/>
          </a:xfrm>
          <a:prstGeom prst="rect">
            <a:avLst/>
          </a:prstGeom>
          <a:noFill/>
        </p:spPr>
        <p:txBody>
          <a:bodyPr wrap="square" rtlCol="0">
            <a:spAutoFit/>
          </a:bodyPr>
          <a:lstStyle/>
          <a:p>
            <a:pPr>
              <a:lnSpc>
                <a:spcPct val="120000"/>
              </a:lnSpc>
            </a:pPr>
            <a:r>
              <a:rPr lang="en-US" sz="4000" dirty="0"/>
              <a:t>       </a:t>
            </a:r>
            <a:r>
              <a:rPr lang="en-US" sz="4000" dirty="0" err="1"/>
              <a:t>Hôm</a:t>
            </a:r>
            <a:r>
              <a:rPr lang="en-US" sz="4000" dirty="0"/>
              <a:t> nay </a:t>
            </a:r>
            <a:r>
              <a:rPr lang="en-US" sz="4000" dirty="0" err="1"/>
              <a:t>có</a:t>
            </a:r>
            <a:r>
              <a:rPr lang="en-US" sz="4000" dirty="0"/>
              <a:t> </a:t>
            </a:r>
            <a:r>
              <a:rPr lang="en-US" sz="4000" dirty="0" err="1"/>
              <a:t>tiết</a:t>
            </a:r>
            <a:r>
              <a:rPr lang="en-US" sz="4000" dirty="0"/>
              <a:t> </a:t>
            </a:r>
            <a:r>
              <a:rPr lang="en-US" sz="4000" dirty="0" err="1"/>
              <a:t>luyện</a:t>
            </a:r>
            <a:r>
              <a:rPr lang="en-US" sz="4000" dirty="0"/>
              <a:t> </a:t>
            </a:r>
            <a:r>
              <a:rPr lang="en-US" sz="4000" dirty="0" err="1"/>
              <a:t>nói</a:t>
            </a:r>
            <a:r>
              <a:rPr lang="en-US" sz="4000" dirty="0"/>
              <a:t>. </a:t>
            </a:r>
            <a:r>
              <a:rPr lang="en-US" sz="4000" dirty="0" err="1"/>
              <a:t>Cô</a:t>
            </a:r>
            <a:r>
              <a:rPr lang="en-US" sz="4000" dirty="0"/>
              <a:t> </a:t>
            </a:r>
            <a:r>
              <a:rPr lang="en-US" sz="4000" dirty="0" err="1"/>
              <a:t>giáo</a:t>
            </a:r>
            <a:r>
              <a:rPr lang="en-US" sz="4000" dirty="0"/>
              <a:t> </a:t>
            </a:r>
            <a:r>
              <a:rPr lang="en-US" sz="4000" dirty="0" err="1"/>
              <a:t>hỏi</a:t>
            </a:r>
            <a:r>
              <a:rPr lang="en-US" sz="4000" dirty="0"/>
              <a:t>: “</a:t>
            </a:r>
            <a:r>
              <a:rPr lang="en-US" sz="4000" dirty="0" err="1"/>
              <a:t>Khi</a:t>
            </a:r>
            <a:r>
              <a:rPr lang="en-US" sz="4000" dirty="0"/>
              <a:t> </a:t>
            </a:r>
            <a:r>
              <a:rPr lang="en-US" sz="4000" dirty="0" err="1"/>
              <a:t>đi</a:t>
            </a:r>
            <a:r>
              <a:rPr lang="en-US" sz="4000" dirty="0"/>
              <a:t> </a:t>
            </a:r>
            <a:r>
              <a:rPr lang="en-US" sz="4000" dirty="0" err="1"/>
              <a:t>học</a:t>
            </a:r>
            <a:r>
              <a:rPr lang="en-US" sz="4000" dirty="0"/>
              <a:t>, </a:t>
            </a:r>
            <a:r>
              <a:rPr lang="en-US" sz="4000" dirty="0" err="1"/>
              <a:t>em</a:t>
            </a:r>
            <a:r>
              <a:rPr lang="en-US" sz="4000" dirty="0"/>
              <a:t> </a:t>
            </a:r>
            <a:r>
              <a:rPr lang="en-US" sz="4000" dirty="0" err="1"/>
              <a:t>mang</a:t>
            </a:r>
            <a:r>
              <a:rPr lang="en-US" sz="4000" dirty="0"/>
              <a:t> </a:t>
            </a:r>
            <a:r>
              <a:rPr lang="en-US" sz="4000" dirty="0" err="1"/>
              <a:t>những</a:t>
            </a:r>
            <a:r>
              <a:rPr lang="en-US" sz="4000" dirty="0"/>
              <a:t> </a:t>
            </a:r>
            <a:r>
              <a:rPr lang="en-US" sz="4000" dirty="0" err="1"/>
              <a:t>gì</a:t>
            </a:r>
            <a:r>
              <a:rPr lang="en-US" sz="4000" dirty="0"/>
              <a:t>?”.</a:t>
            </a:r>
          </a:p>
        </p:txBody>
      </p:sp>
      <p:grpSp>
        <p:nvGrpSpPr>
          <p:cNvPr id="8" name="Group 7">
            <a:extLst>
              <a:ext uri="{FF2B5EF4-FFF2-40B4-BE49-F238E27FC236}">
                <a16:creationId xmlns:a16="http://schemas.microsoft.com/office/drawing/2014/main" id="{7EBA07E4-6858-4E66-B5F0-CAFB177A64C0}"/>
              </a:ext>
            </a:extLst>
          </p:cNvPr>
          <p:cNvGrpSpPr/>
          <p:nvPr/>
        </p:nvGrpSpPr>
        <p:grpSpPr>
          <a:xfrm>
            <a:off x="4519127" y="1214392"/>
            <a:ext cx="3153746" cy="777551"/>
            <a:chOff x="2851112" y="2166276"/>
            <a:chExt cx="6609046" cy="1701462"/>
          </a:xfrm>
        </p:grpSpPr>
        <p:grpSp>
          <p:nvGrpSpPr>
            <p:cNvPr id="9" name="Group 8">
              <a:extLst>
                <a:ext uri="{FF2B5EF4-FFF2-40B4-BE49-F238E27FC236}">
                  <a16:creationId xmlns:a16="http://schemas.microsoft.com/office/drawing/2014/main" id="{C5476677-89AE-4C5B-A1D6-27E755352F2A}"/>
                </a:ext>
              </a:extLst>
            </p:cNvPr>
            <p:cNvGrpSpPr/>
            <p:nvPr/>
          </p:nvGrpSpPr>
          <p:grpSpPr>
            <a:xfrm>
              <a:off x="2851112" y="2166276"/>
              <a:ext cx="6609046" cy="1701462"/>
              <a:chOff x="2408105" y="4289046"/>
              <a:chExt cx="4503850" cy="1079064"/>
            </a:xfrm>
          </p:grpSpPr>
          <p:sp>
            <p:nvSpPr>
              <p:cNvPr id="11" name="Flowchart: Terminator 10">
                <a:extLst>
                  <a:ext uri="{FF2B5EF4-FFF2-40B4-BE49-F238E27FC236}">
                    <a16:creationId xmlns:a16="http://schemas.microsoft.com/office/drawing/2014/main" id="{72A0D6C5-83EA-484E-80A2-3C7036514D6E}"/>
                  </a:ext>
                </a:extLst>
              </p:cNvPr>
              <p:cNvSpPr/>
              <p:nvPr/>
            </p:nvSpPr>
            <p:spPr>
              <a:xfrm>
                <a:off x="2419467" y="4289046"/>
                <a:ext cx="4492488" cy="1079064"/>
              </a:xfrm>
              <a:prstGeom prst="flowChartTerminator">
                <a:avLst/>
              </a:prstGeom>
              <a:solidFill>
                <a:srgbClr val="3A6F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Đoạn 1</a:t>
                </a:r>
              </a:p>
            </p:txBody>
          </p:sp>
          <p:sp>
            <p:nvSpPr>
              <p:cNvPr id="12" name="Oval 11">
                <a:extLst>
                  <a:ext uri="{FF2B5EF4-FFF2-40B4-BE49-F238E27FC236}">
                    <a16:creationId xmlns:a16="http://schemas.microsoft.com/office/drawing/2014/main" id="{0116F9B4-173C-4FD1-B362-B93F4FE20A59}"/>
                  </a:ext>
                </a:extLst>
              </p:cNvPr>
              <p:cNvSpPr/>
              <p:nvPr/>
            </p:nvSpPr>
            <p:spPr>
              <a:xfrm>
                <a:off x="2408105" y="4336745"/>
                <a:ext cx="1045033" cy="970171"/>
              </a:xfrm>
              <a:prstGeom prst="ellipse">
                <a:avLst/>
              </a:prstGeom>
              <a:solidFill>
                <a:srgbClr val="DADDFC"/>
              </a:solidFill>
              <a:ln>
                <a:solidFill>
                  <a:srgbClr val="FC9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2C54EFAC-C44B-4B07-A446-6E34F6D161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77534" y="2241487"/>
              <a:ext cx="1280659" cy="1280659"/>
            </a:xfrm>
            <a:prstGeom prst="rect">
              <a:avLst/>
            </a:prstGeom>
          </p:spPr>
        </p:pic>
      </p:grpSp>
    </p:spTree>
    <p:extLst>
      <p:ext uri="{BB962C8B-B14F-4D97-AF65-F5344CB8AC3E}">
        <p14:creationId xmlns:p14="http://schemas.microsoft.com/office/powerpoint/2010/main" val="4135339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1143</TotalTime>
  <Words>290</Words>
  <Application>Microsoft Office PowerPoint</Application>
  <PresentationFormat>Widescreen</PresentationFormat>
  <Paragraphs>45</Paragraphs>
  <Slides>19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VNI-Avo</vt:lpstr>
      <vt:lpstr>Times New Roman</vt:lpstr>
      <vt:lpstr>Arial</vt:lpstr>
      <vt:lpstr>宋体</vt:lpstr>
      <vt:lpstr>UTM Avo</vt:lpstr>
      <vt:lpstr>Calibri</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Nhan</cp:lastModifiedBy>
  <cp:revision>79</cp:revision>
  <dcterms:created xsi:type="dcterms:W3CDTF">2021-11-01T08:16:43Z</dcterms:created>
  <dcterms:modified xsi:type="dcterms:W3CDTF">2022-04-16T06:06:48Z</dcterms:modified>
</cp:coreProperties>
</file>