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583" r:id="rId2"/>
    <p:sldId id="466" r:id="rId3"/>
    <p:sldId id="535" r:id="rId4"/>
    <p:sldId id="471" r:id="rId5"/>
    <p:sldId id="538" r:id="rId6"/>
    <p:sldId id="472" r:id="rId7"/>
    <p:sldId id="539" r:id="rId8"/>
    <p:sldId id="540" r:id="rId9"/>
    <p:sldId id="485" r:id="rId10"/>
    <p:sldId id="506" r:id="rId11"/>
    <p:sldId id="264" r:id="rId12"/>
    <p:sldId id="256" r:id="rId13"/>
    <p:sldId id="257" r:id="rId14"/>
    <p:sldId id="265" r:id="rId15"/>
    <p:sldId id="266" r:id="rId16"/>
    <p:sldId id="544" r:id="rId17"/>
    <p:sldId id="268" r:id="rId18"/>
    <p:sldId id="530" r:id="rId19"/>
    <p:sldId id="53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A5634-E972-45D7-847B-9E428086230E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04FAD-FB35-4DBE-8399-3EC59FAF5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2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D1116-2EEE-48BB-8511-59D291E5D09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314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82501BA6-135B-48B1-BC88-6DA6A5712E94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45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48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4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57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21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22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52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8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76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3/26/2022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=""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925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1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0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6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101600"/>
            <a:ext cx="12484099" cy="69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="" xmlns:a16="http://schemas.microsoft.com/office/drawing/2014/main" id="{A6E0E954-4F3D-41F1-B6EB-FCF5D97BFC4E}"/>
              </a:ext>
            </a:extLst>
          </p:cNvPr>
          <p:cNvSpPr/>
          <p:nvPr userDrawn="1"/>
        </p:nvSpPr>
        <p:spPr>
          <a:xfrm>
            <a:off x="10806935" y="170906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92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83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87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9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3284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6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slide" Target="slide14.xml"/><Relationship Id="rId18" Type="http://schemas.openxmlformats.org/officeDocument/2006/relationships/image" Target="../media/image33.png"/><Relationship Id="rId3" Type="http://schemas.openxmlformats.org/officeDocument/2006/relationships/audio" Target="../media/audio2.wav"/><Relationship Id="rId7" Type="http://schemas.openxmlformats.org/officeDocument/2006/relationships/image" Target="../media/image28.jpeg"/><Relationship Id="rId12" Type="http://schemas.openxmlformats.org/officeDocument/2006/relationships/image" Target="../media/image32.png"/><Relationship Id="rId17" Type="http://schemas.openxmlformats.org/officeDocument/2006/relationships/slide" Target="slide18.xml"/><Relationship Id="rId2" Type="http://schemas.openxmlformats.org/officeDocument/2006/relationships/audio" Target="../media/audio1.wav"/><Relationship Id="rId16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11" Type="http://schemas.openxmlformats.org/officeDocument/2006/relationships/slide" Target="slide13.xml"/><Relationship Id="rId5" Type="http://schemas.openxmlformats.org/officeDocument/2006/relationships/audio" Target="../media/audio4.wav"/><Relationship Id="rId15" Type="http://schemas.openxmlformats.org/officeDocument/2006/relationships/slide" Target="slide16.xml"/><Relationship Id="rId10" Type="http://schemas.openxmlformats.org/officeDocument/2006/relationships/image" Target="../media/image31.png"/><Relationship Id="rId4" Type="http://schemas.openxmlformats.org/officeDocument/2006/relationships/audio" Target="../media/audio3.wav"/><Relationship Id="rId9" Type="http://schemas.openxmlformats.org/officeDocument/2006/relationships/image" Target="../media/image30.png"/><Relationship Id="rId1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slide" Target="slide12.xml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slide" Target="slide12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slide" Target="slide12.xml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slide" Target="slide12.xml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microsoft.com/office/2007/relationships/hdphoto" Target="../media/hdphoto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slide" Target="slide12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9975700" y="242979"/>
            <a:ext cx="20345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1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=""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2848093"/>
            <a:ext cx="12184505" cy="2467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>
                <a:solidFill>
                  <a:srgbClr val="002060"/>
                </a:solidFill>
                <a:latin typeface="UTM Avo" panose="02040603050506020204" pitchFamily="18" charset="0"/>
              </a:rPr>
              <a:t> 28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>
              <a:lnSpc>
                <a:spcPct val="150000"/>
              </a:lnSpc>
              <a:buSzPts val="990"/>
            </a:pPr>
            <a:r>
              <a:rPr lang="en-US" sz="5200" b="1" err="1">
                <a:solidFill>
                  <a:srgbClr val="FF0000"/>
                </a:solidFill>
                <a:latin typeface="UTM Avo" panose="02040603050506020204" pitchFamily="18" charset="0"/>
              </a:rPr>
              <a:t>Bài</a:t>
            </a:r>
            <a:r>
              <a:rPr lang="en-US" sz="5200" b="1">
                <a:solidFill>
                  <a:srgbClr val="FF0000"/>
                </a:solidFill>
                <a:latin typeface="UTM Avo" panose="02040603050506020204" pitchFamily="18" charset="0"/>
              </a:rPr>
              <a:t> 61: Phép cộng dạng</a:t>
            </a:r>
            <a:br>
              <a:rPr lang="en-US" sz="5200" b="1">
                <a:solidFill>
                  <a:srgbClr val="FF0000"/>
                </a:solidFill>
                <a:latin typeface="UTM Avo" panose="02040603050506020204" pitchFamily="18" charset="0"/>
              </a:rPr>
            </a:br>
            <a:r>
              <a:rPr lang="en-US" sz="5200" b="1">
                <a:solidFill>
                  <a:srgbClr val="FF0000"/>
                </a:solidFill>
                <a:latin typeface="UTM Avo" panose="02040603050506020204" pitchFamily="18" charset="0"/>
              </a:rPr>
              <a:t> 25 + 4, 25 + 40 – Tiết 1</a:t>
            </a:r>
            <a:endParaRPr sz="52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3" name="Picture 17">
            <a:extLst>
              <a:ext uri="{FF2B5EF4-FFF2-40B4-BE49-F238E27FC236}">
                <a16:creationId xmlns="" xmlns:a16="http://schemas.microsoft.com/office/drawing/2014/main" id="{80FD17EF-A484-404E-B64B-0F49B0704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747566" y="3973976"/>
            <a:ext cx="2603549" cy="2715492"/>
          </a:xfrm>
          <a:prstGeom prst="rect">
            <a:avLst/>
          </a:prstGeom>
        </p:spPr>
      </p:pic>
      <p:pic>
        <p:nvPicPr>
          <p:cNvPr id="4" name="Picture 18">
            <a:extLst>
              <a:ext uri="{FF2B5EF4-FFF2-40B4-BE49-F238E27FC236}">
                <a16:creationId xmlns="" xmlns:a16="http://schemas.microsoft.com/office/drawing/2014/main" id="{1DBEEC00-E48E-4927-8729-96A2CB1AC3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805484" y="3941620"/>
            <a:ext cx="3126438" cy="2747847"/>
          </a:xfrm>
          <a:prstGeom prst="rect">
            <a:avLst/>
          </a:prstGeom>
        </p:spPr>
      </p:pic>
      <p:sp>
        <p:nvSpPr>
          <p:cNvPr id="5" name="Thought Bubble: Cloud 2">
            <a:extLst>
              <a:ext uri="{FF2B5EF4-FFF2-40B4-BE49-F238E27FC236}">
                <a16:creationId xmlns="" xmlns:a16="http://schemas.microsoft.com/office/drawing/2014/main" id="{2BC6DEAD-7830-47CD-AA74-80DC8FF5B0B1}"/>
              </a:ext>
            </a:extLst>
          </p:cNvPr>
          <p:cNvSpPr/>
          <p:nvPr/>
        </p:nvSpPr>
        <p:spPr>
          <a:xfrm>
            <a:off x="4365230" y="3236184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AD1B76FC-FB86-4A12-A632-5F7917AA2B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999523" y="797936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5">
            <a:extLst>
              <a:ext uri="{FF2B5EF4-FFF2-40B4-BE49-F238E27FC236}">
                <a16:creationId xmlns="" xmlns:a16="http://schemas.microsoft.com/office/drawing/2014/main" id="{45F486AF-F0AB-415E-9FD5-9EE6EF5037FD}"/>
              </a:ext>
            </a:extLst>
          </p:cNvPr>
          <p:cNvSpPr/>
          <p:nvPr/>
        </p:nvSpPr>
        <p:spPr>
          <a:xfrm>
            <a:off x="2115401" y="1393070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25 + 4,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đặt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toán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="" xmlns:a16="http://schemas.microsoft.com/office/drawing/2014/main" id="{5BDE725B-3576-4A00-A152-BE667C85CF46}"/>
              </a:ext>
            </a:extLst>
          </p:cNvPr>
          <p:cNvSpPr/>
          <p:nvPr/>
        </p:nvSpPr>
        <p:spPr>
          <a:xfrm>
            <a:off x="5105343" y="3629891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398684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/>
        </p:nvSpPr>
        <p:spPr bwMode="auto">
          <a:xfrm>
            <a:off x="2174875" y="419749"/>
            <a:ext cx="8940800" cy="1076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VƯỢT CHƯỚNG NGẠI VẬT!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2536826"/>
            <a:ext cx="314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LUẬT CHƠI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914654" y="1570406"/>
            <a:ext cx="9042400" cy="3359061"/>
          </a:xfrm>
          <a:prstGeom prst="rect">
            <a:avLst/>
          </a:prstGeom>
          <a:solidFill>
            <a:srgbClr val="8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   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Trên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màn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hình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5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chướng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ngại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Khi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người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nhấn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chuột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hình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ảnh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lái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xe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thì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xe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sẽ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chạy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lên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trí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dấu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hỏi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chấm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trên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đường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khi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đó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nhân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xuất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hiện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nhấn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chuột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nhân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thì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nội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dung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câu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hỏi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sẽ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hiện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ra.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Arial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  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Nếu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trả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lời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đúng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câu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hỏi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thì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nhân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sẽ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biến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mất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xe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sẽ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tiếp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tục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di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chuyển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về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phía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trước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nếu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trả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lời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hết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các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câu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hỏi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sẽ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thắng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cuộc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Arial" charset="0"/>
              </a:rPr>
              <a:t>.</a:t>
            </a:r>
          </a:p>
        </p:txBody>
      </p:sp>
      <p:pic>
        <p:nvPicPr>
          <p:cNvPr id="30725" name="Picture 6" descr="logodan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1" y="4705350"/>
            <a:ext cx="18669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logodan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3" y="5141913"/>
            <a:ext cx="1492249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29" descr="e-bloemen-0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68" y="5697538"/>
            <a:ext cx="46270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29" descr="e-bloemen-0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5697538"/>
            <a:ext cx="46270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27" descr="Blume90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0" y="5003800"/>
            <a:ext cx="23876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7130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ết quả hình ảnh cho thảm cỏ nhân tạ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" r="2764"/>
          <a:stretch/>
        </p:blipFill>
        <p:spPr bwMode="auto">
          <a:xfrm>
            <a:off x="14221" y="431333"/>
            <a:ext cx="12163491" cy="645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UONG DUA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42926"/>
            <a:ext cx="12514998" cy="6451552"/>
          </a:xfrm>
          <a:prstGeom prst="rect">
            <a:avLst/>
          </a:prstGeom>
        </p:spPr>
      </p:pic>
      <p:pic>
        <p:nvPicPr>
          <p:cNvPr id="5" name="NGUOI DUA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520" y="5653799"/>
            <a:ext cx="1002648" cy="921223"/>
          </a:xfrm>
          <a:prstGeom prst="rect">
            <a:avLst/>
          </a:prstGeom>
        </p:spPr>
      </p:pic>
      <p:pic>
        <p:nvPicPr>
          <p:cNvPr id="7" name="WI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77" y="692885"/>
            <a:ext cx="2036769" cy="2036769"/>
          </a:xfrm>
          <a:prstGeom prst="rect">
            <a:avLst/>
          </a:prstGeom>
        </p:spPr>
      </p:pic>
      <p:pic>
        <p:nvPicPr>
          <p:cNvPr id="8" name="HOI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29" y="3768702"/>
            <a:ext cx="1319969" cy="1195338"/>
          </a:xfrm>
          <a:prstGeom prst="rect">
            <a:avLst/>
          </a:prstGeom>
        </p:spPr>
      </p:pic>
      <p:pic>
        <p:nvPicPr>
          <p:cNvPr id="9" name="HOI 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522" y="772000"/>
            <a:ext cx="1319969" cy="1195338"/>
          </a:xfrm>
          <a:prstGeom prst="rect">
            <a:avLst/>
          </a:prstGeom>
        </p:spPr>
      </p:pic>
      <p:pic>
        <p:nvPicPr>
          <p:cNvPr id="10" name="HOI 3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308" y="3901031"/>
            <a:ext cx="1319969" cy="1195338"/>
          </a:xfrm>
          <a:prstGeom prst="rect">
            <a:avLst/>
          </a:prstGeom>
        </p:spPr>
      </p:pic>
      <p:pic>
        <p:nvPicPr>
          <p:cNvPr id="11" name="HOI 4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017" y="5239244"/>
            <a:ext cx="1319969" cy="1195338"/>
          </a:xfrm>
          <a:prstGeom prst="rect">
            <a:avLst/>
          </a:prstGeom>
        </p:spPr>
      </p:pic>
      <p:pic>
        <p:nvPicPr>
          <p:cNvPr id="12" name="HOI 5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950" y="1303503"/>
            <a:ext cx="1319969" cy="11953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362195" y="-105144"/>
            <a:ext cx="53944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50" normalizeH="0" baseline="0" noProof="0" dirty="0">
                <a:ln w="11430"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VƯỢT CHƯỚNG NGẠI VẬT</a:t>
            </a:r>
          </a:p>
        </p:txBody>
      </p:sp>
      <p:grpSp>
        <p:nvGrpSpPr>
          <p:cNvPr id="13" name="Nhóm 12">
            <a:extLst>
              <a:ext uri="{FF2B5EF4-FFF2-40B4-BE49-F238E27FC236}">
                <a16:creationId xmlns="" xmlns:a16="http://schemas.microsoft.com/office/drawing/2014/main" id="{18978D30-5888-4BD2-8BB9-24903E9B8A95}"/>
              </a:ext>
            </a:extLst>
          </p:cNvPr>
          <p:cNvGrpSpPr/>
          <p:nvPr/>
        </p:nvGrpSpPr>
        <p:grpSpPr>
          <a:xfrm>
            <a:off x="10381576" y="6103776"/>
            <a:ext cx="2017512" cy="718923"/>
            <a:chOff x="10465320" y="319703"/>
            <a:chExt cx="1709792" cy="718923"/>
          </a:xfrm>
        </p:grpSpPr>
        <p:pic>
          <p:nvPicPr>
            <p:cNvPr id="14" name="Picture 2" descr="C:\Users\ADMIN\Desktop\Tai nguyen thiet ke tro choi\Bảng gỗ\Picture1 (2).png">
              <a:hlinkClick r:id="rId17" action="ppaction://hlinksldjump"/>
              <a:extLst>
                <a:ext uri="{FF2B5EF4-FFF2-40B4-BE49-F238E27FC236}">
                  <a16:creationId xmlns="" xmlns:a16="http://schemas.microsoft.com/office/drawing/2014/main" id="{BEE27672-9642-4BE0-906A-E02CE6392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5320" y="319703"/>
              <a:ext cx="1691103" cy="718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Hộp Văn bản 14">
              <a:hlinkClick r:id="rId17" action="ppaction://hlinksldjump"/>
              <a:extLst>
                <a:ext uri="{FF2B5EF4-FFF2-40B4-BE49-F238E27FC236}">
                  <a16:creationId xmlns="" xmlns:a16="http://schemas.microsoft.com/office/drawing/2014/main" id="{EAC6D3AA-30F7-4660-8ADA-0E7BFD1E4988}"/>
                </a:ext>
              </a:extLst>
            </p:cNvPr>
            <p:cNvSpPr txBox="1"/>
            <p:nvPr/>
          </p:nvSpPr>
          <p:spPr>
            <a:xfrm>
              <a:off x="10723034" y="497636"/>
              <a:ext cx="1452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rPr>
                <a:t>KẾT THÚC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94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394E-7 4.81481E-6 L 0.09587 4.81481E-6 L 0.13013 -0.08172 L 0.1739 -0.1351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8" y="-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87 -0.13519 L 0.26339 -0.16945 L 0.30481 -0.21575 L 0.32357 -0.32709 L 0.31393 -0.44792 L 0.31184 -0.56505 " pathEditMode="relative" rAng="0" ptsTypes="AAAA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8" y="-2150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184 -0.56505 L 0.26338 -0.66736 L 0.19773 -0.72037 L 0.11527 -0.69769 L 0.07893 -0.59977 L 0.08701 -0.45811 L 0.09756 -0.44468 L 0.13169 -0.38148 L 0.26234 -0.34885 L 0.4025 -0.34375 L 0.5084 -0.35116 " pathEditMode="relative" rAng="0" ptsTypes="AAAAAAAAA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4" y="328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84 -0.35116 L 0.63866 -0.347 L 0.78703 -0.35116 L 0.88043 -0.34491 L 0.87769 -0.2632 L 0.85737 -0.17246 L 0.84578 -0.16806 L 0.68855 -0.14144 L 0.64882 -0.0463 L 0.64635 -0.02663 L 0.61574 0.02199 L 0.5058 0.04212 L 0.46386 0.00208 " pathEditMode="relative" rAng="0" ptsTypes="AAAAAAAAAAA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74" y="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386 -0.03288 L 0.45721 -0.11922 L 0.45721 -0.13866 L 0.45825 -0.42061 L 0.45943 -0.44213 L 0.455 -0.61436 C 0.45852 -0.63264 0.45604 -0.62709 0.45943 -0.63357 L 0.50306 -0.69815 C 0.50567 -0.70186 0.50814 -0.70579 0.51088 -0.70903 C 0.51231 -0.71065 0.51544 -0.71343 0.51544 -0.7132 L 0.58018 -0.72385 L 0.59021 -0.71551 L 0.65403 -0.62292 L 0.66641 -0.52176 L 0.70562 -0.49399 " pathEditMode="relative" rAng="0" ptsTypes="AAAAAAAAAAAAAA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45" y="-3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991 -0.49329 L 0.87977 -0.5032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7" y="-50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12192000" cy="6526952"/>
          </a:xfrm>
          <a:prstGeom prst="rect">
            <a:avLst/>
          </a:prstGeom>
        </p:spPr>
      </p:pic>
      <p:sp>
        <p:nvSpPr>
          <p:cNvPr id="5" name="cau hoi"/>
          <p:cNvSpPr txBox="1"/>
          <p:nvPr/>
        </p:nvSpPr>
        <p:spPr>
          <a:xfrm>
            <a:off x="2208630" y="1288838"/>
            <a:ext cx="8023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1: Nhập câu hỏi vào đây?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550" y="411930"/>
            <a:ext cx="581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1</a:t>
            </a:r>
          </a:p>
        </p:txBody>
      </p:sp>
      <p:sp>
        <p:nvSpPr>
          <p:cNvPr id="4" name="Flowchart: Terminator 3"/>
          <p:cNvSpPr/>
          <p:nvPr/>
        </p:nvSpPr>
        <p:spPr>
          <a:xfrm>
            <a:off x="4012405" y="2623550"/>
            <a:ext cx="4167189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48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476" y="1466761"/>
            <a:ext cx="1114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34 + 5 = ?</a:t>
            </a:r>
          </a:p>
        </p:txBody>
      </p:sp>
      <p:sp>
        <p:nvSpPr>
          <p:cNvPr id="11" name="Flowchart: Terminator 10"/>
          <p:cNvSpPr/>
          <p:nvPr/>
        </p:nvSpPr>
        <p:spPr>
          <a:xfrm>
            <a:off x="4017943" y="3615752"/>
            <a:ext cx="4161651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89</a:t>
            </a:r>
          </a:p>
        </p:txBody>
      </p:sp>
      <p:sp>
        <p:nvSpPr>
          <p:cNvPr id="12" name="Flowchart: Terminator 11"/>
          <p:cNvSpPr/>
          <p:nvPr/>
        </p:nvSpPr>
        <p:spPr>
          <a:xfrm>
            <a:off x="4012405" y="4564643"/>
            <a:ext cx="4167190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39</a:t>
            </a:r>
          </a:p>
        </p:txBody>
      </p:sp>
      <p:pic>
        <p:nvPicPr>
          <p:cNvPr id="14" name="Picture 5" descr="C:\Users\ADMIN\Desktop\Tai nguyen thiet ke tro choi\Bảng gỗ\tro ve.png">
            <a:hlinkClick r:id="rId5" action="ppaction://hlinksldjump"/>
            <a:extLst>
              <a:ext uri="{FF2B5EF4-FFF2-40B4-BE49-F238E27FC236}">
                <a16:creationId xmlns="" xmlns:a16="http://schemas.microsoft.com/office/drawing/2014/main" id="{A94CAE31-8B81-41B4-AF4C-96052E22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824" y="6112782"/>
            <a:ext cx="1468582" cy="7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15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775"/>
            <a:ext cx="12192000" cy="6384077"/>
          </a:xfrm>
          <a:prstGeom prst="rect">
            <a:avLst/>
          </a:prstGeom>
        </p:spPr>
      </p:pic>
      <p:sp>
        <p:nvSpPr>
          <p:cNvPr id="5" name="cau hoi"/>
          <p:cNvSpPr txBox="1"/>
          <p:nvPr/>
        </p:nvSpPr>
        <p:spPr>
          <a:xfrm>
            <a:off x="2208630" y="1288838"/>
            <a:ext cx="8023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1: Nhập câu hỏi vào đây?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550" y="511249"/>
            <a:ext cx="581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875" y="1951023"/>
            <a:ext cx="1114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52 + 4 = ?</a:t>
            </a:r>
          </a:p>
        </p:txBody>
      </p:sp>
      <p:sp>
        <p:nvSpPr>
          <p:cNvPr id="11" name="Flowchart: Terminator 10"/>
          <p:cNvSpPr/>
          <p:nvPr/>
        </p:nvSpPr>
        <p:spPr>
          <a:xfrm>
            <a:off x="1488568" y="3399412"/>
            <a:ext cx="4161651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92</a:t>
            </a:r>
          </a:p>
        </p:txBody>
      </p:sp>
      <p:sp>
        <p:nvSpPr>
          <p:cNvPr id="12" name="Flowchart: Terminator 11"/>
          <p:cNvSpPr/>
          <p:nvPr/>
        </p:nvSpPr>
        <p:spPr>
          <a:xfrm>
            <a:off x="6609210" y="3374477"/>
            <a:ext cx="4167190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56</a:t>
            </a:r>
          </a:p>
        </p:txBody>
      </p:sp>
      <p:pic>
        <p:nvPicPr>
          <p:cNvPr id="14" name="Picture 5" descr="C:\Users\ADMIN\Desktop\Tai nguyen thiet ke tro choi\Bảng gỗ\tro ve.png">
            <a:hlinkClick r:id="rId5" action="ppaction://hlinksldjump"/>
            <a:extLst>
              <a:ext uri="{FF2B5EF4-FFF2-40B4-BE49-F238E27FC236}">
                <a16:creationId xmlns="" xmlns:a16="http://schemas.microsoft.com/office/drawing/2014/main" id="{95B2DD80-9D73-4E7A-A99A-CAF30DEAA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618" y="6083222"/>
            <a:ext cx="1468582" cy="7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11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12192000" cy="6412652"/>
          </a:xfrm>
          <a:prstGeom prst="rect">
            <a:avLst/>
          </a:prstGeom>
        </p:spPr>
      </p:pic>
      <p:sp>
        <p:nvSpPr>
          <p:cNvPr id="5" name="cau hoi"/>
          <p:cNvSpPr txBox="1"/>
          <p:nvPr/>
        </p:nvSpPr>
        <p:spPr>
          <a:xfrm>
            <a:off x="2208630" y="1288838"/>
            <a:ext cx="8023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1: Nhập câu hỏi vào đây?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04093"/>
            <a:ext cx="581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3</a:t>
            </a:r>
          </a:p>
        </p:txBody>
      </p:sp>
      <p:sp>
        <p:nvSpPr>
          <p:cNvPr id="4" name="Flowchart: Terminator 3"/>
          <p:cNvSpPr/>
          <p:nvPr/>
        </p:nvSpPr>
        <p:spPr>
          <a:xfrm>
            <a:off x="4199813" y="4743371"/>
            <a:ext cx="4167189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87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476" y="1517558"/>
            <a:ext cx="1114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 + 32 = ?</a:t>
            </a:r>
          </a:p>
        </p:txBody>
      </p:sp>
      <p:sp>
        <p:nvSpPr>
          <p:cNvPr id="11" name="Flowchart: Terminator 10"/>
          <p:cNvSpPr/>
          <p:nvPr/>
        </p:nvSpPr>
        <p:spPr>
          <a:xfrm>
            <a:off x="4199813" y="3677944"/>
            <a:ext cx="4161651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82</a:t>
            </a:r>
          </a:p>
        </p:txBody>
      </p:sp>
      <p:sp>
        <p:nvSpPr>
          <p:cNvPr id="12" name="Flowchart: Terminator 11"/>
          <p:cNvSpPr/>
          <p:nvPr/>
        </p:nvSpPr>
        <p:spPr>
          <a:xfrm>
            <a:off x="4167226" y="2653733"/>
            <a:ext cx="4167190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37</a:t>
            </a:r>
          </a:p>
        </p:txBody>
      </p:sp>
      <p:pic>
        <p:nvPicPr>
          <p:cNvPr id="14" name="Picture 5" descr="C:\Users\ADMIN\Desktop\Tai nguyen thiet ke tro choi\Bảng gỗ\tro ve.png">
            <a:hlinkClick r:id="rId5" action="ppaction://hlinksldjump"/>
            <a:extLst>
              <a:ext uri="{FF2B5EF4-FFF2-40B4-BE49-F238E27FC236}">
                <a16:creationId xmlns="" xmlns:a16="http://schemas.microsoft.com/office/drawing/2014/main" id="{DC759AC6-763E-4F6E-9DE7-58CBD304F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618" y="6083222"/>
            <a:ext cx="1468582" cy="7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63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3"/>
            <a:ext cx="12192000" cy="6369789"/>
          </a:xfrm>
          <a:prstGeom prst="rect">
            <a:avLst/>
          </a:prstGeom>
        </p:spPr>
      </p:pic>
      <p:sp>
        <p:nvSpPr>
          <p:cNvPr id="5" name="cau hoi"/>
          <p:cNvSpPr txBox="1"/>
          <p:nvPr/>
        </p:nvSpPr>
        <p:spPr>
          <a:xfrm>
            <a:off x="5091750" y="1583969"/>
            <a:ext cx="8023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1: Nhập câu hỏi vào đây?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0740" y="500063"/>
            <a:ext cx="581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8864" y="1590004"/>
            <a:ext cx="1114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42 + 23 = ?</a:t>
            </a:r>
          </a:p>
        </p:txBody>
      </p:sp>
      <p:sp>
        <p:nvSpPr>
          <p:cNvPr id="11" name="Flowchart: Terminator 10"/>
          <p:cNvSpPr/>
          <p:nvPr/>
        </p:nvSpPr>
        <p:spPr>
          <a:xfrm>
            <a:off x="3862933" y="2618390"/>
            <a:ext cx="4161651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74</a:t>
            </a:r>
          </a:p>
        </p:txBody>
      </p:sp>
      <p:sp>
        <p:nvSpPr>
          <p:cNvPr id="12" name="Flowchart: Terminator 11"/>
          <p:cNvSpPr/>
          <p:nvPr/>
        </p:nvSpPr>
        <p:spPr>
          <a:xfrm>
            <a:off x="3857394" y="3680769"/>
            <a:ext cx="4167190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65</a:t>
            </a:r>
          </a:p>
        </p:txBody>
      </p:sp>
      <p:sp>
        <p:nvSpPr>
          <p:cNvPr id="13" name="Flowchart: Terminator 12"/>
          <p:cNvSpPr/>
          <p:nvPr/>
        </p:nvSpPr>
        <p:spPr>
          <a:xfrm>
            <a:off x="3857394" y="4653423"/>
            <a:ext cx="4167190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56</a:t>
            </a:r>
          </a:p>
        </p:txBody>
      </p:sp>
      <p:pic>
        <p:nvPicPr>
          <p:cNvPr id="14" name="Picture 5" descr="C:\Users\ADMIN\Desktop\Tai nguyen thiet ke tro choi\Bảng gỗ\tro ve.png">
            <a:hlinkClick r:id="rId5" action="ppaction://hlinksldjump"/>
            <a:extLst>
              <a:ext uri="{FF2B5EF4-FFF2-40B4-BE49-F238E27FC236}">
                <a16:creationId xmlns="" xmlns:a16="http://schemas.microsoft.com/office/drawing/2014/main" id="{FF6C068C-772E-4669-805E-580F3D0F9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829" y="6083222"/>
            <a:ext cx="1371600" cy="7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48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345"/>
            <a:ext cx="12192000" cy="6426507"/>
          </a:xfrm>
          <a:prstGeom prst="rect">
            <a:avLst/>
          </a:prstGeom>
        </p:spPr>
      </p:pic>
      <p:sp>
        <p:nvSpPr>
          <p:cNvPr id="5" name="cau hoi"/>
          <p:cNvSpPr txBox="1"/>
          <p:nvPr/>
        </p:nvSpPr>
        <p:spPr>
          <a:xfrm>
            <a:off x="2208630" y="1288838"/>
            <a:ext cx="8023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1: Nhập câu hỏi vào đây?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550" y="461099"/>
            <a:ext cx="581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5</a:t>
            </a:r>
          </a:p>
        </p:txBody>
      </p:sp>
      <p:sp>
        <p:nvSpPr>
          <p:cNvPr id="4" name="Flowchart: Terminator 3"/>
          <p:cNvSpPr/>
          <p:nvPr/>
        </p:nvSpPr>
        <p:spPr>
          <a:xfrm>
            <a:off x="1104416" y="3889576"/>
            <a:ext cx="2989638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72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257" y="1429878"/>
            <a:ext cx="1114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 + 12 = ?</a:t>
            </a:r>
          </a:p>
        </p:txBody>
      </p:sp>
      <p:sp>
        <p:nvSpPr>
          <p:cNvPr id="11" name="Flowchart: Terminator 10"/>
          <p:cNvSpPr/>
          <p:nvPr/>
        </p:nvSpPr>
        <p:spPr>
          <a:xfrm>
            <a:off x="4789507" y="3889576"/>
            <a:ext cx="2985665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Flowchart: Terminator 11"/>
          <p:cNvSpPr/>
          <p:nvPr/>
        </p:nvSpPr>
        <p:spPr>
          <a:xfrm>
            <a:off x="8568647" y="3889577"/>
            <a:ext cx="2989639" cy="557213"/>
          </a:xfrm>
          <a:prstGeom prst="flowChartTerminator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4" name="Picture 5" descr="C:\Users\ADMIN\Desktop\Tai nguyen thiet ke tro choi\Bảng gỗ\tro ve.png">
            <a:hlinkClick r:id="rId5" action="ppaction://hlinksldjump"/>
            <a:extLst>
              <a:ext uri="{FF2B5EF4-FFF2-40B4-BE49-F238E27FC236}">
                <a16:creationId xmlns="" xmlns:a16="http://schemas.microsoft.com/office/drawing/2014/main" id="{56175D1D-675B-4E7D-B5E3-DD111AD09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618" y="6083222"/>
            <a:ext cx="1468582" cy="7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80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=""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=""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=""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=""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=""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=""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=""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=""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=""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=""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1636818" y="3198583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=""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=""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=""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=""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=""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=""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=""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8" y="3010569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  <a:sym typeface="+mn-ea"/>
              </a:rPr>
              <a:t>KHỞI ĐỘNG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01782"/>
            <a:ext cx="12192001" cy="6456218"/>
          </a:xfrm>
          <a:prstGeom prst="rect">
            <a:avLst/>
          </a:prstGeom>
        </p:spPr>
      </p:pic>
      <p:pic>
        <p:nvPicPr>
          <p:cNvPr id="3" name="25 + 4">
            <a:hlinkClick r:id="" action="ppaction://media"/>
            <a:extLst>
              <a:ext uri="{FF2B5EF4-FFF2-40B4-BE49-F238E27FC236}">
                <a16:creationId xmlns="" xmlns:a16="http://schemas.microsoft.com/office/drawing/2014/main" id="{296695D1-E672-42F0-B9F3-C45AC0F244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3281"/>
          <a:stretch/>
        </p:blipFill>
        <p:spPr>
          <a:xfrm>
            <a:off x="1205346" y="1105725"/>
            <a:ext cx="10349346" cy="504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0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=""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=""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=""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=""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7" y="2087735"/>
            <a:ext cx="6234053" cy="26825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  <a:sym typeface="+mn-ea"/>
              </a:rPr>
              <a:t>HÌNH THÀNH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  <a:sym typeface="+mn-ea"/>
              </a:rPr>
              <a:t> KIẾN THỨC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2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1782"/>
            <a:ext cx="12192001" cy="645621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1617FA6B-3D16-41AB-BF7E-9E2F55B9C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1035" y="952946"/>
            <a:ext cx="381807" cy="2360961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="" xmlns:a16="http://schemas.microsoft.com/office/drawing/2014/main" id="{FF88FF28-5E05-4C42-BA88-4E7043AA6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2709" y="952947"/>
            <a:ext cx="381807" cy="2360959"/>
          </a:xfrm>
          <a:prstGeom prst="rect">
            <a:avLst/>
          </a:prstGeom>
        </p:spPr>
      </p:pic>
      <p:grpSp>
        <p:nvGrpSpPr>
          <p:cNvPr id="5" name="Nhóm 4">
            <a:extLst>
              <a:ext uri="{FF2B5EF4-FFF2-40B4-BE49-F238E27FC236}">
                <a16:creationId xmlns="" xmlns:a16="http://schemas.microsoft.com/office/drawing/2014/main" id="{B31677F4-7DE0-42A5-A6E7-BD8540055ACB}"/>
              </a:ext>
            </a:extLst>
          </p:cNvPr>
          <p:cNvGrpSpPr/>
          <p:nvPr/>
        </p:nvGrpSpPr>
        <p:grpSpPr>
          <a:xfrm>
            <a:off x="2825983" y="1875126"/>
            <a:ext cx="289130" cy="1438780"/>
            <a:chOff x="9201284" y="4618326"/>
            <a:chExt cx="289130" cy="1438780"/>
          </a:xfrm>
        </p:grpSpPr>
        <p:sp>
          <p:nvSpPr>
            <p:cNvPr id="6" name="Khối vuông 5">
              <a:extLst>
                <a:ext uri="{FF2B5EF4-FFF2-40B4-BE49-F238E27FC236}">
                  <a16:creationId xmlns="" xmlns:a16="http://schemas.microsoft.com/office/drawing/2014/main" id="{1AE82775-E93B-4DE9-968A-90B96430A09D}"/>
                </a:ext>
              </a:extLst>
            </p:cNvPr>
            <p:cNvSpPr/>
            <p:nvPr/>
          </p:nvSpPr>
          <p:spPr>
            <a:xfrm>
              <a:off x="9202414" y="5769106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" name="Khối vuông 6">
              <a:extLst>
                <a:ext uri="{FF2B5EF4-FFF2-40B4-BE49-F238E27FC236}">
                  <a16:creationId xmlns="" xmlns:a16="http://schemas.microsoft.com/office/drawing/2014/main" id="{B0300F3D-FA93-4B49-9592-8B6C3E1AECE6}"/>
                </a:ext>
              </a:extLst>
            </p:cNvPr>
            <p:cNvSpPr/>
            <p:nvPr/>
          </p:nvSpPr>
          <p:spPr>
            <a:xfrm>
              <a:off x="9201284" y="5499876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" name="Khối vuông 7">
              <a:extLst>
                <a:ext uri="{FF2B5EF4-FFF2-40B4-BE49-F238E27FC236}">
                  <a16:creationId xmlns="" xmlns:a16="http://schemas.microsoft.com/office/drawing/2014/main" id="{79E92666-D2F6-4AE3-976D-98C7A8098136}"/>
                </a:ext>
              </a:extLst>
            </p:cNvPr>
            <p:cNvSpPr/>
            <p:nvPr/>
          </p:nvSpPr>
          <p:spPr>
            <a:xfrm>
              <a:off x="9201284" y="5207572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" name="Khối vuông 8">
              <a:extLst>
                <a:ext uri="{FF2B5EF4-FFF2-40B4-BE49-F238E27FC236}">
                  <a16:creationId xmlns="" xmlns:a16="http://schemas.microsoft.com/office/drawing/2014/main" id="{71CF9E0C-27BD-42C7-84D6-4880A8FBC84D}"/>
                </a:ext>
              </a:extLst>
            </p:cNvPr>
            <p:cNvSpPr/>
            <p:nvPr/>
          </p:nvSpPr>
          <p:spPr>
            <a:xfrm>
              <a:off x="9202414" y="4901413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" name="Khối vuông 9">
              <a:extLst>
                <a:ext uri="{FF2B5EF4-FFF2-40B4-BE49-F238E27FC236}">
                  <a16:creationId xmlns="" xmlns:a16="http://schemas.microsoft.com/office/drawing/2014/main" id="{A396CBD1-4AD5-4A28-A075-71A7AFDEB8E5}"/>
                </a:ext>
              </a:extLst>
            </p:cNvPr>
            <p:cNvSpPr/>
            <p:nvPr/>
          </p:nvSpPr>
          <p:spPr>
            <a:xfrm>
              <a:off x="9201284" y="4618326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="" xmlns:a16="http://schemas.microsoft.com/office/drawing/2014/main" id="{4C233160-7807-4877-B69F-15A8D40A21DD}"/>
              </a:ext>
            </a:extLst>
          </p:cNvPr>
          <p:cNvGrpSpPr/>
          <p:nvPr/>
        </p:nvGrpSpPr>
        <p:grpSpPr>
          <a:xfrm>
            <a:off x="2824853" y="5070337"/>
            <a:ext cx="289130" cy="1155693"/>
            <a:chOff x="9201284" y="4901413"/>
            <a:chExt cx="289130" cy="1155693"/>
          </a:xfrm>
        </p:grpSpPr>
        <p:sp>
          <p:nvSpPr>
            <p:cNvPr id="16" name="Khối vuông 15">
              <a:extLst>
                <a:ext uri="{FF2B5EF4-FFF2-40B4-BE49-F238E27FC236}">
                  <a16:creationId xmlns="" xmlns:a16="http://schemas.microsoft.com/office/drawing/2014/main" id="{36FDDDB1-6F1B-4957-A93E-7D2E0D2C88BB}"/>
                </a:ext>
              </a:extLst>
            </p:cNvPr>
            <p:cNvSpPr/>
            <p:nvPr/>
          </p:nvSpPr>
          <p:spPr>
            <a:xfrm>
              <a:off x="9202414" y="5769106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7" name="Khối vuông 16">
              <a:extLst>
                <a:ext uri="{FF2B5EF4-FFF2-40B4-BE49-F238E27FC236}">
                  <a16:creationId xmlns="" xmlns:a16="http://schemas.microsoft.com/office/drawing/2014/main" id="{898E73D3-0254-4227-A5F1-C50060092C0A}"/>
                </a:ext>
              </a:extLst>
            </p:cNvPr>
            <p:cNvSpPr/>
            <p:nvPr/>
          </p:nvSpPr>
          <p:spPr>
            <a:xfrm>
              <a:off x="9201284" y="5499876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8" name="Khối vuông 17">
              <a:extLst>
                <a:ext uri="{FF2B5EF4-FFF2-40B4-BE49-F238E27FC236}">
                  <a16:creationId xmlns="" xmlns:a16="http://schemas.microsoft.com/office/drawing/2014/main" id="{471B4BEC-C39A-4BA8-88F3-148872AA7569}"/>
                </a:ext>
              </a:extLst>
            </p:cNvPr>
            <p:cNvSpPr/>
            <p:nvPr/>
          </p:nvSpPr>
          <p:spPr>
            <a:xfrm>
              <a:off x="9201284" y="5207572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9" name="Khối vuông 18">
              <a:extLst>
                <a:ext uri="{FF2B5EF4-FFF2-40B4-BE49-F238E27FC236}">
                  <a16:creationId xmlns="" xmlns:a16="http://schemas.microsoft.com/office/drawing/2014/main" id="{EC15B6A9-E1BC-4762-96DF-E804DE4F4C9B}"/>
                </a:ext>
              </a:extLst>
            </p:cNvPr>
            <p:cNvSpPr/>
            <p:nvPr/>
          </p:nvSpPr>
          <p:spPr>
            <a:xfrm>
              <a:off x="9202414" y="4901413"/>
              <a:ext cx="288000" cy="288000"/>
            </a:xfrm>
            <a:prstGeom prst="cube">
              <a:avLst/>
            </a:prstGeom>
            <a:solidFill>
              <a:srgbClr val="93E43C"/>
            </a:solidFill>
            <a:ln w="1905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21" name="Hình chữ nhật: Góc Tròn 20">
            <a:extLst>
              <a:ext uri="{FF2B5EF4-FFF2-40B4-BE49-F238E27FC236}">
                <a16:creationId xmlns="" xmlns:a16="http://schemas.microsoft.com/office/drawing/2014/main" id="{4F4294C6-0D37-4F17-AE51-8898F40722E9}"/>
              </a:ext>
            </a:extLst>
          </p:cNvPr>
          <p:cNvSpPr/>
          <p:nvPr/>
        </p:nvSpPr>
        <p:spPr>
          <a:xfrm>
            <a:off x="1219200" y="789709"/>
            <a:ext cx="2355273" cy="576349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UTM Avo"/>
              <a:ea typeface="+mn-ea"/>
              <a:cs typeface="+mn-cs"/>
            </a:endParaRPr>
          </a:p>
        </p:txBody>
      </p:sp>
      <p:cxnSp>
        <p:nvCxnSpPr>
          <p:cNvPr id="23" name="Đường nối Thẳng 22">
            <a:extLst>
              <a:ext uri="{FF2B5EF4-FFF2-40B4-BE49-F238E27FC236}">
                <a16:creationId xmlns="" xmlns:a16="http://schemas.microsoft.com/office/drawing/2014/main" id="{44DD5535-890A-4293-8CE2-A4E489D30E1C}"/>
              </a:ext>
            </a:extLst>
          </p:cNvPr>
          <p:cNvCxnSpPr>
            <a:stCxn id="21" idx="1"/>
          </p:cNvCxnSpPr>
          <p:nvPr/>
        </p:nvCxnSpPr>
        <p:spPr>
          <a:xfrm>
            <a:off x="1219200" y="3671455"/>
            <a:ext cx="2355273" cy="2770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5">
            <a:extLst>
              <a:ext uri="{FF2B5EF4-FFF2-40B4-BE49-F238E27FC236}">
                <a16:creationId xmlns="" xmlns:a16="http://schemas.microsoft.com/office/drawing/2014/main" id="{F50BE20E-EA5C-436D-A06E-F7036889D406}"/>
              </a:ext>
            </a:extLst>
          </p:cNvPr>
          <p:cNvSpPr txBox="1"/>
          <p:nvPr/>
        </p:nvSpPr>
        <p:spPr>
          <a:xfrm>
            <a:off x="4605761" y="2532569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="" xmlns:a16="http://schemas.microsoft.com/office/drawing/2014/main" id="{8E16722F-548C-40C4-8D10-1DD38DD0B367}"/>
              </a:ext>
            </a:extLst>
          </p:cNvPr>
          <p:cNvSpPr txBox="1"/>
          <p:nvPr/>
        </p:nvSpPr>
        <p:spPr>
          <a:xfrm>
            <a:off x="5603984" y="2527018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5</a:t>
            </a:r>
          </a:p>
        </p:txBody>
      </p:sp>
      <p:grpSp>
        <p:nvGrpSpPr>
          <p:cNvPr id="26" name="Nhóm 25">
            <a:extLst>
              <a:ext uri="{FF2B5EF4-FFF2-40B4-BE49-F238E27FC236}">
                <a16:creationId xmlns="" xmlns:a16="http://schemas.microsoft.com/office/drawing/2014/main" id="{E80155F3-3CB2-4925-8792-03751F5596AD}"/>
              </a:ext>
            </a:extLst>
          </p:cNvPr>
          <p:cNvGrpSpPr/>
          <p:nvPr/>
        </p:nvGrpSpPr>
        <p:grpSpPr>
          <a:xfrm>
            <a:off x="4428210" y="1773954"/>
            <a:ext cx="2384432" cy="2554703"/>
            <a:chOff x="3002916" y="3522839"/>
            <a:chExt cx="2384432" cy="2554703"/>
          </a:xfrm>
        </p:grpSpPr>
        <p:sp>
          <p:nvSpPr>
            <p:cNvPr id="27" name="TextBox 10">
              <a:extLst>
                <a:ext uri="{FF2B5EF4-FFF2-40B4-BE49-F238E27FC236}">
                  <a16:creationId xmlns="" xmlns:a16="http://schemas.microsoft.com/office/drawing/2014/main" id="{6029010E-CDFC-43BD-AB29-AF1BF703526D}"/>
                </a:ext>
              </a:extLst>
            </p:cNvPr>
            <p:cNvSpPr txBox="1"/>
            <p:nvPr/>
          </p:nvSpPr>
          <p:spPr>
            <a:xfrm>
              <a:off x="3002916" y="3614280"/>
              <a:ext cx="1362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Chục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8" name="TextBox 11">
              <a:extLst>
                <a:ext uri="{FF2B5EF4-FFF2-40B4-BE49-F238E27FC236}">
                  <a16:creationId xmlns="" xmlns:a16="http://schemas.microsoft.com/office/drawing/2014/main" id="{14EFAAD9-C344-40F7-9CC4-E661032F919D}"/>
                </a:ext>
              </a:extLst>
            </p:cNvPr>
            <p:cNvSpPr txBox="1"/>
            <p:nvPr/>
          </p:nvSpPr>
          <p:spPr>
            <a:xfrm>
              <a:off x="4025273" y="3612524"/>
              <a:ext cx="1362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Đơn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vị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endParaRPr>
            </a:p>
          </p:txBody>
        </p:sp>
        <p:sp>
          <p:nvSpPr>
            <p:cNvPr id="29" name="Hình chữ nhật 28">
              <a:extLst>
                <a:ext uri="{FF2B5EF4-FFF2-40B4-BE49-F238E27FC236}">
                  <a16:creationId xmlns="" xmlns:a16="http://schemas.microsoft.com/office/drawing/2014/main" id="{C114D43B-875D-4D00-B239-024382274F51}"/>
                </a:ext>
              </a:extLst>
            </p:cNvPr>
            <p:cNvSpPr/>
            <p:nvPr/>
          </p:nvSpPr>
          <p:spPr>
            <a:xfrm>
              <a:off x="3172775" y="3522839"/>
              <a:ext cx="1022357" cy="672259"/>
            </a:xfrm>
            <a:prstGeom prst="rect">
              <a:avLst/>
            </a:prstGeom>
            <a:noFill/>
            <a:ln w="19050">
              <a:solidFill>
                <a:srgbClr val="3EC3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30" name="Hình chữ nhật 29">
              <a:extLst>
                <a:ext uri="{FF2B5EF4-FFF2-40B4-BE49-F238E27FC236}">
                  <a16:creationId xmlns="" xmlns:a16="http://schemas.microsoft.com/office/drawing/2014/main" id="{6AD47F66-DE90-44E7-83C2-59960D8EB2A5}"/>
                </a:ext>
              </a:extLst>
            </p:cNvPr>
            <p:cNvSpPr/>
            <p:nvPr/>
          </p:nvSpPr>
          <p:spPr>
            <a:xfrm>
              <a:off x="4195132" y="3522839"/>
              <a:ext cx="1022357" cy="672259"/>
            </a:xfrm>
            <a:prstGeom prst="rect">
              <a:avLst/>
            </a:prstGeom>
            <a:noFill/>
            <a:ln w="19050">
              <a:solidFill>
                <a:srgbClr val="3EC3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31" name="Hình chữ nhật 30">
              <a:extLst>
                <a:ext uri="{FF2B5EF4-FFF2-40B4-BE49-F238E27FC236}">
                  <a16:creationId xmlns="" xmlns:a16="http://schemas.microsoft.com/office/drawing/2014/main" id="{D9B9E663-D76D-4CA9-B962-5FCE0E290180}"/>
                </a:ext>
              </a:extLst>
            </p:cNvPr>
            <p:cNvSpPr/>
            <p:nvPr/>
          </p:nvSpPr>
          <p:spPr>
            <a:xfrm>
              <a:off x="3172775" y="4195098"/>
              <a:ext cx="1022357" cy="1882444"/>
            </a:xfrm>
            <a:prstGeom prst="rect">
              <a:avLst/>
            </a:prstGeom>
            <a:noFill/>
            <a:ln w="19050">
              <a:solidFill>
                <a:srgbClr val="3EC3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32" name="Hình chữ nhật 31">
              <a:extLst>
                <a:ext uri="{FF2B5EF4-FFF2-40B4-BE49-F238E27FC236}">
                  <a16:creationId xmlns="" xmlns:a16="http://schemas.microsoft.com/office/drawing/2014/main" id="{B4172516-02A8-413D-80FE-44640EA300B9}"/>
                </a:ext>
              </a:extLst>
            </p:cNvPr>
            <p:cNvSpPr/>
            <p:nvPr/>
          </p:nvSpPr>
          <p:spPr>
            <a:xfrm>
              <a:off x="4195132" y="4195097"/>
              <a:ext cx="1022357" cy="1882445"/>
            </a:xfrm>
            <a:prstGeom prst="rect">
              <a:avLst/>
            </a:prstGeom>
            <a:noFill/>
            <a:ln w="19050">
              <a:solidFill>
                <a:srgbClr val="3EC3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34" name="TextBox 16">
            <a:extLst>
              <a:ext uri="{FF2B5EF4-FFF2-40B4-BE49-F238E27FC236}">
                <a16:creationId xmlns="" xmlns:a16="http://schemas.microsoft.com/office/drawing/2014/main" id="{C851C0D9-E249-489E-A9A5-5A0502ABD7A4}"/>
              </a:ext>
            </a:extLst>
          </p:cNvPr>
          <p:cNvSpPr txBox="1"/>
          <p:nvPr/>
        </p:nvSpPr>
        <p:spPr>
          <a:xfrm>
            <a:off x="5620426" y="3052976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</a:t>
            </a:r>
          </a:p>
        </p:txBody>
      </p:sp>
      <p:sp>
        <p:nvSpPr>
          <p:cNvPr id="35" name="TextBox 16">
            <a:extLst>
              <a:ext uri="{FF2B5EF4-FFF2-40B4-BE49-F238E27FC236}">
                <a16:creationId xmlns="" xmlns:a16="http://schemas.microsoft.com/office/drawing/2014/main" id="{41D0250D-A467-4D53-9DEB-DCC6D9BB8813}"/>
              </a:ext>
            </a:extLst>
          </p:cNvPr>
          <p:cNvSpPr txBox="1"/>
          <p:nvPr/>
        </p:nvSpPr>
        <p:spPr>
          <a:xfrm>
            <a:off x="4211519" y="2788628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+</a:t>
            </a:r>
          </a:p>
        </p:txBody>
      </p:sp>
      <p:cxnSp>
        <p:nvCxnSpPr>
          <p:cNvPr id="37" name="Đường nối Thẳng 36">
            <a:extLst>
              <a:ext uri="{FF2B5EF4-FFF2-40B4-BE49-F238E27FC236}">
                <a16:creationId xmlns="" xmlns:a16="http://schemas.microsoft.com/office/drawing/2014/main" id="{4A1AAEB5-AE31-41AA-99FC-35BD7164FD94}"/>
              </a:ext>
            </a:extLst>
          </p:cNvPr>
          <p:cNvCxnSpPr/>
          <p:nvPr/>
        </p:nvCxnSpPr>
        <p:spPr>
          <a:xfrm>
            <a:off x="4598069" y="3671455"/>
            <a:ext cx="2044714" cy="0"/>
          </a:xfrm>
          <a:prstGeom prst="line">
            <a:avLst/>
          </a:prstGeom>
          <a:ln w="28575">
            <a:solidFill>
              <a:srgbClr val="3EC3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6">
            <a:extLst>
              <a:ext uri="{FF2B5EF4-FFF2-40B4-BE49-F238E27FC236}">
                <a16:creationId xmlns="" xmlns:a16="http://schemas.microsoft.com/office/drawing/2014/main" id="{22E27E70-0F57-45AF-94AF-5C7DD8B0F4CF}"/>
              </a:ext>
            </a:extLst>
          </p:cNvPr>
          <p:cNvSpPr txBox="1"/>
          <p:nvPr/>
        </p:nvSpPr>
        <p:spPr>
          <a:xfrm>
            <a:off x="5620426" y="3777910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9</a:t>
            </a:r>
          </a:p>
        </p:txBody>
      </p:sp>
      <p:sp>
        <p:nvSpPr>
          <p:cNvPr id="39" name="TextBox 16">
            <a:extLst>
              <a:ext uri="{FF2B5EF4-FFF2-40B4-BE49-F238E27FC236}">
                <a16:creationId xmlns="" xmlns:a16="http://schemas.microsoft.com/office/drawing/2014/main" id="{603E2DF6-2A57-4F6D-A951-0DBEE1828046}"/>
              </a:ext>
            </a:extLst>
          </p:cNvPr>
          <p:cNvSpPr txBox="1"/>
          <p:nvPr/>
        </p:nvSpPr>
        <p:spPr>
          <a:xfrm>
            <a:off x="4622203" y="3805437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</a:t>
            </a:r>
          </a:p>
        </p:txBody>
      </p:sp>
      <p:sp>
        <p:nvSpPr>
          <p:cNvPr id="44" name="Hình chữ nhật: Góc Tròn 43">
            <a:extLst>
              <a:ext uri="{FF2B5EF4-FFF2-40B4-BE49-F238E27FC236}">
                <a16:creationId xmlns="" xmlns:a16="http://schemas.microsoft.com/office/drawing/2014/main" id="{DFB42E84-E704-434C-AD77-594E8C1394C8}"/>
              </a:ext>
            </a:extLst>
          </p:cNvPr>
          <p:cNvSpPr/>
          <p:nvPr/>
        </p:nvSpPr>
        <p:spPr>
          <a:xfrm>
            <a:off x="7032960" y="2302213"/>
            <a:ext cx="1362074" cy="20565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0" name="TextBox 16">
            <a:extLst>
              <a:ext uri="{FF2B5EF4-FFF2-40B4-BE49-F238E27FC236}">
                <a16:creationId xmlns="" xmlns:a16="http://schemas.microsoft.com/office/drawing/2014/main" id="{AA62B0BB-EE49-46BA-9B57-9C01A57FA73F}"/>
              </a:ext>
            </a:extLst>
          </p:cNvPr>
          <p:cNvSpPr txBox="1"/>
          <p:nvPr/>
        </p:nvSpPr>
        <p:spPr>
          <a:xfrm>
            <a:off x="7184388" y="2549868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2 5</a:t>
            </a:r>
          </a:p>
        </p:txBody>
      </p:sp>
      <p:sp>
        <p:nvSpPr>
          <p:cNvPr id="41" name="TextBox 16">
            <a:extLst>
              <a:ext uri="{FF2B5EF4-FFF2-40B4-BE49-F238E27FC236}">
                <a16:creationId xmlns="" xmlns:a16="http://schemas.microsoft.com/office/drawing/2014/main" id="{EAA3D87B-7E91-42F4-AA0B-270CD3F857F3}"/>
              </a:ext>
            </a:extLst>
          </p:cNvPr>
          <p:cNvSpPr txBox="1"/>
          <p:nvPr/>
        </p:nvSpPr>
        <p:spPr>
          <a:xfrm>
            <a:off x="7295707" y="3106671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</a:t>
            </a:r>
          </a:p>
        </p:txBody>
      </p:sp>
      <p:sp>
        <p:nvSpPr>
          <p:cNvPr id="42" name="TextBox 16">
            <a:extLst>
              <a:ext uri="{FF2B5EF4-FFF2-40B4-BE49-F238E27FC236}">
                <a16:creationId xmlns="" xmlns:a16="http://schemas.microsoft.com/office/drawing/2014/main" id="{39EDF9A2-B442-4C21-AED2-C250834D9198}"/>
              </a:ext>
            </a:extLst>
          </p:cNvPr>
          <p:cNvSpPr txBox="1"/>
          <p:nvPr/>
        </p:nvSpPr>
        <p:spPr>
          <a:xfrm>
            <a:off x="6659225" y="2833356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+</a:t>
            </a:r>
          </a:p>
        </p:txBody>
      </p:sp>
      <p:cxnSp>
        <p:nvCxnSpPr>
          <p:cNvPr id="43" name="Đường nối Thẳng 42">
            <a:extLst>
              <a:ext uri="{FF2B5EF4-FFF2-40B4-BE49-F238E27FC236}">
                <a16:creationId xmlns="" xmlns:a16="http://schemas.microsoft.com/office/drawing/2014/main" id="{3EC1E3B0-4D08-44D7-B4D7-BE8F6017C76B}"/>
              </a:ext>
            </a:extLst>
          </p:cNvPr>
          <p:cNvCxnSpPr/>
          <p:nvPr/>
        </p:nvCxnSpPr>
        <p:spPr>
          <a:xfrm>
            <a:off x="7327286" y="3698940"/>
            <a:ext cx="828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0">
            <a:extLst>
              <a:ext uri="{FF2B5EF4-FFF2-40B4-BE49-F238E27FC236}">
                <a16:creationId xmlns="" xmlns:a16="http://schemas.microsoft.com/office/drawing/2014/main" id="{CBB1434E-5912-4EF6-BE4D-4D4585BD5190}"/>
              </a:ext>
            </a:extLst>
          </p:cNvPr>
          <p:cNvSpPr txBox="1"/>
          <p:nvPr/>
        </p:nvSpPr>
        <p:spPr>
          <a:xfrm>
            <a:off x="7319715" y="887941"/>
            <a:ext cx="4475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* 5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cộng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 4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bằng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 9,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viết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 9</a:t>
            </a:r>
          </a:p>
        </p:txBody>
      </p:sp>
      <p:sp>
        <p:nvSpPr>
          <p:cNvPr id="46" name="TextBox 16">
            <a:extLst>
              <a:ext uri="{FF2B5EF4-FFF2-40B4-BE49-F238E27FC236}">
                <a16:creationId xmlns="" xmlns:a16="http://schemas.microsoft.com/office/drawing/2014/main" id="{0C6DB720-E767-43E0-8E29-10C261ED4164}"/>
              </a:ext>
            </a:extLst>
          </p:cNvPr>
          <p:cNvSpPr txBox="1"/>
          <p:nvPr/>
        </p:nvSpPr>
        <p:spPr>
          <a:xfrm>
            <a:off x="7327286" y="3753460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9</a:t>
            </a:r>
          </a:p>
        </p:txBody>
      </p:sp>
      <p:sp>
        <p:nvSpPr>
          <p:cNvPr id="47" name="TextBox 16">
            <a:extLst>
              <a:ext uri="{FF2B5EF4-FFF2-40B4-BE49-F238E27FC236}">
                <a16:creationId xmlns="" xmlns:a16="http://schemas.microsoft.com/office/drawing/2014/main" id="{BA145A19-0387-4F98-B0E4-2E1B68CB3AD8}"/>
              </a:ext>
            </a:extLst>
          </p:cNvPr>
          <p:cNvSpPr txBox="1"/>
          <p:nvPr/>
        </p:nvSpPr>
        <p:spPr>
          <a:xfrm>
            <a:off x="7075273" y="3746518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</a:t>
            </a:r>
          </a:p>
        </p:txBody>
      </p:sp>
      <p:sp>
        <p:nvSpPr>
          <p:cNvPr id="48" name="TextBox 10">
            <a:extLst>
              <a:ext uri="{FF2B5EF4-FFF2-40B4-BE49-F238E27FC236}">
                <a16:creationId xmlns="" xmlns:a16="http://schemas.microsoft.com/office/drawing/2014/main" id="{16664EE2-B50D-4071-9C49-E368CF4D8734}"/>
              </a:ext>
            </a:extLst>
          </p:cNvPr>
          <p:cNvSpPr txBox="1"/>
          <p:nvPr/>
        </p:nvSpPr>
        <p:spPr>
          <a:xfrm>
            <a:off x="7531080" y="1510894"/>
            <a:ext cx="4475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*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Hạ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 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viết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 2</a:t>
            </a:r>
          </a:p>
        </p:txBody>
      </p:sp>
      <p:sp>
        <p:nvSpPr>
          <p:cNvPr id="49" name="Rounded Rectangle 7">
            <a:extLst>
              <a:ext uri="{FF2B5EF4-FFF2-40B4-BE49-F238E27FC236}">
                <a16:creationId xmlns="" xmlns:a16="http://schemas.microsoft.com/office/drawing/2014/main" id="{4100A9BF-DA37-4A42-B574-C05019CBA80D}"/>
              </a:ext>
            </a:extLst>
          </p:cNvPr>
          <p:cNvSpPr/>
          <p:nvPr/>
        </p:nvSpPr>
        <p:spPr>
          <a:xfrm>
            <a:off x="5256213" y="5130912"/>
            <a:ext cx="3626530" cy="84840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SimSun" pitchFamily="2" charset="-122"/>
                <a:cs typeface="+mn-cs"/>
              </a:rPr>
              <a:t>Vậy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SimSun" pitchFamily="2" charset="-122"/>
                <a:cs typeface="+mn-cs"/>
              </a:rPr>
              <a:t> 25 + 4 = 29 </a:t>
            </a:r>
          </a:p>
        </p:txBody>
      </p:sp>
    </p:spTree>
    <p:extLst>
      <p:ext uri="{BB962C8B-B14F-4D97-AF65-F5344CB8AC3E}">
        <p14:creationId xmlns:p14="http://schemas.microsoft.com/office/powerpoint/2010/main" val="229880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  <p:bldP spid="25" grpId="0"/>
      <p:bldP spid="34" grpId="0"/>
      <p:bldP spid="35" grpId="0"/>
      <p:bldP spid="38" grpId="0"/>
      <p:bldP spid="39" grpId="0"/>
      <p:bldP spid="44" grpId="0" animBg="1"/>
      <p:bldP spid="40" grpId="0"/>
      <p:bldP spid="41" grpId="0"/>
      <p:bldP spid="42" grpId="0"/>
      <p:bldP spid="45" grpId="0"/>
      <p:bldP spid="46" grpId="0"/>
      <p:bldP spid="47" grpId="0"/>
      <p:bldP spid="48" grpId="0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=""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=""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=""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=""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8" y="2881056"/>
            <a:ext cx="6234053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="" xmlns:a16="http://schemas.microsoft.com/office/drawing/2014/main" id="{8D79B8DE-4978-4511-8DEC-B01BDDFFFC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6346" y="3429000"/>
            <a:ext cx="3209925" cy="33337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848C7A5-4ED8-47DE-816A-F2E1FBEBD3B9}"/>
              </a:ext>
            </a:extLst>
          </p:cNvPr>
          <p:cNvGrpSpPr/>
          <p:nvPr/>
        </p:nvGrpSpPr>
        <p:grpSpPr>
          <a:xfrm>
            <a:off x="650743" y="722536"/>
            <a:ext cx="1303180" cy="937052"/>
            <a:chOff x="512285" y="604864"/>
            <a:chExt cx="1603002" cy="1100380"/>
          </a:xfrm>
        </p:grpSpPr>
        <p:sp>
          <p:nvSpPr>
            <p:cNvPr id="6" name="Sun 5">
              <a:extLst>
                <a:ext uri="{FF2B5EF4-FFF2-40B4-BE49-F238E27FC236}">
                  <a16:creationId xmlns="" xmlns:a16="http://schemas.microsoft.com/office/drawing/2014/main" id="{03B10E71-9791-460A-993A-ABE8CFC22C90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="" xmlns:a16="http://schemas.microsoft.com/office/drawing/2014/main" id="{BD007FC0-DBD4-450C-8197-AA3493797F9D}"/>
                </a:ext>
              </a:extLst>
            </p:cNvPr>
            <p:cNvSpPr/>
            <p:nvPr/>
          </p:nvSpPr>
          <p:spPr>
            <a:xfrm>
              <a:off x="512285" y="809833"/>
              <a:ext cx="1357516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="" xmlns:a16="http://schemas.microsoft.com/office/drawing/2014/main" id="{AB9E1162-208B-4A4B-BCEB-6874A6600D7D}"/>
              </a:ext>
            </a:extLst>
          </p:cNvPr>
          <p:cNvSpPr/>
          <p:nvPr/>
        </p:nvSpPr>
        <p:spPr>
          <a:xfrm>
            <a:off x="1953924" y="851488"/>
            <a:ext cx="799733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: 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7D5E9E5-19E1-41C5-A778-E69566F5DA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24" b="26546"/>
          <a:stretch/>
        </p:blipFill>
        <p:spPr>
          <a:xfrm>
            <a:off x="9679739" y="722536"/>
            <a:ext cx="1914915" cy="1286658"/>
          </a:xfrm>
          <a:prstGeom prst="rect">
            <a:avLst/>
          </a:prstGeom>
        </p:spPr>
      </p:pic>
      <p:grpSp>
        <p:nvGrpSpPr>
          <p:cNvPr id="18" name="Nhóm 17">
            <a:extLst>
              <a:ext uri="{FF2B5EF4-FFF2-40B4-BE49-F238E27FC236}">
                <a16:creationId xmlns="" xmlns:a16="http://schemas.microsoft.com/office/drawing/2014/main" id="{959EA588-43E8-4F4A-A35D-E3348C7C285C}"/>
              </a:ext>
            </a:extLst>
          </p:cNvPr>
          <p:cNvGrpSpPr/>
          <p:nvPr/>
        </p:nvGrpSpPr>
        <p:grpSpPr>
          <a:xfrm>
            <a:off x="1159006" y="2109294"/>
            <a:ext cx="1589833" cy="1149072"/>
            <a:chOff x="6659225" y="2549868"/>
            <a:chExt cx="1589833" cy="1149072"/>
          </a:xfrm>
        </p:grpSpPr>
        <p:sp>
          <p:nvSpPr>
            <p:cNvPr id="14" name="TextBox 16">
              <a:extLst>
                <a:ext uri="{FF2B5EF4-FFF2-40B4-BE49-F238E27FC236}">
                  <a16:creationId xmlns="" xmlns:a16="http://schemas.microsoft.com/office/drawing/2014/main" id="{85F43D9C-ADFA-4F57-8AE5-CE7A7C782F64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22</a:t>
              </a:r>
            </a:p>
          </p:txBody>
        </p:sp>
        <p:sp>
          <p:nvSpPr>
            <p:cNvPr id="15" name="TextBox 16">
              <a:extLst>
                <a:ext uri="{FF2B5EF4-FFF2-40B4-BE49-F238E27FC236}">
                  <a16:creationId xmlns="" xmlns:a16="http://schemas.microsoft.com/office/drawing/2014/main" id="{0095F93F-CF50-49DE-A433-B91518FCDAC7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5</a:t>
              </a:r>
            </a:p>
          </p:txBody>
        </p:sp>
        <p:sp>
          <p:nvSpPr>
            <p:cNvPr id="16" name="TextBox 16">
              <a:extLst>
                <a:ext uri="{FF2B5EF4-FFF2-40B4-BE49-F238E27FC236}">
                  <a16:creationId xmlns="" xmlns:a16="http://schemas.microsoft.com/office/drawing/2014/main" id="{F8C5CC46-E7EC-4706-8104-59C72AEA16A2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17" name="Đường nối Thẳng 16">
              <a:extLst>
                <a:ext uri="{FF2B5EF4-FFF2-40B4-BE49-F238E27FC236}">
                  <a16:creationId xmlns="" xmlns:a16="http://schemas.microsoft.com/office/drawing/2014/main" id="{E8364F8A-BECD-4535-B7D4-F45E28217A68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Nhóm 20">
            <a:extLst>
              <a:ext uri="{FF2B5EF4-FFF2-40B4-BE49-F238E27FC236}">
                <a16:creationId xmlns="" xmlns:a16="http://schemas.microsoft.com/office/drawing/2014/main" id="{850056EF-4D75-47F8-B20D-015985253FCD}"/>
              </a:ext>
            </a:extLst>
          </p:cNvPr>
          <p:cNvGrpSpPr/>
          <p:nvPr/>
        </p:nvGrpSpPr>
        <p:grpSpPr>
          <a:xfrm>
            <a:off x="2998600" y="2075528"/>
            <a:ext cx="1589833" cy="1149072"/>
            <a:chOff x="6659225" y="2549868"/>
            <a:chExt cx="1589833" cy="1149072"/>
          </a:xfrm>
        </p:grpSpPr>
        <p:sp>
          <p:nvSpPr>
            <p:cNvPr id="22" name="TextBox 16">
              <a:extLst>
                <a:ext uri="{FF2B5EF4-FFF2-40B4-BE49-F238E27FC236}">
                  <a16:creationId xmlns="" xmlns:a16="http://schemas.microsoft.com/office/drawing/2014/main" id="{603B3962-3EDF-4ACB-87A2-3677579D06C2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36</a:t>
              </a:r>
            </a:p>
          </p:txBody>
        </p:sp>
        <p:sp>
          <p:nvSpPr>
            <p:cNvPr id="23" name="TextBox 16">
              <a:extLst>
                <a:ext uri="{FF2B5EF4-FFF2-40B4-BE49-F238E27FC236}">
                  <a16:creationId xmlns="" xmlns:a16="http://schemas.microsoft.com/office/drawing/2014/main" id="{0B81A578-4981-4BF3-95AA-95B66E97A824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3</a:t>
              </a:r>
            </a:p>
          </p:txBody>
        </p:sp>
        <p:sp>
          <p:nvSpPr>
            <p:cNvPr id="24" name="TextBox 16">
              <a:extLst>
                <a:ext uri="{FF2B5EF4-FFF2-40B4-BE49-F238E27FC236}">
                  <a16:creationId xmlns="" xmlns:a16="http://schemas.microsoft.com/office/drawing/2014/main" id="{1CE2A698-EF80-43B9-B6FE-F80566EB2A07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25" name="Đường nối Thẳng 24">
              <a:extLst>
                <a:ext uri="{FF2B5EF4-FFF2-40B4-BE49-F238E27FC236}">
                  <a16:creationId xmlns="" xmlns:a16="http://schemas.microsoft.com/office/drawing/2014/main" id="{58BC4BBA-F3B0-4871-B532-BDC5FFAEA6C4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Nhóm 25">
            <a:extLst>
              <a:ext uri="{FF2B5EF4-FFF2-40B4-BE49-F238E27FC236}">
                <a16:creationId xmlns="" xmlns:a16="http://schemas.microsoft.com/office/drawing/2014/main" id="{CB96D924-8B28-47FB-AC14-666671F94B78}"/>
              </a:ext>
            </a:extLst>
          </p:cNvPr>
          <p:cNvGrpSpPr/>
          <p:nvPr/>
        </p:nvGrpSpPr>
        <p:grpSpPr>
          <a:xfrm>
            <a:off x="4854421" y="2111234"/>
            <a:ext cx="1589833" cy="1149072"/>
            <a:chOff x="6659225" y="2549868"/>
            <a:chExt cx="1589833" cy="1149072"/>
          </a:xfrm>
        </p:grpSpPr>
        <p:sp>
          <p:nvSpPr>
            <p:cNvPr id="27" name="TextBox 16">
              <a:extLst>
                <a:ext uri="{FF2B5EF4-FFF2-40B4-BE49-F238E27FC236}">
                  <a16:creationId xmlns="" xmlns:a16="http://schemas.microsoft.com/office/drawing/2014/main" id="{E2C814A7-16D9-4FC7-A2F9-A58058139321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41</a:t>
              </a:r>
            </a:p>
          </p:txBody>
        </p:sp>
        <p:sp>
          <p:nvSpPr>
            <p:cNvPr id="28" name="TextBox 16">
              <a:extLst>
                <a:ext uri="{FF2B5EF4-FFF2-40B4-BE49-F238E27FC236}">
                  <a16:creationId xmlns="" xmlns:a16="http://schemas.microsoft.com/office/drawing/2014/main" id="{99B67927-9E99-4A8C-B717-06864F5D4231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 5</a:t>
              </a:r>
            </a:p>
          </p:txBody>
        </p:sp>
        <p:sp>
          <p:nvSpPr>
            <p:cNvPr id="29" name="TextBox 16">
              <a:extLst>
                <a:ext uri="{FF2B5EF4-FFF2-40B4-BE49-F238E27FC236}">
                  <a16:creationId xmlns="" xmlns:a16="http://schemas.microsoft.com/office/drawing/2014/main" id="{534EBD70-0118-4B8E-9896-D937A6511208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30" name="Đường nối Thẳng 29">
              <a:extLst>
                <a:ext uri="{FF2B5EF4-FFF2-40B4-BE49-F238E27FC236}">
                  <a16:creationId xmlns="" xmlns:a16="http://schemas.microsoft.com/office/drawing/2014/main" id="{7F311E9E-2969-49A4-8699-8E197D9438D2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Nhóm 30">
            <a:extLst>
              <a:ext uri="{FF2B5EF4-FFF2-40B4-BE49-F238E27FC236}">
                <a16:creationId xmlns="" xmlns:a16="http://schemas.microsoft.com/office/drawing/2014/main" id="{D076E772-00FD-4451-8955-FE0682DC456B}"/>
              </a:ext>
            </a:extLst>
          </p:cNvPr>
          <p:cNvGrpSpPr/>
          <p:nvPr/>
        </p:nvGrpSpPr>
        <p:grpSpPr>
          <a:xfrm>
            <a:off x="6792116" y="2075528"/>
            <a:ext cx="1589833" cy="1149072"/>
            <a:chOff x="6659225" y="2549868"/>
            <a:chExt cx="1589833" cy="1149072"/>
          </a:xfrm>
        </p:grpSpPr>
        <p:sp>
          <p:nvSpPr>
            <p:cNvPr id="32" name="TextBox 16">
              <a:extLst>
                <a:ext uri="{FF2B5EF4-FFF2-40B4-BE49-F238E27FC236}">
                  <a16:creationId xmlns="" xmlns:a16="http://schemas.microsoft.com/office/drawing/2014/main" id="{CB4419B9-8C8C-495E-BC6C-A8CFC1683AAC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64</a:t>
              </a:r>
            </a:p>
          </p:txBody>
        </p:sp>
        <p:sp>
          <p:nvSpPr>
            <p:cNvPr id="33" name="TextBox 16">
              <a:extLst>
                <a:ext uri="{FF2B5EF4-FFF2-40B4-BE49-F238E27FC236}">
                  <a16:creationId xmlns="" xmlns:a16="http://schemas.microsoft.com/office/drawing/2014/main" id="{4FDC9D88-A5D3-4EBE-A5D1-A58B5C6905BA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4</a:t>
              </a:r>
            </a:p>
          </p:txBody>
        </p:sp>
        <p:sp>
          <p:nvSpPr>
            <p:cNvPr id="34" name="TextBox 16">
              <a:extLst>
                <a:ext uri="{FF2B5EF4-FFF2-40B4-BE49-F238E27FC236}">
                  <a16:creationId xmlns="" xmlns:a16="http://schemas.microsoft.com/office/drawing/2014/main" id="{76394E9D-7B14-46CC-AFAA-ACE5855C1635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35" name="Đường nối Thẳng 34">
              <a:extLst>
                <a:ext uri="{FF2B5EF4-FFF2-40B4-BE49-F238E27FC236}">
                  <a16:creationId xmlns="" xmlns:a16="http://schemas.microsoft.com/office/drawing/2014/main" id="{E439AA67-125E-4C63-9222-460B04E35EFB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16">
            <a:extLst>
              <a:ext uri="{FF2B5EF4-FFF2-40B4-BE49-F238E27FC236}">
                <a16:creationId xmlns="" xmlns:a16="http://schemas.microsoft.com/office/drawing/2014/main" id="{1710D872-E363-46F8-AB8D-DD3D20DE31BE}"/>
              </a:ext>
            </a:extLst>
          </p:cNvPr>
          <p:cNvSpPr txBox="1"/>
          <p:nvPr/>
        </p:nvSpPr>
        <p:spPr>
          <a:xfrm>
            <a:off x="1649776" y="3285894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27</a:t>
            </a:r>
          </a:p>
        </p:txBody>
      </p:sp>
      <p:sp>
        <p:nvSpPr>
          <p:cNvPr id="37" name="TextBox 16">
            <a:extLst>
              <a:ext uri="{FF2B5EF4-FFF2-40B4-BE49-F238E27FC236}">
                <a16:creationId xmlns="" xmlns:a16="http://schemas.microsoft.com/office/drawing/2014/main" id="{EAF568F1-8EB6-4273-A6FE-7F514B29625B}"/>
              </a:ext>
            </a:extLst>
          </p:cNvPr>
          <p:cNvSpPr txBox="1"/>
          <p:nvPr/>
        </p:nvSpPr>
        <p:spPr>
          <a:xfrm>
            <a:off x="3500592" y="3285894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39</a:t>
            </a:r>
          </a:p>
        </p:txBody>
      </p:sp>
      <p:sp>
        <p:nvSpPr>
          <p:cNvPr id="38" name="TextBox 16">
            <a:extLst>
              <a:ext uri="{FF2B5EF4-FFF2-40B4-BE49-F238E27FC236}">
                <a16:creationId xmlns="" xmlns:a16="http://schemas.microsoft.com/office/drawing/2014/main" id="{CB81AAE8-22B1-4912-903C-2EBCDFC2F28E}"/>
              </a:ext>
            </a:extLst>
          </p:cNvPr>
          <p:cNvSpPr txBox="1"/>
          <p:nvPr/>
        </p:nvSpPr>
        <p:spPr>
          <a:xfrm>
            <a:off x="5384121" y="3232779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46</a:t>
            </a:r>
          </a:p>
        </p:txBody>
      </p:sp>
      <p:sp>
        <p:nvSpPr>
          <p:cNvPr id="39" name="TextBox 16">
            <a:extLst>
              <a:ext uri="{FF2B5EF4-FFF2-40B4-BE49-F238E27FC236}">
                <a16:creationId xmlns="" xmlns:a16="http://schemas.microsoft.com/office/drawing/2014/main" id="{70EA9A7B-04BE-4687-AC05-9F23691B15F0}"/>
              </a:ext>
            </a:extLst>
          </p:cNvPr>
          <p:cNvSpPr txBox="1"/>
          <p:nvPr/>
        </p:nvSpPr>
        <p:spPr>
          <a:xfrm>
            <a:off x="7303424" y="3285894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68</a:t>
            </a:r>
          </a:p>
        </p:txBody>
      </p:sp>
    </p:spTree>
    <p:extLst>
      <p:ext uri="{BB962C8B-B14F-4D97-AF65-F5344CB8AC3E}">
        <p14:creationId xmlns:p14="http://schemas.microsoft.com/office/powerpoint/2010/main" val="317068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848C7A5-4ED8-47DE-816A-F2E1FBEBD3B9}"/>
              </a:ext>
            </a:extLst>
          </p:cNvPr>
          <p:cNvGrpSpPr/>
          <p:nvPr/>
        </p:nvGrpSpPr>
        <p:grpSpPr>
          <a:xfrm>
            <a:off x="777744" y="722536"/>
            <a:ext cx="1176179" cy="937052"/>
            <a:chOff x="668507" y="604864"/>
            <a:chExt cx="1446780" cy="1100380"/>
          </a:xfrm>
        </p:grpSpPr>
        <p:sp>
          <p:nvSpPr>
            <p:cNvPr id="6" name="Sun 5">
              <a:extLst>
                <a:ext uri="{FF2B5EF4-FFF2-40B4-BE49-F238E27FC236}">
                  <a16:creationId xmlns="" xmlns:a16="http://schemas.microsoft.com/office/drawing/2014/main" id="{03B10E71-9791-460A-993A-ABE8CFC22C90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="" xmlns:a16="http://schemas.microsoft.com/office/drawing/2014/main" id="{BD007FC0-DBD4-450C-8197-AA3493797F9D}"/>
                </a:ext>
              </a:extLst>
            </p:cNvPr>
            <p:cNvSpPr/>
            <p:nvPr/>
          </p:nvSpPr>
          <p:spPr>
            <a:xfrm>
              <a:off x="668507" y="792790"/>
              <a:ext cx="1357515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="" xmlns:a16="http://schemas.microsoft.com/office/drawing/2014/main" id="{AB9E1162-208B-4A4B-BCEB-6874A6600D7D}"/>
              </a:ext>
            </a:extLst>
          </p:cNvPr>
          <p:cNvSpPr/>
          <p:nvPr/>
        </p:nvSpPr>
        <p:spPr>
          <a:xfrm>
            <a:off x="1953924" y="851488"/>
            <a:ext cx="799733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Đặt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: 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7D5E9E5-19E1-41C5-A778-E69566F5DA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679739" y="722536"/>
            <a:ext cx="1914915" cy="1286658"/>
          </a:xfrm>
          <a:prstGeom prst="rect">
            <a:avLst/>
          </a:prstGeom>
        </p:spPr>
      </p:pic>
      <p:grpSp>
        <p:nvGrpSpPr>
          <p:cNvPr id="18" name="Nhóm 17">
            <a:extLst>
              <a:ext uri="{FF2B5EF4-FFF2-40B4-BE49-F238E27FC236}">
                <a16:creationId xmlns="" xmlns:a16="http://schemas.microsoft.com/office/drawing/2014/main" id="{959EA588-43E8-4F4A-A35D-E3348C7C285C}"/>
              </a:ext>
            </a:extLst>
          </p:cNvPr>
          <p:cNvGrpSpPr/>
          <p:nvPr/>
        </p:nvGrpSpPr>
        <p:grpSpPr>
          <a:xfrm>
            <a:off x="1577163" y="3996253"/>
            <a:ext cx="1589833" cy="1149072"/>
            <a:chOff x="6659225" y="2549868"/>
            <a:chExt cx="1589833" cy="1149072"/>
          </a:xfrm>
        </p:grpSpPr>
        <p:sp>
          <p:nvSpPr>
            <p:cNvPr id="14" name="TextBox 16">
              <a:extLst>
                <a:ext uri="{FF2B5EF4-FFF2-40B4-BE49-F238E27FC236}">
                  <a16:creationId xmlns="" xmlns:a16="http://schemas.microsoft.com/office/drawing/2014/main" id="{85F43D9C-ADFA-4F57-8AE5-CE7A7C782F64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45</a:t>
              </a:r>
            </a:p>
          </p:txBody>
        </p:sp>
        <p:sp>
          <p:nvSpPr>
            <p:cNvPr id="15" name="TextBox 16">
              <a:extLst>
                <a:ext uri="{FF2B5EF4-FFF2-40B4-BE49-F238E27FC236}">
                  <a16:creationId xmlns="" xmlns:a16="http://schemas.microsoft.com/office/drawing/2014/main" id="{0095F93F-CF50-49DE-A433-B91518FCDAC7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3</a:t>
              </a:r>
            </a:p>
          </p:txBody>
        </p:sp>
        <p:sp>
          <p:nvSpPr>
            <p:cNvPr id="16" name="TextBox 16">
              <a:extLst>
                <a:ext uri="{FF2B5EF4-FFF2-40B4-BE49-F238E27FC236}">
                  <a16:creationId xmlns="" xmlns:a16="http://schemas.microsoft.com/office/drawing/2014/main" id="{F8C5CC46-E7EC-4706-8104-59C72AEA16A2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17" name="Đường nối Thẳng 16">
              <a:extLst>
                <a:ext uri="{FF2B5EF4-FFF2-40B4-BE49-F238E27FC236}">
                  <a16:creationId xmlns="" xmlns:a16="http://schemas.microsoft.com/office/drawing/2014/main" id="{E8364F8A-BECD-4535-B7D4-F45E28217A68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Nhóm 20">
            <a:extLst>
              <a:ext uri="{FF2B5EF4-FFF2-40B4-BE49-F238E27FC236}">
                <a16:creationId xmlns="" xmlns:a16="http://schemas.microsoft.com/office/drawing/2014/main" id="{850056EF-4D75-47F8-B20D-015985253FCD}"/>
              </a:ext>
            </a:extLst>
          </p:cNvPr>
          <p:cNvGrpSpPr/>
          <p:nvPr/>
        </p:nvGrpSpPr>
        <p:grpSpPr>
          <a:xfrm>
            <a:off x="3809268" y="3990907"/>
            <a:ext cx="1589833" cy="1149072"/>
            <a:chOff x="6659225" y="2549868"/>
            <a:chExt cx="1589833" cy="1149072"/>
          </a:xfrm>
        </p:grpSpPr>
        <p:sp>
          <p:nvSpPr>
            <p:cNvPr id="22" name="TextBox 16">
              <a:extLst>
                <a:ext uri="{FF2B5EF4-FFF2-40B4-BE49-F238E27FC236}">
                  <a16:creationId xmlns="" xmlns:a16="http://schemas.microsoft.com/office/drawing/2014/main" id="{603B3962-3EDF-4ACB-87A2-3677579D06C2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53</a:t>
              </a:r>
            </a:p>
          </p:txBody>
        </p:sp>
        <p:sp>
          <p:nvSpPr>
            <p:cNvPr id="23" name="TextBox 16">
              <a:extLst>
                <a:ext uri="{FF2B5EF4-FFF2-40B4-BE49-F238E27FC236}">
                  <a16:creationId xmlns="" xmlns:a16="http://schemas.microsoft.com/office/drawing/2014/main" id="{0B81A578-4981-4BF3-95AA-95B66E97A824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6</a:t>
              </a:r>
            </a:p>
          </p:txBody>
        </p:sp>
        <p:sp>
          <p:nvSpPr>
            <p:cNvPr id="24" name="TextBox 16">
              <a:extLst>
                <a:ext uri="{FF2B5EF4-FFF2-40B4-BE49-F238E27FC236}">
                  <a16:creationId xmlns="" xmlns:a16="http://schemas.microsoft.com/office/drawing/2014/main" id="{1CE2A698-EF80-43B9-B6FE-F80566EB2A07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25" name="Đường nối Thẳng 24">
              <a:extLst>
                <a:ext uri="{FF2B5EF4-FFF2-40B4-BE49-F238E27FC236}">
                  <a16:creationId xmlns="" xmlns:a16="http://schemas.microsoft.com/office/drawing/2014/main" id="{58BC4BBA-F3B0-4871-B532-BDC5FFAEA6C4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Nhóm 25">
            <a:extLst>
              <a:ext uri="{FF2B5EF4-FFF2-40B4-BE49-F238E27FC236}">
                <a16:creationId xmlns="" xmlns:a16="http://schemas.microsoft.com/office/drawing/2014/main" id="{CB96D924-8B28-47FB-AC14-666671F94B78}"/>
              </a:ext>
            </a:extLst>
          </p:cNvPr>
          <p:cNvGrpSpPr/>
          <p:nvPr/>
        </p:nvGrpSpPr>
        <p:grpSpPr>
          <a:xfrm>
            <a:off x="6216363" y="3990907"/>
            <a:ext cx="1589833" cy="1149072"/>
            <a:chOff x="6659225" y="2549868"/>
            <a:chExt cx="1589833" cy="1149072"/>
          </a:xfrm>
        </p:grpSpPr>
        <p:sp>
          <p:nvSpPr>
            <p:cNvPr id="27" name="TextBox 16">
              <a:extLst>
                <a:ext uri="{FF2B5EF4-FFF2-40B4-BE49-F238E27FC236}">
                  <a16:creationId xmlns="" xmlns:a16="http://schemas.microsoft.com/office/drawing/2014/main" id="{E2C814A7-16D9-4FC7-A2F9-A58058139321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82</a:t>
              </a:r>
            </a:p>
          </p:txBody>
        </p:sp>
        <p:sp>
          <p:nvSpPr>
            <p:cNvPr id="28" name="TextBox 16">
              <a:extLst>
                <a:ext uri="{FF2B5EF4-FFF2-40B4-BE49-F238E27FC236}">
                  <a16:creationId xmlns="" xmlns:a16="http://schemas.microsoft.com/office/drawing/2014/main" id="{99B67927-9E99-4A8C-B717-06864F5D4231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4</a:t>
              </a:r>
            </a:p>
          </p:txBody>
        </p:sp>
        <p:sp>
          <p:nvSpPr>
            <p:cNvPr id="29" name="TextBox 16">
              <a:extLst>
                <a:ext uri="{FF2B5EF4-FFF2-40B4-BE49-F238E27FC236}">
                  <a16:creationId xmlns="" xmlns:a16="http://schemas.microsoft.com/office/drawing/2014/main" id="{534EBD70-0118-4B8E-9896-D937A6511208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30" name="Đường nối Thẳng 29">
              <a:extLst>
                <a:ext uri="{FF2B5EF4-FFF2-40B4-BE49-F238E27FC236}">
                  <a16:creationId xmlns="" xmlns:a16="http://schemas.microsoft.com/office/drawing/2014/main" id="{7F311E9E-2969-49A4-8699-8E197D9438D2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Nhóm 30">
            <a:extLst>
              <a:ext uri="{FF2B5EF4-FFF2-40B4-BE49-F238E27FC236}">
                <a16:creationId xmlns="" xmlns:a16="http://schemas.microsoft.com/office/drawing/2014/main" id="{D076E772-00FD-4451-8955-FE0682DC456B}"/>
              </a:ext>
            </a:extLst>
          </p:cNvPr>
          <p:cNvGrpSpPr/>
          <p:nvPr/>
        </p:nvGrpSpPr>
        <p:grpSpPr>
          <a:xfrm>
            <a:off x="8556350" y="3939591"/>
            <a:ext cx="1589833" cy="1149072"/>
            <a:chOff x="6659225" y="2549868"/>
            <a:chExt cx="1589833" cy="1149072"/>
          </a:xfrm>
        </p:grpSpPr>
        <p:sp>
          <p:nvSpPr>
            <p:cNvPr id="32" name="TextBox 16">
              <a:extLst>
                <a:ext uri="{FF2B5EF4-FFF2-40B4-BE49-F238E27FC236}">
                  <a16:creationId xmlns="" xmlns:a16="http://schemas.microsoft.com/office/drawing/2014/main" id="{CB4419B9-8C8C-495E-BC6C-A8CFC1683AAC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63</a:t>
              </a:r>
            </a:p>
          </p:txBody>
        </p:sp>
        <p:sp>
          <p:nvSpPr>
            <p:cNvPr id="33" name="TextBox 16">
              <a:extLst>
                <a:ext uri="{FF2B5EF4-FFF2-40B4-BE49-F238E27FC236}">
                  <a16:creationId xmlns="" xmlns:a16="http://schemas.microsoft.com/office/drawing/2014/main" id="{4FDC9D88-A5D3-4EBE-A5D1-A58B5C6905BA}"/>
                </a:ext>
              </a:extLst>
            </p:cNvPr>
            <p:cNvSpPr txBox="1"/>
            <p:nvPr/>
          </p:nvSpPr>
          <p:spPr>
            <a:xfrm>
              <a:off x="7184388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3</a:t>
              </a:r>
            </a:p>
          </p:txBody>
        </p:sp>
        <p:sp>
          <p:nvSpPr>
            <p:cNvPr id="34" name="TextBox 16">
              <a:extLst>
                <a:ext uri="{FF2B5EF4-FFF2-40B4-BE49-F238E27FC236}">
                  <a16:creationId xmlns="" xmlns:a16="http://schemas.microsoft.com/office/drawing/2014/main" id="{76394E9D-7B14-46CC-AFAA-ACE5855C1635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35" name="Đường nối Thẳng 34">
              <a:extLst>
                <a:ext uri="{FF2B5EF4-FFF2-40B4-BE49-F238E27FC236}">
                  <a16:creationId xmlns="" xmlns:a16="http://schemas.microsoft.com/office/drawing/2014/main" id="{E439AA67-125E-4C63-9222-460B04E35EFB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16">
            <a:extLst>
              <a:ext uri="{FF2B5EF4-FFF2-40B4-BE49-F238E27FC236}">
                <a16:creationId xmlns="" xmlns:a16="http://schemas.microsoft.com/office/drawing/2014/main" id="{1710D872-E363-46F8-AB8D-DD3D20DE31BE}"/>
              </a:ext>
            </a:extLst>
          </p:cNvPr>
          <p:cNvSpPr txBox="1"/>
          <p:nvPr/>
        </p:nvSpPr>
        <p:spPr>
          <a:xfrm>
            <a:off x="2081788" y="5172853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48</a:t>
            </a:r>
          </a:p>
        </p:txBody>
      </p:sp>
      <p:sp>
        <p:nvSpPr>
          <p:cNvPr id="37" name="TextBox 16">
            <a:extLst>
              <a:ext uri="{FF2B5EF4-FFF2-40B4-BE49-F238E27FC236}">
                <a16:creationId xmlns="" xmlns:a16="http://schemas.microsoft.com/office/drawing/2014/main" id="{EAF568F1-8EB6-4273-A6FE-7F514B29625B}"/>
              </a:ext>
            </a:extLst>
          </p:cNvPr>
          <p:cNvSpPr txBox="1"/>
          <p:nvPr/>
        </p:nvSpPr>
        <p:spPr>
          <a:xfrm>
            <a:off x="4311260" y="5201273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59</a:t>
            </a:r>
          </a:p>
        </p:txBody>
      </p:sp>
      <p:sp>
        <p:nvSpPr>
          <p:cNvPr id="38" name="TextBox 16">
            <a:extLst>
              <a:ext uri="{FF2B5EF4-FFF2-40B4-BE49-F238E27FC236}">
                <a16:creationId xmlns="" xmlns:a16="http://schemas.microsoft.com/office/drawing/2014/main" id="{CB81AAE8-22B1-4912-903C-2EBCDFC2F28E}"/>
              </a:ext>
            </a:extLst>
          </p:cNvPr>
          <p:cNvSpPr txBox="1"/>
          <p:nvPr/>
        </p:nvSpPr>
        <p:spPr>
          <a:xfrm>
            <a:off x="6741526" y="5167507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86</a:t>
            </a:r>
          </a:p>
        </p:txBody>
      </p:sp>
      <p:sp>
        <p:nvSpPr>
          <p:cNvPr id="39" name="TextBox 16">
            <a:extLst>
              <a:ext uri="{FF2B5EF4-FFF2-40B4-BE49-F238E27FC236}">
                <a16:creationId xmlns="" xmlns:a16="http://schemas.microsoft.com/office/drawing/2014/main" id="{70EA9A7B-04BE-4687-AC05-9F23691B15F0}"/>
              </a:ext>
            </a:extLst>
          </p:cNvPr>
          <p:cNvSpPr txBox="1"/>
          <p:nvPr/>
        </p:nvSpPr>
        <p:spPr>
          <a:xfrm>
            <a:off x="9075907" y="5139979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66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="" xmlns:a16="http://schemas.microsoft.com/office/drawing/2014/main" id="{7B7012F1-849F-4AFD-BC69-1D119DAB9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125" y="2259791"/>
            <a:ext cx="9647748" cy="159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4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=""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=""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=""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=""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7" y="2889555"/>
            <a:ext cx="6234053" cy="11079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=""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376</Words>
  <Application>Microsoft Office PowerPoint</Application>
  <PresentationFormat>Widescreen</PresentationFormat>
  <Paragraphs>100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SimSun</vt:lpstr>
      <vt:lpstr>Arial</vt:lpstr>
      <vt:lpstr>Calibri</vt:lpstr>
      <vt:lpstr>Cambria Math</vt:lpstr>
      <vt:lpstr>inpin heiti</vt:lpstr>
      <vt:lpstr>Times New Roman</vt:lpstr>
      <vt:lpstr>UTM Avo</vt:lpstr>
      <vt:lpstr>2_Office Theme</vt:lpstr>
      <vt:lpstr>Tuần 28 Bài 61: Phép cộng dạng  25 + 4, 25 + 40 – Tiết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TT</cp:lastModifiedBy>
  <cp:revision>31</cp:revision>
  <dcterms:created xsi:type="dcterms:W3CDTF">2022-02-07T10:49:25Z</dcterms:created>
  <dcterms:modified xsi:type="dcterms:W3CDTF">2022-03-26T02:25:09Z</dcterms:modified>
</cp:coreProperties>
</file>