
<file path=[Content_Types].xml><?xml version="1.0" encoding="utf-8"?>
<Types xmlns="http://schemas.openxmlformats.org/package/2006/content-types">
  <Default Extension="vml" ContentType="application/vnd.openxmlformats-officedocument.vmlDrawing"/>
  <Default Extension="bin" ContentType="application/vnd.openxmlformats-officedocument.oleObject"/>
  <Default Extension="png" ContentType="image/png"/>
  <Default Extension="wmf" ContentType="image/x-wmf"/>
  <Default Extension="jpeg" ContentType="image/jpeg"/>
  <Default Extension="gif" ContentType="image/gi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5" r:id="rId3"/>
  </p:sldMasterIdLst>
  <p:notesMasterIdLst>
    <p:notesMasterId r:id="rId5"/>
  </p:notesMasterIdLst>
  <p:sldIdLst>
    <p:sldId id="256" r:id="rId4"/>
    <p:sldId id="257" r:id="rId6"/>
    <p:sldId id="300" r:id="rId7"/>
    <p:sldId id="259" r:id="rId8"/>
    <p:sldId id="262" r:id="rId9"/>
    <p:sldId id="301" r:id="rId10"/>
    <p:sldId id="260" r:id="rId11"/>
    <p:sldId id="261"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Lst>
  <p:sldSz cx="9144000" cy="5143500"/>
  <p:notesSz cx="6858000" cy="9144000"/>
  <p:embeddedFontLst>
    <p:embeddedFont>
      <p:font typeface="Raleway Thin"/>
      <p:regular r:id="rId53"/>
    </p:embeddedFont>
    <p:embeddedFont>
      <p:font typeface="Raleway"/>
      <p:regular r:id="rId54"/>
    </p:embeddedFont>
    <p:embeddedFont>
      <p:font typeface="Proxima Nova Extrabold" panose="02000506030000020004"/>
      <p:bold r:id="rId55"/>
    </p:embeddedFont>
    <p:embeddedFont>
      <p:font typeface="Proxima Nova Semibold" panose="02000506030000020004"/>
      <p:regular r:id="rId56"/>
    </p:embeddedFont>
    <p:embeddedFont>
      <p:font typeface="Proxima Nova" panose="02000506030000020004"/>
      <p:regular r:id="rId57"/>
    </p:embeddedFont>
    <p:embeddedFont>
      <p:font typeface="Calibri" panose="020F0502020204030204" pitchFamily="34" charset="0"/>
      <p:regular r:id="rId58"/>
      <p:bold r:id="rId59"/>
      <p:italic r:id="rId60"/>
      <p:boldItalic r:id="rId6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85E93E9C-7D6D-4B2B-8669-12000FD2C7A2}" styleName="Table_0">
    <a:wholeTbl>
      <a:tcTxStyle>
        <a:srgbClr val="000000"/>
        <a:latin typeface="Arial"/>
        <a:ea typeface="Arial"/>
        <a:cs typeface="Arial"/>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5.xml"/><Relationship Id="rId8" Type="http://schemas.openxmlformats.org/officeDocument/2006/relationships/slide" Target="slides/slide4.xml"/><Relationship Id="rId7" Type="http://schemas.openxmlformats.org/officeDocument/2006/relationships/slide" Target="slides/slide3.xml"/><Relationship Id="rId61" Type="http://schemas.openxmlformats.org/officeDocument/2006/relationships/font" Target="fonts/font9.fntdata"/><Relationship Id="rId60" Type="http://schemas.openxmlformats.org/officeDocument/2006/relationships/font" Target="fonts/font8.fntdata"/><Relationship Id="rId6" Type="http://schemas.openxmlformats.org/officeDocument/2006/relationships/slide" Target="slides/slide2.xml"/><Relationship Id="rId59" Type="http://schemas.openxmlformats.org/officeDocument/2006/relationships/font" Target="fonts/font7.fntdata"/><Relationship Id="rId58" Type="http://schemas.openxmlformats.org/officeDocument/2006/relationships/font" Target="fonts/font6.fntdata"/><Relationship Id="rId57" Type="http://schemas.openxmlformats.org/officeDocument/2006/relationships/font" Target="fonts/font5.fntdata"/><Relationship Id="rId56" Type="http://schemas.openxmlformats.org/officeDocument/2006/relationships/font" Target="fonts/font4.fntdata"/><Relationship Id="rId55" Type="http://schemas.openxmlformats.org/officeDocument/2006/relationships/font" Target="fonts/font3.fntdata"/><Relationship Id="rId54" Type="http://schemas.openxmlformats.org/officeDocument/2006/relationships/font" Target="fonts/font2.fntdata"/><Relationship Id="rId53" Type="http://schemas.openxmlformats.org/officeDocument/2006/relationships/font" Target="fonts/font1.fntdata"/><Relationship Id="rId52" Type="http://schemas.openxmlformats.org/officeDocument/2006/relationships/tableStyles" Target="tableStyles.xml"/><Relationship Id="rId51" Type="http://schemas.openxmlformats.org/officeDocument/2006/relationships/viewProps" Target="viewProps.xml"/><Relationship Id="rId50" Type="http://schemas.openxmlformats.org/officeDocument/2006/relationships/presProps" Target="presProps.xml"/><Relationship Id="rId5" Type="http://schemas.openxmlformats.org/officeDocument/2006/relationships/notesMaster" Target="notesMasters/notesMaster1.xml"/><Relationship Id="rId49" Type="http://schemas.openxmlformats.org/officeDocument/2006/relationships/slide" Target="slides/slide45.xml"/><Relationship Id="rId48" Type="http://schemas.openxmlformats.org/officeDocument/2006/relationships/slide" Target="slides/slide44.xml"/><Relationship Id="rId47" Type="http://schemas.openxmlformats.org/officeDocument/2006/relationships/slide" Target="slides/slide43.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4" Type="http://schemas.openxmlformats.org/officeDocument/2006/relationships/image" Target="../media/image7.wmf"/><Relationship Id="rId3" Type="http://schemas.openxmlformats.org/officeDocument/2006/relationships/image" Target="../media/image6.wmf"/><Relationship Id="rId2" Type="http://schemas.openxmlformats.org/officeDocument/2006/relationships/image" Target="../media/image5.wmf"/><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5" Type="http://schemas.openxmlformats.org/officeDocument/2006/relationships/image" Target="../media/image12.wmf"/><Relationship Id="rId4" Type="http://schemas.openxmlformats.org/officeDocument/2006/relationships/image" Target="../media/image11.wmf"/><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image" Target="../media/image8.wmf"/></Relationships>
</file>

<file path=ppt/drawings/_rels/vmlDrawing3.vml.rels><?xml version="1.0" encoding="UTF-8" standalone="yes"?>
<Relationships xmlns="http://schemas.openxmlformats.org/package/2006/relationships"><Relationship Id="rId8" Type="http://schemas.openxmlformats.org/officeDocument/2006/relationships/image" Target="../media/image20.wmf"/><Relationship Id="rId7" Type="http://schemas.openxmlformats.org/officeDocument/2006/relationships/image" Target="../media/image19.wmf"/><Relationship Id="rId6" Type="http://schemas.openxmlformats.org/officeDocument/2006/relationships/image" Target="../media/image18.wmf"/><Relationship Id="rId5" Type="http://schemas.openxmlformats.org/officeDocument/2006/relationships/image" Target="../media/image17.wmf"/><Relationship Id="rId4" Type="http://schemas.openxmlformats.org/officeDocument/2006/relationships/image" Target="../media/image16.wmf"/><Relationship Id="rId3" Type="http://schemas.openxmlformats.org/officeDocument/2006/relationships/image" Target="../media/image15.wmf"/><Relationship Id="rId2" Type="http://schemas.openxmlformats.org/officeDocument/2006/relationships/image" Target="../media/image14.wmf"/><Relationship Id="rId1" Type="http://schemas.openxmlformats.org/officeDocument/2006/relationships/image" Target="../media/image13.wmf"/></Relationships>
</file>

<file path=ppt/drawings/_rels/vmlDrawing4.vml.rels><?xml version="1.0" encoding="UTF-8" standalone="yes"?>
<Relationships xmlns="http://schemas.openxmlformats.org/package/2006/relationships"><Relationship Id="rId4" Type="http://schemas.openxmlformats.org/officeDocument/2006/relationships/image" Target="../media/image24.wmf"/><Relationship Id="rId3" Type="http://schemas.openxmlformats.org/officeDocument/2006/relationships/image" Target="../media/image23.wmf"/><Relationship Id="rId2" Type="http://schemas.openxmlformats.org/officeDocument/2006/relationships/image" Target="../media/image22.wmf"/><Relationship Id="rId1" Type="http://schemas.openxmlformats.org/officeDocument/2006/relationships/image" Target="../media/image21.wmf"/></Relationships>
</file>

<file path=ppt/drawings/_rels/vmlDrawing5.vml.rels><?xml version="1.0" encoding="UTF-8" standalone="yes"?>
<Relationships xmlns="http://schemas.openxmlformats.org/package/2006/relationships"><Relationship Id="rId5" Type="http://schemas.openxmlformats.org/officeDocument/2006/relationships/image" Target="../media/image28.wmf"/><Relationship Id="rId4" Type="http://schemas.openxmlformats.org/officeDocument/2006/relationships/image" Target="../media/image27.wmf"/><Relationship Id="rId3" Type="http://schemas.openxmlformats.org/officeDocument/2006/relationships/image" Target="../media/image22.wmf"/><Relationship Id="rId2" Type="http://schemas.openxmlformats.org/officeDocument/2006/relationships/image" Target="../media/image26.wmf"/><Relationship Id="rId1" Type="http://schemas.openxmlformats.org/officeDocument/2006/relationships/image" Target="../media/image25.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2" name="Shape 2"/>
        <p:cNvGrpSpPr/>
        <p:nvPr/>
      </p:nvGrpSpPr>
      <p:grpSpPr>
        <a:xfrm>
          <a:off x="0" y="0"/>
          <a:ext cx="0" cy="0"/>
          <a:chOff x="0" y="0"/>
          <a:chExt cx="0" cy="0"/>
        </a:xfrm>
      </p:grpSpPr>
      <p:sp>
        <p:nvSpPr>
          <p:cNvPr id="3" name="Google Shape;3;n"/>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68" name="Shape 168"/>
        <p:cNvGrpSpPr/>
        <p:nvPr/>
      </p:nvGrpSpPr>
      <p:grpSpPr>
        <a:xfrm>
          <a:off x="0" y="0"/>
          <a:ext cx="0" cy="0"/>
          <a:chOff x="0" y="0"/>
          <a:chExt cx="0" cy="0"/>
        </a:xfrm>
      </p:grpSpPr>
      <p:sp>
        <p:nvSpPr>
          <p:cNvPr id="169" name="Google Shape;169;p:notes"/>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 name="Google Shape;170;p: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257" name="Shape 257"/>
        <p:cNvGrpSpPr/>
        <p:nvPr/>
      </p:nvGrpSpPr>
      <p:grpSpPr>
        <a:xfrm>
          <a:off x="0" y="0"/>
          <a:ext cx="0" cy="0"/>
          <a:chOff x="0" y="0"/>
          <a:chExt cx="0" cy="0"/>
        </a:xfrm>
      </p:grpSpPr>
      <p:sp>
        <p:nvSpPr>
          <p:cNvPr id="258" name="Google Shape;258;g8218a00a62_0_26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 name="Google Shape;259;g8218a00a62_0_26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300" name="Shape 300"/>
        <p:cNvGrpSpPr/>
        <p:nvPr/>
      </p:nvGrpSpPr>
      <p:grpSpPr>
        <a:xfrm>
          <a:off x="0" y="0"/>
          <a:ext cx="0" cy="0"/>
          <a:chOff x="0" y="0"/>
          <a:chExt cx="0" cy="0"/>
        </a:xfrm>
      </p:grpSpPr>
      <p:sp>
        <p:nvSpPr>
          <p:cNvPr id="301" name="Google Shape;301;g8218a00a62_0_16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 name="Google Shape;302;g8218a00a62_0_16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310" name="Shape 310"/>
        <p:cNvGrpSpPr/>
        <p:nvPr/>
      </p:nvGrpSpPr>
      <p:grpSpPr>
        <a:xfrm>
          <a:off x="0" y="0"/>
          <a:ext cx="0" cy="0"/>
          <a:chOff x="0" y="0"/>
          <a:chExt cx="0" cy="0"/>
        </a:xfrm>
      </p:grpSpPr>
      <p:sp>
        <p:nvSpPr>
          <p:cNvPr id="311" name="Google Shape;311;g8b00a3858c_0_38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 name="Google Shape;312;g8b00a3858c_0_38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360" name="Shape 360"/>
        <p:cNvGrpSpPr/>
        <p:nvPr/>
      </p:nvGrpSpPr>
      <p:grpSpPr>
        <a:xfrm>
          <a:off x="0" y="0"/>
          <a:ext cx="0" cy="0"/>
          <a:chOff x="0" y="0"/>
          <a:chExt cx="0" cy="0"/>
        </a:xfrm>
      </p:grpSpPr>
      <p:sp>
        <p:nvSpPr>
          <p:cNvPr id="361" name="Google Shape;361;g8a5278b170_0_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 name="Google Shape;362;g8a5278b170_0_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377" name="Shape 377"/>
        <p:cNvGrpSpPr/>
        <p:nvPr/>
      </p:nvGrpSpPr>
      <p:grpSpPr>
        <a:xfrm>
          <a:off x="0" y="0"/>
          <a:ext cx="0" cy="0"/>
          <a:chOff x="0" y="0"/>
          <a:chExt cx="0" cy="0"/>
        </a:xfrm>
      </p:grpSpPr>
      <p:sp>
        <p:nvSpPr>
          <p:cNvPr id="378" name="Google Shape;378;g8218a00a62_0_5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 name="Google Shape;379;g8218a00a62_0_5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384" name="Shape 384"/>
        <p:cNvGrpSpPr/>
        <p:nvPr/>
      </p:nvGrpSpPr>
      <p:grpSpPr>
        <a:xfrm>
          <a:off x="0" y="0"/>
          <a:ext cx="0" cy="0"/>
          <a:chOff x="0" y="0"/>
          <a:chExt cx="0" cy="0"/>
        </a:xfrm>
      </p:grpSpPr>
      <p:sp>
        <p:nvSpPr>
          <p:cNvPr id="385" name="Google Shape;385;g8218a00a62_0_7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8218a00a62_0_7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421" name="Shape 421"/>
        <p:cNvGrpSpPr/>
        <p:nvPr/>
      </p:nvGrpSpPr>
      <p:grpSpPr>
        <a:xfrm>
          <a:off x="0" y="0"/>
          <a:ext cx="0" cy="0"/>
          <a:chOff x="0" y="0"/>
          <a:chExt cx="0" cy="0"/>
        </a:xfrm>
      </p:grpSpPr>
      <p:sp>
        <p:nvSpPr>
          <p:cNvPr id="422" name="Google Shape;422;g8218a00a62_0_15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8218a00a62_0_15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468" name="Shape 468"/>
        <p:cNvGrpSpPr/>
        <p:nvPr/>
      </p:nvGrpSpPr>
      <p:grpSpPr>
        <a:xfrm>
          <a:off x="0" y="0"/>
          <a:ext cx="0" cy="0"/>
          <a:chOff x="0" y="0"/>
          <a:chExt cx="0" cy="0"/>
        </a:xfrm>
      </p:grpSpPr>
      <p:sp>
        <p:nvSpPr>
          <p:cNvPr id="469" name="Google Shape;469;g8218a00a62_0_32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 name="Google Shape;470;g8218a00a62_0_32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476" name="Shape 476"/>
        <p:cNvGrpSpPr/>
        <p:nvPr/>
      </p:nvGrpSpPr>
      <p:grpSpPr>
        <a:xfrm>
          <a:off x="0" y="0"/>
          <a:ext cx="0" cy="0"/>
          <a:chOff x="0" y="0"/>
          <a:chExt cx="0" cy="0"/>
        </a:xfrm>
      </p:grpSpPr>
      <p:sp>
        <p:nvSpPr>
          <p:cNvPr id="477" name="Google Shape;477;g8b00a3858c_0_6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 name="Google Shape;478;g8b00a3858c_0_6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PhAnim="0" showMasterSp="0">
  <p:cSld>
    <p:spTree>
      <p:nvGrpSpPr>
        <p:cNvPr id="536" name="Shape 536"/>
        <p:cNvGrpSpPr/>
        <p:nvPr/>
      </p:nvGrpSpPr>
      <p:grpSpPr>
        <a:xfrm>
          <a:off x="0" y="0"/>
          <a:ext cx="0" cy="0"/>
          <a:chOff x="0" y="0"/>
          <a:chExt cx="0" cy="0"/>
        </a:xfrm>
      </p:grpSpPr>
      <p:sp>
        <p:nvSpPr>
          <p:cNvPr id="537" name="Google Shape;537;g8b00a3858c_0_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 name="Google Shape;538;g8b00a3858c_0_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75" name="Shape 175"/>
        <p:cNvGrpSpPr/>
        <p:nvPr/>
      </p:nvGrpSpPr>
      <p:grpSpPr>
        <a:xfrm>
          <a:off x="0" y="0"/>
          <a:ext cx="0" cy="0"/>
          <a:chOff x="0" y="0"/>
          <a:chExt cx="0" cy="0"/>
        </a:xfrm>
      </p:grpSpPr>
      <p:sp>
        <p:nvSpPr>
          <p:cNvPr id="176" name="Google Shape;176;g8a7d034e4c_0_96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 name="Google Shape;177;g8a7d034e4c_0_96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PhAnim="0" showMasterSp="0">
  <p:cSld>
    <p:spTree>
      <p:nvGrpSpPr>
        <p:cNvPr id="560" name="Shape 560"/>
        <p:cNvGrpSpPr/>
        <p:nvPr/>
      </p:nvGrpSpPr>
      <p:grpSpPr>
        <a:xfrm>
          <a:off x="0" y="0"/>
          <a:ext cx="0" cy="0"/>
          <a:chOff x="0" y="0"/>
          <a:chExt cx="0" cy="0"/>
        </a:xfrm>
      </p:grpSpPr>
      <p:sp>
        <p:nvSpPr>
          <p:cNvPr id="561" name="Google Shape;561;g8e7835551b_0_9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 name="Google Shape;562;g8e7835551b_0_9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PhAnim="0" showMasterSp="0">
  <p:cSld>
    <p:spTree>
      <p:nvGrpSpPr>
        <p:cNvPr id="591" name="Shape 591"/>
        <p:cNvGrpSpPr/>
        <p:nvPr/>
      </p:nvGrpSpPr>
      <p:grpSpPr>
        <a:xfrm>
          <a:off x="0" y="0"/>
          <a:ext cx="0" cy="0"/>
          <a:chOff x="0" y="0"/>
          <a:chExt cx="0" cy="0"/>
        </a:xfrm>
      </p:grpSpPr>
      <p:sp>
        <p:nvSpPr>
          <p:cNvPr id="592" name="Google Shape;592;g8b00a3858c_0_24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8b00a3858c_0_24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PhAnim="0" showMasterSp="0">
  <p:cSld>
    <p:spTree>
      <p:nvGrpSpPr>
        <p:cNvPr id="598" name="Shape 598"/>
        <p:cNvGrpSpPr/>
        <p:nvPr/>
      </p:nvGrpSpPr>
      <p:grpSpPr>
        <a:xfrm>
          <a:off x="0" y="0"/>
          <a:ext cx="0" cy="0"/>
          <a:chOff x="0" y="0"/>
          <a:chExt cx="0" cy="0"/>
        </a:xfrm>
      </p:grpSpPr>
      <p:sp>
        <p:nvSpPr>
          <p:cNvPr id="599" name="Google Shape;599;g8b00a3858c_0_26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 name="Google Shape;600;g8b00a3858c_0_26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PhAnim="0" showMasterSp="0">
  <p:cSld>
    <p:spTree>
      <p:nvGrpSpPr>
        <p:cNvPr id="667" name="Shape 667"/>
        <p:cNvGrpSpPr/>
        <p:nvPr/>
      </p:nvGrpSpPr>
      <p:grpSpPr>
        <a:xfrm>
          <a:off x="0" y="0"/>
          <a:ext cx="0" cy="0"/>
          <a:chOff x="0" y="0"/>
          <a:chExt cx="0" cy="0"/>
        </a:xfrm>
      </p:grpSpPr>
      <p:sp>
        <p:nvSpPr>
          <p:cNvPr id="668" name="Google Shape;668;g8b00a3858c_0_15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 name="Google Shape;669;g8b00a3858c_0_15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PhAnim="0" showMasterSp="0">
  <p:cSld>
    <p:spTree>
      <p:nvGrpSpPr>
        <p:cNvPr id="733" name="Shape 733"/>
        <p:cNvGrpSpPr/>
        <p:nvPr/>
      </p:nvGrpSpPr>
      <p:grpSpPr>
        <a:xfrm>
          <a:off x="0" y="0"/>
          <a:ext cx="0" cy="0"/>
          <a:chOff x="0" y="0"/>
          <a:chExt cx="0" cy="0"/>
        </a:xfrm>
      </p:grpSpPr>
      <p:sp>
        <p:nvSpPr>
          <p:cNvPr id="734" name="Google Shape;734;g8b00a3858c_0_47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 name="Google Shape;735;g8b00a3858c_0_47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PhAnim="0" showMasterSp="0">
  <p:cSld>
    <p:spTree>
      <p:nvGrpSpPr>
        <p:cNvPr id="740" name="Shape 740"/>
        <p:cNvGrpSpPr/>
        <p:nvPr/>
      </p:nvGrpSpPr>
      <p:grpSpPr>
        <a:xfrm>
          <a:off x="0" y="0"/>
          <a:ext cx="0" cy="0"/>
          <a:chOff x="0" y="0"/>
          <a:chExt cx="0" cy="0"/>
        </a:xfrm>
      </p:grpSpPr>
      <p:sp>
        <p:nvSpPr>
          <p:cNvPr id="741" name="Google Shape;741;g8b03cd3c78_0_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8b03cd3c78_0_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PhAnim="0" showMasterSp="0">
  <p:cSld>
    <p:spTree>
      <p:nvGrpSpPr>
        <p:cNvPr id="765" name="Shape 765"/>
        <p:cNvGrpSpPr/>
        <p:nvPr/>
      </p:nvGrpSpPr>
      <p:grpSpPr>
        <a:xfrm>
          <a:off x="0" y="0"/>
          <a:ext cx="0" cy="0"/>
          <a:chOff x="0" y="0"/>
          <a:chExt cx="0" cy="0"/>
        </a:xfrm>
      </p:grpSpPr>
      <p:sp>
        <p:nvSpPr>
          <p:cNvPr id="766" name="Google Shape;766;g8b03cd3c78_0_4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 name="Google Shape;767;g8b03cd3c78_0_4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PhAnim="0" showMasterSp="0">
  <p:cSld>
    <p:spTree>
      <p:nvGrpSpPr>
        <p:cNvPr id="782" name="Shape 782"/>
        <p:cNvGrpSpPr/>
        <p:nvPr/>
      </p:nvGrpSpPr>
      <p:grpSpPr>
        <a:xfrm>
          <a:off x="0" y="0"/>
          <a:ext cx="0" cy="0"/>
          <a:chOff x="0" y="0"/>
          <a:chExt cx="0" cy="0"/>
        </a:xfrm>
      </p:grpSpPr>
      <p:sp>
        <p:nvSpPr>
          <p:cNvPr id="783" name="Google Shape;783;g8b03cd3c78_0_2449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8b03cd3c78_0_2449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PhAnim="0" showMasterSp="0">
  <p:cSld>
    <p:spTree>
      <p:nvGrpSpPr>
        <p:cNvPr id="789" name="Shape 789"/>
        <p:cNvGrpSpPr/>
        <p:nvPr/>
      </p:nvGrpSpPr>
      <p:grpSpPr>
        <a:xfrm>
          <a:off x="0" y="0"/>
          <a:ext cx="0" cy="0"/>
          <a:chOff x="0" y="0"/>
          <a:chExt cx="0" cy="0"/>
        </a:xfrm>
      </p:grpSpPr>
      <p:sp>
        <p:nvSpPr>
          <p:cNvPr id="790" name="Google Shape;790;g8b03cd3c78_0_2450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 name="Google Shape;791;g8b03cd3c78_0_2450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PhAnim="0" showMasterSp="0">
  <p:cSld>
    <p:spTree>
      <p:nvGrpSpPr>
        <p:cNvPr id="796" name="Shape 796"/>
        <p:cNvGrpSpPr/>
        <p:nvPr/>
      </p:nvGrpSpPr>
      <p:grpSpPr>
        <a:xfrm>
          <a:off x="0" y="0"/>
          <a:ext cx="0" cy="0"/>
          <a:chOff x="0" y="0"/>
          <a:chExt cx="0" cy="0"/>
        </a:xfrm>
      </p:grpSpPr>
      <p:sp>
        <p:nvSpPr>
          <p:cNvPr id="797" name="Google Shape;797;g8b03cd3c78_0_1227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8b03cd3c78_0_1227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200" name="Shape 200"/>
        <p:cNvGrpSpPr/>
        <p:nvPr/>
      </p:nvGrpSpPr>
      <p:grpSpPr>
        <a:xfrm>
          <a:off x="0" y="0"/>
          <a:ext cx="0" cy="0"/>
          <a:chOff x="0" y="0"/>
          <a:chExt cx="0" cy="0"/>
        </a:xfrm>
      </p:grpSpPr>
      <p:sp>
        <p:nvSpPr>
          <p:cNvPr id="201" name="Google Shape;201;g8a7d034e4c_0_96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 name="Google Shape;202;g8a7d034e4c_0_96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PhAnim="0" showMasterSp="0">
  <p:cSld>
    <p:spTree>
      <p:nvGrpSpPr>
        <p:cNvPr id="803" name="Shape 803"/>
        <p:cNvGrpSpPr/>
        <p:nvPr/>
      </p:nvGrpSpPr>
      <p:grpSpPr>
        <a:xfrm>
          <a:off x="0" y="0"/>
          <a:ext cx="0" cy="0"/>
          <a:chOff x="0" y="0"/>
          <a:chExt cx="0" cy="0"/>
        </a:xfrm>
      </p:grpSpPr>
      <p:sp>
        <p:nvSpPr>
          <p:cNvPr id="804" name="Google Shape;804;g8b03cd3c78_0_1227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8b03cd3c78_0_1227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PhAnim="0" showMasterSp="0">
  <p:cSld>
    <p:spTree>
      <p:nvGrpSpPr>
        <p:cNvPr id="819" name="Shape 819"/>
        <p:cNvGrpSpPr/>
        <p:nvPr/>
      </p:nvGrpSpPr>
      <p:grpSpPr>
        <a:xfrm>
          <a:off x="0" y="0"/>
          <a:ext cx="0" cy="0"/>
          <a:chOff x="0" y="0"/>
          <a:chExt cx="0" cy="0"/>
        </a:xfrm>
      </p:grpSpPr>
      <p:sp>
        <p:nvSpPr>
          <p:cNvPr id="820" name="Google Shape;820;g8b03cd3c78_0_1229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 name="Google Shape;821;g8b03cd3c78_0_1229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PhAnim="0" showMasterSp="0">
  <p:cSld>
    <p:spTree>
      <p:nvGrpSpPr>
        <p:cNvPr id="833" name="Shape 833"/>
        <p:cNvGrpSpPr/>
        <p:nvPr/>
      </p:nvGrpSpPr>
      <p:grpSpPr>
        <a:xfrm>
          <a:off x="0" y="0"/>
          <a:ext cx="0" cy="0"/>
          <a:chOff x="0" y="0"/>
          <a:chExt cx="0" cy="0"/>
        </a:xfrm>
      </p:grpSpPr>
      <p:sp>
        <p:nvSpPr>
          <p:cNvPr id="834" name="Google Shape;834;g8ca0e06738_0_2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8ca0e06738_0_2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70" name="Shape 1170"/>
        <p:cNvGrpSpPr/>
        <p:nvPr/>
      </p:nvGrpSpPr>
      <p:grpSpPr>
        <a:xfrm>
          <a:off x="0" y="0"/>
          <a:ext cx="0" cy="0"/>
          <a:chOff x="0" y="0"/>
          <a:chExt cx="0" cy="0"/>
        </a:xfrm>
      </p:grpSpPr>
      <p:sp>
        <p:nvSpPr>
          <p:cNvPr id="1171" name="Google Shape;1171;g8b03cd3c78_0_1264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2" name="Google Shape;1172;g8b03cd3c78_0_1264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PhAnim="0" showMasterSp="0">
  <p:cSld>
    <p:spTree>
      <p:nvGrpSpPr>
        <p:cNvPr id="7670" name="Shape 7670"/>
        <p:cNvGrpSpPr/>
        <p:nvPr/>
      </p:nvGrpSpPr>
      <p:grpSpPr>
        <a:xfrm>
          <a:off x="0" y="0"/>
          <a:ext cx="0" cy="0"/>
          <a:chOff x="0" y="0"/>
          <a:chExt cx="0" cy="0"/>
        </a:xfrm>
      </p:grpSpPr>
      <p:sp>
        <p:nvSpPr>
          <p:cNvPr id="7671" name="Google Shape;7671;g8b03cd3c78_0_1914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2" name="Google Shape;7672;g8b03cd3c78_0_1914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PhAnim="0" showMasterSp="0">
  <p:cSld>
    <p:spTree>
      <p:nvGrpSpPr>
        <p:cNvPr id="8097" name="Shape 8097"/>
        <p:cNvGrpSpPr/>
        <p:nvPr/>
      </p:nvGrpSpPr>
      <p:grpSpPr>
        <a:xfrm>
          <a:off x="0" y="0"/>
          <a:ext cx="0" cy="0"/>
          <a:chOff x="0" y="0"/>
          <a:chExt cx="0" cy="0"/>
        </a:xfrm>
      </p:grpSpPr>
      <p:sp>
        <p:nvSpPr>
          <p:cNvPr id="8098" name="Google Shape;8098;g8b03cd3c78_0_1956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9" name="Google Shape;8099;g8b03cd3c78_0_1956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PhAnim="0" showMasterSp="0">
  <p:cSld>
    <p:spTree>
      <p:nvGrpSpPr>
        <p:cNvPr id="8260" name="Shape 8260"/>
        <p:cNvGrpSpPr/>
        <p:nvPr/>
      </p:nvGrpSpPr>
      <p:grpSpPr>
        <a:xfrm>
          <a:off x="0" y="0"/>
          <a:ext cx="0" cy="0"/>
          <a:chOff x="0" y="0"/>
          <a:chExt cx="0" cy="0"/>
        </a:xfrm>
      </p:grpSpPr>
      <p:sp>
        <p:nvSpPr>
          <p:cNvPr id="8261" name="Google Shape;8261;g8b03cd3c78_0_1972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2" name="Google Shape;8262;g8b03cd3c78_0_1972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PhAnim="0" showMasterSp="0">
  <p:cSld>
    <p:spTree>
      <p:nvGrpSpPr>
        <p:cNvPr id="8662" name="Shape 8662"/>
        <p:cNvGrpSpPr/>
        <p:nvPr/>
      </p:nvGrpSpPr>
      <p:grpSpPr>
        <a:xfrm>
          <a:off x="0" y="0"/>
          <a:ext cx="0" cy="0"/>
          <a:chOff x="0" y="0"/>
          <a:chExt cx="0" cy="0"/>
        </a:xfrm>
      </p:grpSpPr>
      <p:sp>
        <p:nvSpPr>
          <p:cNvPr id="8663" name="Google Shape;8663;g8b03cd3c78_0_2013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4" name="Google Shape;8664;g8b03cd3c78_0_2013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PhAnim="0" showMasterSp="0">
  <p:cSld>
    <p:spTree>
      <p:nvGrpSpPr>
        <p:cNvPr id="9033" name="Shape 9033"/>
        <p:cNvGrpSpPr/>
        <p:nvPr/>
      </p:nvGrpSpPr>
      <p:grpSpPr>
        <a:xfrm>
          <a:off x="0" y="0"/>
          <a:ext cx="0" cy="0"/>
          <a:chOff x="0" y="0"/>
          <a:chExt cx="0" cy="0"/>
        </a:xfrm>
      </p:grpSpPr>
      <p:sp>
        <p:nvSpPr>
          <p:cNvPr id="9034" name="Google Shape;9034;g8b03cd3c78_0_2050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35" name="Google Shape;9035;g8b03cd3c78_0_2050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PhAnim="0" showMasterSp="0">
  <p:cSld>
    <p:spTree>
      <p:nvGrpSpPr>
        <p:cNvPr id="9410" name="Shape 9410"/>
        <p:cNvGrpSpPr/>
        <p:nvPr/>
      </p:nvGrpSpPr>
      <p:grpSpPr>
        <a:xfrm>
          <a:off x="0" y="0"/>
          <a:ext cx="0" cy="0"/>
          <a:chOff x="0" y="0"/>
          <a:chExt cx="0" cy="0"/>
        </a:xfrm>
      </p:grpSpPr>
      <p:sp>
        <p:nvSpPr>
          <p:cNvPr id="9411" name="Google Shape;9411;g8b03cd3c78_0_2087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2" name="Google Shape;9412;g8b03cd3c78_0_2087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200" name="Shape 200"/>
        <p:cNvGrpSpPr/>
        <p:nvPr/>
      </p:nvGrpSpPr>
      <p:grpSpPr>
        <a:xfrm>
          <a:off x="0" y="0"/>
          <a:ext cx="0" cy="0"/>
          <a:chOff x="0" y="0"/>
          <a:chExt cx="0" cy="0"/>
        </a:xfrm>
      </p:grpSpPr>
      <p:sp>
        <p:nvSpPr>
          <p:cNvPr id="201" name="Google Shape;201;g8a7d034e4c_0_96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 name="Google Shape;202;g8a7d034e4c_0_96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PhAnim="0" showMasterSp="0">
  <p:cSld>
    <p:spTree>
      <p:nvGrpSpPr>
        <p:cNvPr id="9841" name="Shape 9841"/>
        <p:cNvGrpSpPr/>
        <p:nvPr/>
      </p:nvGrpSpPr>
      <p:grpSpPr>
        <a:xfrm>
          <a:off x="0" y="0"/>
          <a:ext cx="0" cy="0"/>
          <a:chOff x="0" y="0"/>
          <a:chExt cx="0" cy="0"/>
        </a:xfrm>
      </p:grpSpPr>
      <p:sp>
        <p:nvSpPr>
          <p:cNvPr id="9842" name="Google Shape;9842;g8b03cd3c78_0_2130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3" name="Google Shape;9843;g8b03cd3c78_0_2130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0634" name="Shape 10634"/>
        <p:cNvGrpSpPr/>
        <p:nvPr/>
      </p:nvGrpSpPr>
      <p:grpSpPr>
        <a:xfrm>
          <a:off x="0" y="0"/>
          <a:ext cx="0" cy="0"/>
          <a:chOff x="0" y="0"/>
          <a:chExt cx="0" cy="0"/>
        </a:xfrm>
      </p:grpSpPr>
      <p:sp>
        <p:nvSpPr>
          <p:cNvPr id="10635" name="Google Shape;10635;g8b03cd3c78_0_2209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36" name="Google Shape;10636;g8b03cd3c78_0_2209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375" name="Shape 11375"/>
        <p:cNvGrpSpPr/>
        <p:nvPr/>
      </p:nvGrpSpPr>
      <p:grpSpPr>
        <a:xfrm>
          <a:off x="0" y="0"/>
          <a:ext cx="0" cy="0"/>
          <a:chOff x="0" y="0"/>
          <a:chExt cx="0" cy="0"/>
        </a:xfrm>
      </p:grpSpPr>
      <p:sp>
        <p:nvSpPr>
          <p:cNvPr id="11376" name="Google Shape;11376;g8b03cd3c78_0_2283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77" name="Google Shape;11377;g8b03cd3c78_0_2283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2068" name="Shape 12068"/>
        <p:cNvGrpSpPr/>
        <p:nvPr/>
      </p:nvGrpSpPr>
      <p:grpSpPr>
        <a:xfrm>
          <a:off x="0" y="0"/>
          <a:ext cx="0" cy="0"/>
          <a:chOff x="0" y="0"/>
          <a:chExt cx="0" cy="0"/>
        </a:xfrm>
      </p:grpSpPr>
      <p:sp>
        <p:nvSpPr>
          <p:cNvPr id="12069" name="Google Shape;12069;g8b03cd3c78_0_2353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70" name="Google Shape;12070;g8b03cd3c78_0_2353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2370" name="Shape 12370"/>
        <p:cNvGrpSpPr/>
        <p:nvPr/>
      </p:nvGrpSpPr>
      <p:grpSpPr>
        <a:xfrm>
          <a:off x="0" y="0"/>
          <a:ext cx="0" cy="0"/>
          <a:chOff x="0" y="0"/>
          <a:chExt cx="0" cy="0"/>
        </a:xfrm>
      </p:grpSpPr>
      <p:sp>
        <p:nvSpPr>
          <p:cNvPr id="12371" name="Google Shape;12371;g8b03cd3c78_0_2383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72" name="Google Shape;12372;g8b03cd3c78_0_2383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3004" name="Shape 13004"/>
        <p:cNvGrpSpPr/>
        <p:nvPr/>
      </p:nvGrpSpPr>
      <p:grpSpPr>
        <a:xfrm>
          <a:off x="0" y="0"/>
          <a:ext cx="0" cy="0"/>
          <a:chOff x="0" y="0"/>
          <a:chExt cx="0" cy="0"/>
        </a:xfrm>
      </p:grpSpPr>
      <p:sp>
        <p:nvSpPr>
          <p:cNvPr id="13005" name="Google Shape;13005;g8b03cd3c78_0_2446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06" name="Google Shape;13006;g8b03cd3c78_0_2446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222" name="Shape 222"/>
        <p:cNvGrpSpPr/>
        <p:nvPr/>
      </p:nvGrpSpPr>
      <p:grpSpPr>
        <a:xfrm>
          <a:off x="0" y="0"/>
          <a:ext cx="0" cy="0"/>
          <a:chOff x="0" y="0"/>
          <a:chExt cx="0" cy="0"/>
        </a:xfrm>
      </p:grpSpPr>
      <p:sp>
        <p:nvSpPr>
          <p:cNvPr id="223" name="Google Shape;223;g8a7d034e4c_0_287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 name="Google Shape;224;g8a7d034e4c_0_287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222" name="Shape 222"/>
        <p:cNvGrpSpPr/>
        <p:nvPr/>
      </p:nvGrpSpPr>
      <p:grpSpPr>
        <a:xfrm>
          <a:off x="0" y="0"/>
          <a:ext cx="0" cy="0"/>
          <a:chOff x="0" y="0"/>
          <a:chExt cx="0" cy="0"/>
        </a:xfrm>
      </p:grpSpPr>
      <p:sp>
        <p:nvSpPr>
          <p:cNvPr id="223" name="Google Shape;223;g8a7d034e4c_0_287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 name="Google Shape;224;g8a7d034e4c_0_287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206" name="Shape 206"/>
        <p:cNvGrpSpPr/>
        <p:nvPr/>
      </p:nvGrpSpPr>
      <p:grpSpPr>
        <a:xfrm>
          <a:off x="0" y="0"/>
          <a:ext cx="0" cy="0"/>
          <a:chOff x="0" y="0"/>
          <a:chExt cx="0" cy="0"/>
        </a:xfrm>
      </p:grpSpPr>
      <p:sp>
        <p:nvSpPr>
          <p:cNvPr id="207" name="Google Shape;207;g8a7c7fb081_0_80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8a7c7fb081_0_80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214" name="Shape 214"/>
        <p:cNvGrpSpPr/>
        <p:nvPr/>
      </p:nvGrpSpPr>
      <p:grpSpPr>
        <a:xfrm>
          <a:off x="0" y="0"/>
          <a:ext cx="0" cy="0"/>
          <a:chOff x="0" y="0"/>
          <a:chExt cx="0" cy="0"/>
        </a:xfrm>
      </p:grpSpPr>
      <p:sp>
        <p:nvSpPr>
          <p:cNvPr id="215" name="Google Shape;215;g8218a00a62_0_3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 name="Google Shape;216;g8218a00a62_0_3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251" name="Shape 251"/>
        <p:cNvGrpSpPr/>
        <p:nvPr/>
      </p:nvGrpSpPr>
      <p:grpSpPr>
        <a:xfrm>
          <a:off x="0" y="0"/>
          <a:ext cx="0" cy="0"/>
          <a:chOff x="0" y="0"/>
          <a:chExt cx="0" cy="0"/>
        </a:xfrm>
      </p:grpSpPr>
      <p:sp>
        <p:nvSpPr>
          <p:cNvPr id="252" name="Google Shape;252;g8218a00a62_0_32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 name="Google Shape;253;g8218a00a62_0_32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stretch>
            <a:fillRect/>
          </a:stretch>
        </p:blipFill>
        <p:spPr>
          <a:xfrm>
            <a:off x="0" y="0"/>
            <a:ext cx="9144000" cy="5143500"/>
          </a:xfrm>
          <a:prstGeom prst="rect">
            <a:avLst/>
          </a:prstGeom>
          <a:noFill/>
          <a:ln>
            <a:noFill/>
          </a:ln>
        </p:spPr>
      </p:pic>
      <p:sp>
        <p:nvSpPr>
          <p:cNvPr id="10" name="Google Shape;10;p2"/>
          <p:cNvSpPr/>
          <p:nvPr/>
        </p:nvSpPr>
        <p:spPr>
          <a:xfrm flipH="1">
            <a:off x="3035400" y="0"/>
            <a:ext cx="61086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 name="Google Shape;11;p2"/>
          <p:cNvSpPr txBox="1"/>
          <p:nvPr>
            <p:ph type="subTitle" idx="1"/>
          </p:nvPr>
        </p:nvSpPr>
        <p:spPr>
          <a:xfrm>
            <a:off x="5486400" y="3418275"/>
            <a:ext cx="2937600" cy="591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400"/>
              <a:buFont typeface="Raleway"/>
              <a:buNone/>
              <a:defRPr sz="1600">
                <a:latin typeface="Raleway"/>
                <a:ea typeface="Raleway"/>
                <a:cs typeface="Raleway"/>
                <a:sym typeface="Raleway"/>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type="ctrTitle"/>
          </p:nvPr>
        </p:nvSpPr>
        <p:spPr>
          <a:xfrm>
            <a:off x="3376375" y="940015"/>
            <a:ext cx="5047500" cy="1868700"/>
          </a:xfrm>
          <a:prstGeom prst="rect">
            <a:avLst/>
          </a:prstGeom>
        </p:spPr>
        <p:txBody>
          <a:bodyPr spcFirstLastPara="1" wrap="square" lIns="90000" tIns="91425" rIns="91425" bIns="91425" anchor="b" anchorCtr="0">
            <a:noAutofit/>
          </a:bodyPr>
          <a:lstStyle>
            <a:lvl1pPr lvl="0" algn="r" rtl="0">
              <a:lnSpc>
                <a:spcPct val="80000"/>
              </a:lnSpc>
              <a:spcBef>
                <a:spcPts val="0"/>
              </a:spcBef>
              <a:spcAft>
                <a:spcPts val="0"/>
              </a:spcAft>
              <a:buClr>
                <a:schemeClr val="dk2"/>
              </a:buClr>
              <a:buSzPts val="6000"/>
              <a:buFont typeface="Raleway Thin"/>
              <a:buNone/>
              <a:defRPr sz="6300">
                <a:solidFill>
                  <a:schemeClr val="dk2"/>
                </a:solidFill>
                <a:latin typeface="Raleway Thin"/>
                <a:ea typeface="Raleway Thin"/>
                <a:cs typeface="Raleway Thin"/>
                <a:sym typeface="Raleway Thin"/>
              </a:defRPr>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1">
  <p:cSld name="TITLE_ONLY_1">
    <p:spTree>
      <p:nvGrpSpPr>
        <p:cNvPr id="72" name="Shape 72"/>
        <p:cNvGrpSpPr/>
        <p:nvPr/>
      </p:nvGrpSpPr>
      <p:grpSpPr>
        <a:xfrm>
          <a:off x="0" y="0"/>
          <a:ext cx="0" cy="0"/>
          <a:chOff x="0" y="0"/>
          <a:chExt cx="0" cy="0"/>
        </a:xfrm>
      </p:grpSpPr>
      <p:sp>
        <p:nvSpPr>
          <p:cNvPr id="73" name="Google Shape;73;p11"/>
          <p:cNvSpPr/>
          <p:nvPr/>
        </p:nvSpPr>
        <p:spPr>
          <a:xfrm>
            <a:off x="590550" y="464675"/>
            <a:ext cx="7972500" cy="42141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74" name="Google Shape;74;p11"/>
          <p:cNvPicPr preferRelativeResize="0"/>
          <p:nvPr/>
        </p:nvPicPr>
        <p:blipFill>
          <a:blip r:embed="rId2"/>
          <a:stretch>
            <a:fillRect/>
          </a:stretch>
        </p:blipFill>
        <p:spPr>
          <a:xfrm>
            <a:off x="0" y="0"/>
            <a:ext cx="9144000" cy="51435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2">
  <p:cSld name="TITLE_ONLY_1_1">
    <p:spTree>
      <p:nvGrpSpPr>
        <p:cNvPr id="75" name="Shape 75"/>
        <p:cNvGrpSpPr/>
        <p:nvPr/>
      </p:nvGrpSpPr>
      <p:grpSpPr>
        <a:xfrm>
          <a:off x="0" y="0"/>
          <a:ext cx="0" cy="0"/>
          <a:chOff x="0" y="0"/>
          <a:chExt cx="0" cy="0"/>
        </a:xfrm>
      </p:grpSpPr>
      <p:sp>
        <p:nvSpPr>
          <p:cNvPr id="76" name="Google Shape;76;p12"/>
          <p:cNvSpPr/>
          <p:nvPr/>
        </p:nvSpPr>
        <p:spPr>
          <a:xfrm>
            <a:off x="0" y="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77" name="Google Shape;77;p12"/>
          <p:cNvPicPr preferRelativeResize="0"/>
          <p:nvPr/>
        </p:nvPicPr>
        <p:blipFill>
          <a:blip r:embed="rId2"/>
          <a:stretch>
            <a:fillRect/>
          </a:stretch>
        </p:blipFill>
        <p:spPr>
          <a:xfrm>
            <a:off x="0" y="0"/>
            <a:ext cx="9144000" cy="5143500"/>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3">
  <p:cSld name="TITLE_ONLY_1_1_1">
    <p:bg>
      <p:bgPr>
        <a:solidFill>
          <a:schemeClr val="dk1"/>
        </a:solidFill>
        <a:effectLst/>
      </p:bgPr>
    </p:bg>
    <p:spTree>
      <p:nvGrpSpPr>
        <p:cNvPr id="78" name="Shape 78"/>
        <p:cNvGrpSpPr/>
        <p:nvPr/>
      </p:nvGrpSpPr>
      <p:grpSpPr>
        <a:xfrm>
          <a:off x="0" y="0"/>
          <a:ext cx="0" cy="0"/>
          <a:chOff x="0" y="0"/>
          <a:chExt cx="0" cy="0"/>
        </a:xfrm>
      </p:grpSpPr>
      <p:sp>
        <p:nvSpPr>
          <p:cNvPr id="79" name="Google Shape;79;p13"/>
          <p:cNvSpPr/>
          <p:nvPr/>
        </p:nvSpPr>
        <p:spPr>
          <a:xfrm>
            <a:off x="0" y="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80" name="Google Shape;80;p13"/>
          <p:cNvPicPr preferRelativeResize="0"/>
          <p:nvPr/>
        </p:nvPicPr>
        <p:blipFill>
          <a:blip r:embed="rId2"/>
          <a:stretch>
            <a:fillRect/>
          </a:stretch>
        </p:blipFill>
        <p:spPr>
          <a:xfrm>
            <a:off x="0" y="0"/>
            <a:ext cx="9144000" cy="5143500"/>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81" name="Shape 81"/>
        <p:cNvGrpSpPr/>
        <p:nvPr/>
      </p:nvGrpSpPr>
      <p:grpSpPr>
        <a:xfrm>
          <a:off x="0" y="0"/>
          <a:ext cx="0" cy="0"/>
          <a:chOff x="0" y="0"/>
          <a:chExt cx="0" cy="0"/>
        </a:xfrm>
      </p:grpSpPr>
      <p:sp>
        <p:nvSpPr>
          <p:cNvPr id="82" name="Google Shape;82;p14"/>
          <p:cNvSpPr txBox="1"/>
          <p:nvPr>
            <p:ph type="title"/>
          </p:nvPr>
        </p:nvSpPr>
        <p:spPr>
          <a:xfrm>
            <a:off x="4817025" y="904125"/>
            <a:ext cx="3220200" cy="20475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3300"/>
              <a:buFont typeface="Raleway Thin"/>
              <a:buNone/>
              <a:defRPr sz="3300">
                <a:latin typeface="Raleway Thin"/>
                <a:ea typeface="Raleway Thin"/>
                <a:cs typeface="Raleway Thin"/>
                <a:sym typeface="Raleway Thin"/>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83" name="Google Shape;83;p14"/>
          <p:cNvSpPr txBox="1"/>
          <p:nvPr>
            <p:ph type="body" idx="1"/>
          </p:nvPr>
        </p:nvSpPr>
        <p:spPr>
          <a:xfrm>
            <a:off x="4817025" y="3400425"/>
            <a:ext cx="3036600" cy="9666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p:txBody>
      </p:sp>
      <p:pic>
        <p:nvPicPr>
          <p:cNvPr id="84" name="Google Shape;84;p14"/>
          <p:cNvPicPr preferRelativeResize="0"/>
          <p:nvPr/>
        </p:nvPicPr>
        <p:blipFill>
          <a:blip r:embed="rId2"/>
          <a:stretch>
            <a:fillRect/>
          </a:stretch>
        </p:blipFill>
        <p:spPr>
          <a:xfrm>
            <a:off x="0" y="0"/>
            <a:ext cx="9144000" cy="5143497"/>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2">
  <p:cSld name="ONE_COLUMN_TEXT_1">
    <p:bg>
      <p:bgPr>
        <a:solidFill>
          <a:schemeClr val="dk1"/>
        </a:solidFill>
        <a:effectLst/>
      </p:bgPr>
    </p:bg>
    <p:spTree>
      <p:nvGrpSpPr>
        <p:cNvPr id="85" name="Shape 85"/>
        <p:cNvGrpSpPr/>
        <p:nvPr/>
      </p:nvGrpSpPr>
      <p:grpSpPr>
        <a:xfrm>
          <a:off x="0" y="0"/>
          <a:ext cx="0" cy="0"/>
          <a:chOff x="0" y="0"/>
          <a:chExt cx="0" cy="0"/>
        </a:xfrm>
      </p:grpSpPr>
      <p:pic>
        <p:nvPicPr>
          <p:cNvPr id="86" name="Google Shape;86;p15"/>
          <p:cNvPicPr preferRelativeResize="0"/>
          <p:nvPr/>
        </p:nvPicPr>
        <p:blipFill>
          <a:blip r:embed="rId2"/>
          <a:stretch>
            <a:fillRect/>
          </a:stretch>
        </p:blipFill>
        <p:spPr>
          <a:xfrm>
            <a:off x="0" y="0"/>
            <a:ext cx="9144000" cy="5143500"/>
          </a:xfrm>
          <a:prstGeom prst="rect">
            <a:avLst/>
          </a:prstGeom>
          <a:noFill/>
          <a:ln>
            <a:noFill/>
          </a:ln>
        </p:spPr>
      </p:pic>
      <p:sp>
        <p:nvSpPr>
          <p:cNvPr id="87" name="Google Shape;87;p15"/>
          <p:cNvSpPr/>
          <p:nvPr/>
        </p:nvSpPr>
        <p:spPr>
          <a:xfrm>
            <a:off x="590550" y="464675"/>
            <a:ext cx="8553600" cy="4214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15"/>
          <p:cNvSpPr txBox="1"/>
          <p:nvPr>
            <p:ph type="body" idx="1"/>
          </p:nvPr>
        </p:nvSpPr>
        <p:spPr>
          <a:xfrm>
            <a:off x="719775" y="1685925"/>
            <a:ext cx="7704600" cy="2638500"/>
          </a:xfrm>
          <a:prstGeom prst="rect">
            <a:avLst/>
          </a:prstGeom>
        </p:spPr>
        <p:txBody>
          <a:bodyPr spcFirstLastPara="1" wrap="square" lIns="91425" tIns="91425" rIns="91425" bIns="91425" anchor="ctr" anchorCtr="0">
            <a:noAutofit/>
          </a:bodyPr>
          <a:lstStyle>
            <a:lvl1pPr marL="457200" lvl="0" indent="-317500" algn="ctr" rtl="0">
              <a:spcBef>
                <a:spcPts val="0"/>
              </a:spcBef>
              <a:spcAft>
                <a:spcPts val="0"/>
              </a:spcAft>
              <a:buSzPts val="1400"/>
              <a:buChar char="●"/>
              <a:defRPr sz="1400"/>
            </a:lvl1pPr>
            <a:lvl2pPr marL="914400" lvl="1" indent="-304800" algn="ctr" rtl="0">
              <a:spcBef>
                <a:spcPts val="1600"/>
              </a:spcBef>
              <a:spcAft>
                <a:spcPts val="0"/>
              </a:spcAft>
              <a:buSzPts val="1200"/>
              <a:buChar char="○"/>
              <a:defRPr sz="1200"/>
            </a:lvl2pPr>
            <a:lvl3pPr marL="1371600" lvl="2" indent="-304800" algn="ctr" rtl="0">
              <a:spcBef>
                <a:spcPts val="1600"/>
              </a:spcBef>
              <a:spcAft>
                <a:spcPts val="0"/>
              </a:spcAft>
              <a:buSzPts val="1200"/>
              <a:buChar char="■"/>
              <a:defRPr sz="1200"/>
            </a:lvl3pPr>
            <a:lvl4pPr marL="1828800" lvl="3" indent="-304800" algn="ctr" rtl="0">
              <a:spcBef>
                <a:spcPts val="1600"/>
              </a:spcBef>
              <a:spcAft>
                <a:spcPts val="0"/>
              </a:spcAft>
              <a:buSzPts val="1200"/>
              <a:buChar char="●"/>
              <a:defRPr sz="1200"/>
            </a:lvl4pPr>
            <a:lvl5pPr marL="2286000" lvl="4" indent="-304800" algn="ctr" rtl="0">
              <a:spcBef>
                <a:spcPts val="1600"/>
              </a:spcBef>
              <a:spcAft>
                <a:spcPts val="0"/>
              </a:spcAft>
              <a:buSzPts val="1200"/>
              <a:buChar char="○"/>
              <a:defRPr sz="1200"/>
            </a:lvl5pPr>
            <a:lvl6pPr marL="2743200" lvl="5" indent="-304800" algn="ctr"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algn="ctr"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p:txBody>
      </p:sp>
      <p:sp>
        <p:nvSpPr>
          <p:cNvPr id="89" name="Google Shape;89;p15"/>
          <p:cNvSpPr txBox="1"/>
          <p:nvPr>
            <p:ph type="title"/>
          </p:nvPr>
        </p:nvSpPr>
        <p:spPr>
          <a:xfrm>
            <a:off x="3853500" y="762000"/>
            <a:ext cx="4570500" cy="666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300">
                <a:latin typeface="Raleway Thin"/>
                <a:ea typeface="Raleway Thin"/>
                <a:cs typeface="Raleway Thin"/>
                <a:sym typeface="Raleway Thin"/>
              </a:defRPr>
            </a:lvl1pPr>
            <a:lvl2pPr lvl="1" rtl="0">
              <a:spcBef>
                <a:spcPts val="0"/>
              </a:spcBef>
              <a:spcAft>
                <a:spcPts val="0"/>
              </a:spcAft>
              <a:buNone/>
              <a:defRPr>
                <a:latin typeface="Raleway Thin"/>
                <a:ea typeface="Raleway Thin"/>
                <a:cs typeface="Raleway Thin"/>
                <a:sym typeface="Raleway Thin"/>
              </a:defRPr>
            </a:lvl2pPr>
            <a:lvl3pPr lvl="2" rtl="0">
              <a:spcBef>
                <a:spcPts val="0"/>
              </a:spcBef>
              <a:spcAft>
                <a:spcPts val="0"/>
              </a:spcAft>
              <a:buNone/>
              <a:defRPr>
                <a:latin typeface="Raleway Thin"/>
                <a:ea typeface="Raleway Thin"/>
                <a:cs typeface="Raleway Thin"/>
                <a:sym typeface="Raleway Thin"/>
              </a:defRPr>
            </a:lvl3pPr>
            <a:lvl4pPr lvl="3" rtl="0">
              <a:spcBef>
                <a:spcPts val="0"/>
              </a:spcBef>
              <a:spcAft>
                <a:spcPts val="0"/>
              </a:spcAft>
              <a:buNone/>
              <a:defRPr>
                <a:latin typeface="Raleway Thin"/>
                <a:ea typeface="Raleway Thin"/>
                <a:cs typeface="Raleway Thin"/>
                <a:sym typeface="Raleway Thin"/>
              </a:defRPr>
            </a:lvl4pPr>
            <a:lvl5pPr lvl="4" rtl="0">
              <a:spcBef>
                <a:spcPts val="0"/>
              </a:spcBef>
              <a:spcAft>
                <a:spcPts val="0"/>
              </a:spcAft>
              <a:buNone/>
              <a:defRPr>
                <a:latin typeface="Raleway Thin"/>
                <a:ea typeface="Raleway Thin"/>
                <a:cs typeface="Raleway Thin"/>
                <a:sym typeface="Raleway Thin"/>
              </a:defRPr>
            </a:lvl5pPr>
            <a:lvl6pPr lvl="5" rtl="0">
              <a:spcBef>
                <a:spcPts val="0"/>
              </a:spcBef>
              <a:spcAft>
                <a:spcPts val="0"/>
              </a:spcAft>
              <a:buNone/>
              <a:defRPr>
                <a:latin typeface="Raleway Thin"/>
                <a:ea typeface="Raleway Thin"/>
                <a:cs typeface="Raleway Thin"/>
                <a:sym typeface="Raleway Thin"/>
              </a:defRPr>
            </a:lvl6pPr>
            <a:lvl7pPr lvl="6" rtl="0">
              <a:spcBef>
                <a:spcPts val="0"/>
              </a:spcBef>
              <a:spcAft>
                <a:spcPts val="0"/>
              </a:spcAft>
              <a:buNone/>
              <a:defRPr>
                <a:latin typeface="Raleway Thin"/>
                <a:ea typeface="Raleway Thin"/>
                <a:cs typeface="Raleway Thin"/>
                <a:sym typeface="Raleway Thin"/>
              </a:defRPr>
            </a:lvl7pPr>
            <a:lvl8pPr lvl="7" rtl="0">
              <a:spcBef>
                <a:spcPts val="0"/>
              </a:spcBef>
              <a:spcAft>
                <a:spcPts val="0"/>
              </a:spcAft>
              <a:buNone/>
              <a:defRPr>
                <a:latin typeface="Raleway Thin"/>
                <a:ea typeface="Raleway Thin"/>
                <a:cs typeface="Raleway Thin"/>
                <a:sym typeface="Raleway Thin"/>
              </a:defRPr>
            </a:lvl8pPr>
            <a:lvl9pPr lvl="8" rtl="0">
              <a:spcBef>
                <a:spcPts val="0"/>
              </a:spcBef>
              <a:spcAft>
                <a:spcPts val="0"/>
              </a:spcAft>
              <a:buNone/>
              <a:defRPr>
                <a:latin typeface="Raleway Thin"/>
                <a:ea typeface="Raleway Thin"/>
                <a:cs typeface="Raleway Thin"/>
                <a:sym typeface="Raleway Thin"/>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90" name="Shape 90"/>
        <p:cNvGrpSpPr/>
        <p:nvPr/>
      </p:nvGrpSpPr>
      <p:grpSpPr>
        <a:xfrm>
          <a:off x="0" y="0"/>
          <a:ext cx="0" cy="0"/>
          <a:chOff x="0" y="0"/>
          <a:chExt cx="0" cy="0"/>
        </a:xfrm>
      </p:grpSpPr>
      <p:pic>
        <p:nvPicPr>
          <p:cNvPr id="91" name="Google Shape;91;p16"/>
          <p:cNvPicPr preferRelativeResize="0"/>
          <p:nvPr/>
        </p:nvPicPr>
        <p:blipFill>
          <a:blip r:embed="rId2"/>
          <a:stretch>
            <a:fillRect/>
          </a:stretch>
        </p:blipFill>
        <p:spPr>
          <a:xfrm>
            <a:off x="0" y="0"/>
            <a:ext cx="9144000" cy="5143500"/>
          </a:xfrm>
          <a:prstGeom prst="rect">
            <a:avLst/>
          </a:prstGeom>
          <a:noFill/>
          <a:ln>
            <a:noFill/>
          </a:ln>
        </p:spPr>
      </p:pic>
      <p:pic>
        <p:nvPicPr>
          <p:cNvPr id="92" name="Google Shape;92;p16"/>
          <p:cNvPicPr preferRelativeResize="0"/>
          <p:nvPr/>
        </p:nvPicPr>
        <p:blipFill>
          <a:blip r:embed="rId3"/>
          <a:stretch>
            <a:fillRect/>
          </a:stretch>
        </p:blipFill>
        <p:spPr>
          <a:xfrm>
            <a:off x="0" y="0"/>
            <a:ext cx="9144000" cy="5143500"/>
          </a:xfrm>
          <a:prstGeom prst="rect">
            <a:avLst/>
          </a:prstGeom>
          <a:noFill/>
          <a:ln>
            <a:noFill/>
          </a:ln>
        </p:spPr>
      </p:pic>
      <p:sp>
        <p:nvSpPr>
          <p:cNvPr id="93" name="Google Shape;93;p16"/>
          <p:cNvSpPr txBox="1"/>
          <p:nvPr>
            <p:ph type="title"/>
          </p:nvPr>
        </p:nvSpPr>
        <p:spPr>
          <a:xfrm>
            <a:off x="1757400" y="1624013"/>
            <a:ext cx="5629200" cy="1600500"/>
          </a:xfrm>
          <a:prstGeom prst="rect">
            <a:avLst/>
          </a:prstGeom>
        </p:spPr>
        <p:txBody>
          <a:bodyPr spcFirstLastPara="1" wrap="square" lIns="90000" tIns="91425" rIns="91425" bIns="91425" anchor="ctr" anchorCtr="0">
            <a:noAutofit/>
          </a:bodyPr>
          <a:lstStyle>
            <a:lvl1pPr lvl="0" algn="ctr">
              <a:spcBef>
                <a:spcPts val="0"/>
              </a:spcBef>
              <a:spcAft>
                <a:spcPts val="0"/>
              </a:spcAft>
              <a:buSzPts val="6000"/>
              <a:buFont typeface="Raleway Thin"/>
              <a:buNone/>
              <a:defRPr sz="6000">
                <a:latin typeface="Raleway Thin"/>
                <a:ea typeface="Raleway Thin"/>
                <a:cs typeface="Raleway Thin"/>
                <a:sym typeface="Raleway Thin"/>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1"/>
        </a:solidFill>
        <a:effectLst/>
      </p:bgPr>
    </p:bg>
    <p:spTree>
      <p:nvGrpSpPr>
        <p:cNvPr id="94" name="Shape 94"/>
        <p:cNvGrpSpPr/>
        <p:nvPr/>
      </p:nvGrpSpPr>
      <p:grpSpPr>
        <a:xfrm>
          <a:off x="0" y="0"/>
          <a:ext cx="0" cy="0"/>
          <a:chOff x="0" y="0"/>
          <a:chExt cx="0" cy="0"/>
        </a:xfrm>
      </p:grpSpPr>
      <p:pic>
        <p:nvPicPr>
          <p:cNvPr id="95" name="Google Shape;95;p17"/>
          <p:cNvPicPr preferRelativeResize="0"/>
          <p:nvPr/>
        </p:nvPicPr>
        <p:blipFill>
          <a:blip r:embed="rId2"/>
          <a:stretch>
            <a:fillRect/>
          </a:stretch>
        </p:blipFill>
        <p:spPr>
          <a:xfrm>
            <a:off x="0" y="0"/>
            <a:ext cx="9144000" cy="5143500"/>
          </a:xfrm>
          <a:prstGeom prst="rect">
            <a:avLst/>
          </a:prstGeom>
          <a:noFill/>
          <a:ln>
            <a:noFill/>
          </a:ln>
        </p:spPr>
      </p:pic>
      <p:sp>
        <p:nvSpPr>
          <p:cNvPr id="96" name="Google Shape;96;p17"/>
          <p:cNvSpPr/>
          <p:nvPr/>
        </p:nvSpPr>
        <p:spPr>
          <a:xfrm>
            <a:off x="1304850" y="-9600"/>
            <a:ext cx="7884000" cy="5162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17"/>
          <p:cNvSpPr txBox="1"/>
          <p:nvPr>
            <p:ph type="title"/>
          </p:nvPr>
        </p:nvSpPr>
        <p:spPr>
          <a:xfrm>
            <a:off x="914400" y="752475"/>
            <a:ext cx="7399500" cy="666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300">
                <a:latin typeface="Raleway Thin"/>
                <a:ea typeface="Raleway Thin"/>
                <a:cs typeface="Raleway Thin"/>
                <a:sym typeface="Raleway Thin"/>
              </a:defRPr>
            </a:lvl1pPr>
            <a:lvl2pPr lvl="1" rtl="0">
              <a:spcBef>
                <a:spcPts val="0"/>
              </a:spcBef>
              <a:spcAft>
                <a:spcPts val="0"/>
              </a:spcAft>
              <a:buNone/>
              <a:defRPr>
                <a:latin typeface="Raleway Thin"/>
                <a:ea typeface="Raleway Thin"/>
                <a:cs typeface="Raleway Thin"/>
                <a:sym typeface="Raleway Thin"/>
              </a:defRPr>
            </a:lvl2pPr>
            <a:lvl3pPr lvl="2" rtl="0">
              <a:spcBef>
                <a:spcPts val="0"/>
              </a:spcBef>
              <a:spcAft>
                <a:spcPts val="0"/>
              </a:spcAft>
              <a:buNone/>
              <a:defRPr>
                <a:latin typeface="Raleway Thin"/>
                <a:ea typeface="Raleway Thin"/>
                <a:cs typeface="Raleway Thin"/>
                <a:sym typeface="Raleway Thin"/>
              </a:defRPr>
            </a:lvl3pPr>
            <a:lvl4pPr lvl="3" rtl="0">
              <a:spcBef>
                <a:spcPts val="0"/>
              </a:spcBef>
              <a:spcAft>
                <a:spcPts val="0"/>
              </a:spcAft>
              <a:buNone/>
              <a:defRPr>
                <a:latin typeface="Raleway Thin"/>
                <a:ea typeface="Raleway Thin"/>
                <a:cs typeface="Raleway Thin"/>
                <a:sym typeface="Raleway Thin"/>
              </a:defRPr>
            </a:lvl4pPr>
            <a:lvl5pPr lvl="4" rtl="0">
              <a:spcBef>
                <a:spcPts val="0"/>
              </a:spcBef>
              <a:spcAft>
                <a:spcPts val="0"/>
              </a:spcAft>
              <a:buNone/>
              <a:defRPr>
                <a:latin typeface="Raleway Thin"/>
                <a:ea typeface="Raleway Thin"/>
                <a:cs typeface="Raleway Thin"/>
                <a:sym typeface="Raleway Thin"/>
              </a:defRPr>
            </a:lvl5pPr>
            <a:lvl6pPr lvl="5" rtl="0">
              <a:spcBef>
                <a:spcPts val="0"/>
              </a:spcBef>
              <a:spcAft>
                <a:spcPts val="0"/>
              </a:spcAft>
              <a:buNone/>
              <a:defRPr>
                <a:latin typeface="Raleway Thin"/>
                <a:ea typeface="Raleway Thin"/>
                <a:cs typeface="Raleway Thin"/>
                <a:sym typeface="Raleway Thin"/>
              </a:defRPr>
            </a:lvl6pPr>
            <a:lvl7pPr lvl="6" rtl="0">
              <a:spcBef>
                <a:spcPts val="0"/>
              </a:spcBef>
              <a:spcAft>
                <a:spcPts val="0"/>
              </a:spcAft>
              <a:buNone/>
              <a:defRPr>
                <a:latin typeface="Raleway Thin"/>
                <a:ea typeface="Raleway Thin"/>
                <a:cs typeface="Raleway Thin"/>
                <a:sym typeface="Raleway Thin"/>
              </a:defRPr>
            </a:lvl7pPr>
            <a:lvl8pPr lvl="7" rtl="0">
              <a:spcBef>
                <a:spcPts val="0"/>
              </a:spcBef>
              <a:spcAft>
                <a:spcPts val="0"/>
              </a:spcAft>
              <a:buNone/>
              <a:defRPr>
                <a:latin typeface="Raleway Thin"/>
                <a:ea typeface="Raleway Thin"/>
                <a:cs typeface="Raleway Thin"/>
                <a:sym typeface="Raleway Thin"/>
              </a:defRPr>
            </a:lvl8pPr>
            <a:lvl9pPr lvl="8" rtl="0">
              <a:spcBef>
                <a:spcPts val="0"/>
              </a:spcBef>
              <a:spcAft>
                <a:spcPts val="0"/>
              </a:spcAft>
              <a:buNone/>
              <a:defRPr>
                <a:latin typeface="Raleway Thin"/>
                <a:ea typeface="Raleway Thin"/>
                <a:cs typeface="Raleway Thin"/>
                <a:sym typeface="Raleway Thin"/>
              </a:defRPr>
            </a:lvl9pPr>
          </a:lstStyle>
          <a:p/>
        </p:txBody>
      </p:sp>
      <p:sp>
        <p:nvSpPr>
          <p:cNvPr id="98" name="Google Shape;98;p17"/>
          <p:cNvSpPr txBox="1"/>
          <p:nvPr>
            <p:ph type="subTitle" idx="1"/>
          </p:nvPr>
        </p:nvSpPr>
        <p:spPr>
          <a:xfrm>
            <a:off x="2654150" y="1885950"/>
            <a:ext cx="5769900" cy="25635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500"/>
              <a:buNone/>
              <a:defRPr/>
            </a:lvl1pPr>
            <a:lvl2pPr lvl="1" algn="r" rtl="0">
              <a:spcBef>
                <a:spcPts val="1600"/>
              </a:spcBef>
              <a:spcAft>
                <a:spcPts val="0"/>
              </a:spcAft>
              <a:buSzPts val="1500"/>
              <a:buNone/>
              <a:defRPr/>
            </a:lvl2pPr>
            <a:lvl3pPr lvl="2" algn="r" rtl="0">
              <a:spcBef>
                <a:spcPts val="1600"/>
              </a:spcBef>
              <a:spcAft>
                <a:spcPts val="0"/>
              </a:spcAft>
              <a:buSzPts val="1500"/>
              <a:buNone/>
              <a:defRPr/>
            </a:lvl3pPr>
            <a:lvl4pPr lvl="3" algn="r" rtl="0">
              <a:spcBef>
                <a:spcPts val="1600"/>
              </a:spcBef>
              <a:spcAft>
                <a:spcPts val="0"/>
              </a:spcAft>
              <a:buSzPts val="1500"/>
              <a:buNone/>
              <a:defRPr/>
            </a:lvl4pPr>
            <a:lvl5pPr lvl="4" algn="r" rtl="0">
              <a:spcBef>
                <a:spcPts val="1600"/>
              </a:spcBef>
              <a:spcAft>
                <a:spcPts val="0"/>
              </a:spcAft>
              <a:buSzPts val="1500"/>
              <a:buNone/>
              <a:defRPr/>
            </a:lvl5pPr>
            <a:lvl6pPr lvl="5" algn="r" rtl="0">
              <a:spcBef>
                <a:spcPts val="1600"/>
              </a:spcBef>
              <a:spcAft>
                <a:spcPts val="0"/>
              </a:spcAft>
              <a:buSzPts val="1500"/>
              <a:buNone/>
              <a:defRPr/>
            </a:lvl6pPr>
            <a:lvl7pPr lvl="6" algn="r" rtl="0">
              <a:spcBef>
                <a:spcPts val="1600"/>
              </a:spcBef>
              <a:spcAft>
                <a:spcPts val="0"/>
              </a:spcAft>
              <a:buSzPts val="15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5">
  <p:cSld name="SECTION_TITLE_AND_DESCRIPTION_3">
    <p:spTree>
      <p:nvGrpSpPr>
        <p:cNvPr id="99" name="Shape 99"/>
        <p:cNvGrpSpPr/>
        <p:nvPr/>
      </p:nvGrpSpPr>
      <p:grpSpPr>
        <a:xfrm>
          <a:off x="0" y="0"/>
          <a:ext cx="0" cy="0"/>
          <a:chOff x="0" y="0"/>
          <a:chExt cx="0" cy="0"/>
        </a:xfrm>
      </p:grpSpPr>
      <p:pic>
        <p:nvPicPr>
          <p:cNvPr id="100" name="Google Shape;100;p18"/>
          <p:cNvPicPr preferRelativeResize="0"/>
          <p:nvPr/>
        </p:nvPicPr>
        <p:blipFill>
          <a:blip r:embed="rId2"/>
          <a:stretch>
            <a:fillRect/>
          </a:stretch>
        </p:blipFill>
        <p:spPr>
          <a:xfrm>
            <a:off x="0" y="0"/>
            <a:ext cx="9144000" cy="5143500"/>
          </a:xfrm>
          <a:prstGeom prst="rect">
            <a:avLst/>
          </a:prstGeom>
          <a:noFill/>
          <a:ln>
            <a:noFill/>
          </a:ln>
        </p:spPr>
      </p:pic>
      <p:sp>
        <p:nvSpPr>
          <p:cNvPr id="101" name="Google Shape;101;p18"/>
          <p:cNvSpPr txBox="1"/>
          <p:nvPr>
            <p:ph type="title"/>
          </p:nvPr>
        </p:nvSpPr>
        <p:spPr>
          <a:xfrm>
            <a:off x="1546400" y="762000"/>
            <a:ext cx="6877500" cy="12549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6000">
                <a:latin typeface="Raleway Thin"/>
                <a:ea typeface="Raleway Thin"/>
                <a:cs typeface="Raleway Thin"/>
                <a:sym typeface="Raleway Thin"/>
              </a:defRPr>
            </a:lvl1pPr>
            <a:lvl2pPr lvl="1" rtl="0">
              <a:spcBef>
                <a:spcPts val="0"/>
              </a:spcBef>
              <a:spcAft>
                <a:spcPts val="0"/>
              </a:spcAft>
              <a:buNone/>
              <a:defRPr>
                <a:latin typeface="Raleway Thin"/>
                <a:ea typeface="Raleway Thin"/>
                <a:cs typeface="Raleway Thin"/>
                <a:sym typeface="Raleway Thin"/>
              </a:defRPr>
            </a:lvl2pPr>
            <a:lvl3pPr lvl="2" rtl="0">
              <a:spcBef>
                <a:spcPts val="0"/>
              </a:spcBef>
              <a:spcAft>
                <a:spcPts val="0"/>
              </a:spcAft>
              <a:buNone/>
              <a:defRPr>
                <a:latin typeface="Raleway Thin"/>
                <a:ea typeface="Raleway Thin"/>
                <a:cs typeface="Raleway Thin"/>
                <a:sym typeface="Raleway Thin"/>
              </a:defRPr>
            </a:lvl3pPr>
            <a:lvl4pPr lvl="3" rtl="0">
              <a:spcBef>
                <a:spcPts val="0"/>
              </a:spcBef>
              <a:spcAft>
                <a:spcPts val="0"/>
              </a:spcAft>
              <a:buNone/>
              <a:defRPr>
                <a:latin typeface="Raleway Thin"/>
                <a:ea typeface="Raleway Thin"/>
                <a:cs typeface="Raleway Thin"/>
                <a:sym typeface="Raleway Thin"/>
              </a:defRPr>
            </a:lvl4pPr>
            <a:lvl5pPr lvl="4" rtl="0">
              <a:spcBef>
                <a:spcPts val="0"/>
              </a:spcBef>
              <a:spcAft>
                <a:spcPts val="0"/>
              </a:spcAft>
              <a:buNone/>
              <a:defRPr>
                <a:latin typeface="Raleway Thin"/>
                <a:ea typeface="Raleway Thin"/>
                <a:cs typeface="Raleway Thin"/>
                <a:sym typeface="Raleway Thin"/>
              </a:defRPr>
            </a:lvl5pPr>
            <a:lvl6pPr lvl="5" rtl="0">
              <a:spcBef>
                <a:spcPts val="0"/>
              </a:spcBef>
              <a:spcAft>
                <a:spcPts val="0"/>
              </a:spcAft>
              <a:buNone/>
              <a:defRPr>
                <a:latin typeface="Raleway Thin"/>
                <a:ea typeface="Raleway Thin"/>
                <a:cs typeface="Raleway Thin"/>
                <a:sym typeface="Raleway Thin"/>
              </a:defRPr>
            </a:lvl6pPr>
            <a:lvl7pPr lvl="6" rtl="0">
              <a:spcBef>
                <a:spcPts val="0"/>
              </a:spcBef>
              <a:spcAft>
                <a:spcPts val="0"/>
              </a:spcAft>
              <a:buNone/>
              <a:defRPr>
                <a:latin typeface="Raleway Thin"/>
                <a:ea typeface="Raleway Thin"/>
                <a:cs typeface="Raleway Thin"/>
                <a:sym typeface="Raleway Thin"/>
              </a:defRPr>
            </a:lvl7pPr>
            <a:lvl8pPr lvl="7" rtl="0">
              <a:spcBef>
                <a:spcPts val="0"/>
              </a:spcBef>
              <a:spcAft>
                <a:spcPts val="0"/>
              </a:spcAft>
              <a:buNone/>
              <a:defRPr>
                <a:latin typeface="Raleway Thin"/>
                <a:ea typeface="Raleway Thin"/>
                <a:cs typeface="Raleway Thin"/>
                <a:sym typeface="Raleway Thin"/>
              </a:defRPr>
            </a:lvl8pPr>
            <a:lvl9pPr lvl="8" rtl="0">
              <a:spcBef>
                <a:spcPts val="0"/>
              </a:spcBef>
              <a:spcAft>
                <a:spcPts val="0"/>
              </a:spcAft>
              <a:buNone/>
              <a:defRPr>
                <a:latin typeface="Raleway Thin"/>
                <a:ea typeface="Raleway Thin"/>
                <a:cs typeface="Raleway Thin"/>
                <a:sym typeface="Raleway Thin"/>
              </a:defRPr>
            </a:lvl9pPr>
          </a:lstStyle>
          <a:p/>
        </p:txBody>
      </p:sp>
      <p:sp>
        <p:nvSpPr>
          <p:cNvPr id="102" name="Google Shape;102;p18"/>
          <p:cNvSpPr/>
          <p:nvPr/>
        </p:nvSpPr>
        <p:spPr>
          <a:xfrm>
            <a:off x="2116375" y="0"/>
            <a:ext cx="7027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18"/>
          <p:cNvSpPr/>
          <p:nvPr/>
        </p:nvSpPr>
        <p:spPr>
          <a:xfrm>
            <a:off x="2116375" y="-19200"/>
            <a:ext cx="7062900" cy="516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18"/>
          <p:cNvSpPr txBox="1"/>
          <p:nvPr>
            <p:ph type="subTitle" idx="1"/>
          </p:nvPr>
        </p:nvSpPr>
        <p:spPr>
          <a:xfrm>
            <a:off x="2681325" y="2054425"/>
            <a:ext cx="5769900" cy="114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500"/>
              <a:buNone/>
              <a:defRPr sz="1600"/>
            </a:lvl1pPr>
            <a:lvl2pPr lvl="1" rtl="0">
              <a:lnSpc>
                <a:spcPct val="100000"/>
              </a:lnSpc>
              <a:spcBef>
                <a:spcPts val="0"/>
              </a:spcBef>
              <a:spcAft>
                <a:spcPts val="0"/>
              </a:spcAft>
              <a:buSzPts val="1400"/>
              <a:buNone/>
              <a:defRPr sz="1400"/>
            </a:lvl2pPr>
            <a:lvl3pPr lvl="2" rtl="0">
              <a:lnSpc>
                <a:spcPct val="100000"/>
              </a:lnSpc>
              <a:spcBef>
                <a:spcPts val="1600"/>
              </a:spcBef>
              <a:spcAft>
                <a:spcPts val="0"/>
              </a:spcAft>
              <a:buSzPts val="1400"/>
              <a:buNone/>
              <a:defRPr sz="1400"/>
            </a:lvl3pPr>
            <a:lvl4pPr lvl="3" rtl="0">
              <a:lnSpc>
                <a:spcPct val="100000"/>
              </a:lnSpc>
              <a:spcBef>
                <a:spcPts val="1600"/>
              </a:spcBef>
              <a:spcAft>
                <a:spcPts val="0"/>
              </a:spcAft>
              <a:buSzPts val="1400"/>
              <a:buNone/>
              <a:defRPr sz="1400"/>
            </a:lvl4pPr>
            <a:lvl5pPr lvl="4" rtl="0">
              <a:lnSpc>
                <a:spcPct val="100000"/>
              </a:lnSpc>
              <a:spcBef>
                <a:spcPts val="1600"/>
              </a:spcBef>
              <a:spcAft>
                <a:spcPts val="0"/>
              </a:spcAft>
              <a:buSzPts val="1400"/>
              <a:buNone/>
              <a:defRPr sz="1400"/>
            </a:lvl5pPr>
            <a:lvl6pPr lvl="5" rtl="0">
              <a:lnSpc>
                <a:spcPct val="100000"/>
              </a:lnSpc>
              <a:spcBef>
                <a:spcPts val="1600"/>
              </a:spcBef>
              <a:spcAft>
                <a:spcPts val="0"/>
              </a:spcAft>
              <a:buSzPts val="1400"/>
              <a:buNone/>
              <a:defRPr sz="1400"/>
            </a:lvl6pPr>
            <a:lvl7pPr lvl="6" rtl="0">
              <a:lnSpc>
                <a:spcPct val="100000"/>
              </a:lnSpc>
              <a:spcBef>
                <a:spcPts val="1600"/>
              </a:spcBef>
              <a:spcAft>
                <a:spcPts val="0"/>
              </a:spcAft>
              <a:buSzPts val="1400"/>
              <a:buNone/>
              <a:defRPr sz="1400"/>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105" name="Google Shape;105;p18"/>
          <p:cNvSpPr txBox="1"/>
          <p:nvPr/>
        </p:nvSpPr>
        <p:spPr>
          <a:xfrm>
            <a:off x="2866975" y="3822800"/>
            <a:ext cx="5561700" cy="7806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300"/>
              </a:spcBef>
              <a:spcAft>
                <a:spcPts val="0"/>
              </a:spcAft>
              <a:buNone/>
            </a:pPr>
            <a:r>
              <a:rPr lang="en-GB" sz="1200">
                <a:solidFill>
                  <a:schemeClr val="dk2"/>
                </a:solidFill>
                <a:latin typeface="Raleway Thin"/>
                <a:ea typeface="Raleway Thin"/>
                <a:cs typeface="Raleway Thin"/>
                <a:sym typeface="Raleway Thin"/>
              </a:rPr>
              <a:t>CREDITS: </a:t>
            </a:r>
            <a:r>
              <a:rPr lang="en-GB" sz="1200">
                <a:solidFill>
                  <a:schemeClr val="dk2"/>
                </a:solidFill>
                <a:latin typeface="Raleway"/>
                <a:ea typeface="Raleway"/>
                <a:cs typeface="Raleway"/>
                <a:sym typeface="Raleway"/>
              </a:rPr>
              <a:t>This presentation template was created by </a:t>
            </a:r>
            <a:r>
              <a:rPr lang="en-GB" sz="1200">
                <a:solidFill>
                  <a:schemeClr val="dk2"/>
                </a:solidFill>
                <a:uFill>
                  <a:noFill/>
                </a:uFill>
                <a:latin typeface="Raleway Thin"/>
                <a:ea typeface="Raleway Thin"/>
                <a:cs typeface="Raleway Thin"/>
                <a:sym typeface="Raleway Thin"/>
                <a:hlinkClick r:id="rId3"/>
              </a:rPr>
              <a:t>Slidesgo</a:t>
            </a:r>
            <a:r>
              <a:rPr lang="en-GB" sz="1200">
                <a:solidFill>
                  <a:schemeClr val="dk2"/>
                </a:solidFill>
                <a:latin typeface="Raleway"/>
                <a:ea typeface="Raleway"/>
                <a:cs typeface="Raleway"/>
                <a:sym typeface="Raleway"/>
              </a:rPr>
              <a:t>, including icons by </a:t>
            </a:r>
            <a:r>
              <a:rPr lang="en-GB" sz="1200">
                <a:solidFill>
                  <a:schemeClr val="dk2"/>
                </a:solidFill>
                <a:uFill>
                  <a:noFill/>
                </a:uFill>
                <a:latin typeface="Raleway Thin"/>
                <a:ea typeface="Raleway Thin"/>
                <a:cs typeface="Raleway Thin"/>
                <a:sym typeface="Raleway Thin"/>
                <a:hlinkClick r:id="rId4"/>
              </a:rPr>
              <a:t>Flaticon</a:t>
            </a:r>
            <a:r>
              <a:rPr lang="en-GB" sz="1200">
                <a:solidFill>
                  <a:schemeClr val="dk2"/>
                </a:solidFill>
                <a:latin typeface="Raleway"/>
                <a:ea typeface="Raleway"/>
                <a:cs typeface="Raleway"/>
                <a:sym typeface="Raleway"/>
              </a:rPr>
              <a:t>, and infographics &amp; images by </a:t>
            </a:r>
            <a:r>
              <a:rPr lang="en-GB" sz="1200">
                <a:solidFill>
                  <a:schemeClr val="dk2"/>
                </a:solidFill>
                <a:uFill>
                  <a:noFill/>
                </a:uFill>
                <a:latin typeface="Raleway Thin"/>
                <a:ea typeface="Raleway Thin"/>
                <a:cs typeface="Raleway Thin"/>
                <a:sym typeface="Raleway Thin"/>
                <a:hlinkClick r:id="rId5"/>
              </a:rPr>
              <a:t>Freepik</a:t>
            </a:r>
            <a:endParaRPr sz="1200">
              <a:solidFill>
                <a:schemeClr val="dk2"/>
              </a:solidFill>
              <a:latin typeface="Raleway Thin"/>
              <a:ea typeface="Raleway Thin"/>
              <a:cs typeface="Raleway Thin"/>
              <a:sym typeface="Raleway Thin"/>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SECTION_TITLE_AND_DESCRIPTION_2">
    <p:bg>
      <p:bgPr>
        <a:solidFill>
          <a:schemeClr val="dk1"/>
        </a:solidFill>
        <a:effectLst/>
      </p:bgPr>
    </p:bg>
    <p:spTree>
      <p:nvGrpSpPr>
        <p:cNvPr id="106" name="Shape 106"/>
        <p:cNvGrpSpPr/>
        <p:nvPr/>
      </p:nvGrpSpPr>
      <p:grpSpPr>
        <a:xfrm>
          <a:off x="0" y="0"/>
          <a:ext cx="0" cy="0"/>
          <a:chOff x="0" y="0"/>
          <a:chExt cx="0" cy="0"/>
        </a:xfrm>
      </p:grpSpPr>
      <p:pic>
        <p:nvPicPr>
          <p:cNvPr id="107" name="Google Shape;107;p19"/>
          <p:cNvPicPr preferRelativeResize="0"/>
          <p:nvPr/>
        </p:nvPicPr>
        <p:blipFill>
          <a:blip r:embed="rId2"/>
          <a:stretch>
            <a:fillRect/>
          </a:stretch>
        </p:blipFill>
        <p:spPr>
          <a:xfrm>
            <a:off x="0" y="0"/>
            <a:ext cx="9144000" cy="5143500"/>
          </a:xfrm>
          <a:prstGeom prst="rect">
            <a:avLst/>
          </a:prstGeom>
          <a:noFill/>
          <a:ln>
            <a:noFill/>
          </a:ln>
        </p:spPr>
      </p:pic>
      <p:sp>
        <p:nvSpPr>
          <p:cNvPr id="108" name="Google Shape;108;p19"/>
          <p:cNvSpPr/>
          <p:nvPr/>
        </p:nvSpPr>
        <p:spPr>
          <a:xfrm>
            <a:off x="0" y="0"/>
            <a:ext cx="7027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109;p19"/>
          <p:cNvSpPr/>
          <p:nvPr/>
        </p:nvSpPr>
        <p:spPr>
          <a:xfrm>
            <a:off x="-17550" y="-9600"/>
            <a:ext cx="7837500" cy="5162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19"/>
          <p:cNvSpPr txBox="1"/>
          <p:nvPr>
            <p:ph type="title"/>
          </p:nvPr>
        </p:nvSpPr>
        <p:spPr>
          <a:xfrm>
            <a:off x="719775" y="762000"/>
            <a:ext cx="4195200" cy="666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300">
                <a:latin typeface="Raleway Thin"/>
                <a:ea typeface="Raleway Thin"/>
                <a:cs typeface="Raleway Thin"/>
                <a:sym typeface="Raleway Thin"/>
              </a:defRPr>
            </a:lvl1pPr>
            <a:lvl2pPr lvl="1" rtl="0">
              <a:spcBef>
                <a:spcPts val="0"/>
              </a:spcBef>
              <a:spcAft>
                <a:spcPts val="0"/>
              </a:spcAft>
              <a:buNone/>
              <a:defRPr>
                <a:latin typeface="Raleway Thin"/>
                <a:ea typeface="Raleway Thin"/>
                <a:cs typeface="Raleway Thin"/>
                <a:sym typeface="Raleway Thin"/>
              </a:defRPr>
            </a:lvl2pPr>
            <a:lvl3pPr lvl="2" rtl="0">
              <a:spcBef>
                <a:spcPts val="0"/>
              </a:spcBef>
              <a:spcAft>
                <a:spcPts val="0"/>
              </a:spcAft>
              <a:buNone/>
              <a:defRPr>
                <a:latin typeface="Raleway Thin"/>
                <a:ea typeface="Raleway Thin"/>
                <a:cs typeface="Raleway Thin"/>
                <a:sym typeface="Raleway Thin"/>
              </a:defRPr>
            </a:lvl3pPr>
            <a:lvl4pPr lvl="3" rtl="0">
              <a:spcBef>
                <a:spcPts val="0"/>
              </a:spcBef>
              <a:spcAft>
                <a:spcPts val="0"/>
              </a:spcAft>
              <a:buNone/>
              <a:defRPr>
                <a:latin typeface="Raleway Thin"/>
                <a:ea typeface="Raleway Thin"/>
                <a:cs typeface="Raleway Thin"/>
                <a:sym typeface="Raleway Thin"/>
              </a:defRPr>
            </a:lvl4pPr>
            <a:lvl5pPr lvl="4" rtl="0">
              <a:spcBef>
                <a:spcPts val="0"/>
              </a:spcBef>
              <a:spcAft>
                <a:spcPts val="0"/>
              </a:spcAft>
              <a:buNone/>
              <a:defRPr>
                <a:latin typeface="Raleway Thin"/>
                <a:ea typeface="Raleway Thin"/>
                <a:cs typeface="Raleway Thin"/>
                <a:sym typeface="Raleway Thin"/>
              </a:defRPr>
            </a:lvl5pPr>
            <a:lvl6pPr lvl="5" rtl="0">
              <a:spcBef>
                <a:spcPts val="0"/>
              </a:spcBef>
              <a:spcAft>
                <a:spcPts val="0"/>
              </a:spcAft>
              <a:buNone/>
              <a:defRPr>
                <a:latin typeface="Raleway Thin"/>
                <a:ea typeface="Raleway Thin"/>
                <a:cs typeface="Raleway Thin"/>
                <a:sym typeface="Raleway Thin"/>
              </a:defRPr>
            </a:lvl6pPr>
            <a:lvl7pPr lvl="6" rtl="0">
              <a:spcBef>
                <a:spcPts val="0"/>
              </a:spcBef>
              <a:spcAft>
                <a:spcPts val="0"/>
              </a:spcAft>
              <a:buNone/>
              <a:defRPr>
                <a:latin typeface="Raleway Thin"/>
                <a:ea typeface="Raleway Thin"/>
                <a:cs typeface="Raleway Thin"/>
                <a:sym typeface="Raleway Thin"/>
              </a:defRPr>
            </a:lvl7pPr>
            <a:lvl8pPr lvl="7" rtl="0">
              <a:spcBef>
                <a:spcPts val="0"/>
              </a:spcBef>
              <a:spcAft>
                <a:spcPts val="0"/>
              </a:spcAft>
              <a:buNone/>
              <a:defRPr>
                <a:latin typeface="Raleway Thin"/>
                <a:ea typeface="Raleway Thin"/>
                <a:cs typeface="Raleway Thin"/>
                <a:sym typeface="Raleway Thin"/>
              </a:defRPr>
            </a:lvl8pPr>
            <a:lvl9pPr lvl="8" rtl="0">
              <a:spcBef>
                <a:spcPts val="0"/>
              </a:spcBef>
              <a:spcAft>
                <a:spcPts val="0"/>
              </a:spcAft>
              <a:buNone/>
              <a:defRPr>
                <a:latin typeface="Raleway Thin"/>
                <a:ea typeface="Raleway Thin"/>
                <a:cs typeface="Raleway Thin"/>
                <a:sym typeface="Raleway Thin"/>
              </a:defRPr>
            </a:lvl9pPr>
          </a:lstStyle>
          <a:p/>
        </p:txBody>
      </p:sp>
      <p:sp>
        <p:nvSpPr>
          <p:cNvPr id="111" name="Google Shape;111;p19"/>
          <p:cNvSpPr txBox="1"/>
          <p:nvPr>
            <p:ph type="body" idx="1"/>
          </p:nvPr>
        </p:nvSpPr>
        <p:spPr>
          <a:xfrm>
            <a:off x="719775" y="1781175"/>
            <a:ext cx="3084000" cy="1257300"/>
          </a:xfrm>
          <a:prstGeom prst="rect">
            <a:avLst/>
          </a:prstGeom>
        </p:spPr>
        <p:txBody>
          <a:bodyPr spcFirstLastPara="1" wrap="square" lIns="91425" tIns="91425" rIns="91425" bIns="91425" anchor="t" anchorCtr="0">
            <a:noAutofit/>
          </a:bodyPr>
          <a:lstStyle>
            <a:lvl1pPr marL="457200" lvl="0" indent="-323850">
              <a:lnSpc>
                <a:spcPct val="100000"/>
              </a:lnSpc>
              <a:spcBef>
                <a:spcPts val="0"/>
              </a:spcBef>
              <a:spcAft>
                <a:spcPts val="0"/>
              </a:spcAft>
              <a:buSzPts val="1500"/>
              <a:buChar char="●"/>
              <a:defRPr sz="1600"/>
            </a:lvl1pPr>
            <a:lvl2pPr marL="914400" lvl="1" indent="-323850">
              <a:spcBef>
                <a:spcPts val="1600"/>
              </a:spcBef>
              <a:spcAft>
                <a:spcPts val="0"/>
              </a:spcAft>
              <a:buSzPts val="1500"/>
              <a:buChar char="○"/>
              <a:defRPr/>
            </a:lvl2pPr>
            <a:lvl3pPr marL="1371600" lvl="2" indent="-323850">
              <a:spcBef>
                <a:spcPts val="1600"/>
              </a:spcBef>
              <a:spcAft>
                <a:spcPts val="0"/>
              </a:spcAft>
              <a:buSzPts val="1500"/>
              <a:buChar char="■"/>
              <a:defRPr/>
            </a:lvl3pPr>
            <a:lvl4pPr marL="1828800" lvl="3" indent="-323850">
              <a:spcBef>
                <a:spcPts val="1600"/>
              </a:spcBef>
              <a:spcAft>
                <a:spcPts val="0"/>
              </a:spcAft>
              <a:buSzPts val="1500"/>
              <a:buChar char="●"/>
              <a:defRPr/>
            </a:lvl4pPr>
            <a:lvl5pPr marL="2286000" lvl="4" indent="-323850">
              <a:spcBef>
                <a:spcPts val="1600"/>
              </a:spcBef>
              <a:spcAft>
                <a:spcPts val="0"/>
              </a:spcAft>
              <a:buSzPts val="1500"/>
              <a:buChar char="○"/>
              <a:defRPr/>
            </a:lvl5pPr>
            <a:lvl6pPr marL="2743200" lvl="5" indent="-323850">
              <a:spcBef>
                <a:spcPts val="1600"/>
              </a:spcBef>
              <a:spcAft>
                <a:spcPts val="0"/>
              </a:spcAft>
              <a:buSzPts val="1500"/>
              <a:buChar char="■"/>
              <a:defRPr/>
            </a:lvl6pPr>
            <a:lvl7pPr marL="3200400" lvl="6" indent="-323850">
              <a:spcBef>
                <a:spcPts val="1600"/>
              </a:spcBef>
              <a:spcAft>
                <a:spcPts val="0"/>
              </a:spcAft>
              <a:buSzPts val="15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12" name="Shape 112"/>
        <p:cNvGrpSpPr/>
        <p:nvPr/>
      </p:nvGrpSpPr>
      <p:grpSpPr>
        <a:xfrm>
          <a:off x="0" y="0"/>
          <a:ext cx="0" cy="0"/>
          <a:chOff x="0" y="0"/>
          <a:chExt cx="0" cy="0"/>
        </a:xfrm>
      </p:grpSpPr>
      <p:sp>
        <p:nvSpPr>
          <p:cNvPr id="113" name="Google Shape;113;p20"/>
          <p:cNvSpPr txBox="1"/>
          <p:nvPr>
            <p:ph type="title"/>
          </p:nvPr>
        </p:nvSpPr>
        <p:spPr>
          <a:xfrm>
            <a:off x="2581275" y="1485900"/>
            <a:ext cx="3876600" cy="2076300"/>
          </a:xfrm>
          <a:prstGeom prst="rect">
            <a:avLst/>
          </a:prstGeom>
        </p:spPr>
        <p:txBody>
          <a:bodyPr spcFirstLastPara="1" wrap="square" lIns="91425" tIns="91425" rIns="91425" bIns="91425" anchor="t" anchorCtr="0">
            <a:noAutofit/>
          </a:bodyPr>
          <a:lstStyle>
            <a:lvl1pPr lvl="0" algn="ctr">
              <a:spcBef>
                <a:spcPts val="0"/>
              </a:spcBef>
              <a:spcAft>
                <a:spcPts val="0"/>
              </a:spcAft>
              <a:buSzPts val="3300"/>
              <a:buFont typeface="Proxima Nova Extrabold" panose="02000506030000020004"/>
              <a:buNone/>
              <a:defRPr sz="3300">
                <a:latin typeface="Proxima Nova Extrabold" panose="02000506030000020004"/>
                <a:ea typeface="Proxima Nova Extrabold" panose="02000506030000020004"/>
                <a:cs typeface="Proxima Nova Extrabold" panose="02000506030000020004"/>
                <a:sym typeface="Proxima Nova Extrabold" panose="02000506030000020004"/>
              </a:defRPr>
            </a:lvl1pPr>
            <a:lvl2pPr lvl="1">
              <a:spcBef>
                <a:spcPts val="0"/>
              </a:spcBef>
              <a:spcAft>
                <a:spcPts val="0"/>
              </a:spcAft>
              <a:buSzPts val="2800"/>
              <a:buFont typeface="Proxima Nova Extrabold" panose="02000506030000020004"/>
              <a:buNone/>
              <a:defRPr>
                <a:latin typeface="Proxima Nova Extrabold" panose="02000506030000020004"/>
                <a:ea typeface="Proxima Nova Extrabold" panose="02000506030000020004"/>
                <a:cs typeface="Proxima Nova Extrabold" panose="02000506030000020004"/>
                <a:sym typeface="Proxima Nova Extrabold" panose="02000506030000020004"/>
              </a:defRPr>
            </a:lvl2pPr>
            <a:lvl3pPr lvl="2">
              <a:spcBef>
                <a:spcPts val="0"/>
              </a:spcBef>
              <a:spcAft>
                <a:spcPts val="0"/>
              </a:spcAft>
              <a:buSzPts val="2800"/>
              <a:buFont typeface="Proxima Nova Extrabold" panose="02000506030000020004"/>
              <a:buNone/>
              <a:defRPr>
                <a:latin typeface="Proxima Nova Extrabold" panose="02000506030000020004"/>
                <a:ea typeface="Proxima Nova Extrabold" panose="02000506030000020004"/>
                <a:cs typeface="Proxima Nova Extrabold" panose="02000506030000020004"/>
                <a:sym typeface="Proxima Nova Extrabold" panose="02000506030000020004"/>
              </a:defRPr>
            </a:lvl3pPr>
            <a:lvl4pPr lvl="3">
              <a:spcBef>
                <a:spcPts val="0"/>
              </a:spcBef>
              <a:spcAft>
                <a:spcPts val="0"/>
              </a:spcAft>
              <a:buSzPts val="2800"/>
              <a:buFont typeface="Proxima Nova Extrabold" panose="02000506030000020004"/>
              <a:buNone/>
              <a:defRPr>
                <a:latin typeface="Proxima Nova Extrabold" panose="02000506030000020004"/>
                <a:ea typeface="Proxima Nova Extrabold" panose="02000506030000020004"/>
                <a:cs typeface="Proxima Nova Extrabold" panose="02000506030000020004"/>
                <a:sym typeface="Proxima Nova Extrabold" panose="02000506030000020004"/>
              </a:defRPr>
            </a:lvl4pPr>
            <a:lvl5pPr lvl="4">
              <a:spcBef>
                <a:spcPts val="0"/>
              </a:spcBef>
              <a:spcAft>
                <a:spcPts val="0"/>
              </a:spcAft>
              <a:buSzPts val="2800"/>
              <a:buFont typeface="Proxima Nova Extrabold" panose="02000506030000020004"/>
              <a:buNone/>
              <a:defRPr>
                <a:latin typeface="Proxima Nova Extrabold" panose="02000506030000020004"/>
                <a:ea typeface="Proxima Nova Extrabold" panose="02000506030000020004"/>
                <a:cs typeface="Proxima Nova Extrabold" panose="02000506030000020004"/>
                <a:sym typeface="Proxima Nova Extrabold" panose="02000506030000020004"/>
              </a:defRPr>
            </a:lvl5pPr>
            <a:lvl6pPr lvl="5">
              <a:spcBef>
                <a:spcPts val="0"/>
              </a:spcBef>
              <a:spcAft>
                <a:spcPts val="0"/>
              </a:spcAft>
              <a:buSzPts val="2800"/>
              <a:buFont typeface="Proxima Nova Extrabold" panose="02000506030000020004"/>
              <a:buNone/>
              <a:defRPr>
                <a:latin typeface="Proxima Nova Extrabold" panose="02000506030000020004"/>
                <a:ea typeface="Proxima Nova Extrabold" panose="02000506030000020004"/>
                <a:cs typeface="Proxima Nova Extrabold" panose="02000506030000020004"/>
                <a:sym typeface="Proxima Nova Extrabold" panose="02000506030000020004"/>
              </a:defRPr>
            </a:lvl6pPr>
            <a:lvl7pPr lvl="6">
              <a:spcBef>
                <a:spcPts val="0"/>
              </a:spcBef>
              <a:spcAft>
                <a:spcPts val="0"/>
              </a:spcAft>
              <a:buSzPts val="2800"/>
              <a:buFont typeface="Proxima Nova Extrabold" panose="02000506030000020004"/>
              <a:buNone/>
              <a:defRPr>
                <a:latin typeface="Proxima Nova Extrabold" panose="02000506030000020004"/>
                <a:ea typeface="Proxima Nova Extrabold" panose="02000506030000020004"/>
                <a:cs typeface="Proxima Nova Extrabold" panose="02000506030000020004"/>
                <a:sym typeface="Proxima Nova Extrabold" panose="02000506030000020004"/>
              </a:defRPr>
            </a:lvl7pPr>
            <a:lvl8pPr lvl="7">
              <a:spcBef>
                <a:spcPts val="0"/>
              </a:spcBef>
              <a:spcAft>
                <a:spcPts val="0"/>
              </a:spcAft>
              <a:buSzPts val="2800"/>
              <a:buFont typeface="Proxima Nova Extrabold" panose="02000506030000020004"/>
              <a:buNone/>
              <a:defRPr>
                <a:latin typeface="Proxima Nova Extrabold" panose="02000506030000020004"/>
                <a:ea typeface="Proxima Nova Extrabold" panose="02000506030000020004"/>
                <a:cs typeface="Proxima Nova Extrabold" panose="02000506030000020004"/>
                <a:sym typeface="Proxima Nova Extrabold" panose="02000506030000020004"/>
              </a:defRPr>
            </a:lvl8pPr>
            <a:lvl9pPr lvl="8">
              <a:spcBef>
                <a:spcPts val="0"/>
              </a:spcBef>
              <a:spcAft>
                <a:spcPts val="0"/>
              </a:spcAft>
              <a:buSzPts val="2800"/>
              <a:buFont typeface="Proxima Nova Extrabold" panose="02000506030000020004"/>
              <a:buNone/>
              <a:defRPr>
                <a:latin typeface="Proxima Nova Extrabold" panose="02000506030000020004"/>
                <a:ea typeface="Proxima Nova Extrabold" panose="02000506030000020004"/>
                <a:cs typeface="Proxima Nova Extrabold" panose="02000506030000020004"/>
                <a:sym typeface="Proxima Nova Extrabold" panose="02000506030000020004"/>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bg>
      <p:bgPr>
        <a:solidFill>
          <a:schemeClr val="dk1"/>
        </a:solidFill>
        <a:effectLst/>
      </p:bgPr>
    </p:bg>
    <p:spTree>
      <p:nvGrpSpPr>
        <p:cNvPr id="13" name="Shape 13"/>
        <p:cNvGrpSpPr/>
        <p:nvPr/>
      </p:nvGrpSpPr>
      <p:grpSpPr>
        <a:xfrm>
          <a:off x="0" y="0"/>
          <a:ext cx="0" cy="0"/>
          <a:chOff x="0" y="0"/>
          <a:chExt cx="0" cy="0"/>
        </a:xfrm>
      </p:grpSpPr>
      <p:sp>
        <p:nvSpPr>
          <p:cNvPr id="14" name="Google Shape;14;p3"/>
          <p:cNvSpPr/>
          <p:nvPr/>
        </p:nvSpPr>
        <p:spPr>
          <a:xfrm>
            <a:off x="0" y="0"/>
            <a:ext cx="28098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5" name="Google Shape;15;p3"/>
          <p:cNvPicPr preferRelativeResize="0"/>
          <p:nvPr/>
        </p:nvPicPr>
        <p:blipFill>
          <a:blip r:embed="rId2"/>
          <a:stretch>
            <a:fillRect/>
          </a:stretch>
        </p:blipFill>
        <p:spPr>
          <a:xfrm>
            <a:off x="0" y="0"/>
            <a:ext cx="9144000" cy="5143500"/>
          </a:xfrm>
          <a:prstGeom prst="rect">
            <a:avLst/>
          </a:prstGeom>
          <a:noFill/>
          <a:ln>
            <a:noFill/>
          </a:ln>
        </p:spPr>
      </p:pic>
      <p:sp>
        <p:nvSpPr>
          <p:cNvPr id="16" name="Google Shape;16;p3"/>
          <p:cNvSpPr/>
          <p:nvPr/>
        </p:nvSpPr>
        <p:spPr>
          <a:xfrm>
            <a:off x="2809800" y="0"/>
            <a:ext cx="63342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17;p3"/>
          <p:cNvSpPr txBox="1"/>
          <p:nvPr>
            <p:ph type="title"/>
          </p:nvPr>
        </p:nvSpPr>
        <p:spPr>
          <a:xfrm>
            <a:off x="3289900" y="980938"/>
            <a:ext cx="5309400" cy="23850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SzPts val="4300"/>
              <a:buFont typeface="Raleway Thin"/>
              <a:buNone/>
              <a:defRPr sz="5200">
                <a:latin typeface="Raleway Thin"/>
                <a:ea typeface="Raleway Thin"/>
                <a:cs typeface="Raleway Thin"/>
                <a:sym typeface="Raleway Thin"/>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18" name="Google Shape;18;p3"/>
          <p:cNvSpPr txBox="1"/>
          <p:nvPr>
            <p:ph type="title" idx="2" hasCustomPrompt="1"/>
          </p:nvPr>
        </p:nvSpPr>
        <p:spPr>
          <a:xfrm>
            <a:off x="720000" y="540000"/>
            <a:ext cx="1861200" cy="137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0500"/>
              <a:buFont typeface="Raleway Thin"/>
              <a:buNone/>
              <a:defRPr sz="10500">
                <a:latin typeface="Raleway Thin"/>
                <a:ea typeface="Raleway Thin"/>
                <a:cs typeface="Raleway Thin"/>
                <a:sym typeface="Raleway Thin"/>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9" name="Google Shape;19;p3"/>
          <p:cNvSpPr txBox="1"/>
          <p:nvPr>
            <p:ph type="title" idx="3"/>
          </p:nvPr>
        </p:nvSpPr>
        <p:spPr>
          <a:xfrm>
            <a:off x="3289900" y="3249150"/>
            <a:ext cx="2922900" cy="1002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Raleway"/>
              <a:buNone/>
              <a:defRPr sz="1600">
                <a:latin typeface="Raleway"/>
                <a:ea typeface="Raleway"/>
                <a:cs typeface="Raleway"/>
                <a:sym typeface="Raleway"/>
              </a:defRPr>
            </a:lvl1pPr>
            <a:lvl2pPr lvl="1" rtl="0">
              <a:spcBef>
                <a:spcPts val="0"/>
              </a:spcBef>
              <a:spcAft>
                <a:spcPts val="0"/>
              </a:spcAft>
              <a:buSzPts val="1800"/>
              <a:buFont typeface="Raleway"/>
              <a:buNone/>
              <a:defRPr sz="1800">
                <a:latin typeface="Raleway"/>
                <a:ea typeface="Raleway"/>
                <a:cs typeface="Raleway"/>
                <a:sym typeface="Raleway"/>
              </a:defRPr>
            </a:lvl2pPr>
            <a:lvl3pPr lvl="2" rtl="0">
              <a:spcBef>
                <a:spcPts val="0"/>
              </a:spcBef>
              <a:spcAft>
                <a:spcPts val="0"/>
              </a:spcAft>
              <a:buSzPts val="1800"/>
              <a:buFont typeface="Raleway"/>
              <a:buNone/>
              <a:defRPr sz="1800">
                <a:latin typeface="Raleway"/>
                <a:ea typeface="Raleway"/>
                <a:cs typeface="Raleway"/>
                <a:sym typeface="Raleway"/>
              </a:defRPr>
            </a:lvl3pPr>
            <a:lvl4pPr lvl="3" rtl="0">
              <a:spcBef>
                <a:spcPts val="0"/>
              </a:spcBef>
              <a:spcAft>
                <a:spcPts val="0"/>
              </a:spcAft>
              <a:buSzPts val="1800"/>
              <a:buFont typeface="Raleway"/>
              <a:buNone/>
              <a:defRPr sz="1800">
                <a:latin typeface="Raleway"/>
                <a:ea typeface="Raleway"/>
                <a:cs typeface="Raleway"/>
                <a:sym typeface="Raleway"/>
              </a:defRPr>
            </a:lvl4pPr>
            <a:lvl5pPr lvl="4" rtl="0">
              <a:spcBef>
                <a:spcPts val="0"/>
              </a:spcBef>
              <a:spcAft>
                <a:spcPts val="0"/>
              </a:spcAft>
              <a:buSzPts val="1800"/>
              <a:buFont typeface="Raleway"/>
              <a:buNone/>
              <a:defRPr sz="1800">
                <a:latin typeface="Raleway"/>
                <a:ea typeface="Raleway"/>
                <a:cs typeface="Raleway"/>
                <a:sym typeface="Raleway"/>
              </a:defRPr>
            </a:lvl5pPr>
            <a:lvl6pPr lvl="5" rtl="0">
              <a:spcBef>
                <a:spcPts val="0"/>
              </a:spcBef>
              <a:spcAft>
                <a:spcPts val="0"/>
              </a:spcAft>
              <a:buSzPts val="1800"/>
              <a:buFont typeface="Raleway"/>
              <a:buNone/>
              <a:defRPr sz="1800">
                <a:latin typeface="Raleway"/>
                <a:ea typeface="Raleway"/>
                <a:cs typeface="Raleway"/>
                <a:sym typeface="Raleway"/>
              </a:defRPr>
            </a:lvl6pPr>
            <a:lvl7pPr lvl="6" rtl="0">
              <a:spcBef>
                <a:spcPts val="0"/>
              </a:spcBef>
              <a:spcAft>
                <a:spcPts val="0"/>
              </a:spcAft>
              <a:buSzPts val="1800"/>
              <a:buFont typeface="Raleway"/>
              <a:buNone/>
              <a:defRPr sz="1800">
                <a:latin typeface="Raleway"/>
                <a:ea typeface="Raleway"/>
                <a:cs typeface="Raleway"/>
                <a:sym typeface="Raleway"/>
              </a:defRPr>
            </a:lvl7pPr>
            <a:lvl8pPr lvl="7" rtl="0">
              <a:spcBef>
                <a:spcPts val="0"/>
              </a:spcBef>
              <a:spcAft>
                <a:spcPts val="0"/>
              </a:spcAft>
              <a:buSzPts val="1800"/>
              <a:buFont typeface="Raleway"/>
              <a:buNone/>
              <a:defRPr sz="1800">
                <a:latin typeface="Raleway"/>
                <a:ea typeface="Raleway"/>
                <a:cs typeface="Raleway"/>
                <a:sym typeface="Raleway"/>
              </a:defRPr>
            </a:lvl8pPr>
            <a:lvl9pPr lvl="8" rtl="0">
              <a:spcBef>
                <a:spcPts val="0"/>
              </a:spcBef>
              <a:spcAft>
                <a:spcPts val="0"/>
              </a:spcAft>
              <a:buSzPts val="1800"/>
              <a:buFont typeface="Raleway"/>
              <a:buNone/>
              <a:defRPr sz="1800">
                <a:latin typeface="Raleway"/>
                <a:ea typeface="Raleway"/>
                <a:cs typeface="Raleway"/>
                <a:sym typeface="Raleway"/>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1"/>
        </a:solidFill>
        <a:effectLst/>
      </p:bgPr>
    </p:bg>
    <p:spTree>
      <p:nvGrpSpPr>
        <p:cNvPr id="114" name="Shape 114"/>
        <p:cNvGrpSpPr/>
        <p:nvPr/>
      </p:nvGrpSpPr>
      <p:grpSpPr>
        <a:xfrm>
          <a:off x="0" y="0"/>
          <a:ext cx="0" cy="0"/>
          <a:chOff x="0" y="0"/>
          <a:chExt cx="0" cy="0"/>
        </a:xfrm>
      </p:grpSpPr>
      <p:pic>
        <p:nvPicPr>
          <p:cNvPr id="115" name="Google Shape;115;p21"/>
          <p:cNvPicPr preferRelativeResize="0"/>
          <p:nvPr/>
        </p:nvPicPr>
        <p:blipFill>
          <a:blip r:embed="rId2"/>
          <a:stretch>
            <a:fillRect/>
          </a:stretch>
        </p:blipFill>
        <p:spPr>
          <a:xfrm>
            <a:off x="0" y="0"/>
            <a:ext cx="9144000" cy="5143500"/>
          </a:xfrm>
          <a:prstGeom prst="rect">
            <a:avLst/>
          </a:prstGeom>
          <a:noFill/>
          <a:ln>
            <a:noFill/>
          </a:ln>
        </p:spPr>
      </p:pic>
      <p:sp>
        <p:nvSpPr>
          <p:cNvPr id="116" name="Google Shape;116;p21"/>
          <p:cNvSpPr/>
          <p:nvPr/>
        </p:nvSpPr>
        <p:spPr>
          <a:xfrm>
            <a:off x="590550" y="464675"/>
            <a:ext cx="85536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21"/>
          <p:cNvSpPr txBox="1"/>
          <p:nvPr>
            <p:ph type="title" hasCustomPrompt="1"/>
          </p:nvPr>
        </p:nvSpPr>
        <p:spPr>
          <a:xfrm>
            <a:off x="719738" y="1742400"/>
            <a:ext cx="7704600" cy="19635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600"/>
              <a:buFont typeface="Raleway Thin"/>
              <a:buNone/>
              <a:defRPr sz="12600">
                <a:solidFill>
                  <a:schemeClr val="lt1"/>
                </a:solidFill>
                <a:latin typeface="Raleway Thin"/>
                <a:ea typeface="Raleway Thin"/>
                <a:cs typeface="Raleway Thin"/>
                <a:sym typeface="Raleway Thin"/>
              </a:defRPr>
            </a:lvl1pPr>
            <a:lvl2pPr lvl="1" algn="ctr">
              <a:spcBef>
                <a:spcPts val="0"/>
              </a:spcBef>
              <a:spcAft>
                <a:spcPts val="0"/>
              </a:spcAft>
              <a:buClr>
                <a:schemeClr val="lt1"/>
              </a:buClr>
              <a:buSzPts val="12000"/>
              <a:buNone/>
              <a:defRPr sz="12000">
                <a:solidFill>
                  <a:schemeClr val="lt1"/>
                </a:solidFill>
              </a:defRPr>
            </a:lvl2pPr>
            <a:lvl3pPr lvl="2" algn="ctr">
              <a:spcBef>
                <a:spcPts val="0"/>
              </a:spcBef>
              <a:spcAft>
                <a:spcPts val="0"/>
              </a:spcAft>
              <a:buClr>
                <a:schemeClr val="lt1"/>
              </a:buClr>
              <a:buSzPts val="12000"/>
              <a:buNone/>
              <a:defRPr sz="12000">
                <a:solidFill>
                  <a:schemeClr val="lt1"/>
                </a:solidFill>
              </a:defRPr>
            </a:lvl3pPr>
            <a:lvl4pPr lvl="3" algn="ctr">
              <a:spcBef>
                <a:spcPts val="0"/>
              </a:spcBef>
              <a:spcAft>
                <a:spcPts val="0"/>
              </a:spcAft>
              <a:buClr>
                <a:schemeClr val="lt1"/>
              </a:buClr>
              <a:buSzPts val="12000"/>
              <a:buNone/>
              <a:defRPr sz="12000">
                <a:solidFill>
                  <a:schemeClr val="lt1"/>
                </a:solidFill>
              </a:defRPr>
            </a:lvl4pPr>
            <a:lvl5pPr lvl="4" algn="ctr">
              <a:spcBef>
                <a:spcPts val="0"/>
              </a:spcBef>
              <a:spcAft>
                <a:spcPts val="0"/>
              </a:spcAft>
              <a:buClr>
                <a:schemeClr val="lt1"/>
              </a:buClr>
              <a:buSzPts val="12000"/>
              <a:buNone/>
              <a:defRPr sz="12000">
                <a:solidFill>
                  <a:schemeClr val="lt1"/>
                </a:solidFill>
              </a:defRPr>
            </a:lvl5pPr>
            <a:lvl6pPr lvl="5" algn="ctr">
              <a:spcBef>
                <a:spcPts val="0"/>
              </a:spcBef>
              <a:spcAft>
                <a:spcPts val="0"/>
              </a:spcAft>
              <a:buClr>
                <a:schemeClr val="lt1"/>
              </a:buClr>
              <a:buSzPts val="12000"/>
              <a:buNone/>
              <a:defRPr sz="12000">
                <a:solidFill>
                  <a:schemeClr val="lt1"/>
                </a:solidFill>
              </a:defRPr>
            </a:lvl6pPr>
            <a:lvl7pPr lvl="6" algn="ctr">
              <a:spcBef>
                <a:spcPts val="0"/>
              </a:spcBef>
              <a:spcAft>
                <a:spcPts val="0"/>
              </a:spcAft>
              <a:buClr>
                <a:schemeClr val="lt1"/>
              </a:buClr>
              <a:buSzPts val="12000"/>
              <a:buNone/>
              <a:defRPr sz="12000">
                <a:solidFill>
                  <a:schemeClr val="lt1"/>
                </a:solidFill>
              </a:defRPr>
            </a:lvl7pPr>
            <a:lvl8pPr lvl="7" algn="ctr">
              <a:spcBef>
                <a:spcPts val="0"/>
              </a:spcBef>
              <a:spcAft>
                <a:spcPts val="0"/>
              </a:spcAft>
              <a:buClr>
                <a:schemeClr val="lt1"/>
              </a:buClr>
              <a:buSzPts val="12000"/>
              <a:buNone/>
              <a:defRPr sz="12000">
                <a:solidFill>
                  <a:schemeClr val="lt1"/>
                </a:solidFill>
              </a:defRPr>
            </a:lvl8pPr>
            <a:lvl9pPr lvl="8" algn="ctr">
              <a:spcBef>
                <a:spcPts val="0"/>
              </a:spcBef>
              <a:spcAft>
                <a:spcPts val="0"/>
              </a:spcAft>
              <a:buClr>
                <a:schemeClr val="lt1"/>
              </a:buClr>
              <a:buSzPts val="12000"/>
              <a:buNone/>
              <a:defRPr sz="12000">
                <a:solidFill>
                  <a:schemeClr val="lt1"/>
                </a:solidFill>
              </a:defRPr>
            </a:lvl9pPr>
          </a:lstStyle>
          <a:p>
            <a:r>
              <a:t>xx%</a:t>
            </a:r>
          </a:p>
        </p:txBody>
      </p:sp>
      <p:sp>
        <p:nvSpPr>
          <p:cNvPr id="118" name="Google Shape;118;p21"/>
          <p:cNvSpPr txBox="1"/>
          <p:nvPr>
            <p:ph type="body" idx="1"/>
          </p:nvPr>
        </p:nvSpPr>
        <p:spPr>
          <a:xfrm>
            <a:off x="1611600" y="3350450"/>
            <a:ext cx="5920800" cy="523500"/>
          </a:xfrm>
          <a:prstGeom prst="rect">
            <a:avLst/>
          </a:prstGeom>
        </p:spPr>
        <p:txBody>
          <a:bodyPr spcFirstLastPara="1" wrap="square" lIns="91425" tIns="91425" rIns="91425" bIns="91425" anchor="t" anchorCtr="0">
            <a:noAutofit/>
          </a:bodyPr>
          <a:lstStyle>
            <a:lvl1pPr marL="457200" lvl="0" indent="-355600" algn="ctr">
              <a:spcBef>
                <a:spcPts val="0"/>
              </a:spcBef>
              <a:spcAft>
                <a:spcPts val="0"/>
              </a:spcAft>
              <a:buSzPts val="2000"/>
              <a:buChar char="●"/>
              <a:defRPr sz="2000"/>
            </a:lvl1pPr>
            <a:lvl2pPr marL="914400" lvl="1" indent="-323850" algn="ctr">
              <a:spcBef>
                <a:spcPts val="1600"/>
              </a:spcBef>
              <a:spcAft>
                <a:spcPts val="0"/>
              </a:spcAft>
              <a:buSzPts val="1500"/>
              <a:buChar char="○"/>
              <a:defRPr/>
            </a:lvl2pPr>
            <a:lvl3pPr marL="1371600" lvl="2" indent="-323850" algn="ctr">
              <a:spcBef>
                <a:spcPts val="1600"/>
              </a:spcBef>
              <a:spcAft>
                <a:spcPts val="0"/>
              </a:spcAft>
              <a:buSzPts val="1500"/>
              <a:buChar char="■"/>
              <a:defRPr/>
            </a:lvl3pPr>
            <a:lvl4pPr marL="1828800" lvl="3" indent="-323850" algn="ctr">
              <a:spcBef>
                <a:spcPts val="1600"/>
              </a:spcBef>
              <a:spcAft>
                <a:spcPts val="0"/>
              </a:spcAft>
              <a:buSzPts val="1500"/>
              <a:buChar char="●"/>
              <a:defRPr/>
            </a:lvl4pPr>
            <a:lvl5pPr marL="2286000" lvl="4" indent="-323850" algn="ctr">
              <a:spcBef>
                <a:spcPts val="1600"/>
              </a:spcBef>
              <a:spcAft>
                <a:spcPts val="0"/>
              </a:spcAft>
              <a:buSzPts val="1500"/>
              <a:buChar char="○"/>
              <a:defRPr/>
            </a:lvl5pPr>
            <a:lvl6pPr marL="2743200" lvl="5" indent="-323850" algn="ctr">
              <a:spcBef>
                <a:spcPts val="1600"/>
              </a:spcBef>
              <a:spcAft>
                <a:spcPts val="0"/>
              </a:spcAft>
              <a:buSzPts val="1500"/>
              <a:buChar char="■"/>
              <a:defRPr/>
            </a:lvl6pPr>
            <a:lvl7pPr marL="3200400" lvl="6" indent="-323850" algn="ctr">
              <a:spcBef>
                <a:spcPts val="1600"/>
              </a:spcBef>
              <a:spcAft>
                <a:spcPts val="0"/>
              </a:spcAft>
              <a:buSzPts val="15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p:txBody>
      </p:sp>
      <p:sp>
        <p:nvSpPr>
          <p:cNvPr id="119" name="Google Shape;119;p21"/>
          <p:cNvSpPr txBox="1"/>
          <p:nvPr>
            <p:ph type="title" idx="2"/>
          </p:nvPr>
        </p:nvSpPr>
        <p:spPr>
          <a:xfrm>
            <a:off x="3853500" y="762000"/>
            <a:ext cx="4570500" cy="666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300">
                <a:latin typeface="Raleway Thin"/>
                <a:ea typeface="Raleway Thin"/>
                <a:cs typeface="Raleway Thin"/>
                <a:sym typeface="Raleway Thin"/>
              </a:defRPr>
            </a:lvl1pPr>
            <a:lvl2pPr lvl="1" rtl="0">
              <a:spcBef>
                <a:spcPts val="0"/>
              </a:spcBef>
              <a:spcAft>
                <a:spcPts val="0"/>
              </a:spcAft>
              <a:buNone/>
              <a:defRPr>
                <a:latin typeface="Raleway Thin"/>
                <a:ea typeface="Raleway Thin"/>
                <a:cs typeface="Raleway Thin"/>
                <a:sym typeface="Raleway Thin"/>
              </a:defRPr>
            </a:lvl2pPr>
            <a:lvl3pPr lvl="2" rtl="0">
              <a:spcBef>
                <a:spcPts val="0"/>
              </a:spcBef>
              <a:spcAft>
                <a:spcPts val="0"/>
              </a:spcAft>
              <a:buNone/>
              <a:defRPr>
                <a:latin typeface="Raleway Thin"/>
                <a:ea typeface="Raleway Thin"/>
                <a:cs typeface="Raleway Thin"/>
                <a:sym typeface="Raleway Thin"/>
              </a:defRPr>
            </a:lvl3pPr>
            <a:lvl4pPr lvl="3" rtl="0">
              <a:spcBef>
                <a:spcPts val="0"/>
              </a:spcBef>
              <a:spcAft>
                <a:spcPts val="0"/>
              </a:spcAft>
              <a:buNone/>
              <a:defRPr>
                <a:latin typeface="Raleway Thin"/>
                <a:ea typeface="Raleway Thin"/>
                <a:cs typeface="Raleway Thin"/>
                <a:sym typeface="Raleway Thin"/>
              </a:defRPr>
            </a:lvl4pPr>
            <a:lvl5pPr lvl="4" rtl="0">
              <a:spcBef>
                <a:spcPts val="0"/>
              </a:spcBef>
              <a:spcAft>
                <a:spcPts val="0"/>
              </a:spcAft>
              <a:buNone/>
              <a:defRPr>
                <a:latin typeface="Raleway Thin"/>
                <a:ea typeface="Raleway Thin"/>
                <a:cs typeface="Raleway Thin"/>
                <a:sym typeface="Raleway Thin"/>
              </a:defRPr>
            </a:lvl5pPr>
            <a:lvl6pPr lvl="5" rtl="0">
              <a:spcBef>
                <a:spcPts val="0"/>
              </a:spcBef>
              <a:spcAft>
                <a:spcPts val="0"/>
              </a:spcAft>
              <a:buNone/>
              <a:defRPr>
                <a:latin typeface="Raleway Thin"/>
                <a:ea typeface="Raleway Thin"/>
                <a:cs typeface="Raleway Thin"/>
                <a:sym typeface="Raleway Thin"/>
              </a:defRPr>
            </a:lvl6pPr>
            <a:lvl7pPr lvl="6" rtl="0">
              <a:spcBef>
                <a:spcPts val="0"/>
              </a:spcBef>
              <a:spcAft>
                <a:spcPts val="0"/>
              </a:spcAft>
              <a:buNone/>
              <a:defRPr>
                <a:latin typeface="Raleway Thin"/>
                <a:ea typeface="Raleway Thin"/>
                <a:cs typeface="Raleway Thin"/>
                <a:sym typeface="Raleway Thin"/>
              </a:defRPr>
            </a:lvl7pPr>
            <a:lvl8pPr lvl="7" rtl="0">
              <a:spcBef>
                <a:spcPts val="0"/>
              </a:spcBef>
              <a:spcAft>
                <a:spcPts val="0"/>
              </a:spcAft>
              <a:buNone/>
              <a:defRPr>
                <a:latin typeface="Raleway Thin"/>
                <a:ea typeface="Raleway Thin"/>
                <a:cs typeface="Raleway Thin"/>
                <a:sym typeface="Raleway Thin"/>
              </a:defRPr>
            </a:lvl8pPr>
            <a:lvl9pPr lvl="8" rtl="0">
              <a:spcBef>
                <a:spcPts val="0"/>
              </a:spcBef>
              <a:spcAft>
                <a:spcPts val="0"/>
              </a:spcAft>
              <a:buNone/>
              <a:defRPr>
                <a:latin typeface="Raleway Thin"/>
                <a:ea typeface="Raleway Thin"/>
                <a:cs typeface="Raleway Thin"/>
                <a:sym typeface="Raleway Thin"/>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dk1"/>
        </a:solidFill>
        <a:effectLst/>
      </p:bgPr>
    </p:bg>
    <p:spTree>
      <p:nvGrpSpPr>
        <p:cNvPr id="120" name="Shape 120"/>
        <p:cNvGrpSpPr/>
        <p:nvPr/>
      </p:nvGrpSpPr>
      <p:grpSpPr>
        <a:xfrm>
          <a:off x="0" y="0"/>
          <a:ext cx="0" cy="0"/>
          <a:chOff x="0" y="0"/>
          <a:chExt cx="0" cy="0"/>
        </a:xfrm>
      </p:grpSpPr>
      <p:pic>
        <p:nvPicPr>
          <p:cNvPr id="121" name="Google Shape;121;p22"/>
          <p:cNvPicPr preferRelativeResize="0"/>
          <p:nvPr/>
        </p:nvPicPr>
        <p:blipFill>
          <a:blip r:embed="rId2"/>
          <a:stretch>
            <a:fillRect/>
          </a:stretch>
        </p:blipFill>
        <p:spPr>
          <a:xfrm>
            <a:off x="0" y="0"/>
            <a:ext cx="9144000" cy="5143500"/>
          </a:xfrm>
          <a:prstGeom prst="rect">
            <a:avLst/>
          </a:prstGeom>
          <a:noFill/>
          <a:ln>
            <a:noFill/>
          </a:ln>
        </p:spPr>
      </p:pic>
      <p:sp>
        <p:nvSpPr>
          <p:cNvPr id="122" name="Google Shape;122;p22"/>
          <p:cNvSpPr/>
          <p:nvPr/>
        </p:nvSpPr>
        <p:spPr>
          <a:xfrm>
            <a:off x="1834575" y="464675"/>
            <a:ext cx="74190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22"/>
          <p:cNvSpPr txBox="1"/>
          <p:nvPr>
            <p:ph type="title"/>
          </p:nvPr>
        </p:nvSpPr>
        <p:spPr>
          <a:xfrm>
            <a:off x="3853500" y="762000"/>
            <a:ext cx="4570500" cy="666600"/>
          </a:xfrm>
          <a:prstGeom prst="rect">
            <a:avLst/>
          </a:prstGeom>
        </p:spPr>
        <p:txBody>
          <a:bodyPr spcFirstLastPara="1" wrap="square" lIns="91425" tIns="91425" rIns="91425" bIns="91425" anchor="t" anchorCtr="0">
            <a:noAutofit/>
          </a:bodyPr>
          <a:lstStyle>
            <a:lvl1pPr lvl="0" algn="r">
              <a:spcBef>
                <a:spcPts val="0"/>
              </a:spcBef>
              <a:spcAft>
                <a:spcPts val="0"/>
              </a:spcAft>
              <a:buNone/>
              <a:defRPr sz="3300">
                <a:latin typeface="Raleway Thin"/>
                <a:ea typeface="Raleway Thin"/>
                <a:cs typeface="Raleway Thin"/>
                <a:sym typeface="Raleway Thin"/>
              </a:defRPr>
            </a:lvl1pPr>
            <a:lvl2pPr lvl="1">
              <a:spcBef>
                <a:spcPts val="0"/>
              </a:spcBef>
              <a:spcAft>
                <a:spcPts val="0"/>
              </a:spcAft>
              <a:buNone/>
              <a:defRPr>
                <a:latin typeface="Raleway Thin"/>
                <a:ea typeface="Raleway Thin"/>
                <a:cs typeface="Raleway Thin"/>
                <a:sym typeface="Raleway Thin"/>
              </a:defRPr>
            </a:lvl2pPr>
            <a:lvl3pPr lvl="2">
              <a:spcBef>
                <a:spcPts val="0"/>
              </a:spcBef>
              <a:spcAft>
                <a:spcPts val="0"/>
              </a:spcAft>
              <a:buNone/>
              <a:defRPr>
                <a:latin typeface="Raleway Thin"/>
                <a:ea typeface="Raleway Thin"/>
                <a:cs typeface="Raleway Thin"/>
                <a:sym typeface="Raleway Thin"/>
              </a:defRPr>
            </a:lvl3pPr>
            <a:lvl4pPr lvl="3">
              <a:spcBef>
                <a:spcPts val="0"/>
              </a:spcBef>
              <a:spcAft>
                <a:spcPts val="0"/>
              </a:spcAft>
              <a:buNone/>
              <a:defRPr>
                <a:latin typeface="Raleway Thin"/>
                <a:ea typeface="Raleway Thin"/>
                <a:cs typeface="Raleway Thin"/>
                <a:sym typeface="Raleway Thin"/>
              </a:defRPr>
            </a:lvl4pPr>
            <a:lvl5pPr lvl="4">
              <a:spcBef>
                <a:spcPts val="0"/>
              </a:spcBef>
              <a:spcAft>
                <a:spcPts val="0"/>
              </a:spcAft>
              <a:buNone/>
              <a:defRPr>
                <a:latin typeface="Raleway Thin"/>
                <a:ea typeface="Raleway Thin"/>
                <a:cs typeface="Raleway Thin"/>
                <a:sym typeface="Raleway Thin"/>
              </a:defRPr>
            </a:lvl5pPr>
            <a:lvl6pPr lvl="5">
              <a:spcBef>
                <a:spcPts val="0"/>
              </a:spcBef>
              <a:spcAft>
                <a:spcPts val="0"/>
              </a:spcAft>
              <a:buNone/>
              <a:defRPr>
                <a:latin typeface="Raleway Thin"/>
                <a:ea typeface="Raleway Thin"/>
                <a:cs typeface="Raleway Thin"/>
                <a:sym typeface="Raleway Thin"/>
              </a:defRPr>
            </a:lvl6pPr>
            <a:lvl7pPr lvl="6">
              <a:spcBef>
                <a:spcPts val="0"/>
              </a:spcBef>
              <a:spcAft>
                <a:spcPts val="0"/>
              </a:spcAft>
              <a:buNone/>
              <a:defRPr>
                <a:latin typeface="Raleway Thin"/>
                <a:ea typeface="Raleway Thin"/>
                <a:cs typeface="Raleway Thin"/>
                <a:sym typeface="Raleway Thin"/>
              </a:defRPr>
            </a:lvl7pPr>
            <a:lvl8pPr lvl="7">
              <a:spcBef>
                <a:spcPts val="0"/>
              </a:spcBef>
              <a:spcAft>
                <a:spcPts val="0"/>
              </a:spcAft>
              <a:buNone/>
              <a:defRPr>
                <a:latin typeface="Raleway Thin"/>
                <a:ea typeface="Raleway Thin"/>
                <a:cs typeface="Raleway Thin"/>
                <a:sym typeface="Raleway Thin"/>
              </a:defRPr>
            </a:lvl8pPr>
            <a:lvl9pPr lvl="8">
              <a:spcBef>
                <a:spcPts val="0"/>
              </a:spcBef>
              <a:spcAft>
                <a:spcPts val="0"/>
              </a:spcAft>
              <a:buNone/>
              <a:defRPr>
                <a:latin typeface="Raleway Thin"/>
                <a:ea typeface="Raleway Thin"/>
                <a:cs typeface="Raleway Thin"/>
                <a:sym typeface="Raleway Thin"/>
              </a:defRPr>
            </a:lvl9pPr>
          </a:lstStyle>
          <a:p/>
        </p:txBody>
      </p:sp>
      <p:sp>
        <p:nvSpPr>
          <p:cNvPr id="124" name="Google Shape;124;p22"/>
          <p:cNvSpPr txBox="1"/>
          <p:nvPr>
            <p:ph type="title" idx="2" hasCustomPrompt="1"/>
          </p:nvPr>
        </p:nvSpPr>
        <p:spPr>
          <a:xfrm>
            <a:off x="2567225" y="1406175"/>
            <a:ext cx="1119300" cy="751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lt1"/>
              </a:buClr>
              <a:buSzPts val="3300"/>
              <a:buFont typeface="Raleway"/>
              <a:buNone/>
              <a:defRPr sz="3300" b="1">
                <a:solidFill>
                  <a:schemeClr val="lt1"/>
                </a:solidFill>
                <a:latin typeface="Raleway"/>
                <a:ea typeface="Raleway"/>
                <a:cs typeface="Raleway"/>
                <a:sym typeface="Raleway"/>
              </a:defRPr>
            </a:lvl1pPr>
            <a:lvl2pPr lvl="1" rtl="0">
              <a:lnSpc>
                <a:spcPct val="100000"/>
              </a:lnSpc>
              <a:spcBef>
                <a:spcPts val="0"/>
              </a:spcBef>
              <a:spcAft>
                <a:spcPts val="0"/>
              </a:spcAft>
              <a:buSzPts val="12000"/>
              <a:buNone/>
              <a:defRPr sz="12000"/>
            </a:lvl2pPr>
            <a:lvl3pPr lvl="2" rtl="0">
              <a:lnSpc>
                <a:spcPct val="100000"/>
              </a:lnSpc>
              <a:spcBef>
                <a:spcPts val="0"/>
              </a:spcBef>
              <a:spcAft>
                <a:spcPts val="0"/>
              </a:spcAft>
              <a:buSzPts val="12000"/>
              <a:buNone/>
              <a:defRPr sz="12000"/>
            </a:lvl3pPr>
            <a:lvl4pPr lvl="3" rtl="0">
              <a:lnSpc>
                <a:spcPct val="100000"/>
              </a:lnSpc>
              <a:spcBef>
                <a:spcPts val="0"/>
              </a:spcBef>
              <a:spcAft>
                <a:spcPts val="0"/>
              </a:spcAft>
              <a:buSzPts val="12000"/>
              <a:buNone/>
              <a:defRPr sz="12000"/>
            </a:lvl4pPr>
            <a:lvl5pPr lvl="4" rtl="0">
              <a:lnSpc>
                <a:spcPct val="100000"/>
              </a:lnSpc>
              <a:spcBef>
                <a:spcPts val="0"/>
              </a:spcBef>
              <a:spcAft>
                <a:spcPts val="0"/>
              </a:spcAft>
              <a:buSzPts val="12000"/>
              <a:buNone/>
              <a:defRPr sz="12000"/>
            </a:lvl5pPr>
            <a:lvl6pPr lvl="5" rtl="0">
              <a:lnSpc>
                <a:spcPct val="100000"/>
              </a:lnSpc>
              <a:spcBef>
                <a:spcPts val="0"/>
              </a:spcBef>
              <a:spcAft>
                <a:spcPts val="0"/>
              </a:spcAft>
              <a:buSzPts val="12000"/>
              <a:buNone/>
              <a:defRPr sz="12000"/>
            </a:lvl6pPr>
            <a:lvl7pPr lvl="6" rtl="0">
              <a:lnSpc>
                <a:spcPct val="100000"/>
              </a:lnSpc>
              <a:spcBef>
                <a:spcPts val="0"/>
              </a:spcBef>
              <a:spcAft>
                <a:spcPts val="0"/>
              </a:spcAft>
              <a:buSzPts val="12000"/>
              <a:buNone/>
              <a:defRPr sz="12000"/>
            </a:lvl7pPr>
            <a:lvl8pPr lvl="7" rtl="0">
              <a:lnSpc>
                <a:spcPct val="100000"/>
              </a:lnSpc>
              <a:spcBef>
                <a:spcPts val="0"/>
              </a:spcBef>
              <a:spcAft>
                <a:spcPts val="0"/>
              </a:spcAft>
              <a:buSzPts val="12000"/>
              <a:buNone/>
              <a:defRPr sz="12000"/>
            </a:lvl8pPr>
            <a:lvl9pPr lvl="8" rtl="0">
              <a:lnSpc>
                <a:spcPct val="100000"/>
              </a:lnSpc>
              <a:spcBef>
                <a:spcPts val="0"/>
              </a:spcBef>
              <a:spcAft>
                <a:spcPts val="0"/>
              </a:spcAft>
              <a:buSzPts val="12000"/>
              <a:buNone/>
              <a:defRPr sz="12000"/>
            </a:lvl9pPr>
          </a:lstStyle>
          <a:p>
            <a:r>
              <a:t>xx%</a:t>
            </a:r>
          </a:p>
        </p:txBody>
      </p:sp>
      <p:sp>
        <p:nvSpPr>
          <p:cNvPr id="125" name="Google Shape;125;p22"/>
          <p:cNvSpPr txBox="1"/>
          <p:nvPr>
            <p:ph type="subTitle" idx="1"/>
          </p:nvPr>
        </p:nvSpPr>
        <p:spPr>
          <a:xfrm>
            <a:off x="2565250" y="2020939"/>
            <a:ext cx="2352900" cy="362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sz="1800">
                <a:latin typeface="Raleway Thin"/>
                <a:ea typeface="Raleway Thin"/>
                <a:cs typeface="Raleway Thin"/>
                <a:sym typeface="Raleway Thin"/>
              </a:defRPr>
            </a:lvl1pPr>
            <a:lvl2pPr lvl="1">
              <a:lnSpc>
                <a:spcPct val="100000"/>
              </a:lnSpc>
              <a:spcBef>
                <a:spcPts val="1600"/>
              </a:spcBef>
              <a:spcAft>
                <a:spcPts val="0"/>
              </a:spcAft>
              <a:buNone/>
              <a:defRPr sz="1800">
                <a:latin typeface="Raleway Thin"/>
                <a:ea typeface="Raleway Thin"/>
                <a:cs typeface="Raleway Thin"/>
                <a:sym typeface="Raleway Thin"/>
              </a:defRPr>
            </a:lvl2pPr>
            <a:lvl3pPr lvl="2">
              <a:lnSpc>
                <a:spcPct val="100000"/>
              </a:lnSpc>
              <a:spcBef>
                <a:spcPts val="1600"/>
              </a:spcBef>
              <a:spcAft>
                <a:spcPts val="0"/>
              </a:spcAft>
              <a:buNone/>
              <a:defRPr sz="1800">
                <a:latin typeface="Raleway Thin"/>
                <a:ea typeface="Raleway Thin"/>
                <a:cs typeface="Raleway Thin"/>
                <a:sym typeface="Raleway Thin"/>
              </a:defRPr>
            </a:lvl3pPr>
            <a:lvl4pPr lvl="3">
              <a:lnSpc>
                <a:spcPct val="100000"/>
              </a:lnSpc>
              <a:spcBef>
                <a:spcPts val="1600"/>
              </a:spcBef>
              <a:spcAft>
                <a:spcPts val="0"/>
              </a:spcAft>
              <a:buNone/>
              <a:defRPr sz="1800">
                <a:latin typeface="Raleway Thin"/>
                <a:ea typeface="Raleway Thin"/>
                <a:cs typeface="Raleway Thin"/>
                <a:sym typeface="Raleway Thin"/>
              </a:defRPr>
            </a:lvl4pPr>
            <a:lvl5pPr lvl="4">
              <a:lnSpc>
                <a:spcPct val="100000"/>
              </a:lnSpc>
              <a:spcBef>
                <a:spcPts val="1600"/>
              </a:spcBef>
              <a:spcAft>
                <a:spcPts val="0"/>
              </a:spcAft>
              <a:buNone/>
              <a:defRPr sz="1800">
                <a:latin typeface="Raleway Thin"/>
                <a:ea typeface="Raleway Thin"/>
                <a:cs typeface="Raleway Thin"/>
                <a:sym typeface="Raleway Thin"/>
              </a:defRPr>
            </a:lvl5pPr>
            <a:lvl6pPr lvl="5">
              <a:lnSpc>
                <a:spcPct val="100000"/>
              </a:lnSpc>
              <a:spcBef>
                <a:spcPts val="1600"/>
              </a:spcBef>
              <a:spcAft>
                <a:spcPts val="0"/>
              </a:spcAft>
              <a:buNone/>
              <a:defRPr sz="1800">
                <a:latin typeface="Raleway Thin"/>
                <a:ea typeface="Raleway Thin"/>
                <a:cs typeface="Raleway Thin"/>
                <a:sym typeface="Raleway Thin"/>
              </a:defRPr>
            </a:lvl6pPr>
            <a:lvl7pPr lvl="6">
              <a:lnSpc>
                <a:spcPct val="100000"/>
              </a:lnSpc>
              <a:spcBef>
                <a:spcPts val="1600"/>
              </a:spcBef>
              <a:spcAft>
                <a:spcPts val="0"/>
              </a:spcAft>
              <a:buNone/>
              <a:defRPr sz="1800">
                <a:latin typeface="Raleway Thin"/>
                <a:ea typeface="Raleway Thin"/>
                <a:cs typeface="Raleway Thin"/>
                <a:sym typeface="Raleway Thin"/>
              </a:defRPr>
            </a:lvl7pPr>
            <a:lvl8pPr lvl="7">
              <a:lnSpc>
                <a:spcPct val="100000"/>
              </a:lnSpc>
              <a:spcBef>
                <a:spcPts val="1600"/>
              </a:spcBef>
              <a:spcAft>
                <a:spcPts val="0"/>
              </a:spcAft>
              <a:buNone/>
              <a:defRPr sz="1800">
                <a:latin typeface="Raleway Thin"/>
                <a:ea typeface="Raleway Thin"/>
                <a:cs typeface="Raleway Thin"/>
                <a:sym typeface="Raleway Thin"/>
              </a:defRPr>
            </a:lvl8pPr>
            <a:lvl9pPr lvl="8">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126" name="Google Shape;126;p22"/>
          <p:cNvSpPr txBox="1"/>
          <p:nvPr>
            <p:ph type="subTitle" idx="3"/>
          </p:nvPr>
        </p:nvSpPr>
        <p:spPr>
          <a:xfrm>
            <a:off x="2563275" y="2378452"/>
            <a:ext cx="2352900" cy="84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p:txBody>
      </p:sp>
      <p:sp>
        <p:nvSpPr>
          <p:cNvPr id="127" name="Google Shape;127;p22"/>
          <p:cNvSpPr txBox="1"/>
          <p:nvPr>
            <p:ph type="title" idx="4" hasCustomPrompt="1"/>
          </p:nvPr>
        </p:nvSpPr>
        <p:spPr>
          <a:xfrm>
            <a:off x="6071100" y="1406175"/>
            <a:ext cx="1119300" cy="751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lt1"/>
              </a:buClr>
              <a:buSzPts val="3300"/>
              <a:buFont typeface="Raleway"/>
              <a:buNone/>
              <a:defRPr sz="3300" b="1">
                <a:solidFill>
                  <a:schemeClr val="lt1"/>
                </a:solidFill>
                <a:latin typeface="Raleway"/>
                <a:ea typeface="Raleway"/>
                <a:cs typeface="Raleway"/>
                <a:sym typeface="Raleway"/>
              </a:defRPr>
            </a:lvl1pPr>
            <a:lvl2pPr lvl="1" rtl="0">
              <a:lnSpc>
                <a:spcPct val="100000"/>
              </a:lnSpc>
              <a:spcBef>
                <a:spcPts val="0"/>
              </a:spcBef>
              <a:spcAft>
                <a:spcPts val="0"/>
              </a:spcAft>
              <a:buSzPts val="12000"/>
              <a:buNone/>
              <a:defRPr sz="12000"/>
            </a:lvl2pPr>
            <a:lvl3pPr lvl="2" rtl="0">
              <a:lnSpc>
                <a:spcPct val="100000"/>
              </a:lnSpc>
              <a:spcBef>
                <a:spcPts val="0"/>
              </a:spcBef>
              <a:spcAft>
                <a:spcPts val="0"/>
              </a:spcAft>
              <a:buSzPts val="12000"/>
              <a:buNone/>
              <a:defRPr sz="12000"/>
            </a:lvl3pPr>
            <a:lvl4pPr lvl="3" rtl="0">
              <a:lnSpc>
                <a:spcPct val="100000"/>
              </a:lnSpc>
              <a:spcBef>
                <a:spcPts val="0"/>
              </a:spcBef>
              <a:spcAft>
                <a:spcPts val="0"/>
              </a:spcAft>
              <a:buSzPts val="12000"/>
              <a:buNone/>
              <a:defRPr sz="12000"/>
            </a:lvl4pPr>
            <a:lvl5pPr lvl="4" rtl="0">
              <a:lnSpc>
                <a:spcPct val="100000"/>
              </a:lnSpc>
              <a:spcBef>
                <a:spcPts val="0"/>
              </a:spcBef>
              <a:spcAft>
                <a:spcPts val="0"/>
              </a:spcAft>
              <a:buSzPts val="12000"/>
              <a:buNone/>
              <a:defRPr sz="12000"/>
            </a:lvl5pPr>
            <a:lvl6pPr lvl="5" rtl="0">
              <a:lnSpc>
                <a:spcPct val="100000"/>
              </a:lnSpc>
              <a:spcBef>
                <a:spcPts val="0"/>
              </a:spcBef>
              <a:spcAft>
                <a:spcPts val="0"/>
              </a:spcAft>
              <a:buSzPts val="12000"/>
              <a:buNone/>
              <a:defRPr sz="12000"/>
            </a:lvl6pPr>
            <a:lvl7pPr lvl="6" rtl="0">
              <a:lnSpc>
                <a:spcPct val="100000"/>
              </a:lnSpc>
              <a:spcBef>
                <a:spcPts val="0"/>
              </a:spcBef>
              <a:spcAft>
                <a:spcPts val="0"/>
              </a:spcAft>
              <a:buSzPts val="12000"/>
              <a:buNone/>
              <a:defRPr sz="12000"/>
            </a:lvl7pPr>
            <a:lvl8pPr lvl="7" rtl="0">
              <a:lnSpc>
                <a:spcPct val="100000"/>
              </a:lnSpc>
              <a:spcBef>
                <a:spcPts val="0"/>
              </a:spcBef>
              <a:spcAft>
                <a:spcPts val="0"/>
              </a:spcAft>
              <a:buSzPts val="12000"/>
              <a:buNone/>
              <a:defRPr sz="12000"/>
            </a:lvl8pPr>
            <a:lvl9pPr lvl="8" rtl="0">
              <a:lnSpc>
                <a:spcPct val="100000"/>
              </a:lnSpc>
              <a:spcBef>
                <a:spcPts val="0"/>
              </a:spcBef>
              <a:spcAft>
                <a:spcPts val="0"/>
              </a:spcAft>
              <a:buSzPts val="12000"/>
              <a:buNone/>
              <a:defRPr sz="12000"/>
            </a:lvl9pPr>
          </a:lstStyle>
          <a:p>
            <a:r>
              <a:t>xx%</a:t>
            </a:r>
          </a:p>
        </p:txBody>
      </p:sp>
      <p:sp>
        <p:nvSpPr>
          <p:cNvPr id="128" name="Google Shape;128;p22"/>
          <p:cNvSpPr txBox="1"/>
          <p:nvPr>
            <p:ph type="subTitle" idx="5"/>
          </p:nvPr>
        </p:nvSpPr>
        <p:spPr>
          <a:xfrm>
            <a:off x="6071100" y="2017802"/>
            <a:ext cx="23529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00">
                <a:latin typeface="Raleway Thin"/>
                <a:ea typeface="Raleway Thin"/>
                <a:cs typeface="Raleway Thin"/>
                <a:sym typeface="Raleway Thin"/>
              </a:defRPr>
            </a:lvl1pPr>
            <a:lvl2pPr lvl="1" rtl="0">
              <a:lnSpc>
                <a:spcPct val="100000"/>
              </a:lnSpc>
              <a:spcBef>
                <a:spcPts val="1600"/>
              </a:spcBef>
              <a:spcAft>
                <a:spcPts val="0"/>
              </a:spcAft>
              <a:buNone/>
              <a:defRPr sz="1800">
                <a:latin typeface="Raleway Thin"/>
                <a:ea typeface="Raleway Thin"/>
                <a:cs typeface="Raleway Thin"/>
                <a:sym typeface="Raleway Thin"/>
              </a:defRPr>
            </a:lvl2pPr>
            <a:lvl3pPr lvl="2" rtl="0">
              <a:lnSpc>
                <a:spcPct val="100000"/>
              </a:lnSpc>
              <a:spcBef>
                <a:spcPts val="1600"/>
              </a:spcBef>
              <a:spcAft>
                <a:spcPts val="0"/>
              </a:spcAft>
              <a:buNone/>
              <a:defRPr sz="1800">
                <a:latin typeface="Raleway Thin"/>
                <a:ea typeface="Raleway Thin"/>
                <a:cs typeface="Raleway Thin"/>
                <a:sym typeface="Raleway Thin"/>
              </a:defRPr>
            </a:lvl3pPr>
            <a:lvl4pPr lvl="3" rtl="0">
              <a:lnSpc>
                <a:spcPct val="100000"/>
              </a:lnSpc>
              <a:spcBef>
                <a:spcPts val="1600"/>
              </a:spcBef>
              <a:spcAft>
                <a:spcPts val="0"/>
              </a:spcAft>
              <a:buNone/>
              <a:defRPr sz="1800">
                <a:latin typeface="Raleway Thin"/>
                <a:ea typeface="Raleway Thin"/>
                <a:cs typeface="Raleway Thin"/>
                <a:sym typeface="Raleway Thin"/>
              </a:defRPr>
            </a:lvl4pPr>
            <a:lvl5pPr lvl="4" rtl="0">
              <a:lnSpc>
                <a:spcPct val="100000"/>
              </a:lnSpc>
              <a:spcBef>
                <a:spcPts val="1600"/>
              </a:spcBef>
              <a:spcAft>
                <a:spcPts val="0"/>
              </a:spcAft>
              <a:buNone/>
              <a:defRPr sz="1800">
                <a:latin typeface="Raleway Thin"/>
                <a:ea typeface="Raleway Thin"/>
                <a:cs typeface="Raleway Thin"/>
                <a:sym typeface="Raleway Thin"/>
              </a:defRPr>
            </a:lvl5pPr>
            <a:lvl6pPr lvl="5" rtl="0">
              <a:lnSpc>
                <a:spcPct val="100000"/>
              </a:lnSpc>
              <a:spcBef>
                <a:spcPts val="1600"/>
              </a:spcBef>
              <a:spcAft>
                <a:spcPts val="0"/>
              </a:spcAft>
              <a:buNone/>
              <a:defRPr sz="1800">
                <a:latin typeface="Raleway Thin"/>
                <a:ea typeface="Raleway Thin"/>
                <a:cs typeface="Raleway Thin"/>
                <a:sym typeface="Raleway Thin"/>
              </a:defRPr>
            </a:lvl6pPr>
            <a:lvl7pPr lvl="6" rtl="0">
              <a:lnSpc>
                <a:spcPct val="100000"/>
              </a:lnSpc>
              <a:spcBef>
                <a:spcPts val="1600"/>
              </a:spcBef>
              <a:spcAft>
                <a:spcPts val="0"/>
              </a:spcAft>
              <a:buNone/>
              <a:defRPr sz="1800">
                <a:latin typeface="Raleway Thin"/>
                <a:ea typeface="Raleway Thin"/>
                <a:cs typeface="Raleway Thin"/>
                <a:sym typeface="Raleway Thin"/>
              </a:defRPr>
            </a:lvl7pPr>
            <a:lvl8pPr lvl="7" rtl="0">
              <a:lnSpc>
                <a:spcPct val="100000"/>
              </a:lnSpc>
              <a:spcBef>
                <a:spcPts val="1600"/>
              </a:spcBef>
              <a:spcAft>
                <a:spcPts val="0"/>
              </a:spcAft>
              <a:buNone/>
              <a:defRPr sz="1800">
                <a:latin typeface="Raleway Thin"/>
                <a:ea typeface="Raleway Thin"/>
                <a:cs typeface="Raleway Thin"/>
                <a:sym typeface="Raleway Thin"/>
              </a:defRPr>
            </a:lvl8pPr>
            <a:lvl9pPr lvl="8"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129" name="Google Shape;129;p22"/>
          <p:cNvSpPr txBox="1"/>
          <p:nvPr>
            <p:ph type="subTitle" idx="6"/>
          </p:nvPr>
        </p:nvSpPr>
        <p:spPr>
          <a:xfrm>
            <a:off x="6067150" y="2375316"/>
            <a:ext cx="2352900" cy="84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p:txBody>
      </p:sp>
      <p:sp>
        <p:nvSpPr>
          <p:cNvPr id="130" name="Google Shape;130;p22"/>
          <p:cNvSpPr txBox="1"/>
          <p:nvPr>
            <p:ph type="title" idx="7" hasCustomPrompt="1"/>
          </p:nvPr>
        </p:nvSpPr>
        <p:spPr>
          <a:xfrm>
            <a:off x="2571175" y="2845950"/>
            <a:ext cx="1119300" cy="751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lt1"/>
              </a:buClr>
              <a:buSzPts val="3300"/>
              <a:buFont typeface="Raleway"/>
              <a:buNone/>
              <a:defRPr sz="3300" b="1">
                <a:solidFill>
                  <a:schemeClr val="lt1"/>
                </a:solidFill>
                <a:latin typeface="Raleway"/>
                <a:ea typeface="Raleway"/>
                <a:cs typeface="Raleway"/>
                <a:sym typeface="Raleway"/>
              </a:defRPr>
            </a:lvl1pPr>
            <a:lvl2pPr lvl="1" rtl="0">
              <a:lnSpc>
                <a:spcPct val="100000"/>
              </a:lnSpc>
              <a:spcBef>
                <a:spcPts val="0"/>
              </a:spcBef>
              <a:spcAft>
                <a:spcPts val="0"/>
              </a:spcAft>
              <a:buSzPts val="12000"/>
              <a:buNone/>
              <a:defRPr sz="12000"/>
            </a:lvl2pPr>
            <a:lvl3pPr lvl="2" rtl="0">
              <a:lnSpc>
                <a:spcPct val="100000"/>
              </a:lnSpc>
              <a:spcBef>
                <a:spcPts val="0"/>
              </a:spcBef>
              <a:spcAft>
                <a:spcPts val="0"/>
              </a:spcAft>
              <a:buSzPts val="12000"/>
              <a:buNone/>
              <a:defRPr sz="12000"/>
            </a:lvl3pPr>
            <a:lvl4pPr lvl="3" rtl="0">
              <a:lnSpc>
                <a:spcPct val="100000"/>
              </a:lnSpc>
              <a:spcBef>
                <a:spcPts val="0"/>
              </a:spcBef>
              <a:spcAft>
                <a:spcPts val="0"/>
              </a:spcAft>
              <a:buSzPts val="12000"/>
              <a:buNone/>
              <a:defRPr sz="12000"/>
            </a:lvl4pPr>
            <a:lvl5pPr lvl="4" rtl="0">
              <a:lnSpc>
                <a:spcPct val="100000"/>
              </a:lnSpc>
              <a:spcBef>
                <a:spcPts val="0"/>
              </a:spcBef>
              <a:spcAft>
                <a:spcPts val="0"/>
              </a:spcAft>
              <a:buSzPts val="12000"/>
              <a:buNone/>
              <a:defRPr sz="12000"/>
            </a:lvl5pPr>
            <a:lvl6pPr lvl="5" rtl="0">
              <a:lnSpc>
                <a:spcPct val="100000"/>
              </a:lnSpc>
              <a:spcBef>
                <a:spcPts val="0"/>
              </a:spcBef>
              <a:spcAft>
                <a:spcPts val="0"/>
              </a:spcAft>
              <a:buSzPts val="12000"/>
              <a:buNone/>
              <a:defRPr sz="12000"/>
            </a:lvl6pPr>
            <a:lvl7pPr lvl="6" rtl="0">
              <a:lnSpc>
                <a:spcPct val="100000"/>
              </a:lnSpc>
              <a:spcBef>
                <a:spcPts val="0"/>
              </a:spcBef>
              <a:spcAft>
                <a:spcPts val="0"/>
              </a:spcAft>
              <a:buSzPts val="12000"/>
              <a:buNone/>
              <a:defRPr sz="12000"/>
            </a:lvl7pPr>
            <a:lvl8pPr lvl="7" rtl="0">
              <a:lnSpc>
                <a:spcPct val="100000"/>
              </a:lnSpc>
              <a:spcBef>
                <a:spcPts val="0"/>
              </a:spcBef>
              <a:spcAft>
                <a:spcPts val="0"/>
              </a:spcAft>
              <a:buSzPts val="12000"/>
              <a:buNone/>
              <a:defRPr sz="12000"/>
            </a:lvl8pPr>
            <a:lvl9pPr lvl="8" rtl="0">
              <a:lnSpc>
                <a:spcPct val="100000"/>
              </a:lnSpc>
              <a:spcBef>
                <a:spcPts val="0"/>
              </a:spcBef>
              <a:spcAft>
                <a:spcPts val="0"/>
              </a:spcAft>
              <a:buSzPts val="12000"/>
              <a:buNone/>
              <a:defRPr sz="12000"/>
            </a:lvl9pPr>
          </a:lstStyle>
          <a:p>
            <a:r>
              <a:t>xx%</a:t>
            </a:r>
          </a:p>
        </p:txBody>
      </p:sp>
      <p:sp>
        <p:nvSpPr>
          <p:cNvPr id="131" name="Google Shape;131;p22"/>
          <p:cNvSpPr txBox="1"/>
          <p:nvPr>
            <p:ph type="subTitle" idx="8"/>
          </p:nvPr>
        </p:nvSpPr>
        <p:spPr>
          <a:xfrm>
            <a:off x="2569200" y="3463850"/>
            <a:ext cx="23529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00">
                <a:latin typeface="Raleway Thin"/>
                <a:ea typeface="Raleway Thin"/>
                <a:cs typeface="Raleway Thin"/>
                <a:sym typeface="Raleway Thin"/>
              </a:defRPr>
            </a:lvl1pPr>
            <a:lvl2pPr lvl="1" rtl="0">
              <a:lnSpc>
                <a:spcPct val="100000"/>
              </a:lnSpc>
              <a:spcBef>
                <a:spcPts val="1600"/>
              </a:spcBef>
              <a:spcAft>
                <a:spcPts val="0"/>
              </a:spcAft>
              <a:buNone/>
              <a:defRPr sz="1800">
                <a:latin typeface="Raleway Thin"/>
                <a:ea typeface="Raleway Thin"/>
                <a:cs typeface="Raleway Thin"/>
                <a:sym typeface="Raleway Thin"/>
              </a:defRPr>
            </a:lvl2pPr>
            <a:lvl3pPr lvl="2" rtl="0">
              <a:lnSpc>
                <a:spcPct val="100000"/>
              </a:lnSpc>
              <a:spcBef>
                <a:spcPts val="1600"/>
              </a:spcBef>
              <a:spcAft>
                <a:spcPts val="0"/>
              </a:spcAft>
              <a:buNone/>
              <a:defRPr sz="1800">
                <a:latin typeface="Raleway Thin"/>
                <a:ea typeface="Raleway Thin"/>
                <a:cs typeface="Raleway Thin"/>
                <a:sym typeface="Raleway Thin"/>
              </a:defRPr>
            </a:lvl3pPr>
            <a:lvl4pPr lvl="3" rtl="0">
              <a:lnSpc>
                <a:spcPct val="100000"/>
              </a:lnSpc>
              <a:spcBef>
                <a:spcPts val="1600"/>
              </a:spcBef>
              <a:spcAft>
                <a:spcPts val="0"/>
              </a:spcAft>
              <a:buNone/>
              <a:defRPr sz="1800">
                <a:latin typeface="Raleway Thin"/>
                <a:ea typeface="Raleway Thin"/>
                <a:cs typeface="Raleway Thin"/>
                <a:sym typeface="Raleway Thin"/>
              </a:defRPr>
            </a:lvl4pPr>
            <a:lvl5pPr lvl="4" rtl="0">
              <a:lnSpc>
                <a:spcPct val="100000"/>
              </a:lnSpc>
              <a:spcBef>
                <a:spcPts val="1600"/>
              </a:spcBef>
              <a:spcAft>
                <a:spcPts val="0"/>
              </a:spcAft>
              <a:buNone/>
              <a:defRPr sz="1800">
                <a:latin typeface="Raleway Thin"/>
                <a:ea typeface="Raleway Thin"/>
                <a:cs typeface="Raleway Thin"/>
                <a:sym typeface="Raleway Thin"/>
              </a:defRPr>
            </a:lvl5pPr>
            <a:lvl6pPr lvl="5" rtl="0">
              <a:lnSpc>
                <a:spcPct val="100000"/>
              </a:lnSpc>
              <a:spcBef>
                <a:spcPts val="1600"/>
              </a:spcBef>
              <a:spcAft>
                <a:spcPts val="0"/>
              </a:spcAft>
              <a:buNone/>
              <a:defRPr sz="1800">
                <a:latin typeface="Raleway Thin"/>
                <a:ea typeface="Raleway Thin"/>
                <a:cs typeface="Raleway Thin"/>
                <a:sym typeface="Raleway Thin"/>
              </a:defRPr>
            </a:lvl6pPr>
            <a:lvl7pPr lvl="6" rtl="0">
              <a:lnSpc>
                <a:spcPct val="100000"/>
              </a:lnSpc>
              <a:spcBef>
                <a:spcPts val="1600"/>
              </a:spcBef>
              <a:spcAft>
                <a:spcPts val="0"/>
              </a:spcAft>
              <a:buNone/>
              <a:defRPr sz="1800">
                <a:latin typeface="Raleway Thin"/>
                <a:ea typeface="Raleway Thin"/>
                <a:cs typeface="Raleway Thin"/>
                <a:sym typeface="Raleway Thin"/>
              </a:defRPr>
            </a:lvl7pPr>
            <a:lvl8pPr lvl="7" rtl="0">
              <a:lnSpc>
                <a:spcPct val="100000"/>
              </a:lnSpc>
              <a:spcBef>
                <a:spcPts val="1600"/>
              </a:spcBef>
              <a:spcAft>
                <a:spcPts val="0"/>
              </a:spcAft>
              <a:buNone/>
              <a:defRPr sz="1800">
                <a:latin typeface="Raleway Thin"/>
                <a:ea typeface="Raleway Thin"/>
                <a:cs typeface="Raleway Thin"/>
                <a:sym typeface="Raleway Thin"/>
              </a:defRPr>
            </a:lvl8pPr>
            <a:lvl9pPr lvl="8"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132" name="Google Shape;132;p22"/>
          <p:cNvSpPr txBox="1"/>
          <p:nvPr>
            <p:ph type="subTitle" idx="9"/>
          </p:nvPr>
        </p:nvSpPr>
        <p:spPr>
          <a:xfrm>
            <a:off x="2567225" y="3821363"/>
            <a:ext cx="2352900" cy="84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p:txBody>
      </p:sp>
      <p:sp>
        <p:nvSpPr>
          <p:cNvPr id="133" name="Google Shape;133;p22"/>
          <p:cNvSpPr txBox="1"/>
          <p:nvPr>
            <p:ph type="title" idx="13" hasCustomPrompt="1"/>
          </p:nvPr>
        </p:nvSpPr>
        <p:spPr>
          <a:xfrm>
            <a:off x="6075050" y="2845950"/>
            <a:ext cx="1119300" cy="751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lt1"/>
              </a:buClr>
              <a:buSzPts val="3300"/>
              <a:buFont typeface="Raleway"/>
              <a:buNone/>
              <a:defRPr sz="3300" b="1">
                <a:solidFill>
                  <a:schemeClr val="lt1"/>
                </a:solidFill>
                <a:latin typeface="Raleway"/>
                <a:ea typeface="Raleway"/>
                <a:cs typeface="Raleway"/>
                <a:sym typeface="Raleway"/>
              </a:defRPr>
            </a:lvl1pPr>
            <a:lvl2pPr lvl="1" rtl="0">
              <a:lnSpc>
                <a:spcPct val="100000"/>
              </a:lnSpc>
              <a:spcBef>
                <a:spcPts val="0"/>
              </a:spcBef>
              <a:spcAft>
                <a:spcPts val="0"/>
              </a:spcAft>
              <a:buSzPts val="12000"/>
              <a:buNone/>
              <a:defRPr sz="12000"/>
            </a:lvl2pPr>
            <a:lvl3pPr lvl="2" rtl="0">
              <a:lnSpc>
                <a:spcPct val="100000"/>
              </a:lnSpc>
              <a:spcBef>
                <a:spcPts val="0"/>
              </a:spcBef>
              <a:spcAft>
                <a:spcPts val="0"/>
              </a:spcAft>
              <a:buSzPts val="12000"/>
              <a:buNone/>
              <a:defRPr sz="12000"/>
            </a:lvl3pPr>
            <a:lvl4pPr lvl="3" rtl="0">
              <a:lnSpc>
                <a:spcPct val="100000"/>
              </a:lnSpc>
              <a:spcBef>
                <a:spcPts val="0"/>
              </a:spcBef>
              <a:spcAft>
                <a:spcPts val="0"/>
              </a:spcAft>
              <a:buSzPts val="12000"/>
              <a:buNone/>
              <a:defRPr sz="12000"/>
            </a:lvl4pPr>
            <a:lvl5pPr lvl="4" rtl="0">
              <a:lnSpc>
                <a:spcPct val="100000"/>
              </a:lnSpc>
              <a:spcBef>
                <a:spcPts val="0"/>
              </a:spcBef>
              <a:spcAft>
                <a:spcPts val="0"/>
              </a:spcAft>
              <a:buSzPts val="12000"/>
              <a:buNone/>
              <a:defRPr sz="12000"/>
            </a:lvl5pPr>
            <a:lvl6pPr lvl="5" rtl="0">
              <a:lnSpc>
                <a:spcPct val="100000"/>
              </a:lnSpc>
              <a:spcBef>
                <a:spcPts val="0"/>
              </a:spcBef>
              <a:spcAft>
                <a:spcPts val="0"/>
              </a:spcAft>
              <a:buSzPts val="12000"/>
              <a:buNone/>
              <a:defRPr sz="12000"/>
            </a:lvl6pPr>
            <a:lvl7pPr lvl="6" rtl="0">
              <a:lnSpc>
                <a:spcPct val="100000"/>
              </a:lnSpc>
              <a:spcBef>
                <a:spcPts val="0"/>
              </a:spcBef>
              <a:spcAft>
                <a:spcPts val="0"/>
              </a:spcAft>
              <a:buSzPts val="12000"/>
              <a:buNone/>
              <a:defRPr sz="12000"/>
            </a:lvl7pPr>
            <a:lvl8pPr lvl="7" rtl="0">
              <a:lnSpc>
                <a:spcPct val="100000"/>
              </a:lnSpc>
              <a:spcBef>
                <a:spcPts val="0"/>
              </a:spcBef>
              <a:spcAft>
                <a:spcPts val="0"/>
              </a:spcAft>
              <a:buSzPts val="12000"/>
              <a:buNone/>
              <a:defRPr sz="12000"/>
            </a:lvl8pPr>
            <a:lvl9pPr lvl="8" rtl="0">
              <a:lnSpc>
                <a:spcPct val="100000"/>
              </a:lnSpc>
              <a:spcBef>
                <a:spcPts val="0"/>
              </a:spcBef>
              <a:spcAft>
                <a:spcPts val="0"/>
              </a:spcAft>
              <a:buSzPts val="12000"/>
              <a:buNone/>
              <a:defRPr sz="12000"/>
            </a:lvl9pPr>
          </a:lstStyle>
          <a:p>
            <a:r>
              <a:t>xx%</a:t>
            </a:r>
          </a:p>
        </p:txBody>
      </p:sp>
      <p:sp>
        <p:nvSpPr>
          <p:cNvPr id="134" name="Google Shape;134;p22"/>
          <p:cNvSpPr txBox="1"/>
          <p:nvPr>
            <p:ph type="subTitle" idx="14"/>
          </p:nvPr>
        </p:nvSpPr>
        <p:spPr>
          <a:xfrm>
            <a:off x="6075050" y="3454441"/>
            <a:ext cx="23529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00">
                <a:latin typeface="Raleway Thin"/>
                <a:ea typeface="Raleway Thin"/>
                <a:cs typeface="Raleway Thin"/>
                <a:sym typeface="Raleway Thin"/>
              </a:defRPr>
            </a:lvl1pPr>
            <a:lvl2pPr lvl="1" rtl="0">
              <a:lnSpc>
                <a:spcPct val="100000"/>
              </a:lnSpc>
              <a:spcBef>
                <a:spcPts val="1600"/>
              </a:spcBef>
              <a:spcAft>
                <a:spcPts val="0"/>
              </a:spcAft>
              <a:buNone/>
              <a:defRPr sz="1800">
                <a:latin typeface="Raleway Thin"/>
                <a:ea typeface="Raleway Thin"/>
                <a:cs typeface="Raleway Thin"/>
                <a:sym typeface="Raleway Thin"/>
              </a:defRPr>
            </a:lvl2pPr>
            <a:lvl3pPr lvl="2" rtl="0">
              <a:lnSpc>
                <a:spcPct val="100000"/>
              </a:lnSpc>
              <a:spcBef>
                <a:spcPts val="1600"/>
              </a:spcBef>
              <a:spcAft>
                <a:spcPts val="0"/>
              </a:spcAft>
              <a:buNone/>
              <a:defRPr sz="1800">
                <a:latin typeface="Raleway Thin"/>
                <a:ea typeface="Raleway Thin"/>
                <a:cs typeface="Raleway Thin"/>
                <a:sym typeface="Raleway Thin"/>
              </a:defRPr>
            </a:lvl3pPr>
            <a:lvl4pPr lvl="3" rtl="0">
              <a:lnSpc>
                <a:spcPct val="100000"/>
              </a:lnSpc>
              <a:spcBef>
                <a:spcPts val="1600"/>
              </a:spcBef>
              <a:spcAft>
                <a:spcPts val="0"/>
              </a:spcAft>
              <a:buNone/>
              <a:defRPr sz="1800">
                <a:latin typeface="Raleway Thin"/>
                <a:ea typeface="Raleway Thin"/>
                <a:cs typeface="Raleway Thin"/>
                <a:sym typeface="Raleway Thin"/>
              </a:defRPr>
            </a:lvl4pPr>
            <a:lvl5pPr lvl="4" rtl="0">
              <a:lnSpc>
                <a:spcPct val="100000"/>
              </a:lnSpc>
              <a:spcBef>
                <a:spcPts val="1600"/>
              </a:spcBef>
              <a:spcAft>
                <a:spcPts val="0"/>
              </a:spcAft>
              <a:buNone/>
              <a:defRPr sz="1800">
                <a:latin typeface="Raleway Thin"/>
                <a:ea typeface="Raleway Thin"/>
                <a:cs typeface="Raleway Thin"/>
                <a:sym typeface="Raleway Thin"/>
              </a:defRPr>
            </a:lvl5pPr>
            <a:lvl6pPr lvl="5" rtl="0">
              <a:lnSpc>
                <a:spcPct val="100000"/>
              </a:lnSpc>
              <a:spcBef>
                <a:spcPts val="1600"/>
              </a:spcBef>
              <a:spcAft>
                <a:spcPts val="0"/>
              </a:spcAft>
              <a:buNone/>
              <a:defRPr sz="1800">
                <a:latin typeface="Raleway Thin"/>
                <a:ea typeface="Raleway Thin"/>
                <a:cs typeface="Raleway Thin"/>
                <a:sym typeface="Raleway Thin"/>
              </a:defRPr>
            </a:lvl6pPr>
            <a:lvl7pPr lvl="6" rtl="0">
              <a:lnSpc>
                <a:spcPct val="100000"/>
              </a:lnSpc>
              <a:spcBef>
                <a:spcPts val="1600"/>
              </a:spcBef>
              <a:spcAft>
                <a:spcPts val="0"/>
              </a:spcAft>
              <a:buNone/>
              <a:defRPr sz="1800">
                <a:latin typeface="Raleway Thin"/>
                <a:ea typeface="Raleway Thin"/>
                <a:cs typeface="Raleway Thin"/>
                <a:sym typeface="Raleway Thin"/>
              </a:defRPr>
            </a:lvl7pPr>
            <a:lvl8pPr lvl="7" rtl="0">
              <a:lnSpc>
                <a:spcPct val="100000"/>
              </a:lnSpc>
              <a:spcBef>
                <a:spcPts val="1600"/>
              </a:spcBef>
              <a:spcAft>
                <a:spcPts val="0"/>
              </a:spcAft>
              <a:buNone/>
              <a:defRPr sz="1800">
                <a:latin typeface="Raleway Thin"/>
                <a:ea typeface="Raleway Thin"/>
                <a:cs typeface="Raleway Thin"/>
                <a:sym typeface="Raleway Thin"/>
              </a:defRPr>
            </a:lvl8pPr>
            <a:lvl9pPr lvl="8"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135" name="Google Shape;135;p22"/>
          <p:cNvSpPr txBox="1"/>
          <p:nvPr>
            <p:ph type="subTitle" idx="15"/>
          </p:nvPr>
        </p:nvSpPr>
        <p:spPr>
          <a:xfrm>
            <a:off x="6071100" y="3811954"/>
            <a:ext cx="2352900" cy="84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CUSTOM_1">
    <p:bg>
      <p:bgPr>
        <a:solidFill>
          <a:schemeClr val="dk1"/>
        </a:solidFill>
        <a:effectLst/>
      </p:bgPr>
    </p:bg>
    <p:spTree>
      <p:nvGrpSpPr>
        <p:cNvPr id="136" name="Shape 136"/>
        <p:cNvGrpSpPr/>
        <p:nvPr/>
      </p:nvGrpSpPr>
      <p:grpSpPr>
        <a:xfrm>
          <a:off x="0" y="0"/>
          <a:ext cx="0" cy="0"/>
          <a:chOff x="0" y="0"/>
          <a:chExt cx="0" cy="0"/>
        </a:xfrm>
      </p:grpSpPr>
      <p:pic>
        <p:nvPicPr>
          <p:cNvPr id="137" name="Google Shape;137;p23"/>
          <p:cNvPicPr preferRelativeResize="0"/>
          <p:nvPr/>
        </p:nvPicPr>
        <p:blipFill>
          <a:blip r:embed="rId2"/>
          <a:stretch>
            <a:fillRect/>
          </a:stretch>
        </p:blipFill>
        <p:spPr>
          <a:xfrm>
            <a:off x="0" y="0"/>
            <a:ext cx="9144000" cy="5143500"/>
          </a:xfrm>
          <a:prstGeom prst="rect">
            <a:avLst/>
          </a:prstGeom>
          <a:noFill/>
          <a:ln>
            <a:noFill/>
          </a:ln>
        </p:spPr>
      </p:pic>
      <p:sp>
        <p:nvSpPr>
          <p:cNvPr id="138" name="Google Shape;138;p23"/>
          <p:cNvSpPr/>
          <p:nvPr/>
        </p:nvSpPr>
        <p:spPr>
          <a:xfrm>
            <a:off x="-371475" y="464675"/>
            <a:ext cx="100014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139;p23"/>
          <p:cNvSpPr txBox="1"/>
          <p:nvPr>
            <p:ph type="title"/>
          </p:nvPr>
        </p:nvSpPr>
        <p:spPr>
          <a:xfrm>
            <a:off x="4366483" y="3418050"/>
            <a:ext cx="3129600" cy="666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800">
                <a:latin typeface="Raleway Thin"/>
                <a:ea typeface="Raleway Thin"/>
                <a:cs typeface="Raleway Thin"/>
                <a:sym typeface="Raleway Thin"/>
              </a:defRPr>
            </a:lvl1pPr>
            <a:lvl2pPr lvl="1" algn="r" rtl="0">
              <a:spcBef>
                <a:spcPts val="0"/>
              </a:spcBef>
              <a:spcAft>
                <a:spcPts val="0"/>
              </a:spcAft>
              <a:buNone/>
              <a:defRPr sz="1800">
                <a:latin typeface="Raleway Thin"/>
                <a:ea typeface="Raleway Thin"/>
                <a:cs typeface="Raleway Thin"/>
                <a:sym typeface="Raleway Thin"/>
              </a:defRPr>
            </a:lvl2pPr>
            <a:lvl3pPr lvl="2" algn="r" rtl="0">
              <a:spcBef>
                <a:spcPts val="0"/>
              </a:spcBef>
              <a:spcAft>
                <a:spcPts val="0"/>
              </a:spcAft>
              <a:buNone/>
              <a:defRPr sz="1800">
                <a:latin typeface="Raleway Thin"/>
                <a:ea typeface="Raleway Thin"/>
                <a:cs typeface="Raleway Thin"/>
                <a:sym typeface="Raleway Thin"/>
              </a:defRPr>
            </a:lvl3pPr>
            <a:lvl4pPr lvl="3" algn="r" rtl="0">
              <a:spcBef>
                <a:spcPts val="0"/>
              </a:spcBef>
              <a:spcAft>
                <a:spcPts val="0"/>
              </a:spcAft>
              <a:buNone/>
              <a:defRPr sz="1800">
                <a:latin typeface="Raleway Thin"/>
                <a:ea typeface="Raleway Thin"/>
                <a:cs typeface="Raleway Thin"/>
                <a:sym typeface="Raleway Thin"/>
              </a:defRPr>
            </a:lvl4pPr>
            <a:lvl5pPr lvl="4" algn="r" rtl="0">
              <a:spcBef>
                <a:spcPts val="0"/>
              </a:spcBef>
              <a:spcAft>
                <a:spcPts val="0"/>
              </a:spcAft>
              <a:buNone/>
              <a:defRPr sz="1800">
                <a:latin typeface="Raleway Thin"/>
                <a:ea typeface="Raleway Thin"/>
                <a:cs typeface="Raleway Thin"/>
                <a:sym typeface="Raleway Thin"/>
              </a:defRPr>
            </a:lvl5pPr>
            <a:lvl6pPr lvl="5" algn="r" rtl="0">
              <a:spcBef>
                <a:spcPts val="0"/>
              </a:spcBef>
              <a:spcAft>
                <a:spcPts val="0"/>
              </a:spcAft>
              <a:buNone/>
              <a:defRPr sz="1800">
                <a:latin typeface="Raleway Thin"/>
                <a:ea typeface="Raleway Thin"/>
                <a:cs typeface="Raleway Thin"/>
                <a:sym typeface="Raleway Thin"/>
              </a:defRPr>
            </a:lvl6pPr>
            <a:lvl7pPr lvl="6" algn="r" rtl="0">
              <a:spcBef>
                <a:spcPts val="0"/>
              </a:spcBef>
              <a:spcAft>
                <a:spcPts val="0"/>
              </a:spcAft>
              <a:buNone/>
              <a:defRPr sz="1800">
                <a:latin typeface="Raleway Thin"/>
                <a:ea typeface="Raleway Thin"/>
                <a:cs typeface="Raleway Thin"/>
                <a:sym typeface="Raleway Thin"/>
              </a:defRPr>
            </a:lvl7pPr>
            <a:lvl8pPr lvl="7" algn="r" rtl="0">
              <a:spcBef>
                <a:spcPts val="0"/>
              </a:spcBef>
              <a:spcAft>
                <a:spcPts val="0"/>
              </a:spcAft>
              <a:buNone/>
              <a:defRPr sz="1800">
                <a:latin typeface="Raleway Thin"/>
                <a:ea typeface="Raleway Thin"/>
                <a:cs typeface="Raleway Thin"/>
                <a:sym typeface="Raleway Thin"/>
              </a:defRPr>
            </a:lvl8pPr>
            <a:lvl9pPr lvl="8" algn="r" rtl="0">
              <a:spcBef>
                <a:spcPts val="0"/>
              </a:spcBef>
              <a:spcAft>
                <a:spcPts val="0"/>
              </a:spcAft>
              <a:buNone/>
              <a:defRPr sz="1800">
                <a:latin typeface="Raleway Thin"/>
                <a:ea typeface="Raleway Thin"/>
                <a:cs typeface="Raleway Thin"/>
                <a:sym typeface="Raleway Thin"/>
              </a:defRPr>
            </a:lvl9pPr>
          </a:lstStyle>
          <a:p/>
        </p:txBody>
      </p:sp>
      <p:sp>
        <p:nvSpPr>
          <p:cNvPr id="140" name="Google Shape;140;p23"/>
          <p:cNvSpPr txBox="1"/>
          <p:nvPr>
            <p:ph type="subTitle" idx="1"/>
          </p:nvPr>
        </p:nvSpPr>
        <p:spPr>
          <a:xfrm>
            <a:off x="1647875" y="1816950"/>
            <a:ext cx="5848200" cy="15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000"/>
              <a:buNone/>
              <a:defRPr sz="2400"/>
            </a:lvl1pPr>
            <a:lvl2pPr lvl="1" rtl="0">
              <a:spcBef>
                <a:spcPts val="0"/>
              </a:spcBef>
              <a:spcAft>
                <a:spcPts val="0"/>
              </a:spcAft>
              <a:buSzPts val="5000"/>
              <a:buNone/>
              <a:defRPr sz="5000"/>
            </a:lvl2pPr>
            <a:lvl3pPr lvl="2" rtl="0">
              <a:spcBef>
                <a:spcPts val="1600"/>
              </a:spcBef>
              <a:spcAft>
                <a:spcPts val="0"/>
              </a:spcAft>
              <a:buSzPts val="5000"/>
              <a:buNone/>
              <a:defRPr sz="5000"/>
            </a:lvl3pPr>
            <a:lvl4pPr lvl="3" rtl="0">
              <a:spcBef>
                <a:spcPts val="1600"/>
              </a:spcBef>
              <a:spcAft>
                <a:spcPts val="0"/>
              </a:spcAft>
              <a:buSzPts val="5000"/>
              <a:buNone/>
              <a:defRPr sz="5000"/>
            </a:lvl4pPr>
            <a:lvl5pPr lvl="4" rtl="0">
              <a:spcBef>
                <a:spcPts val="1600"/>
              </a:spcBef>
              <a:spcAft>
                <a:spcPts val="0"/>
              </a:spcAft>
              <a:buSzPts val="5000"/>
              <a:buNone/>
              <a:defRPr sz="5000"/>
            </a:lvl5pPr>
            <a:lvl6pPr lvl="5" rtl="0">
              <a:spcBef>
                <a:spcPts val="1600"/>
              </a:spcBef>
              <a:spcAft>
                <a:spcPts val="0"/>
              </a:spcAft>
              <a:buSzPts val="5000"/>
              <a:buNone/>
              <a:defRPr sz="5000"/>
            </a:lvl6pPr>
            <a:lvl7pPr lvl="6" rtl="0">
              <a:spcBef>
                <a:spcPts val="1600"/>
              </a:spcBef>
              <a:spcAft>
                <a:spcPts val="0"/>
              </a:spcAft>
              <a:buSzPts val="5000"/>
              <a:buNone/>
              <a:defRPr sz="5000"/>
            </a:lvl7pPr>
            <a:lvl8pPr lvl="7" rtl="0">
              <a:spcBef>
                <a:spcPts val="1600"/>
              </a:spcBef>
              <a:spcAft>
                <a:spcPts val="0"/>
              </a:spcAft>
              <a:buSzPts val="5000"/>
              <a:buNone/>
              <a:defRPr sz="5000"/>
            </a:lvl8pPr>
            <a:lvl9pPr lvl="8" rtl="0">
              <a:spcBef>
                <a:spcPts val="1600"/>
              </a:spcBef>
              <a:spcAft>
                <a:spcPts val="1600"/>
              </a:spcAft>
              <a:buSzPts val="5000"/>
              <a:buNone/>
              <a:defRPr sz="50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4">
  <p:cSld name="CUSTOM_2">
    <p:spTree>
      <p:nvGrpSpPr>
        <p:cNvPr id="141" name="Shape 141"/>
        <p:cNvGrpSpPr/>
        <p:nvPr/>
      </p:nvGrpSpPr>
      <p:grpSpPr>
        <a:xfrm>
          <a:off x="0" y="0"/>
          <a:ext cx="0" cy="0"/>
          <a:chOff x="0" y="0"/>
          <a:chExt cx="0" cy="0"/>
        </a:xfrm>
      </p:grpSpPr>
      <p:pic>
        <p:nvPicPr>
          <p:cNvPr id="142" name="Google Shape;142;p24"/>
          <p:cNvPicPr preferRelativeResize="0"/>
          <p:nvPr/>
        </p:nvPicPr>
        <p:blipFill>
          <a:blip r:embed="rId2"/>
          <a:stretch>
            <a:fillRect/>
          </a:stretch>
        </p:blipFill>
        <p:spPr>
          <a:xfrm>
            <a:off x="0" y="0"/>
            <a:ext cx="9144000" cy="5143500"/>
          </a:xfrm>
          <a:prstGeom prst="rect">
            <a:avLst/>
          </a:prstGeom>
          <a:noFill/>
          <a:ln>
            <a:noFill/>
          </a:ln>
        </p:spPr>
      </p:pic>
      <p:sp>
        <p:nvSpPr>
          <p:cNvPr id="143" name="Google Shape;143;p24"/>
          <p:cNvSpPr/>
          <p:nvPr/>
        </p:nvSpPr>
        <p:spPr>
          <a:xfrm>
            <a:off x="0" y="0"/>
            <a:ext cx="85632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24"/>
          <p:cNvSpPr txBox="1"/>
          <p:nvPr>
            <p:ph type="subTitle" idx="1"/>
          </p:nvPr>
        </p:nvSpPr>
        <p:spPr>
          <a:xfrm flipH="1">
            <a:off x="748350" y="1505425"/>
            <a:ext cx="7109400" cy="309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Font typeface="Raleway"/>
              <a:buAutoNum type="arabicPeriod"/>
              <a:defRPr sz="1100">
                <a:latin typeface="Raleway"/>
                <a:ea typeface="Raleway"/>
                <a:cs typeface="Raleway"/>
                <a:sym typeface="Raleway"/>
              </a:defRPr>
            </a:lvl1pPr>
            <a:lvl2pPr lvl="1" algn="ctr" rtl="0">
              <a:lnSpc>
                <a:spcPct val="100000"/>
              </a:lnSpc>
              <a:spcBef>
                <a:spcPts val="0"/>
              </a:spcBef>
              <a:spcAft>
                <a:spcPts val="0"/>
              </a:spcAft>
              <a:buSzPts val="1100"/>
              <a:buAutoNum type="alphaLcPeriod"/>
              <a:defRPr sz="1100"/>
            </a:lvl2pPr>
            <a:lvl3pPr lvl="2" algn="ctr" rtl="0">
              <a:lnSpc>
                <a:spcPct val="100000"/>
              </a:lnSpc>
              <a:spcBef>
                <a:spcPts val="0"/>
              </a:spcBef>
              <a:spcAft>
                <a:spcPts val="0"/>
              </a:spcAft>
              <a:buSzPts val="1100"/>
              <a:buAutoNum type="romanLcPeriod"/>
              <a:defRPr sz="1100"/>
            </a:lvl3pPr>
            <a:lvl4pPr lvl="3" algn="ctr" rtl="0">
              <a:lnSpc>
                <a:spcPct val="100000"/>
              </a:lnSpc>
              <a:spcBef>
                <a:spcPts val="0"/>
              </a:spcBef>
              <a:spcAft>
                <a:spcPts val="0"/>
              </a:spcAft>
              <a:buSzPts val="1100"/>
              <a:buAutoNum type="arabicPeriod"/>
              <a:defRPr sz="1100"/>
            </a:lvl4pPr>
            <a:lvl5pPr lvl="4" algn="ctr" rtl="0">
              <a:lnSpc>
                <a:spcPct val="100000"/>
              </a:lnSpc>
              <a:spcBef>
                <a:spcPts val="0"/>
              </a:spcBef>
              <a:spcAft>
                <a:spcPts val="0"/>
              </a:spcAft>
              <a:buSzPts val="1100"/>
              <a:buAutoNum type="alphaLcPeriod"/>
              <a:defRPr sz="1100"/>
            </a:lvl5pPr>
            <a:lvl6pPr lvl="5" algn="ctr" rtl="0">
              <a:lnSpc>
                <a:spcPct val="100000"/>
              </a:lnSpc>
              <a:spcBef>
                <a:spcPts val="0"/>
              </a:spcBef>
              <a:spcAft>
                <a:spcPts val="0"/>
              </a:spcAft>
              <a:buSzPts val="1100"/>
              <a:buAutoNum type="romanLcPeriod"/>
              <a:defRPr sz="1100"/>
            </a:lvl6pPr>
            <a:lvl7pPr lvl="6" algn="ctr" rtl="0">
              <a:lnSpc>
                <a:spcPct val="100000"/>
              </a:lnSpc>
              <a:spcBef>
                <a:spcPts val="0"/>
              </a:spcBef>
              <a:spcAft>
                <a:spcPts val="0"/>
              </a:spcAft>
              <a:buSzPts val="1100"/>
              <a:buAutoNum type="arabicPeriod"/>
              <a:defRPr sz="1100"/>
            </a:lvl7pPr>
            <a:lvl8pPr lvl="7" algn="ctr" rtl="0">
              <a:lnSpc>
                <a:spcPct val="100000"/>
              </a:lnSpc>
              <a:spcBef>
                <a:spcPts val="0"/>
              </a:spcBef>
              <a:spcAft>
                <a:spcPts val="0"/>
              </a:spcAft>
              <a:buSzPts val="1100"/>
              <a:buAutoNum type="alphaLcPeriod"/>
              <a:defRPr sz="1100"/>
            </a:lvl8pPr>
            <a:lvl9pPr lvl="8" algn="ctr" rtl="0">
              <a:lnSpc>
                <a:spcPct val="100000"/>
              </a:lnSpc>
              <a:spcBef>
                <a:spcPts val="0"/>
              </a:spcBef>
              <a:spcAft>
                <a:spcPts val="0"/>
              </a:spcAft>
              <a:buSzPts val="1100"/>
              <a:buAutoNum type="romanLcPeriod"/>
              <a:defRPr sz="1100"/>
            </a:lvl9pPr>
          </a:lstStyle>
          <a:p/>
        </p:txBody>
      </p:sp>
      <p:sp>
        <p:nvSpPr>
          <p:cNvPr id="145" name="Google Shape;145;p24"/>
          <p:cNvSpPr txBox="1"/>
          <p:nvPr>
            <p:ph type="title"/>
          </p:nvPr>
        </p:nvSpPr>
        <p:spPr>
          <a:xfrm>
            <a:off x="729300" y="762000"/>
            <a:ext cx="4570500" cy="666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300">
                <a:latin typeface="Raleway Thin"/>
                <a:ea typeface="Raleway Thin"/>
                <a:cs typeface="Raleway Thin"/>
                <a:sym typeface="Raleway Thin"/>
              </a:defRPr>
            </a:lvl1pPr>
            <a:lvl2pPr lvl="1" rtl="0">
              <a:spcBef>
                <a:spcPts val="0"/>
              </a:spcBef>
              <a:spcAft>
                <a:spcPts val="0"/>
              </a:spcAft>
              <a:buNone/>
              <a:defRPr>
                <a:latin typeface="Raleway Thin"/>
                <a:ea typeface="Raleway Thin"/>
                <a:cs typeface="Raleway Thin"/>
                <a:sym typeface="Raleway Thin"/>
              </a:defRPr>
            </a:lvl2pPr>
            <a:lvl3pPr lvl="2" rtl="0">
              <a:spcBef>
                <a:spcPts val="0"/>
              </a:spcBef>
              <a:spcAft>
                <a:spcPts val="0"/>
              </a:spcAft>
              <a:buNone/>
              <a:defRPr>
                <a:latin typeface="Raleway Thin"/>
                <a:ea typeface="Raleway Thin"/>
                <a:cs typeface="Raleway Thin"/>
                <a:sym typeface="Raleway Thin"/>
              </a:defRPr>
            </a:lvl3pPr>
            <a:lvl4pPr lvl="3" rtl="0">
              <a:spcBef>
                <a:spcPts val="0"/>
              </a:spcBef>
              <a:spcAft>
                <a:spcPts val="0"/>
              </a:spcAft>
              <a:buNone/>
              <a:defRPr>
                <a:latin typeface="Raleway Thin"/>
                <a:ea typeface="Raleway Thin"/>
                <a:cs typeface="Raleway Thin"/>
                <a:sym typeface="Raleway Thin"/>
              </a:defRPr>
            </a:lvl4pPr>
            <a:lvl5pPr lvl="4" rtl="0">
              <a:spcBef>
                <a:spcPts val="0"/>
              </a:spcBef>
              <a:spcAft>
                <a:spcPts val="0"/>
              </a:spcAft>
              <a:buNone/>
              <a:defRPr>
                <a:latin typeface="Raleway Thin"/>
                <a:ea typeface="Raleway Thin"/>
                <a:cs typeface="Raleway Thin"/>
                <a:sym typeface="Raleway Thin"/>
              </a:defRPr>
            </a:lvl5pPr>
            <a:lvl6pPr lvl="5" rtl="0">
              <a:spcBef>
                <a:spcPts val="0"/>
              </a:spcBef>
              <a:spcAft>
                <a:spcPts val="0"/>
              </a:spcAft>
              <a:buNone/>
              <a:defRPr>
                <a:latin typeface="Raleway Thin"/>
                <a:ea typeface="Raleway Thin"/>
                <a:cs typeface="Raleway Thin"/>
                <a:sym typeface="Raleway Thin"/>
              </a:defRPr>
            </a:lvl6pPr>
            <a:lvl7pPr lvl="6" rtl="0">
              <a:spcBef>
                <a:spcPts val="0"/>
              </a:spcBef>
              <a:spcAft>
                <a:spcPts val="0"/>
              </a:spcAft>
              <a:buNone/>
              <a:defRPr>
                <a:latin typeface="Raleway Thin"/>
                <a:ea typeface="Raleway Thin"/>
                <a:cs typeface="Raleway Thin"/>
                <a:sym typeface="Raleway Thin"/>
              </a:defRPr>
            </a:lvl7pPr>
            <a:lvl8pPr lvl="7" rtl="0">
              <a:spcBef>
                <a:spcPts val="0"/>
              </a:spcBef>
              <a:spcAft>
                <a:spcPts val="0"/>
              </a:spcAft>
              <a:buNone/>
              <a:defRPr>
                <a:latin typeface="Raleway Thin"/>
                <a:ea typeface="Raleway Thin"/>
                <a:cs typeface="Raleway Thin"/>
                <a:sym typeface="Raleway Thin"/>
              </a:defRPr>
            </a:lvl8pPr>
            <a:lvl9pPr lvl="8" rtl="0">
              <a:spcBef>
                <a:spcPts val="0"/>
              </a:spcBef>
              <a:spcAft>
                <a:spcPts val="0"/>
              </a:spcAft>
              <a:buNone/>
              <a:defRPr>
                <a:latin typeface="Raleway Thin"/>
                <a:ea typeface="Raleway Thin"/>
                <a:cs typeface="Raleway Thin"/>
                <a:sym typeface="Raleway Thin"/>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46" name="Shape 146"/>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3">
    <p:bg>
      <p:bgPr>
        <a:solidFill>
          <a:schemeClr val="dk1"/>
        </a:solidFill>
        <a:effectLst/>
      </p:bgPr>
    </p:bg>
    <p:spTree>
      <p:nvGrpSpPr>
        <p:cNvPr id="147" name="Shape 147"/>
        <p:cNvGrpSpPr/>
        <p:nvPr/>
      </p:nvGrpSpPr>
      <p:grpSpPr>
        <a:xfrm>
          <a:off x="0" y="0"/>
          <a:ext cx="0" cy="0"/>
          <a:chOff x="0" y="0"/>
          <a:chExt cx="0" cy="0"/>
        </a:xfrm>
      </p:grpSpPr>
      <p:pic>
        <p:nvPicPr>
          <p:cNvPr id="148" name="Google Shape;148;p26"/>
          <p:cNvPicPr preferRelativeResize="0"/>
          <p:nvPr/>
        </p:nvPicPr>
        <p:blipFill>
          <a:blip r:embed="rId2"/>
          <a:stretch>
            <a:fillRect/>
          </a:stretch>
        </p:blipFill>
        <p:spPr>
          <a:xfrm>
            <a:off x="0" y="0"/>
            <a:ext cx="9144000" cy="5143500"/>
          </a:xfrm>
          <a:prstGeom prst="rect">
            <a:avLst/>
          </a:prstGeom>
          <a:noFill/>
          <a:ln>
            <a:noFill/>
          </a:ln>
        </p:spPr>
      </p:pic>
      <p:sp>
        <p:nvSpPr>
          <p:cNvPr id="149" name="Google Shape;149;p26"/>
          <p:cNvSpPr/>
          <p:nvPr/>
        </p:nvSpPr>
        <p:spPr>
          <a:xfrm>
            <a:off x="588975" y="464700"/>
            <a:ext cx="79725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26"/>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300">
                <a:latin typeface="Raleway Thin"/>
                <a:ea typeface="Raleway Thin"/>
                <a:cs typeface="Raleway Thin"/>
                <a:sym typeface="Raleway Thin"/>
              </a:defRPr>
            </a:lvl1pPr>
            <a:lvl2pPr lvl="1" algn="ctr" rtl="0">
              <a:spcBef>
                <a:spcPts val="0"/>
              </a:spcBef>
              <a:spcAft>
                <a:spcPts val="0"/>
              </a:spcAft>
              <a:buNone/>
              <a:defRPr>
                <a:latin typeface="Raleway Thin"/>
                <a:ea typeface="Raleway Thin"/>
                <a:cs typeface="Raleway Thin"/>
                <a:sym typeface="Raleway Thin"/>
              </a:defRPr>
            </a:lvl2pPr>
            <a:lvl3pPr lvl="2" algn="ctr" rtl="0">
              <a:spcBef>
                <a:spcPts val="0"/>
              </a:spcBef>
              <a:spcAft>
                <a:spcPts val="0"/>
              </a:spcAft>
              <a:buNone/>
              <a:defRPr>
                <a:latin typeface="Raleway Thin"/>
                <a:ea typeface="Raleway Thin"/>
                <a:cs typeface="Raleway Thin"/>
                <a:sym typeface="Raleway Thin"/>
              </a:defRPr>
            </a:lvl3pPr>
            <a:lvl4pPr lvl="3" algn="ctr" rtl="0">
              <a:spcBef>
                <a:spcPts val="0"/>
              </a:spcBef>
              <a:spcAft>
                <a:spcPts val="0"/>
              </a:spcAft>
              <a:buNone/>
              <a:defRPr>
                <a:latin typeface="Raleway Thin"/>
                <a:ea typeface="Raleway Thin"/>
                <a:cs typeface="Raleway Thin"/>
                <a:sym typeface="Raleway Thin"/>
              </a:defRPr>
            </a:lvl4pPr>
            <a:lvl5pPr lvl="4" algn="ctr" rtl="0">
              <a:spcBef>
                <a:spcPts val="0"/>
              </a:spcBef>
              <a:spcAft>
                <a:spcPts val="0"/>
              </a:spcAft>
              <a:buNone/>
              <a:defRPr>
                <a:latin typeface="Raleway Thin"/>
                <a:ea typeface="Raleway Thin"/>
                <a:cs typeface="Raleway Thin"/>
                <a:sym typeface="Raleway Thin"/>
              </a:defRPr>
            </a:lvl5pPr>
            <a:lvl6pPr lvl="5" algn="ctr" rtl="0">
              <a:spcBef>
                <a:spcPts val="0"/>
              </a:spcBef>
              <a:spcAft>
                <a:spcPts val="0"/>
              </a:spcAft>
              <a:buNone/>
              <a:defRPr>
                <a:latin typeface="Raleway Thin"/>
                <a:ea typeface="Raleway Thin"/>
                <a:cs typeface="Raleway Thin"/>
                <a:sym typeface="Raleway Thin"/>
              </a:defRPr>
            </a:lvl6pPr>
            <a:lvl7pPr lvl="6" algn="ctr" rtl="0">
              <a:spcBef>
                <a:spcPts val="0"/>
              </a:spcBef>
              <a:spcAft>
                <a:spcPts val="0"/>
              </a:spcAft>
              <a:buNone/>
              <a:defRPr>
                <a:latin typeface="Raleway Thin"/>
                <a:ea typeface="Raleway Thin"/>
                <a:cs typeface="Raleway Thin"/>
                <a:sym typeface="Raleway Thin"/>
              </a:defRPr>
            </a:lvl7pPr>
            <a:lvl8pPr lvl="7" algn="ctr" rtl="0">
              <a:spcBef>
                <a:spcPts val="0"/>
              </a:spcBef>
              <a:spcAft>
                <a:spcPts val="0"/>
              </a:spcAft>
              <a:buNone/>
              <a:defRPr>
                <a:latin typeface="Raleway Thin"/>
                <a:ea typeface="Raleway Thin"/>
                <a:cs typeface="Raleway Thin"/>
                <a:sym typeface="Raleway Thin"/>
              </a:defRPr>
            </a:lvl8pPr>
            <a:lvl9pPr lvl="8" algn="ctr" rtl="0">
              <a:spcBef>
                <a:spcPts val="0"/>
              </a:spcBef>
              <a:spcAft>
                <a:spcPts val="0"/>
              </a:spcAft>
              <a:buNone/>
              <a:defRPr>
                <a:latin typeface="Raleway Thin"/>
                <a:ea typeface="Raleway Thin"/>
                <a:cs typeface="Raleway Thin"/>
                <a:sym typeface="Raleway Thin"/>
              </a:defRPr>
            </a:lvl9pPr>
          </a:lstStyle>
          <a:p/>
        </p:txBody>
      </p:sp>
      <p:sp>
        <p:nvSpPr>
          <p:cNvPr id="151" name="Google Shape;151;p26"/>
          <p:cNvSpPr txBox="1"/>
          <p:nvPr>
            <p:ph type="subTitle" idx="1"/>
          </p:nvPr>
        </p:nvSpPr>
        <p:spPr>
          <a:xfrm>
            <a:off x="1396911" y="2086517"/>
            <a:ext cx="23529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152" name="Google Shape;152;p26"/>
          <p:cNvSpPr txBox="1"/>
          <p:nvPr>
            <p:ph type="subTitle" idx="2"/>
          </p:nvPr>
        </p:nvSpPr>
        <p:spPr>
          <a:xfrm>
            <a:off x="1396911" y="2423251"/>
            <a:ext cx="23529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lt1"/>
                </a:solidFill>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153" name="Google Shape;153;p26"/>
          <p:cNvSpPr txBox="1"/>
          <p:nvPr>
            <p:ph type="subTitle" idx="3"/>
          </p:nvPr>
        </p:nvSpPr>
        <p:spPr>
          <a:xfrm>
            <a:off x="5397411" y="3556763"/>
            <a:ext cx="23529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154" name="Google Shape;154;p26"/>
          <p:cNvSpPr txBox="1"/>
          <p:nvPr>
            <p:ph type="subTitle" idx="4"/>
          </p:nvPr>
        </p:nvSpPr>
        <p:spPr>
          <a:xfrm>
            <a:off x="5397411" y="3898789"/>
            <a:ext cx="23529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lt1"/>
                </a:solidFill>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155" name="Google Shape;155;p26"/>
          <p:cNvSpPr txBox="1"/>
          <p:nvPr>
            <p:ph type="subTitle" idx="5"/>
          </p:nvPr>
        </p:nvSpPr>
        <p:spPr>
          <a:xfrm>
            <a:off x="5397411" y="2086517"/>
            <a:ext cx="23529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156" name="Google Shape;156;p26"/>
          <p:cNvSpPr txBox="1"/>
          <p:nvPr>
            <p:ph type="subTitle" idx="6"/>
          </p:nvPr>
        </p:nvSpPr>
        <p:spPr>
          <a:xfrm>
            <a:off x="5397411" y="2423251"/>
            <a:ext cx="23529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lt1"/>
                </a:solidFill>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157" name="Google Shape;157;p26"/>
          <p:cNvSpPr txBox="1"/>
          <p:nvPr>
            <p:ph type="subTitle" idx="7"/>
          </p:nvPr>
        </p:nvSpPr>
        <p:spPr>
          <a:xfrm>
            <a:off x="1396911" y="3556763"/>
            <a:ext cx="23529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158" name="Google Shape;158;p26"/>
          <p:cNvSpPr txBox="1"/>
          <p:nvPr>
            <p:ph type="subTitle" idx="8"/>
          </p:nvPr>
        </p:nvSpPr>
        <p:spPr>
          <a:xfrm>
            <a:off x="1396911" y="3898789"/>
            <a:ext cx="23529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lt1"/>
                </a:solidFill>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Resources">
  <p:cSld name="TITLE_ONLY_2">
    <p:bg>
      <p:bgPr>
        <a:solidFill>
          <a:schemeClr val="dk1"/>
        </a:solidFill>
        <a:effectLst/>
      </p:bgPr>
    </p:bg>
    <p:spTree>
      <p:nvGrpSpPr>
        <p:cNvPr id="159" name="Shape 159"/>
        <p:cNvGrpSpPr/>
        <p:nvPr/>
      </p:nvGrpSpPr>
      <p:grpSpPr>
        <a:xfrm>
          <a:off x="0" y="0"/>
          <a:ext cx="0" cy="0"/>
          <a:chOff x="0" y="0"/>
          <a:chExt cx="0" cy="0"/>
        </a:xfrm>
      </p:grpSpPr>
      <p:pic>
        <p:nvPicPr>
          <p:cNvPr id="160" name="Google Shape;160;p27"/>
          <p:cNvPicPr preferRelativeResize="0"/>
          <p:nvPr/>
        </p:nvPicPr>
        <p:blipFill>
          <a:blip r:embed="rId2"/>
          <a:stretch>
            <a:fillRect/>
          </a:stretch>
        </p:blipFill>
        <p:spPr>
          <a:xfrm>
            <a:off x="0" y="0"/>
            <a:ext cx="9144000" cy="5143500"/>
          </a:xfrm>
          <a:prstGeom prst="rect">
            <a:avLst/>
          </a:prstGeom>
          <a:noFill/>
          <a:ln>
            <a:noFill/>
          </a:ln>
        </p:spPr>
      </p:pic>
      <p:sp>
        <p:nvSpPr>
          <p:cNvPr id="161" name="Google Shape;161;p27"/>
          <p:cNvSpPr/>
          <p:nvPr/>
        </p:nvSpPr>
        <p:spPr>
          <a:xfrm>
            <a:off x="590550" y="464675"/>
            <a:ext cx="79725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27"/>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300">
                <a:latin typeface="Raleway Thin"/>
                <a:ea typeface="Raleway Thin"/>
                <a:cs typeface="Raleway Thin"/>
                <a:sym typeface="Raleway Thin"/>
              </a:defRPr>
            </a:lvl1pPr>
            <a:lvl2pPr lvl="1" algn="ctr" rtl="0">
              <a:spcBef>
                <a:spcPts val="0"/>
              </a:spcBef>
              <a:spcAft>
                <a:spcPts val="0"/>
              </a:spcAft>
              <a:buNone/>
              <a:defRPr>
                <a:latin typeface="Raleway Thin"/>
                <a:ea typeface="Raleway Thin"/>
                <a:cs typeface="Raleway Thin"/>
                <a:sym typeface="Raleway Thin"/>
              </a:defRPr>
            </a:lvl2pPr>
            <a:lvl3pPr lvl="2" algn="ctr" rtl="0">
              <a:spcBef>
                <a:spcPts val="0"/>
              </a:spcBef>
              <a:spcAft>
                <a:spcPts val="0"/>
              </a:spcAft>
              <a:buNone/>
              <a:defRPr>
                <a:latin typeface="Raleway Thin"/>
                <a:ea typeface="Raleway Thin"/>
                <a:cs typeface="Raleway Thin"/>
                <a:sym typeface="Raleway Thin"/>
              </a:defRPr>
            </a:lvl3pPr>
            <a:lvl4pPr lvl="3" algn="ctr" rtl="0">
              <a:spcBef>
                <a:spcPts val="0"/>
              </a:spcBef>
              <a:spcAft>
                <a:spcPts val="0"/>
              </a:spcAft>
              <a:buNone/>
              <a:defRPr>
                <a:latin typeface="Raleway Thin"/>
                <a:ea typeface="Raleway Thin"/>
                <a:cs typeface="Raleway Thin"/>
                <a:sym typeface="Raleway Thin"/>
              </a:defRPr>
            </a:lvl4pPr>
            <a:lvl5pPr lvl="4" algn="ctr" rtl="0">
              <a:spcBef>
                <a:spcPts val="0"/>
              </a:spcBef>
              <a:spcAft>
                <a:spcPts val="0"/>
              </a:spcAft>
              <a:buNone/>
              <a:defRPr>
                <a:latin typeface="Raleway Thin"/>
                <a:ea typeface="Raleway Thin"/>
                <a:cs typeface="Raleway Thin"/>
                <a:sym typeface="Raleway Thin"/>
              </a:defRPr>
            </a:lvl5pPr>
            <a:lvl6pPr lvl="5" algn="ctr" rtl="0">
              <a:spcBef>
                <a:spcPts val="0"/>
              </a:spcBef>
              <a:spcAft>
                <a:spcPts val="0"/>
              </a:spcAft>
              <a:buNone/>
              <a:defRPr>
                <a:latin typeface="Raleway Thin"/>
                <a:ea typeface="Raleway Thin"/>
                <a:cs typeface="Raleway Thin"/>
                <a:sym typeface="Raleway Thin"/>
              </a:defRPr>
            </a:lvl6pPr>
            <a:lvl7pPr lvl="6" algn="ctr" rtl="0">
              <a:spcBef>
                <a:spcPts val="0"/>
              </a:spcBef>
              <a:spcAft>
                <a:spcPts val="0"/>
              </a:spcAft>
              <a:buNone/>
              <a:defRPr>
                <a:latin typeface="Raleway Thin"/>
                <a:ea typeface="Raleway Thin"/>
                <a:cs typeface="Raleway Thin"/>
                <a:sym typeface="Raleway Thin"/>
              </a:defRPr>
            </a:lvl7pPr>
            <a:lvl8pPr lvl="7" algn="ctr" rtl="0">
              <a:spcBef>
                <a:spcPts val="0"/>
              </a:spcBef>
              <a:spcAft>
                <a:spcPts val="0"/>
              </a:spcAft>
              <a:buNone/>
              <a:defRPr>
                <a:latin typeface="Raleway Thin"/>
                <a:ea typeface="Raleway Thin"/>
                <a:cs typeface="Raleway Thin"/>
                <a:sym typeface="Raleway Thin"/>
              </a:defRPr>
            </a:lvl8pPr>
            <a:lvl9pPr lvl="8" algn="ctr" rtl="0">
              <a:spcBef>
                <a:spcPts val="0"/>
              </a:spcBef>
              <a:spcAft>
                <a:spcPts val="0"/>
              </a:spcAft>
              <a:buNone/>
              <a:defRPr>
                <a:latin typeface="Raleway Thin"/>
                <a:ea typeface="Raleway Thin"/>
                <a:cs typeface="Raleway Thin"/>
                <a:sym typeface="Raleway Thin"/>
              </a:defRPr>
            </a:lvl9pPr>
          </a:lstStyle>
          <a:p/>
        </p:txBody>
      </p:sp>
      <p:sp>
        <p:nvSpPr>
          <p:cNvPr id="163" name="Google Shape;163;p27"/>
          <p:cNvSpPr txBox="1"/>
          <p:nvPr>
            <p:ph type="body" idx="1"/>
          </p:nvPr>
        </p:nvSpPr>
        <p:spPr>
          <a:xfrm>
            <a:off x="2292375" y="2071425"/>
            <a:ext cx="4559100" cy="2045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000000"/>
              </a:buClr>
              <a:buSzPts val="1400"/>
              <a:buFont typeface="Arial" panose="020B0604020202020204"/>
              <a:buChar char="●"/>
              <a:defRPr sz="1400"/>
            </a:lvl1pPr>
            <a:lvl2pPr marL="914400" lvl="1" indent="-317500" algn="ctr" rtl="0">
              <a:spcBef>
                <a:spcPts val="0"/>
              </a:spcBef>
              <a:spcAft>
                <a:spcPts val="0"/>
              </a:spcAft>
              <a:buClr>
                <a:srgbClr val="000000"/>
              </a:buClr>
              <a:buSzPts val="1400"/>
              <a:buFont typeface="Arial" panose="020B0604020202020204"/>
              <a:buChar char="○"/>
              <a:defRPr sz="1400"/>
            </a:lvl2pPr>
            <a:lvl3pPr marL="1371600" lvl="2" indent="-317500" algn="ctr" rtl="0">
              <a:spcBef>
                <a:spcPts val="1600"/>
              </a:spcBef>
              <a:spcAft>
                <a:spcPts val="0"/>
              </a:spcAft>
              <a:buClr>
                <a:srgbClr val="000000"/>
              </a:buClr>
              <a:buSzPts val="1400"/>
              <a:buFont typeface="Arial" panose="020B0604020202020204"/>
              <a:buChar char="■"/>
              <a:defRPr sz="1400"/>
            </a:lvl3pPr>
            <a:lvl4pPr marL="1828800" lvl="3" indent="-317500" algn="ctr" rtl="0">
              <a:spcBef>
                <a:spcPts val="1600"/>
              </a:spcBef>
              <a:spcAft>
                <a:spcPts val="0"/>
              </a:spcAft>
              <a:buClr>
                <a:srgbClr val="000000"/>
              </a:buClr>
              <a:buSzPts val="1400"/>
              <a:buFont typeface="Arial" panose="020B0604020202020204"/>
              <a:buChar char="●"/>
              <a:defRPr sz="1400"/>
            </a:lvl4pPr>
            <a:lvl5pPr marL="2286000" lvl="4" indent="-317500" algn="ctr" rtl="0">
              <a:spcBef>
                <a:spcPts val="1600"/>
              </a:spcBef>
              <a:spcAft>
                <a:spcPts val="0"/>
              </a:spcAft>
              <a:buClr>
                <a:srgbClr val="000000"/>
              </a:buClr>
              <a:buSzPts val="1400"/>
              <a:buFont typeface="Arial" panose="020B0604020202020204"/>
              <a:buChar char="○"/>
              <a:defRPr sz="1400"/>
            </a:lvl5pPr>
            <a:lvl6pPr marL="2743200" lvl="5" indent="-317500" algn="ctr" rtl="0">
              <a:spcBef>
                <a:spcPts val="1600"/>
              </a:spcBef>
              <a:spcAft>
                <a:spcPts val="0"/>
              </a:spcAft>
              <a:buClr>
                <a:srgbClr val="000000"/>
              </a:buClr>
              <a:buSzPts val="1400"/>
              <a:buFont typeface="Arial" panose="020B0604020202020204"/>
              <a:buChar char="■"/>
              <a:defRPr sz="1400"/>
            </a:lvl6pPr>
            <a:lvl7pPr marL="3200400" lvl="6" indent="-317500" algn="ctr" rtl="0">
              <a:spcBef>
                <a:spcPts val="1600"/>
              </a:spcBef>
              <a:spcAft>
                <a:spcPts val="0"/>
              </a:spcAft>
              <a:buClr>
                <a:srgbClr val="000000"/>
              </a:buClr>
              <a:buSzPts val="1400"/>
              <a:buFont typeface="Arial" panose="020B0604020202020204"/>
              <a:buChar char="●"/>
              <a:defRPr sz="1400"/>
            </a:lvl7pPr>
            <a:lvl8pPr marL="3657600" lvl="7" indent="-317500" algn="ctr" rtl="0">
              <a:spcBef>
                <a:spcPts val="1600"/>
              </a:spcBef>
              <a:spcAft>
                <a:spcPts val="0"/>
              </a:spcAft>
              <a:buClr>
                <a:srgbClr val="000000"/>
              </a:buClr>
              <a:buSzPts val="1400"/>
              <a:buChar char="○"/>
              <a:defRPr/>
            </a:lvl8pPr>
            <a:lvl9pPr marL="4114800" lvl="8" indent="-317500" algn="ctr" rtl="0">
              <a:spcBef>
                <a:spcPts val="1600"/>
              </a:spcBef>
              <a:spcAft>
                <a:spcPts val="1600"/>
              </a:spcAft>
              <a:buClr>
                <a:srgbClr val="000000"/>
              </a:buClr>
              <a:buSzPts val="1400"/>
              <a:buChar char="■"/>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matchingName="Blank slide">
  <p:cSld name="BLANK">
    <p:spTree>
      <p:nvGrpSpPr>
        <p:cNvPr id="167" name="Shape 16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bg>
      <p:bgPr>
        <a:solidFill>
          <a:schemeClr val="dk1"/>
        </a:solidFill>
        <a:effectLst/>
      </p:bgPr>
    </p:bg>
    <p:spTree>
      <p:nvGrpSpPr>
        <p:cNvPr id="20" name="Shape 20"/>
        <p:cNvGrpSpPr/>
        <p:nvPr/>
      </p:nvGrpSpPr>
      <p:grpSpPr>
        <a:xfrm>
          <a:off x="0" y="0"/>
          <a:ext cx="0" cy="0"/>
          <a:chOff x="0" y="0"/>
          <a:chExt cx="0" cy="0"/>
        </a:xfrm>
      </p:grpSpPr>
      <p:pic>
        <p:nvPicPr>
          <p:cNvPr id="21" name="Google Shape;21;p4"/>
          <p:cNvPicPr preferRelativeResize="0"/>
          <p:nvPr/>
        </p:nvPicPr>
        <p:blipFill>
          <a:blip r:embed="rId2"/>
          <a:stretch>
            <a:fillRect/>
          </a:stretch>
        </p:blipFill>
        <p:spPr>
          <a:xfrm>
            <a:off x="0" y="0"/>
            <a:ext cx="9144000" cy="5143500"/>
          </a:xfrm>
          <a:prstGeom prst="rect">
            <a:avLst/>
          </a:prstGeom>
          <a:noFill/>
          <a:ln>
            <a:noFill/>
          </a:ln>
        </p:spPr>
      </p:pic>
      <p:sp>
        <p:nvSpPr>
          <p:cNvPr id="22" name="Google Shape;22;p4"/>
          <p:cNvSpPr/>
          <p:nvPr/>
        </p:nvSpPr>
        <p:spPr>
          <a:xfrm>
            <a:off x="6415" y="464675"/>
            <a:ext cx="74190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4"/>
          <p:cNvSpPr txBox="1"/>
          <p:nvPr>
            <p:ph type="body" idx="1"/>
          </p:nvPr>
        </p:nvSpPr>
        <p:spPr>
          <a:xfrm>
            <a:off x="719775" y="1921525"/>
            <a:ext cx="3880800" cy="27417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Char char="●"/>
              <a:defRPr sz="1600"/>
            </a:lvl1pPr>
            <a:lvl2pPr marL="914400" lvl="1" indent="-317500">
              <a:lnSpc>
                <a:spcPct val="100000"/>
              </a:lnSpc>
              <a:spcBef>
                <a:spcPts val="1600"/>
              </a:spcBef>
              <a:spcAft>
                <a:spcPts val="0"/>
              </a:spcAft>
              <a:buSzPts val="1400"/>
              <a:buChar char="○"/>
              <a:defRPr sz="1400"/>
            </a:lvl2pPr>
            <a:lvl3pPr marL="1371600" lvl="2" indent="-317500">
              <a:lnSpc>
                <a:spcPct val="100000"/>
              </a:lnSpc>
              <a:spcBef>
                <a:spcPts val="1600"/>
              </a:spcBef>
              <a:spcAft>
                <a:spcPts val="0"/>
              </a:spcAft>
              <a:buSzPts val="1400"/>
              <a:buChar char="■"/>
              <a:defRPr sz="1400"/>
            </a:lvl3pPr>
            <a:lvl4pPr marL="1828800" lvl="3" indent="-317500">
              <a:lnSpc>
                <a:spcPct val="100000"/>
              </a:lnSpc>
              <a:spcBef>
                <a:spcPts val="1600"/>
              </a:spcBef>
              <a:spcAft>
                <a:spcPts val="0"/>
              </a:spcAft>
              <a:buSzPts val="1400"/>
              <a:buChar char="●"/>
              <a:defRPr sz="1400"/>
            </a:lvl4pPr>
            <a:lvl5pPr marL="2286000" lvl="4" indent="-317500">
              <a:spcBef>
                <a:spcPts val="1600"/>
              </a:spcBef>
              <a:spcAft>
                <a:spcPts val="0"/>
              </a:spcAft>
              <a:buSzPts val="1400"/>
              <a:buChar char="○"/>
              <a:defRPr sz="1400"/>
            </a:lvl5pPr>
            <a:lvl6pPr marL="2743200" lvl="5" indent="-323850">
              <a:spcBef>
                <a:spcPts val="1600"/>
              </a:spcBef>
              <a:spcAft>
                <a:spcPts val="0"/>
              </a:spcAft>
              <a:buSzPts val="1500"/>
              <a:buChar char="■"/>
              <a:defRPr/>
            </a:lvl6pPr>
            <a:lvl7pPr marL="3200400" lvl="6" indent="-323850">
              <a:spcBef>
                <a:spcPts val="1600"/>
              </a:spcBef>
              <a:spcAft>
                <a:spcPts val="0"/>
              </a:spcAft>
              <a:buSzPts val="15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p:txBody>
      </p:sp>
      <p:sp>
        <p:nvSpPr>
          <p:cNvPr id="24" name="Google Shape;24;p4"/>
          <p:cNvSpPr txBox="1"/>
          <p:nvPr>
            <p:ph type="title"/>
          </p:nvPr>
        </p:nvSpPr>
        <p:spPr>
          <a:xfrm>
            <a:off x="719775" y="762000"/>
            <a:ext cx="4195200" cy="666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300">
                <a:latin typeface="Raleway Thin"/>
                <a:ea typeface="Raleway Thin"/>
                <a:cs typeface="Raleway Thin"/>
                <a:sym typeface="Raleway Thin"/>
              </a:defRPr>
            </a:lvl1pPr>
            <a:lvl2pPr lvl="1" rtl="0">
              <a:spcBef>
                <a:spcPts val="0"/>
              </a:spcBef>
              <a:spcAft>
                <a:spcPts val="0"/>
              </a:spcAft>
              <a:buNone/>
              <a:defRPr>
                <a:latin typeface="Raleway Thin"/>
                <a:ea typeface="Raleway Thin"/>
                <a:cs typeface="Raleway Thin"/>
                <a:sym typeface="Raleway Thin"/>
              </a:defRPr>
            </a:lvl2pPr>
            <a:lvl3pPr lvl="2" rtl="0">
              <a:spcBef>
                <a:spcPts val="0"/>
              </a:spcBef>
              <a:spcAft>
                <a:spcPts val="0"/>
              </a:spcAft>
              <a:buNone/>
              <a:defRPr>
                <a:latin typeface="Raleway Thin"/>
                <a:ea typeface="Raleway Thin"/>
                <a:cs typeface="Raleway Thin"/>
                <a:sym typeface="Raleway Thin"/>
              </a:defRPr>
            </a:lvl3pPr>
            <a:lvl4pPr lvl="3" rtl="0">
              <a:spcBef>
                <a:spcPts val="0"/>
              </a:spcBef>
              <a:spcAft>
                <a:spcPts val="0"/>
              </a:spcAft>
              <a:buNone/>
              <a:defRPr>
                <a:latin typeface="Raleway Thin"/>
                <a:ea typeface="Raleway Thin"/>
                <a:cs typeface="Raleway Thin"/>
                <a:sym typeface="Raleway Thin"/>
              </a:defRPr>
            </a:lvl4pPr>
            <a:lvl5pPr lvl="4" rtl="0">
              <a:spcBef>
                <a:spcPts val="0"/>
              </a:spcBef>
              <a:spcAft>
                <a:spcPts val="0"/>
              </a:spcAft>
              <a:buNone/>
              <a:defRPr>
                <a:latin typeface="Raleway Thin"/>
                <a:ea typeface="Raleway Thin"/>
                <a:cs typeface="Raleway Thin"/>
                <a:sym typeface="Raleway Thin"/>
              </a:defRPr>
            </a:lvl5pPr>
            <a:lvl6pPr lvl="5" rtl="0">
              <a:spcBef>
                <a:spcPts val="0"/>
              </a:spcBef>
              <a:spcAft>
                <a:spcPts val="0"/>
              </a:spcAft>
              <a:buNone/>
              <a:defRPr>
                <a:latin typeface="Raleway Thin"/>
                <a:ea typeface="Raleway Thin"/>
                <a:cs typeface="Raleway Thin"/>
                <a:sym typeface="Raleway Thin"/>
              </a:defRPr>
            </a:lvl6pPr>
            <a:lvl7pPr lvl="6" rtl="0">
              <a:spcBef>
                <a:spcPts val="0"/>
              </a:spcBef>
              <a:spcAft>
                <a:spcPts val="0"/>
              </a:spcAft>
              <a:buNone/>
              <a:defRPr>
                <a:latin typeface="Raleway Thin"/>
                <a:ea typeface="Raleway Thin"/>
                <a:cs typeface="Raleway Thin"/>
                <a:sym typeface="Raleway Thin"/>
              </a:defRPr>
            </a:lvl7pPr>
            <a:lvl8pPr lvl="7" rtl="0">
              <a:spcBef>
                <a:spcPts val="0"/>
              </a:spcBef>
              <a:spcAft>
                <a:spcPts val="0"/>
              </a:spcAft>
              <a:buNone/>
              <a:defRPr>
                <a:latin typeface="Raleway Thin"/>
                <a:ea typeface="Raleway Thin"/>
                <a:cs typeface="Raleway Thin"/>
                <a:sym typeface="Raleway Thin"/>
              </a:defRPr>
            </a:lvl8pPr>
            <a:lvl9pPr lvl="8" rtl="0">
              <a:spcBef>
                <a:spcPts val="0"/>
              </a:spcBef>
              <a:spcAft>
                <a:spcPts val="0"/>
              </a:spcAft>
              <a:buNone/>
              <a:defRPr>
                <a:latin typeface="Raleway Thin"/>
                <a:ea typeface="Raleway Thin"/>
                <a:cs typeface="Raleway Thin"/>
                <a:sym typeface="Raleway Thin"/>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bg>
      <p:bgPr>
        <a:solidFill>
          <a:schemeClr val="dk1"/>
        </a:solidFill>
        <a:effectLst/>
      </p:bgPr>
    </p:bg>
    <p:spTree>
      <p:nvGrpSpPr>
        <p:cNvPr id="25" name="Shape 25"/>
        <p:cNvGrpSpPr/>
        <p:nvPr/>
      </p:nvGrpSpPr>
      <p:grpSpPr>
        <a:xfrm>
          <a:off x="0" y="0"/>
          <a:ext cx="0" cy="0"/>
          <a:chOff x="0" y="0"/>
          <a:chExt cx="0" cy="0"/>
        </a:xfrm>
      </p:grpSpPr>
      <p:pic>
        <p:nvPicPr>
          <p:cNvPr id="26" name="Google Shape;26;p5"/>
          <p:cNvPicPr preferRelativeResize="0"/>
          <p:nvPr/>
        </p:nvPicPr>
        <p:blipFill>
          <a:blip r:embed="rId2"/>
          <a:stretch>
            <a:fillRect/>
          </a:stretch>
        </p:blipFill>
        <p:spPr>
          <a:xfrm>
            <a:off x="0" y="0"/>
            <a:ext cx="9144000" cy="5143500"/>
          </a:xfrm>
          <a:prstGeom prst="rect">
            <a:avLst/>
          </a:prstGeom>
          <a:noFill/>
          <a:ln>
            <a:noFill/>
          </a:ln>
        </p:spPr>
      </p:pic>
      <p:sp>
        <p:nvSpPr>
          <p:cNvPr id="27" name="Google Shape;27;p5"/>
          <p:cNvSpPr/>
          <p:nvPr/>
        </p:nvSpPr>
        <p:spPr>
          <a:xfrm>
            <a:off x="590550" y="464675"/>
            <a:ext cx="79725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5"/>
          <p:cNvSpPr txBox="1"/>
          <p:nvPr>
            <p:ph type="title"/>
          </p:nvPr>
        </p:nvSpPr>
        <p:spPr>
          <a:xfrm>
            <a:off x="719775" y="762000"/>
            <a:ext cx="7748100" cy="612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300">
                <a:latin typeface="Raleway Thin"/>
                <a:ea typeface="Raleway Thin"/>
                <a:cs typeface="Raleway Thin"/>
                <a:sym typeface="Raleway Thin"/>
              </a:defRPr>
            </a:lvl1pPr>
            <a:lvl2pPr lvl="1" algn="ctr" rtl="0">
              <a:spcBef>
                <a:spcPts val="0"/>
              </a:spcBef>
              <a:spcAft>
                <a:spcPts val="0"/>
              </a:spcAft>
              <a:buNone/>
              <a:defRPr>
                <a:latin typeface="Raleway Thin"/>
                <a:ea typeface="Raleway Thin"/>
                <a:cs typeface="Raleway Thin"/>
                <a:sym typeface="Raleway Thin"/>
              </a:defRPr>
            </a:lvl2pPr>
            <a:lvl3pPr lvl="2" algn="ctr" rtl="0">
              <a:spcBef>
                <a:spcPts val="0"/>
              </a:spcBef>
              <a:spcAft>
                <a:spcPts val="0"/>
              </a:spcAft>
              <a:buNone/>
              <a:defRPr>
                <a:latin typeface="Raleway Thin"/>
                <a:ea typeface="Raleway Thin"/>
                <a:cs typeface="Raleway Thin"/>
                <a:sym typeface="Raleway Thin"/>
              </a:defRPr>
            </a:lvl3pPr>
            <a:lvl4pPr lvl="3" algn="ctr" rtl="0">
              <a:spcBef>
                <a:spcPts val="0"/>
              </a:spcBef>
              <a:spcAft>
                <a:spcPts val="0"/>
              </a:spcAft>
              <a:buNone/>
              <a:defRPr>
                <a:latin typeface="Raleway Thin"/>
                <a:ea typeface="Raleway Thin"/>
                <a:cs typeface="Raleway Thin"/>
                <a:sym typeface="Raleway Thin"/>
              </a:defRPr>
            </a:lvl4pPr>
            <a:lvl5pPr lvl="4" algn="ctr" rtl="0">
              <a:spcBef>
                <a:spcPts val="0"/>
              </a:spcBef>
              <a:spcAft>
                <a:spcPts val="0"/>
              </a:spcAft>
              <a:buNone/>
              <a:defRPr>
                <a:latin typeface="Raleway Thin"/>
                <a:ea typeface="Raleway Thin"/>
                <a:cs typeface="Raleway Thin"/>
                <a:sym typeface="Raleway Thin"/>
              </a:defRPr>
            </a:lvl5pPr>
            <a:lvl6pPr lvl="5" algn="ctr" rtl="0">
              <a:spcBef>
                <a:spcPts val="0"/>
              </a:spcBef>
              <a:spcAft>
                <a:spcPts val="0"/>
              </a:spcAft>
              <a:buNone/>
              <a:defRPr>
                <a:latin typeface="Raleway Thin"/>
                <a:ea typeface="Raleway Thin"/>
                <a:cs typeface="Raleway Thin"/>
                <a:sym typeface="Raleway Thin"/>
              </a:defRPr>
            </a:lvl6pPr>
            <a:lvl7pPr lvl="6" algn="ctr" rtl="0">
              <a:spcBef>
                <a:spcPts val="0"/>
              </a:spcBef>
              <a:spcAft>
                <a:spcPts val="0"/>
              </a:spcAft>
              <a:buNone/>
              <a:defRPr>
                <a:latin typeface="Raleway Thin"/>
                <a:ea typeface="Raleway Thin"/>
                <a:cs typeface="Raleway Thin"/>
                <a:sym typeface="Raleway Thin"/>
              </a:defRPr>
            </a:lvl7pPr>
            <a:lvl8pPr lvl="7" algn="ctr" rtl="0">
              <a:spcBef>
                <a:spcPts val="0"/>
              </a:spcBef>
              <a:spcAft>
                <a:spcPts val="0"/>
              </a:spcAft>
              <a:buNone/>
              <a:defRPr>
                <a:latin typeface="Raleway Thin"/>
                <a:ea typeface="Raleway Thin"/>
                <a:cs typeface="Raleway Thin"/>
                <a:sym typeface="Raleway Thin"/>
              </a:defRPr>
            </a:lvl8pPr>
            <a:lvl9pPr lvl="8" algn="ctr" rtl="0">
              <a:spcBef>
                <a:spcPts val="0"/>
              </a:spcBef>
              <a:spcAft>
                <a:spcPts val="0"/>
              </a:spcAft>
              <a:buNone/>
              <a:defRPr>
                <a:latin typeface="Raleway Thin"/>
                <a:ea typeface="Raleway Thin"/>
                <a:cs typeface="Raleway Thin"/>
                <a:sym typeface="Raleway Thin"/>
              </a:defRPr>
            </a:lvl9pPr>
          </a:lstStyle>
          <a:p/>
        </p:txBody>
      </p:sp>
      <p:sp>
        <p:nvSpPr>
          <p:cNvPr id="29" name="Google Shape;29;p5"/>
          <p:cNvSpPr txBox="1"/>
          <p:nvPr>
            <p:ph type="subTitle" idx="1"/>
          </p:nvPr>
        </p:nvSpPr>
        <p:spPr>
          <a:xfrm>
            <a:off x="1840835" y="2568479"/>
            <a:ext cx="2352900" cy="36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800">
                <a:latin typeface="Raleway Thin"/>
                <a:ea typeface="Raleway Thin"/>
                <a:cs typeface="Raleway Thin"/>
                <a:sym typeface="Raleway Thin"/>
              </a:defRPr>
            </a:lvl1pPr>
            <a:lvl2pPr lvl="1" algn="r" rtl="0">
              <a:lnSpc>
                <a:spcPct val="100000"/>
              </a:lnSpc>
              <a:spcBef>
                <a:spcPts val="1600"/>
              </a:spcBef>
              <a:spcAft>
                <a:spcPts val="0"/>
              </a:spcAft>
              <a:buNone/>
              <a:defRPr sz="1800">
                <a:latin typeface="Raleway Thin"/>
                <a:ea typeface="Raleway Thin"/>
                <a:cs typeface="Raleway Thin"/>
                <a:sym typeface="Raleway Thin"/>
              </a:defRPr>
            </a:lvl2pPr>
            <a:lvl3pPr lvl="2" algn="r" rtl="0">
              <a:lnSpc>
                <a:spcPct val="100000"/>
              </a:lnSpc>
              <a:spcBef>
                <a:spcPts val="1600"/>
              </a:spcBef>
              <a:spcAft>
                <a:spcPts val="0"/>
              </a:spcAft>
              <a:buNone/>
              <a:defRPr sz="1800">
                <a:latin typeface="Raleway Thin"/>
                <a:ea typeface="Raleway Thin"/>
                <a:cs typeface="Raleway Thin"/>
                <a:sym typeface="Raleway Thin"/>
              </a:defRPr>
            </a:lvl3pPr>
            <a:lvl4pPr lvl="3" algn="r" rtl="0">
              <a:lnSpc>
                <a:spcPct val="100000"/>
              </a:lnSpc>
              <a:spcBef>
                <a:spcPts val="1600"/>
              </a:spcBef>
              <a:spcAft>
                <a:spcPts val="0"/>
              </a:spcAft>
              <a:buNone/>
              <a:defRPr sz="1800">
                <a:latin typeface="Raleway Thin"/>
                <a:ea typeface="Raleway Thin"/>
                <a:cs typeface="Raleway Thin"/>
                <a:sym typeface="Raleway Thin"/>
              </a:defRPr>
            </a:lvl4pPr>
            <a:lvl5pPr lvl="4" algn="r" rtl="0">
              <a:lnSpc>
                <a:spcPct val="100000"/>
              </a:lnSpc>
              <a:spcBef>
                <a:spcPts val="1600"/>
              </a:spcBef>
              <a:spcAft>
                <a:spcPts val="0"/>
              </a:spcAft>
              <a:buNone/>
              <a:defRPr sz="1800">
                <a:latin typeface="Raleway Thin"/>
                <a:ea typeface="Raleway Thin"/>
                <a:cs typeface="Raleway Thin"/>
                <a:sym typeface="Raleway Thin"/>
              </a:defRPr>
            </a:lvl5pPr>
            <a:lvl6pPr lvl="5" algn="r" rtl="0">
              <a:lnSpc>
                <a:spcPct val="100000"/>
              </a:lnSpc>
              <a:spcBef>
                <a:spcPts val="1600"/>
              </a:spcBef>
              <a:spcAft>
                <a:spcPts val="0"/>
              </a:spcAft>
              <a:buNone/>
              <a:defRPr sz="1800">
                <a:latin typeface="Raleway Thin"/>
                <a:ea typeface="Raleway Thin"/>
                <a:cs typeface="Raleway Thin"/>
                <a:sym typeface="Raleway Thin"/>
              </a:defRPr>
            </a:lvl6pPr>
            <a:lvl7pPr lvl="6" algn="r" rtl="0">
              <a:lnSpc>
                <a:spcPct val="100000"/>
              </a:lnSpc>
              <a:spcBef>
                <a:spcPts val="1600"/>
              </a:spcBef>
              <a:spcAft>
                <a:spcPts val="0"/>
              </a:spcAft>
              <a:buNone/>
              <a:defRPr sz="1800">
                <a:latin typeface="Raleway Thin"/>
                <a:ea typeface="Raleway Thin"/>
                <a:cs typeface="Raleway Thin"/>
                <a:sym typeface="Raleway Thin"/>
              </a:defRPr>
            </a:lvl7pPr>
            <a:lvl8pPr lvl="7" algn="r" rtl="0">
              <a:lnSpc>
                <a:spcPct val="100000"/>
              </a:lnSpc>
              <a:spcBef>
                <a:spcPts val="1600"/>
              </a:spcBef>
              <a:spcAft>
                <a:spcPts val="0"/>
              </a:spcAft>
              <a:buNone/>
              <a:defRPr sz="1800">
                <a:latin typeface="Raleway Thin"/>
                <a:ea typeface="Raleway Thin"/>
                <a:cs typeface="Raleway Thin"/>
                <a:sym typeface="Raleway Thin"/>
              </a:defRPr>
            </a:lvl8pPr>
            <a:lvl9pPr lvl="8" algn="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30" name="Google Shape;30;p5"/>
          <p:cNvSpPr txBox="1"/>
          <p:nvPr>
            <p:ph type="subTitle" idx="2"/>
          </p:nvPr>
        </p:nvSpPr>
        <p:spPr>
          <a:xfrm>
            <a:off x="1836875" y="2910495"/>
            <a:ext cx="2352900" cy="1394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a:lvl2pPr>
            <a:lvl3pPr lvl="2" algn="r" rtl="0">
              <a:lnSpc>
                <a:spcPct val="100000"/>
              </a:lnSpc>
              <a:spcBef>
                <a:spcPts val="1600"/>
              </a:spcBef>
              <a:spcAft>
                <a:spcPts val="0"/>
              </a:spcAft>
              <a:buNone/>
              <a:defRPr/>
            </a:lvl3pPr>
            <a:lvl4pPr lvl="3" algn="r" rtl="0">
              <a:lnSpc>
                <a:spcPct val="100000"/>
              </a:lnSpc>
              <a:spcBef>
                <a:spcPts val="1600"/>
              </a:spcBef>
              <a:spcAft>
                <a:spcPts val="0"/>
              </a:spcAft>
              <a:buNone/>
              <a:defRPr/>
            </a:lvl4pPr>
            <a:lvl5pPr lvl="4" algn="r" rtl="0">
              <a:lnSpc>
                <a:spcPct val="100000"/>
              </a:lnSpc>
              <a:spcBef>
                <a:spcPts val="1600"/>
              </a:spcBef>
              <a:spcAft>
                <a:spcPts val="0"/>
              </a:spcAft>
              <a:buNone/>
              <a:defRPr/>
            </a:lvl5pPr>
            <a:lvl6pPr lvl="5" algn="r" rtl="0">
              <a:lnSpc>
                <a:spcPct val="100000"/>
              </a:lnSpc>
              <a:spcBef>
                <a:spcPts val="1600"/>
              </a:spcBef>
              <a:spcAft>
                <a:spcPts val="0"/>
              </a:spcAft>
              <a:buNone/>
              <a:defRPr/>
            </a:lvl6pPr>
            <a:lvl7pPr lvl="6" algn="r" rtl="0">
              <a:lnSpc>
                <a:spcPct val="100000"/>
              </a:lnSpc>
              <a:spcBef>
                <a:spcPts val="1600"/>
              </a:spcBef>
              <a:spcAft>
                <a:spcPts val="0"/>
              </a:spcAft>
              <a:buNone/>
              <a:defRPr/>
            </a:lvl7pPr>
            <a:lvl8pPr lvl="7" algn="r" rtl="0">
              <a:lnSpc>
                <a:spcPct val="100000"/>
              </a:lnSpc>
              <a:spcBef>
                <a:spcPts val="1600"/>
              </a:spcBef>
              <a:spcAft>
                <a:spcPts val="0"/>
              </a:spcAft>
              <a:buNone/>
              <a:defRPr/>
            </a:lvl8pPr>
            <a:lvl9pPr lvl="8" algn="r" rtl="0">
              <a:lnSpc>
                <a:spcPct val="100000"/>
              </a:lnSpc>
              <a:spcBef>
                <a:spcPts val="1600"/>
              </a:spcBef>
              <a:spcAft>
                <a:spcPts val="1600"/>
              </a:spcAft>
              <a:buNone/>
              <a:defRPr/>
            </a:lvl9pPr>
          </a:lstStyle>
          <a:p/>
        </p:txBody>
      </p:sp>
      <p:sp>
        <p:nvSpPr>
          <p:cNvPr id="31" name="Google Shape;31;p5"/>
          <p:cNvSpPr txBox="1"/>
          <p:nvPr>
            <p:ph type="subTitle" idx="3"/>
          </p:nvPr>
        </p:nvSpPr>
        <p:spPr>
          <a:xfrm>
            <a:off x="4954235" y="2568479"/>
            <a:ext cx="2352900" cy="3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00">
                <a:latin typeface="Raleway Thin"/>
                <a:ea typeface="Raleway Thin"/>
                <a:cs typeface="Raleway Thin"/>
                <a:sym typeface="Raleway Thin"/>
              </a:defRPr>
            </a:lvl1pPr>
            <a:lvl2pPr lvl="1" rtl="0">
              <a:lnSpc>
                <a:spcPct val="100000"/>
              </a:lnSpc>
              <a:spcBef>
                <a:spcPts val="1600"/>
              </a:spcBef>
              <a:spcAft>
                <a:spcPts val="0"/>
              </a:spcAft>
              <a:buNone/>
              <a:defRPr sz="1800">
                <a:latin typeface="Raleway Thin"/>
                <a:ea typeface="Raleway Thin"/>
                <a:cs typeface="Raleway Thin"/>
                <a:sym typeface="Raleway Thin"/>
              </a:defRPr>
            </a:lvl2pPr>
            <a:lvl3pPr lvl="2" rtl="0">
              <a:lnSpc>
                <a:spcPct val="100000"/>
              </a:lnSpc>
              <a:spcBef>
                <a:spcPts val="1600"/>
              </a:spcBef>
              <a:spcAft>
                <a:spcPts val="0"/>
              </a:spcAft>
              <a:buNone/>
              <a:defRPr sz="1800">
                <a:latin typeface="Raleway Thin"/>
                <a:ea typeface="Raleway Thin"/>
                <a:cs typeface="Raleway Thin"/>
                <a:sym typeface="Raleway Thin"/>
              </a:defRPr>
            </a:lvl3pPr>
            <a:lvl4pPr lvl="3" rtl="0">
              <a:lnSpc>
                <a:spcPct val="100000"/>
              </a:lnSpc>
              <a:spcBef>
                <a:spcPts val="1600"/>
              </a:spcBef>
              <a:spcAft>
                <a:spcPts val="0"/>
              </a:spcAft>
              <a:buNone/>
              <a:defRPr sz="1800">
                <a:latin typeface="Raleway Thin"/>
                <a:ea typeface="Raleway Thin"/>
                <a:cs typeface="Raleway Thin"/>
                <a:sym typeface="Raleway Thin"/>
              </a:defRPr>
            </a:lvl4pPr>
            <a:lvl5pPr lvl="4" rtl="0">
              <a:lnSpc>
                <a:spcPct val="100000"/>
              </a:lnSpc>
              <a:spcBef>
                <a:spcPts val="1600"/>
              </a:spcBef>
              <a:spcAft>
                <a:spcPts val="0"/>
              </a:spcAft>
              <a:buNone/>
              <a:defRPr sz="1800">
                <a:latin typeface="Raleway Thin"/>
                <a:ea typeface="Raleway Thin"/>
                <a:cs typeface="Raleway Thin"/>
                <a:sym typeface="Raleway Thin"/>
              </a:defRPr>
            </a:lvl5pPr>
            <a:lvl6pPr lvl="5" rtl="0">
              <a:lnSpc>
                <a:spcPct val="100000"/>
              </a:lnSpc>
              <a:spcBef>
                <a:spcPts val="1600"/>
              </a:spcBef>
              <a:spcAft>
                <a:spcPts val="0"/>
              </a:spcAft>
              <a:buNone/>
              <a:defRPr sz="1800">
                <a:latin typeface="Raleway Thin"/>
                <a:ea typeface="Raleway Thin"/>
                <a:cs typeface="Raleway Thin"/>
                <a:sym typeface="Raleway Thin"/>
              </a:defRPr>
            </a:lvl6pPr>
            <a:lvl7pPr lvl="6" rtl="0">
              <a:lnSpc>
                <a:spcPct val="100000"/>
              </a:lnSpc>
              <a:spcBef>
                <a:spcPts val="1600"/>
              </a:spcBef>
              <a:spcAft>
                <a:spcPts val="0"/>
              </a:spcAft>
              <a:buNone/>
              <a:defRPr sz="1800">
                <a:latin typeface="Raleway Thin"/>
                <a:ea typeface="Raleway Thin"/>
                <a:cs typeface="Raleway Thin"/>
                <a:sym typeface="Raleway Thin"/>
              </a:defRPr>
            </a:lvl7pPr>
            <a:lvl8pPr lvl="7" rtl="0">
              <a:lnSpc>
                <a:spcPct val="100000"/>
              </a:lnSpc>
              <a:spcBef>
                <a:spcPts val="1600"/>
              </a:spcBef>
              <a:spcAft>
                <a:spcPts val="0"/>
              </a:spcAft>
              <a:buNone/>
              <a:defRPr sz="1800">
                <a:latin typeface="Raleway Thin"/>
                <a:ea typeface="Raleway Thin"/>
                <a:cs typeface="Raleway Thin"/>
                <a:sym typeface="Raleway Thin"/>
              </a:defRPr>
            </a:lvl8pPr>
            <a:lvl9pPr lvl="8"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32" name="Google Shape;32;p5"/>
          <p:cNvSpPr txBox="1"/>
          <p:nvPr>
            <p:ph type="subTitle" idx="4"/>
          </p:nvPr>
        </p:nvSpPr>
        <p:spPr>
          <a:xfrm>
            <a:off x="4950275" y="2910495"/>
            <a:ext cx="2352900" cy="139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p:cSld name="TITLE_AND_TWO_COLUMNS_1">
    <p:bg>
      <p:bgPr>
        <a:solidFill>
          <a:schemeClr val="dk1"/>
        </a:solidFill>
        <a:effectLst/>
      </p:bgPr>
    </p:bg>
    <p:spTree>
      <p:nvGrpSpPr>
        <p:cNvPr id="33" name="Shape 33"/>
        <p:cNvGrpSpPr/>
        <p:nvPr/>
      </p:nvGrpSpPr>
      <p:grpSpPr>
        <a:xfrm>
          <a:off x="0" y="0"/>
          <a:ext cx="0" cy="0"/>
          <a:chOff x="0" y="0"/>
          <a:chExt cx="0" cy="0"/>
        </a:xfrm>
      </p:grpSpPr>
      <p:pic>
        <p:nvPicPr>
          <p:cNvPr id="34" name="Google Shape;34;p6"/>
          <p:cNvPicPr preferRelativeResize="0"/>
          <p:nvPr/>
        </p:nvPicPr>
        <p:blipFill>
          <a:blip r:embed="rId2"/>
          <a:stretch>
            <a:fillRect/>
          </a:stretch>
        </p:blipFill>
        <p:spPr>
          <a:xfrm>
            <a:off x="0" y="0"/>
            <a:ext cx="9144000" cy="5143500"/>
          </a:xfrm>
          <a:prstGeom prst="rect">
            <a:avLst/>
          </a:prstGeom>
          <a:noFill/>
          <a:ln>
            <a:noFill/>
          </a:ln>
        </p:spPr>
      </p:pic>
      <p:sp>
        <p:nvSpPr>
          <p:cNvPr id="35" name="Google Shape;35;p6"/>
          <p:cNvSpPr/>
          <p:nvPr/>
        </p:nvSpPr>
        <p:spPr>
          <a:xfrm>
            <a:off x="590550" y="464675"/>
            <a:ext cx="79725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36;p6"/>
          <p:cNvSpPr txBox="1"/>
          <p:nvPr>
            <p:ph type="title"/>
          </p:nvPr>
        </p:nvSpPr>
        <p:spPr>
          <a:xfrm>
            <a:off x="719775" y="762000"/>
            <a:ext cx="4195200" cy="666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300">
                <a:latin typeface="Raleway Thin"/>
                <a:ea typeface="Raleway Thin"/>
                <a:cs typeface="Raleway Thin"/>
                <a:sym typeface="Raleway Thin"/>
              </a:defRPr>
            </a:lvl1pPr>
            <a:lvl2pPr lvl="1" rtl="0">
              <a:spcBef>
                <a:spcPts val="0"/>
              </a:spcBef>
              <a:spcAft>
                <a:spcPts val="0"/>
              </a:spcAft>
              <a:buNone/>
              <a:defRPr>
                <a:latin typeface="Raleway Thin"/>
                <a:ea typeface="Raleway Thin"/>
                <a:cs typeface="Raleway Thin"/>
                <a:sym typeface="Raleway Thin"/>
              </a:defRPr>
            </a:lvl2pPr>
            <a:lvl3pPr lvl="2" rtl="0">
              <a:spcBef>
                <a:spcPts val="0"/>
              </a:spcBef>
              <a:spcAft>
                <a:spcPts val="0"/>
              </a:spcAft>
              <a:buNone/>
              <a:defRPr>
                <a:latin typeface="Raleway Thin"/>
                <a:ea typeface="Raleway Thin"/>
                <a:cs typeface="Raleway Thin"/>
                <a:sym typeface="Raleway Thin"/>
              </a:defRPr>
            </a:lvl3pPr>
            <a:lvl4pPr lvl="3" rtl="0">
              <a:spcBef>
                <a:spcPts val="0"/>
              </a:spcBef>
              <a:spcAft>
                <a:spcPts val="0"/>
              </a:spcAft>
              <a:buNone/>
              <a:defRPr>
                <a:latin typeface="Raleway Thin"/>
                <a:ea typeface="Raleway Thin"/>
                <a:cs typeface="Raleway Thin"/>
                <a:sym typeface="Raleway Thin"/>
              </a:defRPr>
            </a:lvl4pPr>
            <a:lvl5pPr lvl="4" rtl="0">
              <a:spcBef>
                <a:spcPts val="0"/>
              </a:spcBef>
              <a:spcAft>
                <a:spcPts val="0"/>
              </a:spcAft>
              <a:buNone/>
              <a:defRPr>
                <a:latin typeface="Raleway Thin"/>
                <a:ea typeface="Raleway Thin"/>
                <a:cs typeface="Raleway Thin"/>
                <a:sym typeface="Raleway Thin"/>
              </a:defRPr>
            </a:lvl5pPr>
            <a:lvl6pPr lvl="5" rtl="0">
              <a:spcBef>
                <a:spcPts val="0"/>
              </a:spcBef>
              <a:spcAft>
                <a:spcPts val="0"/>
              </a:spcAft>
              <a:buNone/>
              <a:defRPr>
                <a:latin typeface="Raleway Thin"/>
                <a:ea typeface="Raleway Thin"/>
                <a:cs typeface="Raleway Thin"/>
                <a:sym typeface="Raleway Thin"/>
              </a:defRPr>
            </a:lvl6pPr>
            <a:lvl7pPr lvl="6" rtl="0">
              <a:spcBef>
                <a:spcPts val="0"/>
              </a:spcBef>
              <a:spcAft>
                <a:spcPts val="0"/>
              </a:spcAft>
              <a:buNone/>
              <a:defRPr>
                <a:latin typeface="Raleway Thin"/>
                <a:ea typeface="Raleway Thin"/>
                <a:cs typeface="Raleway Thin"/>
                <a:sym typeface="Raleway Thin"/>
              </a:defRPr>
            </a:lvl7pPr>
            <a:lvl8pPr lvl="7" rtl="0">
              <a:spcBef>
                <a:spcPts val="0"/>
              </a:spcBef>
              <a:spcAft>
                <a:spcPts val="0"/>
              </a:spcAft>
              <a:buNone/>
              <a:defRPr>
                <a:latin typeface="Raleway Thin"/>
                <a:ea typeface="Raleway Thin"/>
                <a:cs typeface="Raleway Thin"/>
                <a:sym typeface="Raleway Thin"/>
              </a:defRPr>
            </a:lvl8pPr>
            <a:lvl9pPr lvl="8" rtl="0">
              <a:spcBef>
                <a:spcPts val="0"/>
              </a:spcBef>
              <a:spcAft>
                <a:spcPts val="0"/>
              </a:spcAft>
              <a:buNone/>
              <a:defRPr>
                <a:latin typeface="Raleway Thin"/>
                <a:ea typeface="Raleway Thin"/>
                <a:cs typeface="Raleway Thin"/>
                <a:sym typeface="Raleway Thin"/>
              </a:defRPr>
            </a:lvl9pPr>
          </a:lstStyle>
          <a:p/>
        </p:txBody>
      </p:sp>
      <p:sp>
        <p:nvSpPr>
          <p:cNvPr id="37" name="Google Shape;37;p6"/>
          <p:cNvSpPr txBox="1"/>
          <p:nvPr>
            <p:ph type="subTitle" idx="1"/>
          </p:nvPr>
        </p:nvSpPr>
        <p:spPr>
          <a:xfrm>
            <a:off x="900060" y="2576525"/>
            <a:ext cx="23529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38" name="Google Shape;38;p6"/>
          <p:cNvSpPr txBox="1"/>
          <p:nvPr>
            <p:ph type="subTitle" idx="2"/>
          </p:nvPr>
        </p:nvSpPr>
        <p:spPr>
          <a:xfrm>
            <a:off x="896110" y="2918554"/>
            <a:ext cx="2352900" cy="84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lt1"/>
                </a:solidFill>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39" name="Google Shape;39;p6"/>
          <p:cNvSpPr txBox="1"/>
          <p:nvPr>
            <p:ph type="subTitle" idx="3"/>
          </p:nvPr>
        </p:nvSpPr>
        <p:spPr>
          <a:xfrm>
            <a:off x="3395610" y="2576525"/>
            <a:ext cx="23529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40" name="Google Shape;40;p6"/>
          <p:cNvSpPr txBox="1"/>
          <p:nvPr>
            <p:ph type="subTitle" idx="4"/>
          </p:nvPr>
        </p:nvSpPr>
        <p:spPr>
          <a:xfrm>
            <a:off x="3391660" y="2918554"/>
            <a:ext cx="2352900" cy="84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lt1"/>
                </a:solidFill>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41" name="Google Shape;41;p6"/>
          <p:cNvSpPr txBox="1"/>
          <p:nvPr>
            <p:ph type="subTitle" idx="5"/>
          </p:nvPr>
        </p:nvSpPr>
        <p:spPr>
          <a:xfrm>
            <a:off x="5895110" y="2576525"/>
            <a:ext cx="23529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42" name="Google Shape;42;p6"/>
          <p:cNvSpPr txBox="1"/>
          <p:nvPr>
            <p:ph type="subTitle" idx="6"/>
          </p:nvPr>
        </p:nvSpPr>
        <p:spPr>
          <a:xfrm>
            <a:off x="5891160" y="2918554"/>
            <a:ext cx="2352900" cy="84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lt1"/>
                </a:solidFill>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_AND_TWO_COLUMNS_1_1">
    <p:bg>
      <p:bgPr>
        <a:solidFill>
          <a:schemeClr val="dk1"/>
        </a:solidFill>
        <a:effectLst/>
      </p:bgPr>
    </p:bg>
    <p:spTree>
      <p:nvGrpSpPr>
        <p:cNvPr id="43" name="Shape 43"/>
        <p:cNvGrpSpPr/>
        <p:nvPr/>
      </p:nvGrpSpPr>
      <p:grpSpPr>
        <a:xfrm>
          <a:off x="0" y="0"/>
          <a:ext cx="0" cy="0"/>
          <a:chOff x="0" y="0"/>
          <a:chExt cx="0" cy="0"/>
        </a:xfrm>
      </p:grpSpPr>
      <p:pic>
        <p:nvPicPr>
          <p:cNvPr id="44" name="Google Shape;44;p7"/>
          <p:cNvPicPr preferRelativeResize="0"/>
          <p:nvPr/>
        </p:nvPicPr>
        <p:blipFill>
          <a:blip r:embed="rId2"/>
          <a:stretch>
            <a:fillRect/>
          </a:stretch>
        </p:blipFill>
        <p:spPr>
          <a:xfrm>
            <a:off x="0" y="0"/>
            <a:ext cx="9144000" cy="5143500"/>
          </a:xfrm>
          <a:prstGeom prst="rect">
            <a:avLst/>
          </a:prstGeom>
          <a:noFill/>
          <a:ln>
            <a:noFill/>
          </a:ln>
        </p:spPr>
      </p:pic>
      <p:sp>
        <p:nvSpPr>
          <p:cNvPr id="45" name="Google Shape;45;p7"/>
          <p:cNvSpPr/>
          <p:nvPr/>
        </p:nvSpPr>
        <p:spPr>
          <a:xfrm>
            <a:off x="0" y="464675"/>
            <a:ext cx="9144000" cy="4214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7"/>
          <p:cNvSpPr txBox="1"/>
          <p:nvPr>
            <p:ph type="title"/>
          </p:nvPr>
        </p:nvSpPr>
        <p:spPr>
          <a:xfrm>
            <a:off x="719775" y="762000"/>
            <a:ext cx="7643100" cy="666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300">
                <a:latin typeface="Raleway Thin"/>
                <a:ea typeface="Raleway Thin"/>
                <a:cs typeface="Raleway Thin"/>
                <a:sym typeface="Raleway Thin"/>
              </a:defRPr>
            </a:lvl1pPr>
            <a:lvl2pPr lvl="1" algn="ctr" rtl="0">
              <a:spcBef>
                <a:spcPts val="0"/>
              </a:spcBef>
              <a:spcAft>
                <a:spcPts val="0"/>
              </a:spcAft>
              <a:buNone/>
              <a:defRPr>
                <a:latin typeface="Raleway Thin"/>
                <a:ea typeface="Raleway Thin"/>
                <a:cs typeface="Raleway Thin"/>
                <a:sym typeface="Raleway Thin"/>
              </a:defRPr>
            </a:lvl2pPr>
            <a:lvl3pPr lvl="2" algn="ctr" rtl="0">
              <a:spcBef>
                <a:spcPts val="0"/>
              </a:spcBef>
              <a:spcAft>
                <a:spcPts val="0"/>
              </a:spcAft>
              <a:buNone/>
              <a:defRPr>
                <a:latin typeface="Raleway Thin"/>
                <a:ea typeface="Raleway Thin"/>
                <a:cs typeface="Raleway Thin"/>
                <a:sym typeface="Raleway Thin"/>
              </a:defRPr>
            </a:lvl3pPr>
            <a:lvl4pPr lvl="3" algn="ctr" rtl="0">
              <a:spcBef>
                <a:spcPts val="0"/>
              </a:spcBef>
              <a:spcAft>
                <a:spcPts val="0"/>
              </a:spcAft>
              <a:buNone/>
              <a:defRPr>
                <a:latin typeface="Raleway Thin"/>
                <a:ea typeface="Raleway Thin"/>
                <a:cs typeface="Raleway Thin"/>
                <a:sym typeface="Raleway Thin"/>
              </a:defRPr>
            </a:lvl4pPr>
            <a:lvl5pPr lvl="4" algn="ctr" rtl="0">
              <a:spcBef>
                <a:spcPts val="0"/>
              </a:spcBef>
              <a:spcAft>
                <a:spcPts val="0"/>
              </a:spcAft>
              <a:buNone/>
              <a:defRPr>
                <a:latin typeface="Raleway Thin"/>
                <a:ea typeface="Raleway Thin"/>
                <a:cs typeface="Raleway Thin"/>
                <a:sym typeface="Raleway Thin"/>
              </a:defRPr>
            </a:lvl5pPr>
            <a:lvl6pPr lvl="5" algn="ctr" rtl="0">
              <a:spcBef>
                <a:spcPts val="0"/>
              </a:spcBef>
              <a:spcAft>
                <a:spcPts val="0"/>
              </a:spcAft>
              <a:buNone/>
              <a:defRPr>
                <a:latin typeface="Raleway Thin"/>
                <a:ea typeface="Raleway Thin"/>
                <a:cs typeface="Raleway Thin"/>
                <a:sym typeface="Raleway Thin"/>
              </a:defRPr>
            </a:lvl6pPr>
            <a:lvl7pPr lvl="6" algn="ctr" rtl="0">
              <a:spcBef>
                <a:spcPts val="0"/>
              </a:spcBef>
              <a:spcAft>
                <a:spcPts val="0"/>
              </a:spcAft>
              <a:buNone/>
              <a:defRPr>
                <a:latin typeface="Raleway Thin"/>
                <a:ea typeface="Raleway Thin"/>
                <a:cs typeface="Raleway Thin"/>
                <a:sym typeface="Raleway Thin"/>
              </a:defRPr>
            </a:lvl7pPr>
            <a:lvl8pPr lvl="7" algn="ctr" rtl="0">
              <a:spcBef>
                <a:spcPts val="0"/>
              </a:spcBef>
              <a:spcAft>
                <a:spcPts val="0"/>
              </a:spcAft>
              <a:buNone/>
              <a:defRPr>
                <a:latin typeface="Raleway Thin"/>
                <a:ea typeface="Raleway Thin"/>
                <a:cs typeface="Raleway Thin"/>
                <a:sym typeface="Raleway Thin"/>
              </a:defRPr>
            </a:lvl8pPr>
            <a:lvl9pPr lvl="8" algn="ctr" rtl="0">
              <a:spcBef>
                <a:spcPts val="0"/>
              </a:spcBef>
              <a:spcAft>
                <a:spcPts val="0"/>
              </a:spcAft>
              <a:buNone/>
              <a:defRPr>
                <a:latin typeface="Raleway Thin"/>
                <a:ea typeface="Raleway Thin"/>
                <a:cs typeface="Raleway Thin"/>
                <a:sym typeface="Raleway Thin"/>
              </a:defRPr>
            </a:lvl9pPr>
          </a:lstStyle>
          <a:p/>
        </p:txBody>
      </p:sp>
      <p:sp>
        <p:nvSpPr>
          <p:cNvPr id="47" name="Google Shape;47;p7"/>
          <p:cNvSpPr txBox="1"/>
          <p:nvPr>
            <p:ph type="subTitle" idx="1"/>
          </p:nvPr>
        </p:nvSpPr>
        <p:spPr>
          <a:xfrm>
            <a:off x="1066664" y="2175475"/>
            <a:ext cx="16830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48" name="Google Shape;48;p7"/>
          <p:cNvSpPr txBox="1"/>
          <p:nvPr>
            <p:ph type="subTitle" idx="2"/>
          </p:nvPr>
        </p:nvSpPr>
        <p:spPr>
          <a:xfrm>
            <a:off x="719775" y="2455469"/>
            <a:ext cx="2352900" cy="60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49" name="Google Shape;49;p7"/>
          <p:cNvSpPr txBox="1"/>
          <p:nvPr>
            <p:ph type="subTitle" idx="3"/>
          </p:nvPr>
        </p:nvSpPr>
        <p:spPr>
          <a:xfrm>
            <a:off x="3730908" y="2176425"/>
            <a:ext cx="16830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50" name="Google Shape;50;p7"/>
          <p:cNvSpPr txBox="1"/>
          <p:nvPr>
            <p:ph type="subTitle" idx="4"/>
          </p:nvPr>
        </p:nvSpPr>
        <p:spPr>
          <a:xfrm>
            <a:off x="3391600" y="2455469"/>
            <a:ext cx="2352900" cy="60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51" name="Google Shape;51;p7"/>
          <p:cNvSpPr txBox="1"/>
          <p:nvPr>
            <p:ph type="subTitle" idx="5"/>
          </p:nvPr>
        </p:nvSpPr>
        <p:spPr>
          <a:xfrm>
            <a:off x="6407063" y="2176425"/>
            <a:ext cx="16830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52" name="Google Shape;52;p7"/>
          <p:cNvSpPr txBox="1"/>
          <p:nvPr>
            <p:ph type="subTitle" idx="6"/>
          </p:nvPr>
        </p:nvSpPr>
        <p:spPr>
          <a:xfrm>
            <a:off x="6072125" y="2455839"/>
            <a:ext cx="2352900" cy="60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53" name="Google Shape;53;p7"/>
          <p:cNvSpPr txBox="1"/>
          <p:nvPr>
            <p:ph type="subTitle" idx="7"/>
          </p:nvPr>
        </p:nvSpPr>
        <p:spPr>
          <a:xfrm>
            <a:off x="1054328" y="3495556"/>
            <a:ext cx="16830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54" name="Google Shape;54;p7"/>
          <p:cNvSpPr txBox="1"/>
          <p:nvPr>
            <p:ph type="subTitle" idx="8"/>
          </p:nvPr>
        </p:nvSpPr>
        <p:spPr>
          <a:xfrm>
            <a:off x="719375" y="3778397"/>
            <a:ext cx="2352900" cy="46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55" name="Google Shape;55;p7"/>
          <p:cNvSpPr txBox="1"/>
          <p:nvPr>
            <p:ph type="subTitle" idx="9"/>
          </p:nvPr>
        </p:nvSpPr>
        <p:spPr>
          <a:xfrm>
            <a:off x="3739597" y="3497938"/>
            <a:ext cx="16830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56" name="Google Shape;56;p7"/>
          <p:cNvSpPr txBox="1"/>
          <p:nvPr>
            <p:ph type="subTitle" idx="13"/>
          </p:nvPr>
        </p:nvSpPr>
        <p:spPr>
          <a:xfrm>
            <a:off x="3391200" y="3776015"/>
            <a:ext cx="2352900" cy="46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
        <p:nvSpPr>
          <p:cNvPr id="57" name="Google Shape;57;p7"/>
          <p:cNvSpPr txBox="1"/>
          <p:nvPr>
            <p:ph type="subTitle" idx="14"/>
          </p:nvPr>
        </p:nvSpPr>
        <p:spPr>
          <a:xfrm>
            <a:off x="6355864" y="3500319"/>
            <a:ext cx="1683000" cy="36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latin typeface="Raleway Thin"/>
                <a:ea typeface="Raleway Thin"/>
                <a:cs typeface="Raleway Thin"/>
                <a:sym typeface="Raleway Thin"/>
              </a:defRPr>
            </a:lvl1pPr>
            <a:lvl2pPr lvl="1" algn="ctr" rtl="0">
              <a:lnSpc>
                <a:spcPct val="100000"/>
              </a:lnSpc>
              <a:spcBef>
                <a:spcPts val="1600"/>
              </a:spcBef>
              <a:spcAft>
                <a:spcPts val="0"/>
              </a:spcAft>
              <a:buNone/>
              <a:defRPr sz="1800">
                <a:latin typeface="Raleway Thin"/>
                <a:ea typeface="Raleway Thin"/>
                <a:cs typeface="Raleway Thin"/>
                <a:sym typeface="Raleway Thin"/>
              </a:defRPr>
            </a:lvl2pPr>
            <a:lvl3pPr lvl="2" algn="ctr" rtl="0">
              <a:lnSpc>
                <a:spcPct val="100000"/>
              </a:lnSpc>
              <a:spcBef>
                <a:spcPts val="1600"/>
              </a:spcBef>
              <a:spcAft>
                <a:spcPts val="0"/>
              </a:spcAft>
              <a:buNone/>
              <a:defRPr sz="1800">
                <a:latin typeface="Raleway Thin"/>
                <a:ea typeface="Raleway Thin"/>
                <a:cs typeface="Raleway Thin"/>
                <a:sym typeface="Raleway Thin"/>
              </a:defRPr>
            </a:lvl3pPr>
            <a:lvl4pPr lvl="3" algn="ctr" rtl="0">
              <a:lnSpc>
                <a:spcPct val="100000"/>
              </a:lnSpc>
              <a:spcBef>
                <a:spcPts val="1600"/>
              </a:spcBef>
              <a:spcAft>
                <a:spcPts val="0"/>
              </a:spcAft>
              <a:buNone/>
              <a:defRPr sz="1800">
                <a:latin typeface="Raleway Thin"/>
                <a:ea typeface="Raleway Thin"/>
                <a:cs typeface="Raleway Thin"/>
                <a:sym typeface="Raleway Thin"/>
              </a:defRPr>
            </a:lvl4pPr>
            <a:lvl5pPr lvl="4" algn="ctr" rtl="0">
              <a:lnSpc>
                <a:spcPct val="100000"/>
              </a:lnSpc>
              <a:spcBef>
                <a:spcPts val="1600"/>
              </a:spcBef>
              <a:spcAft>
                <a:spcPts val="0"/>
              </a:spcAft>
              <a:buNone/>
              <a:defRPr sz="1800">
                <a:latin typeface="Raleway Thin"/>
                <a:ea typeface="Raleway Thin"/>
                <a:cs typeface="Raleway Thin"/>
                <a:sym typeface="Raleway Thin"/>
              </a:defRPr>
            </a:lvl5pPr>
            <a:lvl6pPr lvl="5" algn="ctr" rtl="0">
              <a:lnSpc>
                <a:spcPct val="100000"/>
              </a:lnSpc>
              <a:spcBef>
                <a:spcPts val="1600"/>
              </a:spcBef>
              <a:spcAft>
                <a:spcPts val="0"/>
              </a:spcAft>
              <a:buNone/>
              <a:defRPr sz="1800">
                <a:latin typeface="Raleway Thin"/>
                <a:ea typeface="Raleway Thin"/>
                <a:cs typeface="Raleway Thin"/>
                <a:sym typeface="Raleway Thin"/>
              </a:defRPr>
            </a:lvl6pPr>
            <a:lvl7pPr lvl="6" algn="ctr" rtl="0">
              <a:lnSpc>
                <a:spcPct val="100000"/>
              </a:lnSpc>
              <a:spcBef>
                <a:spcPts val="1600"/>
              </a:spcBef>
              <a:spcAft>
                <a:spcPts val="0"/>
              </a:spcAft>
              <a:buNone/>
              <a:defRPr sz="1800">
                <a:latin typeface="Raleway Thin"/>
                <a:ea typeface="Raleway Thin"/>
                <a:cs typeface="Raleway Thin"/>
                <a:sym typeface="Raleway Thin"/>
              </a:defRPr>
            </a:lvl7pPr>
            <a:lvl8pPr lvl="7" algn="ctr" rtl="0">
              <a:lnSpc>
                <a:spcPct val="100000"/>
              </a:lnSpc>
              <a:spcBef>
                <a:spcPts val="1600"/>
              </a:spcBef>
              <a:spcAft>
                <a:spcPts val="0"/>
              </a:spcAft>
              <a:buNone/>
              <a:defRPr sz="1800">
                <a:latin typeface="Raleway Thin"/>
                <a:ea typeface="Raleway Thin"/>
                <a:cs typeface="Raleway Thin"/>
                <a:sym typeface="Raleway Thin"/>
              </a:defRPr>
            </a:lvl8pPr>
            <a:lvl9pPr lvl="8" algn="ctr" rtl="0">
              <a:lnSpc>
                <a:spcPct val="100000"/>
              </a:lnSpc>
              <a:spcBef>
                <a:spcPts val="1600"/>
              </a:spcBef>
              <a:spcAft>
                <a:spcPts val="1600"/>
              </a:spcAft>
              <a:buNone/>
              <a:defRPr sz="1800">
                <a:latin typeface="Raleway Thin"/>
                <a:ea typeface="Raleway Thin"/>
                <a:cs typeface="Raleway Thin"/>
                <a:sym typeface="Raleway Thin"/>
              </a:defRPr>
            </a:lvl9pPr>
          </a:lstStyle>
          <a:p/>
        </p:txBody>
      </p:sp>
      <p:sp>
        <p:nvSpPr>
          <p:cNvPr id="58" name="Google Shape;58;p7"/>
          <p:cNvSpPr txBox="1"/>
          <p:nvPr>
            <p:ph type="subTitle" idx="15"/>
          </p:nvPr>
        </p:nvSpPr>
        <p:spPr>
          <a:xfrm>
            <a:off x="6071725" y="3775507"/>
            <a:ext cx="2352900" cy="46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matchingName="Title only">
  <p:cSld name="TITLE_ONLY">
    <p:bg>
      <p:bgPr>
        <a:solidFill>
          <a:schemeClr val="dk1"/>
        </a:solidFill>
        <a:effectLst/>
      </p:bgPr>
    </p:bg>
    <p:spTree>
      <p:nvGrpSpPr>
        <p:cNvPr id="59" name="Shape 59"/>
        <p:cNvGrpSpPr/>
        <p:nvPr/>
      </p:nvGrpSpPr>
      <p:grpSpPr>
        <a:xfrm>
          <a:off x="0" y="0"/>
          <a:ext cx="0" cy="0"/>
          <a:chOff x="0" y="0"/>
          <a:chExt cx="0" cy="0"/>
        </a:xfrm>
      </p:grpSpPr>
      <p:pic>
        <p:nvPicPr>
          <p:cNvPr id="60" name="Google Shape;60;p8"/>
          <p:cNvPicPr preferRelativeResize="0"/>
          <p:nvPr/>
        </p:nvPicPr>
        <p:blipFill>
          <a:blip r:embed="rId2"/>
          <a:stretch>
            <a:fillRect/>
          </a:stretch>
        </p:blipFill>
        <p:spPr>
          <a:xfrm>
            <a:off x="0" y="0"/>
            <a:ext cx="9144000" cy="5143500"/>
          </a:xfrm>
          <a:prstGeom prst="rect">
            <a:avLst/>
          </a:prstGeom>
          <a:noFill/>
          <a:ln>
            <a:noFill/>
          </a:ln>
        </p:spPr>
      </p:pic>
      <p:sp>
        <p:nvSpPr>
          <p:cNvPr id="61" name="Google Shape;61;p8"/>
          <p:cNvSpPr/>
          <p:nvPr/>
        </p:nvSpPr>
        <p:spPr>
          <a:xfrm>
            <a:off x="590550" y="464675"/>
            <a:ext cx="79725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62;p8"/>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300">
                <a:latin typeface="Raleway Thin"/>
                <a:ea typeface="Raleway Thin"/>
                <a:cs typeface="Raleway Thin"/>
                <a:sym typeface="Raleway Thin"/>
              </a:defRPr>
            </a:lvl1pPr>
            <a:lvl2pPr lvl="1" algn="ctr" rtl="0">
              <a:spcBef>
                <a:spcPts val="0"/>
              </a:spcBef>
              <a:spcAft>
                <a:spcPts val="0"/>
              </a:spcAft>
              <a:buNone/>
              <a:defRPr>
                <a:latin typeface="Raleway Thin"/>
                <a:ea typeface="Raleway Thin"/>
                <a:cs typeface="Raleway Thin"/>
                <a:sym typeface="Raleway Thin"/>
              </a:defRPr>
            </a:lvl2pPr>
            <a:lvl3pPr lvl="2" algn="ctr" rtl="0">
              <a:spcBef>
                <a:spcPts val="0"/>
              </a:spcBef>
              <a:spcAft>
                <a:spcPts val="0"/>
              </a:spcAft>
              <a:buNone/>
              <a:defRPr>
                <a:latin typeface="Raleway Thin"/>
                <a:ea typeface="Raleway Thin"/>
                <a:cs typeface="Raleway Thin"/>
                <a:sym typeface="Raleway Thin"/>
              </a:defRPr>
            </a:lvl3pPr>
            <a:lvl4pPr lvl="3" algn="ctr" rtl="0">
              <a:spcBef>
                <a:spcPts val="0"/>
              </a:spcBef>
              <a:spcAft>
                <a:spcPts val="0"/>
              </a:spcAft>
              <a:buNone/>
              <a:defRPr>
                <a:latin typeface="Raleway Thin"/>
                <a:ea typeface="Raleway Thin"/>
                <a:cs typeface="Raleway Thin"/>
                <a:sym typeface="Raleway Thin"/>
              </a:defRPr>
            </a:lvl4pPr>
            <a:lvl5pPr lvl="4" algn="ctr" rtl="0">
              <a:spcBef>
                <a:spcPts val="0"/>
              </a:spcBef>
              <a:spcAft>
                <a:spcPts val="0"/>
              </a:spcAft>
              <a:buNone/>
              <a:defRPr>
                <a:latin typeface="Raleway Thin"/>
                <a:ea typeface="Raleway Thin"/>
                <a:cs typeface="Raleway Thin"/>
                <a:sym typeface="Raleway Thin"/>
              </a:defRPr>
            </a:lvl5pPr>
            <a:lvl6pPr lvl="5" algn="ctr" rtl="0">
              <a:spcBef>
                <a:spcPts val="0"/>
              </a:spcBef>
              <a:spcAft>
                <a:spcPts val="0"/>
              </a:spcAft>
              <a:buNone/>
              <a:defRPr>
                <a:latin typeface="Raleway Thin"/>
                <a:ea typeface="Raleway Thin"/>
                <a:cs typeface="Raleway Thin"/>
                <a:sym typeface="Raleway Thin"/>
              </a:defRPr>
            </a:lvl6pPr>
            <a:lvl7pPr lvl="6" algn="ctr" rtl="0">
              <a:spcBef>
                <a:spcPts val="0"/>
              </a:spcBef>
              <a:spcAft>
                <a:spcPts val="0"/>
              </a:spcAft>
              <a:buNone/>
              <a:defRPr>
                <a:latin typeface="Raleway Thin"/>
                <a:ea typeface="Raleway Thin"/>
                <a:cs typeface="Raleway Thin"/>
                <a:sym typeface="Raleway Thin"/>
              </a:defRPr>
            </a:lvl7pPr>
            <a:lvl8pPr lvl="7" algn="ctr" rtl="0">
              <a:spcBef>
                <a:spcPts val="0"/>
              </a:spcBef>
              <a:spcAft>
                <a:spcPts val="0"/>
              </a:spcAft>
              <a:buNone/>
              <a:defRPr>
                <a:latin typeface="Raleway Thin"/>
                <a:ea typeface="Raleway Thin"/>
                <a:cs typeface="Raleway Thin"/>
                <a:sym typeface="Raleway Thin"/>
              </a:defRPr>
            </a:lvl8pPr>
            <a:lvl9pPr lvl="8" algn="ctr" rtl="0">
              <a:spcBef>
                <a:spcPts val="0"/>
              </a:spcBef>
              <a:spcAft>
                <a:spcPts val="0"/>
              </a:spcAft>
              <a:buNone/>
              <a:defRPr>
                <a:latin typeface="Raleway Thin"/>
                <a:ea typeface="Raleway Thin"/>
                <a:cs typeface="Raleway Thin"/>
                <a:sym typeface="Raleway Thin"/>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2">
  <p:cSld name="TITLE_ONLY_2_1">
    <p:bg>
      <p:bgPr>
        <a:solidFill>
          <a:schemeClr val="dk1"/>
        </a:solidFill>
        <a:effectLst/>
      </p:bgPr>
    </p:bg>
    <p:spTree>
      <p:nvGrpSpPr>
        <p:cNvPr id="63" name="Shape 63"/>
        <p:cNvGrpSpPr/>
        <p:nvPr/>
      </p:nvGrpSpPr>
      <p:grpSpPr>
        <a:xfrm>
          <a:off x="0" y="0"/>
          <a:ext cx="0" cy="0"/>
          <a:chOff x="0" y="0"/>
          <a:chExt cx="0" cy="0"/>
        </a:xfrm>
      </p:grpSpPr>
      <p:pic>
        <p:nvPicPr>
          <p:cNvPr id="64" name="Google Shape;64;p9"/>
          <p:cNvPicPr preferRelativeResize="0"/>
          <p:nvPr/>
        </p:nvPicPr>
        <p:blipFill>
          <a:blip r:embed="rId2"/>
          <a:stretch>
            <a:fillRect/>
          </a:stretch>
        </p:blipFill>
        <p:spPr>
          <a:xfrm>
            <a:off x="1" y="-25"/>
            <a:ext cx="9144000" cy="5143500"/>
          </a:xfrm>
          <a:prstGeom prst="rect">
            <a:avLst/>
          </a:prstGeom>
          <a:noFill/>
          <a:ln>
            <a:noFill/>
          </a:ln>
        </p:spPr>
      </p:pic>
      <p:sp>
        <p:nvSpPr>
          <p:cNvPr id="65" name="Google Shape;65;p9"/>
          <p:cNvSpPr/>
          <p:nvPr/>
        </p:nvSpPr>
        <p:spPr>
          <a:xfrm>
            <a:off x="-303575" y="464675"/>
            <a:ext cx="95844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66;p9"/>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300">
                <a:latin typeface="Raleway Thin"/>
                <a:ea typeface="Raleway Thin"/>
                <a:cs typeface="Raleway Thin"/>
                <a:sym typeface="Raleway Thin"/>
              </a:defRPr>
            </a:lvl1pPr>
            <a:lvl2pPr lvl="1" algn="ctr" rtl="0">
              <a:spcBef>
                <a:spcPts val="0"/>
              </a:spcBef>
              <a:spcAft>
                <a:spcPts val="0"/>
              </a:spcAft>
              <a:buNone/>
              <a:defRPr>
                <a:latin typeface="Raleway Thin"/>
                <a:ea typeface="Raleway Thin"/>
                <a:cs typeface="Raleway Thin"/>
                <a:sym typeface="Raleway Thin"/>
              </a:defRPr>
            </a:lvl2pPr>
            <a:lvl3pPr lvl="2" algn="ctr" rtl="0">
              <a:spcBef>
                <a:spcPts val="0"/>
              </a:spcBef>
              <a:spcAft>
                <a:spcPts val="0"/>
              </a:spcAft>
              <a:buNone/>
              <a:defRPr>
                <a:latin typeface="Raleway Thin"/>
                <a:ea typeface="Raleway Thin"/>
                <a:cs typeface="Raleway Thin"/>
                <a:sym typeface="Raleway Thin"/>
              </a:defRPr>
            </a:lvl3pPr>
            <a:lvl4pPr lvl="3" algn="ctr" rtl="0">
              <a:spcBef>
                <a:spcPts val="0"/>
              </a:spcBef>
              <a:spcAft>
                <a:spcPts val="0"/>
              </a:spcAft>
              <a:buNone/>
              <a:defRPr>
                <a:latin typeface="Raleway Thin"/>
                <a:ea typeface="Raleway Thin"/>
                <a:cs typeface="Raleway Thin"/>
                <a:sym typeface="Raleway Thin"/>
              </a:defRPr>
            </a:lvl4pPr>
            <a:lvl5pPr lvl="4" algn="ctr" rtl="0">
              <a:spcBef>
                <a:spcPts val="0"/>
              </a:spcBef>
              <a:spcAft>
                <a:spcPts val="0"/>
              </a:spcAft>
              <a:buNone/>
              <a:defRPr>
                <a:latin typeface="Raleway Thin"/>
                <a:ea typeface="Raleway Thin"/>
                <a:cs typeface="Raleway Thin"/>
                <a:sym typeface="Raleway Thin"/>
              </a:defRPr>
            </a:lvl5pPr>
            <a:lvl6pPr lvl="5" algn="ctr" rtl="0">
              <a:spcBef>
                <a:spcPts val="0"/>
              </a:spcBef>
              <a:spcAft>
                <a:spcPts val="0"/>
              </a:spcAft>
              <a:buNone/>
              <a:defRPr>
                <a:latin typeface="Raleway Thin"/>
                <a:ea typeface="Raleway Thin"/>
                <a:cs typeface="Raleway Thin"/>
                <a:sym typeface="Raleway Thin"/>
              </a:defRPr>
            </a:lvl6pPr>
            <a:lvl7pPr lvl="6" algn="ctr" rtl="0">
              <a:spcBef>
                <a:spcPts val="0"/>
              </a:spcBef>
              <a:spcAft>
                <a:spcPts val="0"/>
              </a:spcAft>
              <a:buNone/>
              <a:defRPr>
                <a:latin typeface="Raleway Thin"/>
                <a:ea typeface="Raleway Thin"/>
                <a:cs typeface="Raleway Thin"/>
                <a:sym typeface="Raleway Thin"/>
              </a:defRPr>
            </a:lvl7pPr>
            <a:lvl8pPr lvl="7" algn="ctr" rtl="0">
              <a:spcBef>
                <a:spcPts val="0"/>
              </a:spcBef>
              <a:spcAft>
                <a:spcPts val="0"/>
              </a:spcAft>
              <a:buNone/>
              <a:defRPr>
                <a:latin typeface="Raleway Thin"/>
                <a:ea typeface="Raleway Thin"/>
                <a:cs typeface="Raleway Thin"/>
                <a:sym typeface="Raleway Thin"/>
              </a:defRPr>
            </a:lvl8pPr>
            <a:lvl9pPr lvl="8" algn="ctr" rtl="0">
              <a:spcBef>
                <a:spcPts val="0"/>
              </a:spcBef>
              <a:spcAft>
                <a:spcPts val="0"/>
              </a:spcAft>
              <a:buNone/>
              <a:defRPr>
                <a:latin typeface="Raleway Thin"/>
                <a:ea typeface="Raleway Thin"/>
                <a:cs typeface="Raleway Thin"/>
                <a:sym typeface="Raleway Thin"/>
              </a:defRPr>
            </a:lvl9pPr>
          </a:lstStyle>
          <a:p/>
        </p:txBody>
      </p:sp>
      <p:sp>
        <p:nvSpPr>
          <p:cNvPr id="67" name="Google Shape;67;p9"/>
          <p:cNvSpPr/>
          <p:nvPr/>
        </p:nvSpPr>
        <p:spPr>
          <a:xfrm>
            <a:off x="590550" y="464675"/>
            <a:ext cx="79725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3">
  <p:cSld name="TITLE_ONLY_2_1_1">
    <p:bg>
      <p:bgPr>
        <a:solidFill>
          <a:schemeClr val="dk1"/>
        </a:solidFill>
        <a:effectLst/>
      </p:bgPr>
    </p:bg>
    <p:spTree>
      <p:nvGrpSpPr>
        <p:cNvPr id="68" name="Shape 68"/>
        <p:cNvGrpSpPr/>
        <p:nvPr/>
      </p:nvGrpSpPr>
      <p:grpSpPr>
        <a:xfrm>
          <a:off x="0" y="0"/>
          <a:ext cx="0" cy="0"/>
          <a:chOff x="0" y="0"/>
          <a:chExt cx="0" cy="0"/>
        </a:xfrm>
      </p:grpSpPr>
      <p:pic>
        <p:nvPicPr>
          <p:cNvPr id="69" name="Google Shape;69;p10"/>
          <p:cNvPicPr preferRelativeResize="0"/>
          <p:nvPr/>
        </p:nvPicPr>
        <p:blipFill>
          <a:blip r:embed="rId2"/>
          <a:stretch>
            <a:fillRect/>
          </a:stretch>
        </p:blipFill>
        <p:spPr>
          <a:xfrm>
            <a:off x="0" y="0"/>
            <a:ext cx="9144000" cy="5143500"/>
          </a:xfrm>
          <a:prstGeom prst="rect">
            <a:avLst/>
          </a:prstGeom>
          <a:noFill/>
          <a:ln>
            <a:noFill/>
          </a:ln>
        </p:spPr>
      </p:pic>
      <p:sp>
        <p:nvSpPr>
          <p:cNvPr id="70" name="Google Shape;70;p10"/>
          <p:cNvSpPr/>
          <p:nvPr/>
        </p:nvSpPr>
        <p:spPr>
          <a:xfrm>
            <a:off x="0" y="464675"/>
            <a:ext cx="8553600" cy="4214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10"/>
          <p:cNvSpPr txBox="1"/>
          <p:nvPr>
            <p:ph type="title"/>
          </p:nvPr>
        </p:nvSpPr>
        <p:spPr>
          <a:xfrm>
            <a:off x="719775" y="762000"/>
            <a:ext cx="5690400" cy="666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300">
                <a:latin typeface="Raleway Thin"/>
                <a:ea typeface="Raleway Thin"/>
                <a:cs typeface="Raleway Thin"/>
                <a:sym typeface="Raleway Thin"/>
              </a:defRPr>
            </a:lvl1pPr>
            <a:lvl2pPr lvl="1" rtl="0">
              <a:spcBef>
                <a:spcPts val="0"/>
              </a:spcBef>
              <a:spcAft>
                <a:spcPts val="0"/>
              </a:spcAft>
              <a:buNone/>
              <a:defRPr>
                <a:latin typeface="Raleway Thin"/>
                <a:ea typeface="Raleway Thin"/>
                <a:cs typeface="Raleway Thin"/>
                <a:sym typeface="Raleway Thin"/>
              </a:defRPr>
            </a:lvl2pPr>
            <a:lvl3pPr lvl="2" rtl="0">
              <a:spcBef>
                <a:spcPts val="0"/>
              </a:spcBef>
              <a:spcAft>
                <a:spcPts val="0"/>
              </a:spcAft>
              <a:buNone/>
              <a:defRPr>
                <a:latin typeface="Raleway Thin"/>
                <a:ea typeface="Raleway Thin"/>
                <a:cs typeface="Raleway Thin"/>
                <a:sym typeface="Raleway Thin"/>
              </a:defRPr>
            </a:lvl3pPr>
            <a:lvl4pPr lvl="3" rtl="0">
              <a:spcBef>
                <a:spcPts val="0"/>
              </a:spcBef>
              <a:spcAft>
                <a:spcPts val="0"/>
              </a:spcAft>
              <a:buNone/>
              <a:defRPr>
                <a:latin typeface="Raleway Thin"/>
                <a:ea typeface="Raleway Thin"/>
                <a:cs typeface="Raleway Thin"/>
                <a:sym typeface="Raleway Thin"/>
              </a:defRPr>
            </a:lvl4pPr>
            <a:lvl5pPr lvl="4" rtl="0">
              <a:spcBef>
                <a:spcPts val="0"/>
              </a:spcBef>
              <a:spcAft>
                <a:spcPts val="0"/>
              </a:spcAft>
              <a:buNone/>
              <a:defRPr>
                <a:latin typeface="Raleway Thin"/>
                <a:ea typeface="Raleway Thin"/>
                <a:cs typeface="Raleway Thin"/>
                <a:sym typeface="Raleway Thin"/>
              </a:defRPr>
            </a:lvl5pPr>
            <a:lvl6pPr lvl="5" rtl="0">
              <a:spcBef>
                <a:spcPts val="0"/>
              </a:spcBef>
              <a:spcAft>
                <a:spcPts val="0"/>
              </a:spcAft>
              <a:buNone/>
              <a:defRPr>
                <a:latin typeface="Raleway Thin"/>
                <a:ea typeface="Raleway Thin"/>
                <a:cs typeface="Raleway Thin"/>
                <a:sym typeface="Raleway Thin"/>
              </a:defRPr>
            </a:lvl6pPr>
            <a:lvl7pPr lvl="6" rtl="0">
              <a:spcBef>
                <a:spcPts val="0"/>
              </a:spcBef>
              <a:spcAft>
                <a:spcPts val="0"/>
              </a:spcAft>
              <a:buNone/>
              <a:defRPr>
                <a:latin typeface="Raleway Thin"/>
                <a:ea typeface="Raleway Thin"/>
                <a:cs typeface="Raleway Thin"/>
                <a:sym typeface="Raleway Thin"/>
              </a:defRPr>
            </a:lvl7pPr>
            <a:lvl8pPr lvl="7" rtl="0">
              <a:spcBef>
                <a:spcPts val="0"/>
              </a:spcBef>
              <a:spcAft>
                <a:spcPts val="0"/>
              </a:spcAft>
              <a:buNone/>
              <a:defRPr>
                <a:latin typeface="Raleway Thin"/>
                <a:ea typeface="Raleway Thin"/>
                <a:cs typeface="Raleway Thin"/>
                <a:sym typeface="Raleway Thin"/>
              </a:defRPr>
            </a:lvl8pPr>
            <a:lvl9pPr lvl="8" rtl="0">
              <a:spcBef>
                <a:spcPts val="0"/>
              </a:spcBef>
              <a:spcAft>
                <a:spcPts val="0"/>
              </a:spcAft>
              <a:buNone/>
              <a:defRPr>
                <a:latin typeface="Raleway Thin"/>
                <a:ea typeface="Raleway Thin"/>
                <a:cs typeface="Raleway Thin"/>
                <a:sym typeface="Raleway Thin"/>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7" Type="http://schemas.openxmlformats.org/officeDocument/2006/relationships/theme" Target="../theme/theme1.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Raleway Thin"/>
              <a:buNone/>
              <a:defRPr sz="2800">
                <a:solidFill>
                  <a:schemeClr val="dk2"/>
                </a:solidFill>
                <a:latin typeface="Raleway Thin"/>
                <a:ea typeface="Raleway Thin"/>
                <a:cs typeface="Raleway Thin"/>
                <a:sym typeface="Raleway Thin"/>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dk2"/>
              </a:buClr>
              <a:buSzPts val="1500"/>
              <a:buFont typeface="Raleway"/>
              <a:buChar char="●"/>
              <a:defRPr sz="1500">
                <a:solidFill>
                  <a:schemeClr val="dk2"/>
                </a:solidFill>
                <a:latin typeface="Raleway"/>
                <a:ea typeface="Raleway"/>
                <a:cs typeface="Raleway"/>
                <a:sym typeface="Raleway"/>
              </a:defRPr>
            </a:lvl1pPr>
            <a:lvl2pPr marL="914400" lvl="1" indent="-323850">
              <a:lnSpc>
                <a:spcPct val="115000"/>
              </a:lnSpc>
              <a:spcBef>
                <a:spcPts val="1600"/>
              </a:spcBef>
              <a:spcAft>
                <a:spcPts val="0"/>
              </a:spcAft>
              <a:buClr>
                <a:schemeClr val="dk2"/>
              </a:buClr>
              <a:buSzPts val="1500"/>
              <a:buFont typeface="Raleway"/>
              <a:buChar char="○"/>
              <a:defRPr sz="1500">
                <a:solidFill>
                  <a:schemeClr val="dk2"/>
                </a:solidFill>
                <a:latin typeface="Raleway"/>
                <a:ea typeface="Raleway"/>
                <a:cs typeface="Raleway"/>
                <a:sym typeface="Raleway"/>
              </a:defRPr>
            </a:lvl2pPr>
            <a:lvl3pPr marL="1371600" lvl="2" indent="-323850">
              <a:lnSpc>
                <a:spcPct val="115000"/>
              </a:lnSpc>
              <a:spcBef>
                <a:spcPts val="1600"/>
              </a:spcBef>
              <a:spcAft>
                <a:spcPts val="0"/>
              </a:spcAft>
              <a:buClr>
                <a:schemeClr val="dk2"/>
              </a:buClr>
              <a:buSzPts val="1500"/>
              <a:buFont typeface="Raleway"/>
              <a:buChar char="■"/>
              <a:defRPr sz="1500">
                <a:solidFill>
                  <a:schemeClr val="dk2"/>
                </a:solidFill>
                <a:latin typeface="Raleway"/>
                <a:ea typeface="Raleway"/>
                <a:cs typeface="Raleway"/>
                <a:sym typeface="Raleway"/>
              </a:defRPr>
            </a:lvl3pPr>
            <a:lvl4pPr marL="1828800" lvl="3" indent="-323850">
              <a:lnSpc>
                <a:spcPct val="115000"/>
              </a:lnSpc>
              <a:spcBef>
                <a:spcPts val="1600"/>
              </a:spcBef>
              <a:spcAft>
                <a:spcPts val="0"/>
              </a:spcAft>
              <a:buClr>
                <a:schemeClr val="dk2"/>
              </a:buClr>
              <a:buSzPts val="1500"/>
              <a:buFont typeface="Raleway"/>
              <a:buChar char="●"/>
              <a:defRPr sz="1500">
                <a:solidFill>
                  <a:schemeClr val="dk2"/>
                </a:solidFill>
                <a:latin typeface="Raleway"/>
                <a:ea typeface="Raleway"/>
                <a:cs typeface="Raleway"/>
                <a:sym typeface="Raleway"/>
              </a:defRPr>
            </a:lvl4pPr>
            <a:lvl5pPr marL="2286000" lvl="4" indent="-323850">
              <a:lnSpc>
                <a:spcPct val="115000"/>
              </a:lnSpc>
              <a:spcBef>
                <a:spcPts val="1600"/>
              </a:spcBef>
              <a:spcAft>
                <a:spcPts val="0"/>
              </a:spcAft>
              <a:buClr>
                <a:schemeClr val="dk2"/>
              </a:buClr>
              <a:buSzPts val="1500"/>
              <a:buFont typeface="Raleway"/>
              <a:buChar char="○"/>
              <a:defRPr sz="1500">
                <a:solidFill>
                  <a:schemeClr val="dk2"/>
                </a:solidFill>
                <a:latin typeface="Raleway"/>
                <a:ea typeface="Raleway"/>
                <a:cs typeface="Raleway"/>
                <a:sym typeface="Raleway"/>
              </a:defRPr>
            </a:lvl5pPr>
            <a:lvl6pPr marL="2743200" lvl="5" indent="-323850">
              <a:lnSpc>
                <a:spcPct val="115000"/>
              </a:lnSpc>
              <a:spcBef>
                <a:spcPts val="1600"/>
              </a:spcBef>
              <a:spcAft>
                <a:spcPts val="0"/>
              </a:spcAft>
              <a:buClr>
                <a:schemeClr val="dk2"/>
              </a:buClr>
              <a:buSzPts val="1500"/>
              <a:buFont typeface="Raleway"/>
              <a:buChar char="■"/>
              <a:defRPr sz="1500">
                <a:solidFill>
                  <a:schemeClr val="dk2"/>
                </a:solidFill>
                <a:latin typeface="Raleway"/>
                <a:ea typeface="Raleway"/>
                <a:cs typeface="Raleway"/>
                <a:sym typeface="Raleway"/>
              </a:defRPr>
            </a:lvl6pPr>
            <a:lvl7pPr marL="3200400" lvl="6" indent="-323850">
              <a:lnSpc>
                <a:spcPct val="115000"/>
              </a:lnSpc>
              <a:spcBef>
                <a:spcPts val="1600"/>
              </a:spcBef>
              <a:spcAft>
                <a:spcPts val="0"/>
              </a:spcAft>
              <a:buClr>
                <a:schemeClr val="dk2"/>
              </a:buClr>
              <a:buSzPts val="1500"/>
              <a:buFont typeface="Raleway"/>
              <a:buChar char="●"/>
              <a:defRPr sz="1500">
                <a:solidFill>
                  <a:schemeClr val="dk2"/>
                </a:solidFill>
                <a:latin typeface="Raleway"/>
                <a:ea typeface="Raleway"/>
                <a:cs typeface="Raleway"/>
                <a:sym typeface="Raleway"/>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64" name="Shape 164"/>
        <p:cNvGrpSpPr/>
        <p:nvPr/>
      </p:nvGrpSpPr>
      <p:grpSpPr>
        <a:xfrm>
          <a:off x="0" y="0"/>
          <a:ext cx="0" cy="0"/>
          <a:chOff x="0" y="0"/>
          <a:chExt cx="0" cy="0"/>
        </a:xfrm>
      </p:grpSpPr>
      <p:sp>
        <p:nvSpPr>
          <p:cNvPr id="165" name="Google Shape;165;p28"/>
          <p:cNvSpPr txBox="1"/>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1pPr>
            <a:lvl2pPr lvl="1"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2pPr>
            <a:lvl3pPr lvl="2"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3pPr>
            <a:lvl4pPr lvl="3"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4pPr>
            <a:lvl5pPr lvl="4"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5pPr>
            <a:lvl6pPr lvl="5"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6pPr>
            <a:lvl7pPr lvl="6"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7pPr>
            <a:lvl8pPr lvl="7"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8pPr>
            <a:lvl9pPr lvl="8"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9pPr>
          </a:lstStyle>
          <a:p/>
        </p:txBody>
      </p:sp>
      <p:sp>
        <p:nvSpPr>
          <p:cNvPr id="166" name="Google Shape;166;p28"/>
          <p:cNvSpPr txBox="1"/>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1pPr>
            <a:lvl2pPr marL="914400" lvl="1"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2pPr>
            <a:lvl3pPr marL="1371600" lvl="2"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3pPr>
            <a:lvl4pPr marL="1828800" lvl="3"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4pPr>
            <a:lvl5pPr marL="2286000" lvl="4"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5pPr>
            <a:lvl6pPr marL="2743200" lvl="5"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6pPr>
            <a:lvl7pPr marL="3200400" lvl="6"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7pPr>
            <a:lvl8pPr marL="3657600" lvl="7"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8pPr>
            <a:lvl9pPr marL="4114800" lvl="8"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9pPr>
          </a:lstStyle>
          <a:p/>
        </p:txBody>
      </p:sp>
    </p:spTree>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3.xml"/><Relationship Id="rId1" Type="http://schemas.openxmlformats.org/officeDocument/2006/relationships/image" Target="../media/image30.jpe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4" Type="http://schemas.openxmlformats.org/officeDocument/2006/relationships/notesSlide" Target="../notesSlides/notesSlide18.xml"/><Relationship Id="rId3" Type="http://schemas.openxmlformats.org/officeDocument/2006/relationships/slideLayout" Target="../slideLayouts/slideLayout8.xml"/><Relationship Id="rId2" Type="http://schemas.openxmlformats.org/officeDocument/2006/relationships/image" Target="../media/image31.png"/><Relationship Id="rId1" Type="http://schemas.openxmlformats.org/officeDocument/2006/relationships/hyperlink" Target="https://docs.google.com/spreadsheets/d/1cqYkWrVVxQa0uDYVfgaPJHphx5BTcCeSEpeYHAWLYr8/copy" TargetMode="Externa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9" Type="http://schemas.openxmlformats.org/officeDocument/2006/relationships/slideLayout" Target="../slideLayouts/slideLayout23.xml"/><Relationship Id="rId8" Type="http://schemas.openxmlformats.org/officeDocument/2006/relationships/image" Target="../media/image7.wmf"/><Relationship Id="rId7" Type="http://schemas.openxmlformats.org/officeDocument/2006/relationships/oleObject" Target="../embeddings/oleObject4.bin"/><Relationship Id="rId6" Type="http://schemas.openxmlformats.org/officeDocument/2006/relationships/image" Target="../media/image6.wmf"/><Relationship Id="rId5" Type="http://schemas.openxmlformats.org/officeDocument/2006/relationships/oleObject" Target="../embeddings/oleObject3.bin"/><Relationship Id="rId4" Type="http://schemas.openxmlformats.org/officeDocument/2006/relationships/image" Target="../media/image5.wmf"/><Relationship Id="rId3" Type="http://schemas.openxmlformats.org/officeDocument/2006/relationships/oleObject" Target="../embeddings/oleObject2.bin"/><Relationship Id="rId2" Type="http://schemas.openxmlformats.org/officeDocument/2006/relationships/image" Target="../media/image4.wmf"/><Relationship Id="rId11" Type="http://schemas.openxmlformats.org/officeDocument/2006/relationships/notesSlide" Target="../notesSlides/notesSlide2.xml"/><Relationship Id="rId10" Type="http://schemas.openxmlformats.org/officeDocument/2006/relationships/vmlDrawing" Target="../drawings/vmlDrawing1.vml"/><Relationship Id="rId1" Type="http://schemas.openxmlformats.org/officeDocument/2006/relationships/oleObject" Target="../embeddings/oleObject1.bin"/></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8.xml"/><Relationship Id="rId1" Type="http://schemas.openxmlformats.org/officeDocument/2006/relationships/image" Target="../media/image32.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6" Type="http://schemas.openxmlformats.org/officeDocument/2006/relationships/notesSlide" Target="../notesSlides/notesSlide27.xml"/><Relationship Id="rId5" Type="http://schemas.openxmlformats.org/officeDocument/2006/relationships/slideLayout" Target="../slideLayouts/slideLayout26.xml"/><Relationship Id="rId4" Type="http://schemas.openxmlformats.org/officeDocument/2006/relationships/hyperlink" Target="https://www.freepik.com/free-photo/top-view-notebooks-blue-background_8508644.htm#page=1&amp;query=blue%20school%20copyspace%20freepik&amp;position=0/?utm_source=slidesgo_template&amp;utm_medium=referral-link&amp;utm_campaign=sg_resources&amp;utm_content=freepik" TargetMode="External"/><Relationship Id="rId3" Type="http://schemas.openxmlformats.org/officeDocument/2006/relationships/hyperlink" Target="https://www.freepik.com/free-photo/little-girl-studying-with-headphones_8637041.htm#page=1&amp;query=Little%20girl%20studying%20with%20headphones&amp;position=12/?utm_source=slidesgo_template&amp;utm_medium=referral-link&amp;utm_campaign=sg_resources&amp;utm_content=freepik" TargetMode="External"/><Relationship Id="rId2" Type="http://schemas.openxmlformats.org/officeDocument/2006/relationships/hyperlink" Target="https://www.freepik.com/free-photo/high-angle-boy-with-backpack_9098758.htm#page=1&amp;query=school%20blue%20freepik&amp;position=19/?utm_source=slidesgo_template&amp;utm_medium=referral-link&amp;utm_campaign=sg_resources&amp;utm_content=freepik" TargetMode="External"/><Relationship Id="rId1" Type="http://schemas.openxmlformats.org/officeDocument/2006/relationships/hyperlink" Target="https://www.freepik.com/free-photo/blue-backpack-hook-school_4904957.htm#page=1&amp;query=school%20blue%20freepik&amp;position=3/?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5" Type="http://schemas.openxmlformats.org/officeDocument/2006/relationships/notesSlide" Target="../notesSlides/notesSlide28.xml"/><Relationship Id="rId4" Type="http://schemas.openxmlformats.org/officeDocument/2006/relationships/slideLayout" Target="../slideLayouts/slideLayout26.xml"/><Relationship Id="rId3" Type="http://schemas.openxmlformats.org/officeDocument/2006/relationships/hyperlink" Target="https://www.freepik.com/free-vector/back-school-pattern-collection-with-flat-design_2480089.htm#position=15/?utm_source=slidesgo_template&amp;utm_medium=referral-link&amp;utm_campaign=sg_resources&amp;utm_content=freepik" TargetMode="External"/><Relationship Id="rId2" Type="http://schemas.openxmlformats.org/officeDocument/2006/relationships/hyperlink" Target="https://www.freepik.com/free-photo/teenage-student-sitting-table-studying-with-tablet_4680346.htm#page=7&amp;query=study+blue+freepik&amp;position=6/?utm_source=slidesgo_template&amp;utm_medium=referral-link&amp;utm_campaign=sg_resources&amp;utm_content=freepik" TargetMode="External"/><Relationship Id="rId1" Type="http://schemas.openxmlformats.org/officeDocument/2006/relationships/hyperlink" Target="https://www.freepik.com/free-photo/back-school-concept-with-copy-space_8513409.htm#page=2&amp;query=school+blue+freepik&amp;position=11/?utm_source=slidesgo_template&amp;utm_medium=referral-link&amp;utm_campaign=sg_resources&amp;utm_content=freepik" TargetMode="External"/></Relationships>
</file>

<file path=ppt/slides/_rels/slide29.xml.rels><?xml version="1.0" encoding="UTF-8" standalone="yes"?>
<Relationships xmlns="http://schemas.openxmlformats.org/package/2006/relationships"><Relationship Id="rId6" Type="http://schemas.openxmlformats.org/officeDocument/2006/relationships/notesSlide" Target="../notesSlides/notesSlide29.xml"/><Relationship Id="rId5" Type="http://schemas.openxmlformats.org/officeDocument/2006/relationships/slideLayout" Target="../slideLayouts/slideLayout27.xml"/><Relationship Id="rId4" Type="http://schemas.openxmlformats.org/officeDocument/2006/relationships/hyperlink" Target="http://bit.ly/30B07Gq" TargetMode="External"/><Relationship Id="rId3" Type="http://schemas.openxmlformats.org/officeDocument/2006/relationships/hyperlink" Target="http://bit.ly/33VAFh3" TargetMode="External"/><Relationship Id="rId2" Type="http://schemas.openxmlformats.org/officeDocument/2006/relationships/slide" Target="slide26.xml"/><Relationship Id="rId1" Type="http://schemas.openxmlformats.org/officeDocument/2006/relationships/hyperlink" Target="http://bit.ly/2PfT4lq" TargetMode="External"/></Relationships>
</file>

<file path=ppt/slides/_rels/slide3.xml.rels><?xml version="1.0" encoding="UTF-8" standalone="yes"?>
<Relationships xmlns="http://schemas.openxmlformats.org/package/2006/relationships"><Relationship Id="rId9" Type="http://schemas.openxmlformats.org/officeDocument/2006/relationships/oleObject" Target="../embeddings/oleObject9.bin"/><Relationship Id="rId8" Type="http://schemas.openxmlformats.org/officeDocument/2006/relationships/image" Target="../media/image11.wmf"/><Relationship Id="rId7" Type="http://schemas.openxmlformats.org/officeDocument/2006/relationships/oleObject" Target="../embeddings/oleObject8.bin"/><Relationship Id="rId6" Type="http://schemas.openxmlformats.org/officeDocument/2006/relationships/image" Target="../media/image10.wmf"/><Relationship Id="rId5" Type="http://schemas.openxmlformats.org/officeDocument/2006/relationships/oleObject" Target="../embeddings/oleObject7.bin"/><Relationship Id="rId4" Type="http://schemas.openxmlformats.org/officeDocument/2006/relationships/image" Target="../media/image9.wmf"/><Relationship Id="rId3" Type="http://schemas.openxmlformats.org/officeDocument/2006/relationships/oleObject" Target="../embeddings/oleObject6.bin"/><Relationship Id="rId2" Type="http://schemas.openxmlformats.org/officeDocument/2006/relationships/image" Target="../media/image8.wmf"/><Relationship Id="rId13" Type="http://schemas.openxmlformats.org/officeDocument/2006/relationships/notesSlide" Target="../notesSlides/notesSlide3.xml"/><Relationship Id="rId12" Type="http://schemas.openxmlformats.org/officeDocument/2006/relationships/vmlDrawing" Target="../drawings/vmlDrawing2.vml"/><Relationship Id="rId11" Type="http://schemas.openxmlformats.org/officeDocument/2006/relationships/slideLayout" Target="../slideLayouts/slideLayout22.xml"/><Relationship Id="rId10" Type="http://schemas.openxmlformats.org/officeDocument/2006/relationships/image" Target="../media/image12.wmf"/><Relationship Id="rId1" Type="http://schemas.openxmlformats.org/officeDocument/2006/relationships/oleObject" Target="../embeddings/oleObject5.bin"/></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7.xml"/><Relationship Id="rId1" Type="http://schemas.openxmlformats.org/officeDocument/2006/relationships/hyperlink" Target="https://fonts.google.com/specimen/Raleway" TargetMode="External"/></Relationships>
</file>

<file path=ppt/slides/_rels/slide31.xml.rels><?xml version="1.0" encoding="UTF-8" standalone="yes"?>
<Relationships xmlns="http://schemas.openxmlformats.org/package/2006/relationships"><Relationship Id="rId9" Type="http://schemas.openxmlformats.org/officeDocument/2006/relationships/image" Target="../media/image36.GIF"/><Relationship Id="rId8" Type="http://schemas.openxmlformats.org/officeDocument/2006/relationships/image" Target="../media/image35.GIF"/><Relationship Id="rId7" Type="http://schemas.openxmlformats.org/officeDocument/2006/relationships/image" Target="../media/image34.GIF"/><Relationship Id="rId6" Type="http://schemas.openxmlformats.org/officeDocument/2006/relationships/hyperlink" Target="https://stories.freepik.com/rafiki?utm_source=slidesgo_template&amp;utm_medium=referral-link&amp;utm_campaign=slidesgo_final_slides&amp;utm_term=rafiki&amp;utm_content=stories" TargetMode="External"/><Relationship Id="rId5" Type="http://schemas.openxmlformats.org/officeDocument/2006/relationships/hyperlink" Target="https://stories.freepik.com/bro?utm_source=slidesgo_template&amp;utm_medium=referral-link&amp;utm_campaign=slidesgo_final_slides&amp;utm_term=bro&amp;utm_content=stories" TargetMode="External"/><Relationship Id="rId4" Type="http://schemas.openxmlformats.org/officeDocument/2006/relationships/hyperlink" Target="https://stories.freepik.com/amico?utm_source=slidesgo_template&amp;utm_medium=referral-link&amp;utm_campaign=slidesgo_final_slides&amp;utm_term=amico&amp;utm_content=stories" TargetMode="External"/><Relationship Id="rId3" Type="http://schemas.openxmlformats.org/officeDocument/2006/relationships/hyperlink" Target="https://stories.freepik.com/pana?utm_source=slidesgo_template&amp;utm_medium=referral-link&amp;utm_campaign=slidesgo_final_slides&amp;utm_term=pana&amp;utm_content=stories" TargetMode="External"/><Relationship Id="rId2"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11" Type="http://schemas.openxmlformats.org/officeDocument/2006/relationships/notesSlide" Target="../notesSlides/notesSlide31.xml"/><Relationship Id="rId10" Type="http://schemas.openxmlformats.org/officeDocument/2006/relationships/slideLayout" Target="../slideLayouts/slideLayout27.xml"/><Relationship Id="rId1" Type="http://schemas.openxmlformats.org/officeDocument/2006/relationships/image" Target="../media/image33.GIF"/></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7.xml"/><Relationship Id="rId1" Type="http://schemas.openxmlformats.org/officeDocument/2006/relationships/hyperlink" Target="https://bit.ly/2ZjL1pd"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27.xml"/><Relationship Id="rId1" Type="http://schemas.openxmlformats.org/officeDocument/2006/relationships/hyperlink" Target="https://chrome.google.com/webstore/detail/flaticon-for-gsuit-gslide/haekgjfnhhdkgfgmldhfokhmfkgmciba" TargetMode="Externa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9" Type="http://schemas.openxmlformats.org/officeDocument/2006/relationships/oleObject" Target="../embeddings/oleObject14.bin"/><Relationship Id="rId8" Type="http://schemas.openxmlformats.org/officeDocument/2006/relationships/image" Target="../media/image16.wmf"/><Relationship Id="rId7" Type="http://schemas.openxmlformats.org/officeDocument/2006/relationships/oleObject" Target="../embeddings/oleObject13.bin"/><Relationship Id="rId6" Type="http://schemas.openxmlformats.org/officeDocument/2006/relationships/image" Target="../media/image15.wmf"/><Relationship Id="rId5" Type="http://schemas.openxmlformats.org/officeDocument/2006/relationships/oleObject" Target="../embeddings/oleObject12.bin"/><Relationship Id="rId4" Type="http://schemas.openxmlformats.org/officeDocument/2006/relationships/image" Target="../media/image14.wmf"/><Relationship Id="rId3" Type="http://schemas.openxmlformats.org/officeDocument/2006/relationships/oleObject" Target="../embeddings/oleObject11.bin"/><Relationship Id="rId2" Type="http://schemas.openxmlformats.org/officeDocument/2006/relationships/image" Target="../media/image13.wmf"/><Relationship Id="rId19" Type="http://schemas.openxmlformats.org/officeDocument/2006/relationships/notesSlide" Target="../notesSlides/notesSlide4.xml"/><Relationship Id="rId18" Type="http://schemas.openxmlformats.org/officeDocument/2006/relationships/vmlDrawing" Target="../drawings/vmlDrawing3.vml"/><Relationship Id="rId17" Type="http://schemas.openxmlformats.org/officeDocument/2006/relationships/slideLayout" Target="../slideLayouts/slideLayout22.xml"/><Relationship Id="rId16" Type="http://schemas.openxmlformats.org/officeDocument/2006/relationships/image" Target="../media/image20.wmf"/><Relationship Id="rId15" Type="http://schemas.openxmlformats.org/officeDocument/2006/relationships/oleObject" Target="../embeddings/oleObject17.bin"/><Relationship Id="rId14" Type="http://schemas.openxmlformats.org/officeDocument/2006/relationships/image" Target="../media/image19.wmf"/><Relationship Id="rId13" Type="http://schemas.openxmlformats.org/officeDocument/2006/relationships/oleObject" Target="../embeddings/oleObject16.bin"/><Relationship Id="rId12" Type="http://schemas.openxmlformats.org/officeDocument/2006/relationships/image" Target="../media/image18.wmf"/><Relationship Id="rId11" Type="http://schemas.openxmlformats.org/officeDocument/2006/relationships/oleObject" Target="../embeddings/oleObject15.bin"/><Relationship Id="rId10" Type="http://schemas.openxmlformats.org/officeDocument/2006/relationships/image" Target="../media/image17.wmf"/><Relationship Id="rId1" Type="http://schemas.openxmlformats.org/officeDocument/2006/relationships/oleObject" Target="../embeddings/oleObject10.bin"/></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4" Type="http://schemas.openxmlformats.org/officeDocument/2006/relationships/notesSlide" Target="../notesSlides/notesSlide45.xml"/><Relationship Id="rId3" Type="http://schemas.openxmlformats.org/officeDocument/2006/relationships/slideLayout" Target="../slideLayouts/slideLayout27.xml"/><Relationship Id="rId2" Type="http://schemas.openxmlformats.org/officeDocument/2006/relationships/image" Target="../media/image37.png"/><Relationship Id="rId1" Type="http://schemas.openxmlformats.org/officeDocument/2006/relationships/hyperlink" Target="http://bit.ly/2PfT4lq" TargetMode="External"/></Relationships>
</file>

<file path=ppt/slides/_rels/slide5.xml.rels><?xml version="1.0" encoding="UTF-8" standalone="yes"?>
<Relationships xmlns="http://schemas.openxmlformats.org/package/2006/relationships"><Relationship Id="rId9" Type="http://schemas.openxmlformats.org/officeDocument/2006/relationships/slideLayout" Target="../slideLayouts/slideLayout5.xml"/><Relationship Id="rId8" Type="http://schemas.openxmlformats.org/officeDocument/2006/relationships/image" Target="../media/image24.wmf"/><Relationship Id="rId7" Type="http://schemas.openxmlformats.org/officeDocument/2006/relationships/oleObject" Target="../embeddings/oleObject21.bin"/><Relationship Id="rId6" Type="http://schemas.openxmlformats.org/officeDocument/2006/relationships/image" Target="../media/image23.wmf"/><Relationship Id="rId5" Type="http://schemas.openxmlformats.org/officeDocument/2006/relationships/oleObject" Target="../embeddings/oleObject20.bin"/><Relationship Id="rId4" Type="http://schemas.openxmlformats.org/officeDocument/2006/relationships/image" Target="../media/image22.wmf"/><Relationship Id="rId3" Type="http://schemas.openxmlformats.org/officeDocument/2006/relationships/oleObject" Target="../embeddings/oleObject19.bin"/><Relationship Id="rId2" Type="http://schemas.openxmlformats.org/officeDocument/2006/relationships/image" Target="../media/image21.wmf"/><Relationship Id="rId11" Type="http://schemas.openxmlformats.org/officeDocument/2006/relationships/notesSlide" Target="../notesSlides/notesSlide5.xml"/><Relationship Id="rId10" Type="http://schemas.openxmlformats.org/officeDocument/2006/relationships/vmlDrawing" Target="../drawings/vmlDrawing4.vml"/><Relationship Id="rId1" Type="http://schemas.openxmlformats.org/officeDocument/2006/relationships/oleObject" Target="../embeddings/oleObject18.bin"/></Relationships>
</file>

<file path=ppt/slides/_rels/slide6.xml.rels><?xml version="1.0" encoding="UTF-8" standalone="yes"?>
<Relationships xmlns="http://schemas.openxmlformats.org/package/2006/relationships"><Relationship Id="rId9" Type="http://schemas.openxmlformats.org/officeDocument/2006/relationships/oleObject" Target="../embeddings/oleObject26.bin"/><Relationship Id="rId8" Type="http://schemas.openxmlformats.org/officeDocument/2006/relationships/image" Target="../media/image27.wmf"/><Relationship Id="rId7" Type="http://schemas.openxmlformats.org/officeDocument/2006/relationships/oleObject" Target="../embeddings/oleObject25.bin"/><Relationship Id="rId6" Type="http://schemas.openxmlformats.org/officeDocument/2006/relationships/image" Target="../media/image22.wmf"/><Relationship Id="rId5" Type="http://schemas.openxmlformats.org/officeDocument/2006/relationships/oleObject" Target="../embeddings/oleObject24.bin"/><Relationship Id="rId4" Type="http://schemas.openxmlformats.org/officeDocument/2006/relationships/image" Target="../media/image26.wmf"/><Relationship Id="rId3" Type="http://schemas.openxmlformats.org/officeDocument/2006/relationships/oleObject" Target="../embeddings/oleObject23.bin"/><Relationship Id="rId2" Type="http://schemas.openxmlformats.org/officeDocument/2006/relationships/image" Target="../media/image25.wmf"/><Relationship Id="rId13" Type="http://schemas.openxmlformats.org/officeDocument/2006/relationships/notesSlide" Target="../notesSlides/notesSlide6.xml"/><Relationship Id="rId12" Type="http://schemas.openxmlformats.org/officeDocument/2006/relationships/vmlDrawing" Target="../drawings/vmlDrawing5.vml"/><Relationship Id="rId11" Type="http://schemas.openxmlformats.org/officeDocument/2006/relationships/slideLayout" Target="../slideLayouts/slideLayout5.xml"/><Relationship Id="rId10" Type="http://schemas.openxmlformats.org/officeDocument/2006/relationships/image" Target="../media/image28.wmf"/><Relationship Id="rId1" Type="http://schemas.openxmlformats.org/officeDocument/2006/relationships/oleObject" Target="../embeddings/oleObject22.bin"/></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9.xml"/><Relationship Id="rId1" Type="http://schemas.openxmlformats.org/officeDocument/2006/relationships/image" Target="../media/image2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71" name="Shape 171"/>
        <p:cNvGrpSpPr/>
        <p:nvPr/>
      </p:nvGrpSpPr>
      <p:grpSpPr>
        <a:xfrm>
          <a:off x="0" y="0"/>
          <a:ext cx="0" cy="0"/>
          <a:chOff x="0" y="0"/>
          <a:chExt cx="0" cy="0"/>
        </a:xfrm>
      </p:grpSpPr>
      <p:sp>
        <p:nvSpPr>
          <p:cNvPr id="3" name="Rectangles 2"/>
          <p:cNvSpPr/>
          <p:nvPr/>
        </p:nvSpPr>
        <p:spPr>
          <a:xfrm>
            <a:off x="3006725" y="1771650"/>
            <a:ext cx="6308725" cy="2306955"/>
          </a:xfrm>
          <a:prstGeom prst="rect">
            <a:avLst/>
          </a:prstGeom>
          <a:noFill/>
          <a:ln>
            <a:noFill/>
          </a:ln>
        </p:spPr>
        <p:txBody>
          <a:bodyPr wrap="square" rtlCol="0" anchor="t">
            <a:spAutoFit/>
          </a:bodyPr>
          <a:p>
            <a:pPr algn="ctr"/>
            <a:r>
              <a:rPr lang="en-US" altLang="zh-CN" sz="4800" b="1">
                <a:solidFill>
                  <a:schemeClr val="bg2"/>
                </a:solidFill>
                <a:effectLst>
                  <a:outerShdw blurRad="38100" dist="19050" dir="2700000" algn="tl" rotWithShape="0">
                    <a:schemeClr val="dk1">
                      <a:alpha val="40000"/>
                    </a:schemeClr>
                  </a:outerShdw>
                </a:effectLst>
              </a:rPr>
              <a:t>Ôn tập </a:t>
            </a:r>
            <a:endParaRPr lang="en-US" altLang="zh-CN" sz="4800" b="1">
              <a:solidFill>
                <a:schemeClr val="bg2"/>
              </a:solidFill>
              <a:effectLst>
                <a:outerShdw blurRad="38100" dist="19050" dir="2700000" algn="tl" rotWithShape="0">
                  <a:schemeClr val="dk1">
                    <a:alpha val="40000"/>
                  </a:schemeClr>
                </a:outerShdw>
              </a:effectLst>
            </a:endParaRPr>
          </a:p>
          <a:p>
            <a:pPr algn="ctr"/>
            <a:r>
              <a:rPr lang="en-US" altLang="zh-CN" sz="4800" b="1">
                <a:solidFill>
                  <a:schemeClr val="bg2"/>
                </a:solidFill>
                <a:effectLst>
                  <a:outerShdw blurRad="38100" dist="19050" dir="2700000" algn="tl" rotWithShape="0">
                    <a:schemeClr val="dk1">
                      <a:alpha val="40000"/>
                    </a:schemeClr>
                  </a:outerShdw>
                </a:effectLst>
              </a:rPr>
              <a:t>Phép nhân </a:t>
            </a:r>
            <a:endParaRPr lang="en-US" altLang="zh-CN" sz="4800" b="1">
              <a:solidFill>
                <a:schemeClr val="bg2"/>
              </a:solidFill>
              <a:effectLst>
                <a:outerShdw blurRad="38100" dist="19050" dir="2700000" algn="tl" rotWithShape="0">
                  <a:schemeClr val="dk1">
                    <a:alpha val="40000"/>
                  </a:schemeClr>
                </a:outerShdw>
              </a:effectLst>
            </a:endParaRPr>
          </a:p>
          <a:p>
            <a:pPr algn="ctr"/>
            <a:r>
              <a:rPr lang="en-US" altLang="zh-CN" sz="4800" b="1">
                <a:solidFill>
                  <a:schemeClr val="bg2"/>
                </a:solidFill>
                <a:effectLst>
                  <a:outerShdw blurRad="38100" dist="19050" dir="2700000" algn="tl" rotWithShape="0">
                    <a:schemeClr val="dk1">
                      <a:alpha val="40000"/>
                    </a:schemeClr>
                  </a:outerShdw>
                </a:effectLst>
              </a:rPr>
              <a:t>phép chia phân số</a:t>
            </a:r>
            <a:endParaRPr lang="en-US" altLang="zh-CN" sz="4800" b="1">
              <a:solidFill>
                <a:schemeClr val="bg2"/>
              </a:solidFill>
              <a:effectLst>
                <a:outerShdw blurRad="38100" dist="19050" dir="2700000" algn="tl" rotWithShape="0">
                  <a:schemeClr val="dk1">
                    <a:alpha val="40000"/>
                  </a:schemeClr>
                </a:outerShdw>
              </a:effectLst>
            </a:endParaRPr>
          </a:p>
        </p:txBody>
      </p:sp>
      <p:sp>
        <p:nvSpPr>
          <p:cNvPr id="4" name="Rectangles 3"/>
          <p:cNvSpPr/>
          <p:nvPr/>
        </p:nvSpPr>
        <p:spPr>
          <a:xfrm>
            <a:off x="4329430" y="357505"/>
            <a:ext cx="3460750" cy="1198880"/>
          </a:xfrm>
          <a:prstGeom prst="rect">
            <a:avLst/>
          </a:prstGeom>
          <a:noFill/>
          <a:ln>
            <a:noFill/>
          </a:ln>
        </p:spPr>
        <p:txBody>
          <a:bodyPr wrap="square" rtlCol="0" anchor="t">
            <a:spAutoFit/>
          </a:bodyPr>
          <a:p>
            <a:pPr algn="ctr"/>
            <a:r>
              <a:rPr lang="en-US" altLang="zh-CN" sz="7200" b="1">
                <a:ln w="22225">
                  <a:solidFill>
                    <a:schemeClr val="accent2"/>
                  </a:solidFill>
                  <a:prstDash val="solid"/>
                </a:ln>
                <a:solidFill>
                  <a:schemeClr val="bg2"/>
                </a:solidFill>
                <a:effectLst/>
              </a:rPr>
              <a:t>TOÁN</a:t>
            </a:r>
            <a:endParaRPr lang="en-US" altLang="zh-CN" sz="7200" b="1">
              <a:ln w="22225">
                <a:solidFill>
                  <a:schemeClr val="accent2"/>
                </a:solidFill>
                <a:prstDash val="solid"/>
              </a:ln>
              <a:solidFill>
                <a:schemeClr val="bg2"/>
              </a:solidFill>
              <a:effectLs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260" name="Shape 260"/>
        <p:cNvGrpSpPr/>
        <p:nvPr/>
      </p:nvGrpSpPr>
      <p:grpSpPr>
        <a:xfrm>
          <a:off x="0" y="0"/>
          <a:ext cx="0" cy="0"/>
          <a:chOff x="0" y="0"/>
          <a:chExt cx="0" cy="0"/>
        </a:xfrm>
      </p:grpSpPr>
      <p:sp>
        <p:nvSpPr>
          <p:cNvPr id="261" name="Google Shape;261;p38"/>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THIS IS A TABLE</a:t>
            </a:r>
            <a:endParaRPr lang="en-GB"/>
          </a:p>
        </p:txBody>
      </p:sp>
      <p:cxnSp>
        <p:nvCxnSpPr>
          <p:cNvPr id="262" name="Google Shape;262;p38"/>
          <p:cNvCxnSpPr/>
          <p:nvPr/>
        </p:nvCxnSpPr>
        <p:spPr>
          <a:xfrm rot="10800000" flipH="1">
            <a:off x="4180071" y="1428600"/>
            <a:ext cx="783900" cy="300"/>
          </a:xfrm>
          <a:prstGeom prst="straightConnector1">
            <a:avLst/>
          </a:prstGeom>
          <a:noFill/>
          <a:ln w="76200" cap="flat" cmpd="sng">
            <a:solidFill>
              <a:schemeClr val="dk1"/>
            </a:solidFill>
            <a:prstDash val="solid"/>
            <a:round/>
            <a:headEnd type="none" w="med" len="med"/>
            <a:tailEnd type="none" w="med" len="med"/>
          </a:ln>
        </p:spPr>
      </p:cxnSp>
      <p:graphicFrame>
        <p:nvGraphicFramePr>
          <p:cNvPr id="263" name="Google Shape;263;p38"/>
          <p:cNvGraphicFramePr/>
          <p:nvPr/>
        </p:nvGraphicFramePr>
        <p:xfrm>
          <a:off x="1172813" y="1707488"/>
          <a:ext cx="6798375" cy="3000000"/>
        </p:xfrm>
        <a:graphic>
          <a:graphicData uri="http://schemas.openxmlformats.org/drawingml/2006/table">
            <a:tbl>
              <a:tblPr>
                <a:noFill/>
                <a:tableStyleId>{85E93E9C-7D6D-4B2B-8669-12000FD2C7A2}</a:tableStyleId>
              </a:tblPr>
              <a:tblGrid>
                <a:gridCol w="1359675"/>
                <a:gridCol w="1359675"/>
                <a:gridCol w="1359675"/>
                <a:gridCol w="1359675"/>
                <a:gridCol w="1359675"/>
              </a:tblGrid>
              <a:tr h="431125">
                <a:tc>
                  <a:txBody>
                    <a:bodyPr/>
                    <a:lstStyle/>
                    <a:p>
                      <a:pPr marL="0" lvl="0" indent="0" algn="ctr" rtl="0">
                        <a:spcBef>
                          <a:spcPts val="0"/>
                        </a:spcBef>
                        <a:spcAft>
                          <a:spcPts val="0"/>
                        </a:spcAft>
                        <a:buNone/>
                      </a:pPr>
                      <a:endParaRPr sz="1600" b="1">
                        <a:solidFill>
                          <a:schemeClr val="dk2"/>
                        </a:solidFill>
                        <a:latin typeface="Raleway"/>
                        <a:ea typeface="Raleway"/>
                        <a:cs typeface="Raleway"/>
                        <a:sym typeface="Raleway"/>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TEST 01</a:t>
                      </a:r>
                      <a:endParaRPr sz="1800" b="1">
                        <a:solidFill>
                          <a:schemeClr val="dk2"/>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TEST 02</a:t>
                      </a:r>
                      <a:endParaRPr sz="1800" b="1">
                        <a:solidFill>
                          <a:schemeClr val="dk2"/>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TEST 03</a:t>
                      </a:r>
                      <a:endParaRPr sz="1800" b="1">
                        <a:solidFill>
                          <a:schemeClr val="dk2"/>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TEST 04</a:t>
                      </a:r>
                      <a:endParaRPr sz="1800" b="1">
                        <a:solidFill>
                          <a:schemeClr val="dk2"/>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76200" cap="flat" cmpd="sng">
                      <a:solidFill>
                        <a:schemeClr val="lt2"/>
                      </a:solidFill>
                      <a:prstDash val="solid"/>
                      <a:round/>
                      <a:headEnd type="none" w="sm" len="sm"/>
                      <a:tailEnd type="none" w="sm" len="sm"/>
                    </a:lnB>
                  </a:tcPr>
                </a:tc>
              </a:tr>
              <a:tr h="598750">
                <a:tc>
                  <a:txBody>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VENUS </a:t>
                      </a:r>
                      <a:endParaRPr sz="1800" b="1">
                        <a:solidFill>
                          <a:schemeClr val="dk2"/>
                        </a:solidFill>
                        <a:latin typeface="Raleway"/>
                        <a:ea typeface="Raleway"/>
                        <a:cs typeface="Raleway"/>
                        <a:sym typeface="Raleway"/>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r>
              <a:tr h="655175">
                <a:tc>
                  <a:txBody>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JUPITER</a:t>
                      </a:r>
                      <a:endParaRPr sz="1800" b="1">
                        <a:solidFill>
                          <a:schemeClr val="dk2"/>
                        </a:solidFill>
                        <a:latin typeface="Raleway"/>
                        <a:ea typeface="Raleway"/>
                        <a:cs typeface="Raleway"/>
                        <a:sym typeface="Raleway"/>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76200" cap="flat" cmpd="sng">
                      <a:solidFill>
                        <a:schemeClr val="lt2"/>
                      </a:solidFill>
                      <a:prstDash val="solid"/>
                      <a:round/>
                      <a:headEnd type="none" w="sm" len="sm"/>
                      <a:tailEnd type="none" w="sm" len="sm"/>
                    </a:lnT>
                    <a:lnB w="76200" cap="flat" cmpd="sng">
                      <a:solidFill>
                        <a:schemeClr val="lt2"/>
                      </a:solidFill>
                      <a:prstDash val="solid"/>
                      <a:round/>
                      <a:headEnd type="none" w="sm" len="sm"/>
                      <a:tailEnd type="none" w="sm" len="sm"/>
                    </a:lnB>
                  </a:tcPr>
                </a:tc>
              </a:tr>
              <a:tr h="599375">
                <a:tc>
                  <a:txBody>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MARS</a:t>
                      </a:r>
                      <a:endParaRPr sz="1800" b="1">
                        <a:solidFill>
                          <a:schemeClr val="dk2"/>
                        </a:solidFill>
                        <a:latin typeface="Raleway"/>
                        <a:ea typeface="Raleway"/>
                        <a:cs typeface="Raleway"/>
                        <a:sym typeface="Raleway"/>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76200"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2"/>
                        </a:solidFill>
                        <a:latin typeface="Raleway"/>
                        <a:ea typeface="Raleway"/>
                        <a:cs typeface="Raleway"/>
                        <a:sym typeface="Raleway"/>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76200"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bl>
          </a:graphicData>
        </a:graphic>
      </p:graphicFrame>
      <p:grpSp>
        <p:nvGrpSpPr>
          <p:cNvPr id="264" name="Google Shape;264;p38"/>
          <p:cNvGrpSpPr/>
          <p:nvPr/>
        </p:nvGrpSpPr>
        <p:grpSpPr>
          <a:xfrm>
            <a:off x="3016164" y="2333110"/>
            <a:ext cx="385261" cy="287279"/>
            <a:chOff x="5216456" y="3725484"/>
            <a:chExt cx="356196" cy="265631"/>
          </a:xfrm>
        </p:grpSpPr>
        <p:sp>
          <p:nvSpPr>
            <p:cNvPr id="265" name="Google Shape;265;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266;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7" name="Google Shape;267;p38"/>
          <p:cNvGrpSpPr/>
          <p:nvPr/>
        </p:nvGrpSpPr>
        <p:grpSpPr>
          <a:xfrm>
            <a:off x="4335553" y="2304382"/>
            <a:ext cx="343565" cy="344735"/>
            <a:chOff x="5779408" y="3699191"/>
            <a:chExt cx="317645" cy="318757"/>
          </a:xfrm>
        </p:grpSpPr>
        <p:sp>
          <p:nvSpPr>
            <p:cNvPr id="268" name="Google Shape;268;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0" name="Google Shape;270;p38"/>
          <p:cNvGrpSpPr/>
          <p:nvPr/>
        </p:nvGrpSpPr>
        <p:grpSpPr>
          <a:xfrm>
            <a:off x="3036988" y="2893493"/>
            <a:ext cx="343565" cy="344735"/>
            <a:chOff x="5779408" y="3699191"/>
            <a:chExt cx="317645" cy="318757"/>
          </a:xfrm>
        </p:grpSpPr>
        <p:sp>
          <p:nvSpPr>
            <p:cNvPr id="271" name="Google Shape;271;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3" name="Google Shape;273;p38"/>
          <p:cNvGrpSpPr/>
          <p:nvPr/>
        </p:nvGrpSpPr>
        <p:grpSpPr>
          <a:xfrm>
            <a:off x="3016153" y="3547257"/>
            <a:ext cx="385261" cy="287279"/>
            <a:chOff x="5216456" y="3725484"/>
            <a:chExt cx="356196" cy="265631"/>
          </a:xfrm>
        </p:grpSpPr>
        <p:sp>
          <p:nvSpPr>
            <p:cNvPr id="274" name="Google Shape;274;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6" name="Google Shape;276;p38"/>
          <p:cNvGrpSpPr/>
          <p:nvPr/>
        </p:nvGrpSpPr>
        <p:grpSpPr>
          <a:xfrm>
            <a:off x="4314718" y="2922221"/>
            <a:ext cx="385261" cy="287279"/>
            <a:chOff x="5216456" y="3725484"/>
            <a:chExt cx="356196" cy="265631"/>
          </a:xfrm>
        </p:grpSpPr>
        <p:sp>
          <p:nvSpPr>
            <p:cNvPr id="277" name="Google Shape;277;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9" name="Google Shape;279;p38"/>
          <p:cNvGrpSpPr/>
          <p:nvPr/>
        </p:nvGrpSpPr>
        <p:grpSpPr>
          <a:xfrm>
            <a:off x="4314718" y="3547257"/>
            <a:ext cx="385261" cy="287279"/>
            <a:chOff x="5216456" y="3725484"/>
            <a:chExt cx="356196" cy="265631"/>
          </a:xfrm>
        </p:grpSpPr>
        <p:sp>
          <p:nvSpPr>
            <p:cNvPr id="280" name="Google Shape;280;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2" name="Google Shape;282;p38"/>
          <p:cNvGrpSpPr/>
          <p:nvPr/>
        </p:nvGrpSpPr>
        <p:grpSpPr>
          <a:xfrm>
            <a:off x="5674708" y="2333110"/>
            <a:ext cx="385261" cy="287279"/>
            <a:chOff x="5216456" y="3725484"/>
            <a:chExt cx="356196" cy="265631"/>
          </a:xfrm>
        </p:grpSpPr>
        <p:sp>
          <p:nvSpPr>
            <p:cNvPr id="283" name="Google Shape;283;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5" name="Google Shape;285;p38"/>
          <p:cNvGrpSpPr/>
          <p:nvPr/>
        </p:nvGrpSpPr>
        <p:grpSpPr>
          <a:xfrm>
            <a:off x="5695544" y="2893493"/>
            <a:ext cx="343565" cy="344735"/>
            <a:chOff x="5779408" y="3699191"/>
            <a:chExt cx="317645" cy="318757"/>
          </a:xfrm>
        </p:grpSpPr>
        <p:sp>
          <p:nvSpPr>
            <p:cNvPr id="286" name="Google Shape;286;p3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3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8" name="Google Shape;288;p38"/>
          <p:cNvGrpSpPr/>
          <p:nvPr/>
        </p:nvGrpSpPr>
        <p:grpSpPr>
          <a:xfrm>
            <a:off x="5674708" y="3547257"/>
            <a:ext cx="385261" cy="287279"/>
            <a:chOff x="5216456" y="3725484"/>
            <a:chExt cx="356196" cy="265631"/>
          </a:xfrm>
        </p:grpSpPr>
        <p:sp>
          <p:nvSpPr>
            <p:cNvPr id="289" name="Google Shape;289;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1" name="Google Shape;291;p38"/>
          <p:cNvGrpSpPr/>
          <p:nvPr/>
        </p:nvGrpSpPr>
        <p:grpSpPr>
          <a:xfrm>
            <a:off x="7034680" y="2333110"/>
            <a:ext cx="385261" cy="287279"/>
            <a:chOff x="5216456" y="3725484"/>
            <a:chExt cx="356196" cy="265631"/>
          </a:xfrm>
        </p:grpSpPr>
        <p:sp>
          <p:nvSpPr>
            <p:cNvPr id="292" name="Google Shape;292;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4" name="Google Shape;294;p38"/>
          <p:cNvGrpSpPr/>
          <p:nvPr/>
        </p:nvGrpSpPr>
        <p:grpSpPr>
          <a:xfrm>
            <a:off x="7034680" y="3547257"/>
            <a:ext cx="385261" cy="287279"/>
            <a:chOff x="5216456" y="3725484"/>
            <a:chExt cx="356196" cy="265631"/>
          </a:xfrm>
        </p:grpSpPr>
        <p:sp>
          <p:nvSpPr>
            <p:cNvPr id="295" name="Google Shape;295;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7" name="Google Shape;297;p38"/>
          <p:cNvGrpSpPr/>
          <p:nvPr/>
        </p:nvGrpSpPr>
        <p:grpSpPr>
          <a:xfrm>
            <a:off x="7034690" y="2922221"/>
            <a:ext cx="385261" cy="287279"/>
            <a:chOff x="5216456" y="3725484"/>
            <a:chExt cx="356196" cy="265631"/>
          </a:xfrm>
        </p:grpSpPr>
        <p:sp>
          <p:nvSpPr>
            <p:cNvPr id="298" name="Google Shape;298;p3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303" name="Shape 303"/>
        <p:cNvGrpSpPr/>
        <p:nvPr/>
      </p:nvGrpSpPr>
      <p:grpSpPr>
        <a:xfrm>
          <a:off x="0" y="0"/>
          <a:ext cx="0" cy="0"/>
          <a:chOff x="0" y="0"/>
          <a:chExt cx="0" cy="0"/>
        </a:xfrm>
      </p:grpSpPr>
      <p:sp>
        <p:nvSpPr>
          <p:cNvPr id="304" name="Google Shape;304;p39"/>
          <p:cNvSpPr/>
          <p:nvPr/>
        </p:nvSpPr>
        <p:spPr>
          <a:xfrm>
            <a:off x="4572000" y="540000"/>
            <a:ext cx="3852000" cy="4063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39"/>
          <p:cNvSpPr txBox="1"/>
          <p:nvPr>
            <p:ph type="title"/>
          </p:nvPr>
        </p:nvSpPr>
        <p:spPr>
          <a:xfrm>
            <a:off x="4817025" y="904125"/>
            <a:ext cx="3220200" cy="204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a:t>A PICTURE ALWAYS REINFORCES THE CONCEPT</a:t>
            </a:r>
            <a:endParaRPr lang="en-GB"/>
          </a:p>
        </p:txBody>
      </p:sp>
      <p:sp>
        <p:nvSpPr>
          <p:cNvPr id="306" name="Google Shape;306;p39"/>
          <p:cNvSpPr txBox="1"/>
          <p:nvPr>
            <p:ph type="body" idx="1"/>
          </p:nvPr>
        </p:nvSpPr>
        <p:spPr>
          <a:xfrm>
            <a:off x="4817025" y="3400425"/>
            <a:ext cx="3036600" cy="966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a:t>Images reveal large amounts of data, so remember: use an image instead of long texts</a:t>
            </a:r>
            <a:endParaRPr lang="en-GB"/>
          </a:p>
        </p:txBody>
      </p:sp>
      <p:pic>
        <p:nvPicPr>
          <p:cNvPr id="307" name="Google Shape;307;p39"/>
          <p:cNvPicPr preferRelativeResize="0"/>
          <p:nvPr/>
        </p:nvPicPr>
        <p:blipFill rotWithShape="1">
          <a:blip r:embed="rId1"/>
          <a:srcRect l="21233" t="1472" r="29852" b="363"/>
          <a:stretch>
            <a:fillRect/>
          </a:stretch>
        </p:blipFill>
        <p:spPr>
          <a:xfrm>
            <a:off x="720000" y="-4750"/>
            <a:ext cx="3852000" cy="5153026"/>
          </a:xfrm>
          <a:prstGeom prst="rect">
            <a:avLst/>
          </a:prstGeom>
          <a:noFill/>
          <a:ln>
            <a:noFill/>
          </a:ln>
        </p:spPr>
      </p:pic>
      <p:cxnSp>
        <p:nvCxnSpPr>
          <p:cNvPr id="308" name="Google Shape;308;p39"/>
          <p:cNvCxnSpPr/>
          <p:nvPr/>
        </p:nvCxnSpPr>
        <p:spPr>
          <a:xfrm rot="10800000" flipH="1">
            <a:off x="3635708" y="4111275"/>
            <a:ext cx="783900" cy="300"/>
          </a:xfrm>
          <a:prstGeom prst="straightConnector1">
            <a:avLst/>
          </a:prstGeom>
          <a:noFill/>
          <a:ln w="76200" cap="flat" cmpd="sng">
            <a:solidFill>
              <a:schemeClr val="dk2"/>
            </a:solidFill>
            <a:prstDash val="solid"/>
            <a:round/>
            <a:headEnd type="none" w="med" len="med"/>
            <a:tailEnd type="none" w="med" len="med"/>
          </a:ln>
        </p:spPr>
      </p:cxnSp>
      <p:cxnSp>
        <p:nvCxnSpPr>
          <p:cNvPr id="309" name="Google Shape;309;p39"/>
          <p:cNvCxnSpPr/>
          <p:nvPr/>
        </p:nvCxnSpPr>
        <p:spPr>
          <a:xfrm rot="10800000" flipH="1">
            <a:off x="4939071" y="3211100"/>
            <a:ext cx="783900" cy="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313" name="Shape 313"/>
        <p:cNvGrpSpPr/>
        <p:nvPr/>
      </p:nvGrpSpPr>
      <p:grpSpPr>
        <a:xfrm>
          <a:off x="0" y="0"/>
          <a:ext cx="0" cy="0"/>
          <a:chOff x="0" y="0"/>
          <a:chExt cx="0" cy="0"/>
        </a:xfrm>
      </p:grpSpPr>
      <p:sp>
        <p:nvSpPr>
          <p:cNvPr id="314" name="Google Shape;314;p40"/>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TIMELINE</a:t>
            </a:r>
            <a:endParaRPr lang="en-GB"/>
          </a:p>
        </p:txBody>
      </p:sp>
      <p:sp>
        <p:nvSpPr>
          <p:cNvPr id="315" name="Google Shape;315;p40"/>
          <p:cNvSpPr txBox="1"/>
          <p:nvPr/>
        </p:nvSpPr>
        <p:spPr>
          <a:xfrm>
            <a:off x="4738075" y="2182431"/>
            <a:ext cx="1247700" cy="34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800">
                <a:solidFill>
                  <a:schemeClr val="dk2"/>
                </a:solidFill>
                <a:latin typeface="Raleway Thin"/>
                <a:ea typeface="Raleway Thin"/>
                <a:cs typeface="Raleway Thin"/>
                <a:sym typeface="Raleway Thin"/>
              </a:rPr>
              <a:t>2015</a:t>
            </a:r>
            <a:endParaRPr sz="1800">
              <a:solidFill>
                <a:schemeClr val="dk2"/>
              </a:solidFill>
              <a:latin typeface="Raleway Thin"/>
              <a:ea typeface="Raleway Thin"/>
              <a:cs typeface="Raleway Thin"/>
              <a:sym typeface="Raleway Thin"/>
            </a:endParaRPr>
          </a:p>
        </p:txBody>
      </p:sp>
      <p:sp>
        <p:nvSpPr>
          <p:cNvPr id="316" name="Google Shape;316;p40"/>
          <p:cNvSpPr txBox="1"/>
          <p:nvPr>
            <p:ph type="subTitle" idx="4294967295"/>
          </p:nvPr>
        </p:nvSpPr>
        <p:spPr>
          <a:xfrm>
            <a:off x="4199007" y="1685107"/>
            <a:ext cx="2352900" cy="606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GB"/>
              <a:t>Saturn is a gas giant and has several rings</a:t>
            </a:r>
            <a:endParaRPr lang="en-GB"/>
          </a:p>
        </p:txBody>
      </p:sp>
      <p:cxnSp>
        <p:nvCxnSpPr>
          <p:cNvPr id="317" name="Google Shape;317;p40"/>
          <p:cNvCxnSpPr/>
          <p:nvPr/>
        </p:nvCxnSpPr>
        <p:spPr>
          <a:xfrm rot="10800000" flipH="1">
            <a:off x="4180058" y="1428300"/>
            <a:ext cx="783900" cy="300"/>
          </a:xfrm>
          <a:prstGeom prst="straightConnector1">
            <a:avLst/>
          </a:prstGeom>
          <a:noFill/>
          <a:ln w="76200" cap="flat" cmpd="sng">
            <a:solidFill>
              <a:schemeClr val="dk1"/>
            </a:solidFill>
            <a:prstDash val="solid"/>
            <a:round/>
            <a:headEnd type="none" w="med" len="med"/>
            <a:tailEnd type="none" w="med" len="med"/>
          </a:ln>
        </p:spPr>
      </p:cxnSp>
      <p:sp>
        <p:nvSpPr>
          <p:cNvPr id="318" name="Google Shape;318;p40"/>
          <p:cNvSpPr txBox="1"/>
          <p:nvPr/>
        </p:nvSpPr>
        <p:spPr>
          <a:xfrm>
            <a:off x="1537025" y="2194341"/>
            <a:ext cx="12477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800">
                <a:solidFill>
                  <a:schemeClr val="dk2"/>
                </a:solidFill>
                <a:latin typeface="Raleway Thin"/>
                <a:ea typeface="Raleway Thin"/>
                <a:cs typeface="Raleway Thin"/>
                <a:sym typeface="Raleway Thin"/>
              </a:rPr>
              <a:t>2005</a:t>
            </a:r>
            <a:endParaRPr sz="1800">
              <a:solidFill>
                <a:schemeClr val="dk2"/>
              </a:solidFill>
              <a:latin typeface="Raleway Thin"/>
              <a:ea typeface="Raleway Thin"/>
              <a:cs typeface="Raleway Thin"/>
              <a:sym typeface="Raleway Thin"/>
            </a:endParaRPr>
          </a:p>
        </p:txBody>
      </p:sp>
      <p:sp>
        <p:nvSpPr>
          <p:cNvPr id="319" name="Google Shape;319;p40"/>
          <p:cNvSpPr txBox="1"/>
          <p:nvPr/>
        </p:nvSpPr>
        <p:spPr>
          <a:xfrm>
            <a:off x="3144313" y="3282369"/>
            <a:ext cx="12477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800">
                <a:solidFill>
                  <a:schemeClr val="dk2"/>
                </a:solidFill>
                <a:latin typeface="Raleway Thin"/>
                <a:ea typeface="Raleway Thin"/>
                <a:cs typeface="Raleway Thin"/>
                <a:sym typeface="Raleway Thin"/>
              </a:rPr>
              <a:t>2010</a:t>
            </a:r>
            <a:endParaRPr sz="1800">
              <a:solidFill>
                <a:schemeClr val="dk2"/>
              </a:solidFill>
              <a:latin typeface="Raleway Thin"/>
              <a:ea typeface="Raleway Thin"/>
              <a:cs typeface="Raleway Thin"/>
              <a:sym typeface="Raleway Thin"/>
            </a:endParaRPr>
          </a:p>
        </p:txBody>
      </p:sp>
      <p:sp>
        <p:nvSpPr>
          <p:cNvPr id="320" name="Google Shape;320;p40"/>
          <p:cNvSpPr txBox="1"/>
          <p:nvPr/>
        </p:nvSpPr>
        <p:spPr>
          <a:xfrm>
            <a:off x="6358888" y="3284750"/>
            <a:ext cx="1247700" cy="45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800">
                <a:solidFill>
                  <a:schemeClr val="dk2"/>
                </a:solidFill>
                <a:latin typeface="Raleway Thin"/>
                <a:ea typeface="Raleway Thin"/>
                <a:cs typeface="Raleway Thin"/>
                <a:sym typeface="Raleway Thin"/>
              </a:rPr>
              <a:t>2020</a:t>
            </a:r>
            <a:endParaRPr sz="1800">
              <a:solidFill>
                <a:schemeClr val="dk2"/>
              </a:solidFill>
              <a:latin typeface="Raleway Thin"/>
              <a:ea typeface="Raleway Thin"/>
              <a:cs typeface="Raleway Thin"/>
              <a:sym typeface="Raleway Thin"/>
            </a:endParaRPr>
          </a:p>
        </p:txBody>
      </p:sp>
      <p:sp>
        <p:nvSpPr>
          <p:cNvPr id="321" name="Google Shape;321;p40"/>
          <p:cNvSpPr txBox="1"/>
          <p:nvPr>
            <p:ph type="subTitle" idx="4294967295"/>
          </p:nvPr>
        </p:nvSpPr>
        <p:spPr>
          <a:xfrm>
            <a:off x="5806300" y="3602385"/>
            <a:ext cx="2352900" cy="606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GB"/>
              <a:t>Jupiter is the biggest planet of them all</a:t>
            </a:r>
            <a:endParaRPr lang="en-GB"/>
          </a:p>
        </p:txBody>
      </p:sp>
      <p:sp>
        <p:nvSpPr>
          <p:cNvPr id="322" name="Google Shape;322;p40"/>
          <p:cNvSpPr txBox="1"/>
          <p:nvPr>
            <p:ph type="subTitle" idx="4294967295"/>
          </p:nvPr>
        </p:nvSpPr>
        <p:spPr>
          <a:xfrm>
            <a:off x="984425" y="1685588"/>
            <a:ext cx="2352900" cy="595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GB"/>
              <a:t>Venus is the second  planet from the Sun</a:t>
            </a:r>
            <a:endParaRPr lang="en-GB"/>
          </a:p>
        </p:txBody>
      </p:sp>
      <p:sp>
        <p:nvSpPr>
          <p:cNvPr id="323" name="Google Shape;323;p40"/>
          <p:cNvSpPr txBox="1"/>
          <p:nvPr>
            <p:ph type="subTitle" idx="4294967295"/>
          </p:nvPr>
        </p:nvSpPr>
        <p:spPr>
          <a:xfrm>
            <a:off x="2591716" y="3604769"/>
            <a:ext cx="2352900" cy="84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GB"/>
              <a:t>Mercury is the closest planet to the Sun</a:t>
            </a:r>
            <a:endParaRPr lang="en-GB"/>
          </a:p>
        </p:txBody>
      </p:sp>
      <p:grpSp>
        <p:nvGrpSpPr>
          <p:cNvPr id="324" name="Google Shape;324;p40"/>
          <p:cNvGrpSpPr/>
          <p:nvPr/>
        </p:nvGrpSpPr>
        <p:grpSpPr>
          <a:xfrm>
            <a:off x="2056150" y="2705213"/>
            <a:ext cx="5038139" cy="569625"/>
            <a:chOff x="2056150" y="2705213"/>
            <a:chExt cx="5038139" cy="569625"/>
          </a:xfrm>
        </p:grpSpPr>
        <p:grpSp>
          <p:nvGrpSpPr>
            <p:cNvPr id="325" name="Google Shape;325;p40"/>
            <p:cNvGrpSpPr/>
            <p:nvPr/>
          </p:nvGrpSpPr>
          <p:grpSpPr>
            <a:xfrm>
              <a:off x="2056150" y="2947125"/>
              <a:ext cx="5038139" cy="86625"/>
              <a:chOff x="2054525" y="2947125"/>
              <a:chExt cx="5038139" cy="86625"/>
            </a:xfrm>
          </p:grpSpPr>
          <p:sp>
            <p:nvSpPr>
              <p:cNvPr id="326" name="Google Shape;326;p40"/>
              <p:cNvSpPr/>
              <p:nvPr/>
            </p:nvSpPr>
            <p:spPr>
              <a:xfrm>
                <a:off x="2057764" y="2947125"/>
                <a:ext cx="5034900" cy="85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40"/>
              <p:cNvSpPr/>
              <p:nvPr/>
            </p:nvSpPr>
            <p:spPr>
              <a:xfrm>
                <a:off x="2054525" y="2947950"/>
                <a:ext cx="212700" cy="85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40"/>
              <p:cNvSpPr/>
              <p:nvPr/>
            </p:nvSpPr>
            <p:spPr>
              <a:xfrm>
                <a:off x="3661820" y="2947950"/>
                <a:ext cx="212700" cy="85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40"/>
              <p:cNvSpPr/>
              <p:nvPr/>
            </p:nvSpPr>
            <p:spPr>
              <a:xfrm>
                <a:off x="5269115" y="2947950"/>
                <a:ext cx="212700" cy="85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40"/>
              <p:cNvSpPr/>
              <p:nvPr/>
            </p:nvSpPr>
            <p:spPr>
              <a:xfrm>
                <a:off x="6876410" y="2947950"/>
                <a:ext cx="212700" cy="85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cxnSp>
          <p:nvCxnSpPr>
            <p:cNvPr id="331" name="Google Shape;331;p40"/>
            <p:cNvCxnSpPr/>
            <p:nvPr/>
          </p:nvCxnSpPr>
          <p:spPr>
            <a:xfrm rot="10800000" flipH="1">
              <a:off x="2161900" y="2705213"/>
              <a:ext cx="1200" cy="153600"/>
            </a:xfrm>
            <a:prstGeom prst="straightConnector1">
              <a:avLst/>
            </a:prstGeom>
            <a:noFill/>
            <a:ln w="9525" cap="flat" cmpd="sng">
              <a:solidFill>
                <a:srgbClr val="D9D9D9"/>
              </a:solidFill>
              <a:prstDash val="solid"/>
              <a:round/>
              <a:headEnd type="none" w="med" len="med"/>
              <a:tailEnd type="none" w="med" len="med"/>
            </a:ln>
          </p:spPr>
        </p:cxnSp>
        <p:cxnSp>
          <p:nvCxnSpPr>
            <p:cNvPr id="332" name="Google Shape;332;p40"/>
            <p:cNvCxnSpPr/>
            <p:nvPr/>
          </p:nvCxnSpPr>
          <p:spPr>
            <a:xfrm rot="10800000" flipH="1">
              <a:off x="5362950" y="2705213"/>
              <a:ext cx="1200" cy="153600"/>
            </a:xfrm>
            <a:prstGeom prst="straightConnector1">
              <a:avLst/>
            </a:prstGeom>
            <a:noFill/>
            <a:ln w="9525" cap="flat" cmpd="sng">
              <a:solidFill>
                <a:srgbClr val="D9D9D9"/>
              </a:solidFill>
              <a:prstDash val="solid"/>
              <a:round/>
              <a:headEnd type="none" w="med" len="med"/>
              <a:tailEnd type="none" w="med" len="med"/>
            </a:ln>
          </p:spPr>
        </p:cxnSp>
        <p:cxnSp>
          <p:nvCxnSpPr>
            <p:cNvPr id="333" name="Google Shape;333;p40"/>
            <p:cNvCxnSpPr/>
            <p:nvPr/>
          </p:nvCxnSpPr>
          <p:spPr>
            <a:xfrm rot="10800000" flipH="1">
              <a:off x="3769200" y="3121225"/>
              <a:ext cx="1200" cy="153600"/>
            </a:xfrm>
            <a:prstGeom prst="straightConnector1">
              <a:avLst/>
            </a:prstGeom>
            <a:noFill/>
            <a:ln w="9525" cap="flat" cmpd="sng">
              <a:solidFill>
                <a:srgbClr val="D9D9D9"/>
              </a:solidFill>
              <a:prstDash val="solid"/>
              <a:round/>
              <a:headEnd type="none" w="med" len="med"/>
              <a:tailEnd type="none" w="med" len="med"/>
            </a:ln>
          </p:spPr>
        </p:cxnSp>
        <p:cxnSp>
          <p:nvCxnSpPr>
            <p:cNvPr id="334" name="Google Shape;334;p40"/>
            <p:cNvCxnSpPr/>
            <p:nvPr/>
          </p:nvCxnSpPr>
          <p:spPr>
            <a:xfrm rot="10800000" flipH="1">
              <a:off x="6982150" y="3121238"/>
              <a:ext cx="1200" cy="153600"/>
            </a:xfrm>
            <a:prstGeom prst="straightConnector1">
              <a:avLst/>
            </a:prstGeom>
            <a:noFill/>
            <a:ln w="9525" cap="flat" cmpd="sng">
              <a:solidFill>
                <a:srgbClr val="D9D9D9"/>
              </a:solidFill>
              <a:prstDash val="solid"/>
              <a:round/>
              <a:headEnd type="none" w="med" len="med"/>
              <a:tailEnd type="none" w="med" len="med"/>
            </a:ln>
          </p:spPr>
        </p:cxnSp>
      </p:grpSp>
      <p:grpSp>
        <p:nvGrpSpPr>
          <p:cNvPr id="335" name="Google Shape;335;p40"/>
          <p:cNvGrpSpPr/>
          <p:nvPr/>
        </p:nvGrpSpPr>
        <p:grpSpPr>
          <a:xfrm>
            <a:off x="1982728" y="3122866"/>
            <a:ext cx="355863" cy="361911"/>
            <a:chOff x="7967103" y="2415041"/>
            <a:chExt cx="355863" cy="361911"/>
          </a:xfrm>
        </p:grpSpPr>
        <p:sp>
          <p:nvSpPr>
            <p:cNvPr id="336" name="Google Shape;336;p4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4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4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4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4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4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4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4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4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4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4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7" name="Google Shape;347;p40"/>
          <p:cNvGrpSpPr/>
          <p:nvPr/>
        </p:nvGrpSpPr>
        <p:grpSpPr>
          <a:xfrm>
            <a:off x="3590042" y="2542870"/>
            <a:ext cx="356245" cy="317607"/>
            <a:chOff x="4880567" y="1535870"/>
            <a:chExt cx="356245" cy="317607"/>
          </a:xfrm>
        </p:grpSpPr>
        <p:sp>
          <p:nvSpPr>
            <p:cNvPr id="348" name="Google Shape;348;p4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4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4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4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4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3" name="Google Shape;353;p40"/>
          <p:cNvGrpSpPr/>
          <p:nvPr/>
        </p:nvGrpSpPr>
        <p:grpSpPr>
          <a:xfrm>
            <a:off x="6797052" y="2587596"/>
            <a:ext cx="371395" cy="272857"/>
            <a:chOff x="6188327" y="2955408"/>
            <a:chExt cx="371395" cy="272857"/>
          </a:xfrm>
        </p:grpSpPr>
        <p:sp>
          <p:nvSpPr>
            <p:cNvPr id="354" name="Google Shape;354;p4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355;p4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6" name="Google Shape;356;p40"/>
          <p:cNvGrpSpPr/>
          <p:nvPr/>
        </p:nvGrpSpPr>
        <p:grpSpPr>
          <a:xfrm>
            <a:off x="5224633" y="3122871"/>
            <a:ext cx="301661" cy="371013"/>
            <a:chOff x="5782845" y="2906521"/>
            <a:chExt cx="301661" cy="371013"/>
          </a:xfrm>
        </p:grpSpPr>
        <p:sp>
          <p:nvSpPr>
            <p:cNvPr id="357" name="Google Shape;357;p4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4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359;p4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363" name="Shape 363"/>
        <p:cNvGrpSpPr/>
        <p:nvPr/>
      </p:nvGrpSpPr>
      <p:grpSpPr>
        <a:xfrm>
          <a:off x="0" y="0"/>
          <a:ext cx="0" cy="0"/>
          <a:chOff x="0" y="0"/>
          <a:chExt cx="0" cy="0"/>
        </a:xfrm>
      </p:grpSpPr>
      <p:sp>
        <p:nvSpPr>
          <p:cNvPr id="364" name="Google Shape;364;p41"/>
          <p:cNvSpPr txBox="1"/>
          <p:nvPr>
            <p:ph type="title"/>
          </p:nvPr>
        </p:nvSpPr>
        <p:spPr>
          <a:xfrm>
            <a:off x="719775" y="762000"/>
            <a:ext cx="7748100" cy="61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latin typeface="Raleway Thin"/>
                <a:ea typeface="Raleway Thin"/>
                <a:cs typeface="Raleway Thin"/>
                <a:sym typeface="Raleway Thin"/>
              </a:rPr>
              <a:t>LITERATURE </a:t>
            </a:r>
            <a:r>
              <a:rPr lang="en-GB"/>
              <a:t>REVIEW</a:t>
            </a:r>
            <a:endParaRPr>
              <a:latin typeface="Raleway Thin"/>
              <a:ea typeface="Raleway Thin"/>
              <a:cs typeface="Raleway Thin"/>
              <a:sym typeface="Raleway Thin"/>
            </a:endParaRPr>
          </a:p>
        </p:txBody>
      </p:sp>
      <p:sp>
        <p:nvSpPr>
          <p:cNvPr id="365" name="Google Shape;365;p41"/>
          <p:cNvSpPr txBox="1"/>
          <p:nvPr>
            <p:ph type="subTitle" idx="1"/>
          </p:nvPr>
        </p:nvSpPr>
        <p:spPr>
          <a:xfrm>
            <a:off x="1840835" y="2568479"/>
            <a:ext cx="2352900" cy="362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GB"/>
              <a:t>THEORY 1</a:t>
            </a:r>
            <a:endParaRPr lang="en-GB"/>
          </a:p>
        </p:txBody>
      </p:sp>
      <p:sp>
        <p:nvSpPr>
          <p:cNvPr id="366" name="Google Shape;366;p41"/>
          <p:cNvSpPr txBox="1"/>
          <p:nvPr>
            <p:ph type="subTitle" idx="2"/>
          </p:nvPr>
        </p:nvSpPr>
        <p:spPr>
          <a:xfrm>
            <a:off x="1836875" y="2910495"/>
            <a:ext cx="2352900" cy="139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Mercury is the closest planet to the Sun and the smallest one in the Solar System</a:t>
            </a:r>
            <a:r>
              <a:rPr lang="en-GB"/>
              <a:t>—it’s only a bit larger than the Moon</a:t>
            </a:r>
            <a:endParaRPr lang="en-GB"/>
          </a:p>
          <a:p>
            <a:pPr marL="0" lvl="0" indent="0" algn="r" rtl="0">
              <a:spcBef>
                <a:spcPts val="1600"/>
              </a:spcBef>
              <a:spcAft>
                <a:spcPts val="1600"/>
              </a:spcAft>
              <a:buNone/>
            </a:pPr>
          </a:p>
        </p:txBody>
      </p:sp>
      <p:sp>
        <p:nvSpPr>
          <p:cNvPr id="367" name="Google Shape;367;p41"/>
          <p:cNvSpPr txBox="1"/>
          <p:nvPr>
            <p:ph type="subTitle" idx="3"/>
          </p:nvPr>
        </p:nvSpPr>
        <p:spPr>
          <a:xfrm>
            <a:off x="4954235" y="2568479"/>
            <a:ext cx="2352900" cy="362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a:t>THEORY 2</a:t>
            </a:r>
            <a:endParaRPr lang="en-GB"/>
          </a:p>
        </p:txBody>
      </p:sp>
      <p:sp>
        <p:nvSpPr>
          <p:cNvPr id="368" name="Google Shape;368;p41"/>
          <p:cNvSpPr txBox="1"/>
          <p:nvPr>
            <p:ph type="subTitle" idx="4"/>
          </p:nvPr>
        </p:nvSpPr>
        <p:spPr>
          <a:xfrm>
            <a:off x="4950275" y="2910495"/>
            <a:ext cx="2352900" cy="139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Venus has a beautiful name and is the second  planet from the Sun. It’s terribly hot—even hotter than Mercury</a:t>
            </a:r>
            <a:endParaRPr lang="en-GB"/>
          </a:p>
          <a:p>
            <a:pPr marL="0" lvl="0" indent="0" algn="l" rtl="0">
              <a:spcBef>
                <a:spcPts val="1600"/>
              </a:spcBef>
              <a:spcAft>
                <a:spcPts val="1600"/>
              </a:spcAft>
              <a:buNone/>
            </a:pPr>
          </a:p>
        </p:txBody>
      </p:sp>
      <p:grpSp>
        <p:nvGrpSpPr>
          <p:cNvPr id="369" name="Google Shape;369;p41"/>
          <p:cNvGrpSpPr/>
          <p:nvPr/>
        </p:nvGrpSpPr>
        <p:grpSpPr>
          <a:xfrm>
            <a:off x="4950268" y="2043370"/>
            <a:ext cx="485488" cy="483993"/>
            <a:chOff x="3513010" y="3816134"/>
            <a:chExt cx="362223" cy="361108"/>
          </a:xfrm>
        </p:grpSpPr>
        <p:sp>
          <p:nvSpPr>
            <p:cNvPr id="370" name="Google Shape;370;p41"/>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371;p41"/>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372;p41"/>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41"/>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4" name="Google Shape;374;p41"/>
          <p:cNvSpPr/>
          <p:nvPr/>
        </p:nvSpPr>
        <p:spPr>
          <a:xfrm>
            <a:off x="3636625" y="2071975"/>
            <a:ext cx="466691" cy="4553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375" name="Google Shape;375;p41"/>
          <p:cNvCxnSpPr/>
          <p:nvPr/>
        </p:nvCxnSpPr>
        <p:spPr>
          <a:xfrm>
            <a:off x="4572000" y="2943225"/>
            <a:ext cx="0" cy="904200"/>
          </a:xfrm>
          <a:prstGeom prst="straightConnector1">
            <a:avLst/>
          </a:prstGeom>
          <a:noFill/>
          <a:ln w="76200" cap="flat" cmpd="sng">
            <a:solidFill>
              <a:schemeClr val="dk1"/>
            </a:solidFill>
            <a:prstDash val="solid"/>
            <a:round/>
            <a:headEnd type="none" w="med" len="med"/>
            <a:tailEnd type="none" w="med" len="med"/>
          </a:ln>
        </p:spPr>
      </p:cxnSp>
      <p:cxnSp>
        <p:nvCxnSpPr>
          <p:cNvPr id="376" name="Google Shape;376;p41"/>
          <p:cNvCxnSpPr/>
          <p:nvPr/>
        </p:nvCxnSpPr>
        <p:spPr>
          <a:xfrm rot="10800000" flipH="1">
            <a:off x="4183283" y="1428600"/>
            <a:ext cx="783900" cy="300"/>
          </a:xfrm>
          <a:prstGeom prst="straightConnector1">
            <a:avLst/>
          </a:prstGeom>
          <a:noFill/>
          <a:ln w="76200" cap="flat" cmpd="sng">
            <a:solidFill>
              <a:schemeClr val="dk1"/>
            </a:solidFill>
            <a:prstDash val="solid"/>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380" name="Shape 380"/>
        <p:cNvGrpSpPr/>
        <p:nvPr/>
      </p:nvGrpSpPr>
      <p:grpSpPr>
        <a:xfrm>
          <a:off x="0" y="0"/>
          <a:ext cx="0" cy="0"/>
          <a:chOff x="0" y="0"/>
          <a:chExt cx="0" cy="0"/>
        </a:xfrm>
      </p:grpSpPr>
      <p:sp>
        <p:nvSpPr>
          <p:cNvPr id="381" name="Google Shape;381;p42"/>
          <p:cNvSpPr/>
          <p:nvPr/>
        </p:nvSpPr>
        <p:spPr>
          <a:xfrm>
            <a:off x="0" y="963750"/>
            <a:ext cx="9144000" cy="3216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382;p42"/>
          <p:cNvSpPr txBox="1"/>
          <p:nvPr>
            <p:ph type="title"/>
          </p:nvPr>
        </p:nvSpPr>
        <p:spPr>
          <a:xfrm>
            <a:off x="1757400" y="1624013"/>
            <a:ext cx="5629200" cy="1600500"/>
          </a:xfrm>
          <a:prstGeom prst="rect">
            <a:avLst/>
          </a:prstGeom>
        </p:spPr>
        <p:txBody>
          <a:bodyPr spcFirstLastPara="1" wrap="square" lIns="90000" tIns="91425" rIns="91425" bIns="91425" anchor="ctr" anchorCtr="0">
            <a:noAutofit/>
          </a:bodyPr>
          <a:lstStyle/>
          <a:p>
            <a:pPr marL="0" lvl="0" indent="0" algn="ctr" rtl="0">
              <a:spcBef>
                <a:spcPts val="0"/>
              </a:spcBef>
              <a:spcAft>
                <a:spcPts val="0"/>
              </a:spcAft>
              <a:buNone/>
            </a:pPr>
            <a:r>
              <a:rPr lang="en-GB">
                <a:solidFill>
                  <a:schemeClr val="lt1"/>
                </a:solidFill>
              </a:rPr>
              <a:t>AWESOME</a:t>
            </a:r>
            <a:r>
              <a:rPr lang="en-GB"/>
              <a:t> WORDS</a:t>
            </a:r>
            <a:endParaRPr lang="en-GB"/>
          </a:p>
        </p:txBody>
      </p:sp>
      <p:cxnSp>
        <p:nvCxnSpPr>
          <p:cNvPr id="383" name="Google Shape;383;p42"/>
          <p:cNvCxnSpPr/>
          <p:nvPr/>
        </p:nvCxnSpPr>
        <p:spPr>
          <a:xfrm rot="10800000" flipH="1">
            <a:off x="4180058" y="3518863"/>
            <a:ext cx="783900" cy="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387" name="Shape 387"/>
        <p:cNvGrpSpPr/>
        <p:nvPr/>
      </p:nvGrpSpPr>
      <p:grpSpPr>
        <a:xfrm>
          <a:off x="0" y="0"/>
          <a:ext cx="0" cy="0"/>
          <a:chOff x="0" y="0"/>
          <a:chExt cx="0" cy="0"/>
        </a:xfrm>
      </p:grpSpPr>
      <p:grpSp>
        <p:nvGrpSpPr>
          <p:cNvPr id="388" name="Google Shape;388;p43"/>
          <p:cNvGrpSpPr/>
          <p:nvPr/>
        </p:nvGrpSpPr>
        <p:grpSpPr>
          <a:xfrm>
            <a:off x="1029600" y="1933726"/>
            <a:ext cx="7091250" cy="1940155"/>
            <a:chOff x="1029600" y="1933726"/>
            <a:chExt cx="7091250" cy="1940155"/>
          </a:xfrm>
        </p:grpSpPr>
        <p:grpSp>
          <p:nvGrpSpPr>
            <p:cNvPr id="389" name="Google Shape;389;p43"/>
            <p:cNvGrpSpPr/>
            <p:nvPr/>
          </p:nvGrpSpPr>
          <p:grpSpPr>
            <a:xfrm>
              <a:off x="1029600" y="1933726"/>
              <a:ext cx="7091250" cy="1939267"/>
              <a:chOff x="1038075" y="1574752"/>
              <a:chExt cx="7091250" cy="1939267"/>
            </a:xfrm>
          </p:grpSpPr>
          <p:sp>
            <p:nvSpPr>
              <p:cNvPr id="390" name="Google Shape;390;p43"/>
              <p:cNvSpPr/>
              <p:nvPr/>
            </p:nvSpPr>
            <p:spPr>
              <a:xfrm>
                <a:off x="2479500" y="1574752"/>
                <a:ext cx="1344600" cy="3273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391;p43"/>
              <p:cNvSpPr/>
              <p:nvPr/>
            </p:nvSpPr>
            <p:spPr>
              <a:xfrm>
                <a:off x="3911401" y="1574752"/>
                <a:ext cx="1344600" cy="3273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 name="Google Shape;392;p43"/>
              <p:cNvSpPr/>
              <p:nvPr/>
            </p:nvSpPr>
            <p:spPr>
              <a:xfrm>
                <a:off x="5343302" y="1576508"/>
                <a:ext cx="1344600" cy="3273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 name="Google Shape;393;p43"/>
              <p:cNvSpPr/>
              <p:nvPr/>
            </p:nvSpPr>
            <p:spPr>
              <a:xfrm>
                <a:off x="6765774" y="1576508"/>
                <a:ext cx="1344600" cy="3273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4" name="Google Shape;394;p43"/>
              <p:cNvGrpSpPr/>
              <p:nvPr/>
            </p:nvGrpSpPr>
            <p:grpSpPr>
              <a:xfrm>
                <a:off x="1038075" y="1998951"/>
                <a:ext cx="7091250" cy="1515069"/>
                <a:chOff x="1047800" y="2149676"/>
                <a:chExt cx="7091250" cy="1515069"/>
              </a:xfrm>
            </p:grpSpPr>
            <p:sp>
              <p:nvSpPr>
                <p:cNvPr id="395" name="Google Shape;395;p43"/>
                <p:cNvSpPr/>
                <p:nvPr/>
              </p:nvSpPr>
              <p:spPr>
                <a:xfrm>
                  <a:off x="1047800" y="2581865"/>
                  <a:ext cx="1314300" cy="219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 name="Google Shape;396;p43"/>
                <p:cNvSpPr/>
                <p:nvPr/>
              </p:nvSpPr>
              <p:spPr>
                <a:xfrm>
                  <a:off x="1047800" y="2149676"/>
                  <a:ext cx="1314300" cy="219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 name="Google Shape;397;p43"/>
                <p:cNvSpPr/>
                <p:nvPr/>
              </p:nvSpPr>
              <p:spPr>
                <a:xfrm>
                  <a:off x="1047800" y="3012310"/>
                  <a:ext cx="1314300" cy="219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 name="Google Shape;398;p43"/>
                <p:cNvSpPr/>
                <p:nvPr/>
              </p:nvSpPr>
              <p:spPr>
                <a:xfrm>
                  <a:off x="2495850" y="2581698"/>
                  <a:ext cx="5640600" cy="219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 name="Google Shape;399;p43"/>
                <p:cNvSpPr/>
                <p:nvPr/>
              </p:nvSpPr>
              <p:spPr>
                <a:xfrm>
                  <a:off x="2498450" y="2149676"/>
                  <a:ext cx="5640600" cy="219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 name="Google Shape;400;p43"/>
                <p:cNvSpPr/>
                <p:nvPr/>
              </p:nvSpPr>
              <p:spPr>
                <a:xfrm>
                  <a:off x="2484150" y="3013721"/>
                  <a:ext cx="5640600" cy="219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 name="Google Shape;401;p43"/>
                <p:cNvSpPr/>
                <p:nvPr/>
              </p:nvSpPr>
              <p:spPr>
                <a:xfrm>
                  <a:off x="1047800" y="3445744"/>
                  <a:ext cx="1314300" cy="219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 name="Google Shape;402;p43"/>
                <p:cNvSpPr/>
                <p:nvPr/>
              </p:nvSpPr>
              <p:spPr>
                <a:xfrm>
                  <a:off x="2484175" y="3445744"/>
                  <a:ext cx="5640600" cy="219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403" name="Google Shape;403;p43"/>
            <p:cNvSpPr/>
            <p:nvPr/>
          </p:nvSpPr>
          <p:spPr>
            <a:xfrm>
              <a:off x="2475075" y="2357175"/>
              <a:ext cx="1666200" cy="219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 name="Google Shape;404;p43"/>
            <p:cNvSpPr/>
            <p:nvPr/>
          </p:nvSpPr>
          <p:spPr>
            <a:xfrm>
              <a:off x="4097500" y="2789625"/>
              <a:ext cx="1666200" cy="219000"/>
            </a:xfrm>
            <a:prstGeom prst="rect">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 name="Google Shape;405;p43"/>
            <p:cNvSpPr/>
            <p:nvPr/>
          </p:nvSpPr>
          <p:spPr>
            <a:xfrm>
              <a:off x="3511775" y="3222075"/>
              <a:ext cx="1666200" cy="219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 name="Google Shape;406;p43"/>
            <p:cNvSpPr/>
            <p:nvPr/>
          </p:nvSpPr>
          <p:spPr>
            <a:xfrm>
              <a:off x="3087900" y="3654881"/>
              <a:ext cx="3890400" cy="219000"/>
            </a:xfrm>
            <a:prstGeom prst="rect">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7" name="Google Shape;407;p43"/>
          <p:cNvSpPr txBox="1"/>
          <p:nvPr/>
        </p:nvSpPr>
        <p:spPr>
          <a:xfrm>
            <a:off x="2475075" y="1933725"/>
            <a:ext cx="1314300" cy="330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b="1">
                <a:solidFill>
                  <a:schemeClr val="dk2"/>
                </a:solidFill>
                <a:latin typeface="Raleway"/>
                <a:ea typeface="Raleway"/>
                <a:cs typeface="Raleway"/>
                <a:sym typeface="Raleway"/>
              </a:rPr>
              <a:t>JULY</a:t>
            </a:r>
            <a:endParaRPr b="1">
              <a:solidFill>
                <a:schemeClr val="dk2"/>
              </a:solidFill>
              <a:latin typeface="Raleway"/>
              <a:ea typeface="Raleway"/>
              <a:cs typeface="Raleway"/>
              <a:sym typeface="Raleway"/>
            </a:endParaRPr>
          </a:p>
        </p:txBody>
      </p:sp>
      <p:sp>
        <p:nvSpPr>
          <p:cNvPr id="408" name="Google Shape;408;p43"/>
          <p:cNvSpPr txBox="1"/>
          <p:nvPr/>
        </p:nvSpPr>
        <p:spPr>
          <a:xfrm>
            <a:off x="3914859" y="1933725"/>
            <a:ext cx="1314300" cy="330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b="1">
                <a:solidFill>
                  <a:schemeClr val="dk2"/>
                </a:solidFill>
                <a:latin typeface="Raleway"/>
                <a:ea typeface="Raleway"/>
                <a:cs typeface="Raleway"/>
                <a:sym typeface="Raleway"/>
              </a:rPr>
              <a:t>AUGUST </a:t>
            </a:r>
            <a:endParaRPr b="1">
              <a:solidFill>
                <a:schemeClr val="dk2"/>
              </a:solidFill>
              <a:latin typeface="Raleway"/>
              <a:ea typeface="Raleway"/>
              <a:cs typeface="Raleway"/>
              <a:sym typeface="Raleway"/>
            </a:endParaRPr>
          </a:p>
        </p:txBody>
      </p:sp>
      <p:sp>
        <p:nvSpPr>
          <p:cNvPr id="409" name="Google Shape;409;p43"/>
          <p:cNvSpPr txBox="1"/>
          <p:nvPr/>
        </p:nvSpPr>
        <p:spPr>
          <a:xfrm>
            <a:off x="5342042" y="1933725"/>
            <a:ext cx="1314300" cy="330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b="1">
                <a:solidFill>
                  <a:schemeClr val="dk2"/>
                </a:solidFill>
                <a:latin typeface="Raleway"/>
                <a:ea typeface="Raleway"/>
                <a:cs typeface="Raleway"/>
                <a:sym typeface="Raleway"/>
              </a:rPr>
              <a:t>SEPTEMBER</a:t>
            </a:r>
            <a:endParaRPr b="1">
              <a:solidFill>
                <a:schemeClr val="dk2"/>
              </a:solidFill>
              <a:latin typeface="Raleway"/>
              <a:ea typeface="Raleway"/>
              <a:cs typeface="Raleway"/>
              <a:sym typeface="Raleway"/>
            </a:endParaRPr>
          </a:p>
        </p:txBody>
      </p:sp>
      <p:sp>
        <p:nvSpPr>
          <p:cNvPr id="410" name="Google Shape;410;p43"/>
          <p:cNvSpPr txBox="1"/>
          <p:nvPr/>
        </p:nvSpPr>
        <p:spPr>
          <a:xfrm>
            <a:off x="6763501" y="1933725"/>
            <a:ext cx="1314300" cy="330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b="1">
                <a:solidFill>
                  <a:schemeClr val="dk2"/>
                </a:solidFill>
                <a:latin typeface="Raleway"/>
                <a:ea typeface="Raleway"/>
                <a:cs typeface="Raleway"/>
                <a:sym typeface="Raleway"/>
              </a:rPr>
              <a:t>OCTOBER</a:t>
            </a:r>
            <a:endParaRPr b="1">
              <a:solidFill>
                <a:schemeClr val="dk2"/>
              </a:solidFill>
              <a:latin typeface="Raleway"/>
              <a:ea typeface="Raleway"/>
              <a:cs typeface="Raleway"/>
              <a:sym typeface="Raleway"/>
            </a:endParaRPr>
          </a:p>
        </p:txBody>
      </p:sp>
      <p:sp>
        <p:nvSpPr>
          <p:cNvPr id="411" name="Google Shape;411;p43"/>
          <p:cNvSpPr txBox="1"/>
          <p:nvPr/>
        </p:nvSpPr>
        <p:spPr>
          <a:xfrm>
            <a:off x="3508550" y="3366969"/>
            <a:ext cx="1666200" cy="29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chemeClr val="lt1"/>
                </a:solidFill>
                <a:latin typeface="Raleway"/>
                <a:ea typeface="Raleway"/>
                <a:cs typeface="Raleway"/>
                <a:sym typeface="Raleway"/>
              </a:rPr>
              <a:t>JUL 20 - AUG 28</a:t>
            </a:r>
            <a:endParaRPr sz="1200">
              <a:solidFill>
                <a:schemeClr val="lt1"/>
              </a:solidFill>
              <a:latin typeface="Raleway"/>
              <a:ea typeface="Raleway"/>
              <a:cs typeface="Raleway"/>
              <a:sym typeface="Raleway"/>
            </a:endParaRPr>
          </a:p>
        </p:txBody>
      </p:sp>
      <p:sp>
        <p:nvSpPr>
          <p:cNvPr id="412" name="Google Shape;412;p43"/>
          <p:cNvSpPr txBox="1"/>
          <p:nvPr/>
        </p:nvSpPr>
        <p:spPr>
          <a:xfrm>
            <a:off x="1035300" y="2264475"/>
            <a:ext cx="1314300" cy="404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b="1">
                <a:solidFill>
                  <a:schemeClr val="dk2"/>
                </a:solidFill>
                <a:latin typeface="Raleway"/>
                <a:ea typeface="Raleway"/>
                <a:cs typeface="Raleway"/>
                <a:sym typeface="Raleway"/>
              </a:rPr>
              <a:t>PHASE  01</a:t>
            </a:r>
            <a:endParaRPr b="1">
              <a:solidFill>
                <a:schemeClr val="dk2"/>
              </a:solidFill>
              <a:latin typeface="Raleway"/>
              <a:ea typeface="Raleway"/>
              <a:cs typeface="Raleway"/>
              <a:sym typeface="Raleway"/>
            </a:endParaRPr>
          </a:p>
        </p:txBody>
      </p:sp>
      <p:sp>
        <p:nvSpPr>
          <p:cNvPr id="413" name="Google Shape;413;p43"/>
          <p:cNvSpPr txBox="1"/>
          <p:nvPr/>
        </p:nvSpPr>
        <p:spPr>
          <a:xfrm>
            <a:off x="1050425" y="3556963"/>
            <a:ext cx="1314300" cy="404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a:solidFill>
                  <a:schemeClr val="dk2"/>
                </a:solidFill>
                <a:latin typeface="Raleway"/>
                <a:ea typeface="Raleway"/>
                <a:cs typeface="Raleway"/>
                <a:sym typeface="Raleway"/>
              </a:rPr>
              <a:t>TASK 01</a:t>
            </a:r>
            <a:endParaRPr>
              <a:solidFill>
                <a:schemeClr val="dk2"/>
              </a:solidFill>
              <a:latin typeface="Raleway"/>
              <a:ea typeface="Raleway"/>
              <a:cs typeface="Raleway"/>
              <a:sym typeface="Raleway"/>
            </a:endParaRPr>
          </a:p>
        </p:txBody>
      </p:sp>
      <p:sp>
        <p:nvSpPr>
          <p:cNvPr id="414" name="Google Shape;414;p43"/>
          <p:cNvSpPr txBox="1"/>
          <p:nvPr/>
        </p:nvSpPr>
        <p:spPr>
          <a:xfrm>
            <a:off x="1050425" y="2689900"/>
            <a:ext cx="1314300" cy="37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a:solidFill>
                  <a:schemeClr val="lt1"/>
                </a:solidFill>
                <a:latin typeface="Raleway"/>
                <a:ea typeface="Raleway"/>
                <a:cs typeface="Raleway"/>
                <a:sym typeface="Raleway"/>
              </a:rPr>
              <a:t>TASK 01</a:t>
            </a:r>
            <a:endParaRPr>
              <a:solidFill>
                <a:schemeClr val="lt1"/>
              </a:solidFill>
              <a:latin typeface="Raleway"/>
              <a:ea typeface="Raleway"/>
              <a:cs typeface="Raleway"/>
              <a:sym typeface="Raleway"/>
            </a:endParaRPr>
          </a:p>
        </p:txBody>
      </p:sp>
      <p:sp>
        <p:nvSpPr>
          <p:cNvPr id="415" name="Google Shape;415;p43"/>
          <p:cNvSpPr txBox="1"/>
          <p:nvPr/>
        </p:nvSpPr>
        <p:spPr>
          <a:xfrm>
            <a:off x="1050425" y="3127838"/>
            <a:ext cx="1314300" cy="37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b="1">
                <a:solidFill>
                  <a:schemeClr val="dk2"/>
                </a:solidFill>
                <a:latin typeface="Raleway"/>
                <a:ea typeface="Raleway"/>
                <a:cs typeface="Raleway"/>
                <a:sym typeface="Raleway"/>
              </a:rPr>
              <a:t>PHASE</a:t>
            </a:r>
            <a:r>
              <a:rPr lang="en-GB">
                <a:solidFill>
                  <a:schemeClr val="dk2"/>
                </a:solidFill>
                <a:latin typeface="Raleway"/>
                <a:ea typeface="Raleway"/>
                <a:cs typeface="Raleway"/>
                <a:sym typeface="Raleway"/>
              </a:rPr>
              <a:t> </a:t>
            </a:r>
            <a:r>
              <a:rPr lang="en-GB" b="1">
                <a:solidFill>
                  <a:schemeClr val="dk2"/>
                </a:solidFill>
                <a:latin typeface="Raleway"/>
                <a:ea typeface="Raleway"/>
                <a:cs typeface="Raleway"/>
                <a:sym typeface="Raleway"/>
              </a:rPr>
              <a:t>02</a:t>
            </a:r>
            <a:endParaRPr b="1">
              <a:solidFill>
                <a:schemeClr val="dk2"/>
              </a:solidFill>
              <a:latin typeface="Raleway"/>
              <a:ea typeface="Raleway"/>
              <a:cs typeface="Raleway"/>
              <a:sym typeface="Raleway"/>
            </a:endParaRPr>
          </a:p>
        </p:txBody>
      </p:sp>
      <p:sp>
        <p:nvSpPr>
          <p:cNvPr id="416" name="Google Shape;416;p43"/>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SCHEDULE</a:t>
            </a:r>
            <a:endParaRPr lang="en-GB"/>
          </a:p>
        </p:txBody>
      </p:sp>
      <p:cxnSp>
        <p:nvCxnSpPr>
          <p:cNvPr id="417" name="Google Shape;417;p43"/>
          <p:cNvCxnSpPr/>
          <p:nvPr/>
        </p:nvCxnSpPr>
        <p:spPr>
          <a:xfrm rot="10800000" flipH="1">
            <a:off x="4180058" y="1383700"/>
            <a:ext cx="783900" cy="300"/>
          </a:xfrm>
          <a:prstGeom prst="straightConnector1">
            <a:avLst/>
          </a:prstGeom>
          <a:noFill/>
          <a:ln w="76200" cap="flat" cmpd="sng">
            <a:solidFill>
              <a:schemeClr val="dk1"/>
            </a:solidFill>
            <a:prstDash val="solid"/>
            <a:round/>
            <a:headEnd type="none" w="med" len="med"/>
            <a:tailEnd type="none" w="med" len="med"/>
          </a:ln>
        </p:spPr>
      </p:cxnSp>
      <p:sp>
        <p:nvSpPr>
          <p:cNvPr id="418" name="Google Shape;418;p43"/>
          <p:cNvSpPr txBox="1"/>
          <p:nvPr/>
        </p:nvSpPr>
        <p:spPr>
          <a:xfrm>
            <a:off x="2486325" y="2505075"/>
            <a:ext cx="1666200" cy="50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chemeClr val="lt1"/>
                </a:solidFill>
                <a:latin typeface="Raleway"/>
                <a:ea typeface="Raleway"/>
                <a:cs typeface="Raleway"/>
                <a:sym typeface="Raleway"/>
              </a:rPr>
              <a:t>JUL 01 - AUG 10</a:t>
            </a:r>
            <a:endParaRPr sz="1200">
              <a:solidFill>
                <a:schemeClr val="lt1"/>
              </a:solidFill>
              <a:latin typeface="Raleway"/>
              <a:ea typeface="Raleway"/>
              <a:cs typeface="Raleway"/>
              <a:sym typeface="Raleway"/>
            </a:endParaRPr>
          </a:p>
        </p:txBody>
      </p:sp>
      <p:sp>
        <p:nvSpPr>
          <p:cNvPr id="419" name="Google Shape;419;p43"/>
          <p:cNvSpPr txBox="1"/>
          <p:nvPr/>
        </p:nvSpPr>
        <p:spPr>
          <a:xfrm>
            <a:off x="4097500" y="2921500"/>
            <a:ext cx="1666200" cy="50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chemeClr val="lt1"/>
                </a:solidFill>
                <a:latin typeface="Raleway"/>
                <a:ea typeface="Raleway"/>
                <a:cs typeface="Raleway"/>
                <a:sym typeface="Raleway"/>
              </a:rPr>
              <a:t>AUG 11</a:t>
            </a:r>
            <a:r>
              <a:rPr lang="en-GB" sz="1200">
                <a:solidFill>
                  <a:schemeClr val="lt1"/>
                </a:solidFill>
                <a:latin typeface="Raleway"/>
                <a:ea typeface="Raleway"/>
                <a:cs typeface="Raleway"/>
                <a:sym typeface="Raleway"/>
              </a:rPr>
              <a:t> - SEPT 10</a:t>
            </a:r>
            <a:endParaRPr sz="1200">
              <a:solidFill>
                <a:schemeClr val="lt1"/>
              </a:solidFill>
              <a:latin typeface="Raleway"/>
              <a:ea typeface="Raleway"/>
              <a:cs typeface="Raleway"/>
              <a:sym typeface="Raleway"/>
            </a:endParaRPr>
          </a:p>
        </p:txBody>
      </p:sp>
      <p:sp>
        <p:nvSpPr>
          <p:cNvPr id="420" name="Google Shape;420;p43"/>
          <p:cNvSpPr txBox="1"/>
          <p:nvPr/>
        </p:nvSpPr>
        <p:spPr>
          <a:xfrm>
            <a:off x="3084675" y="3822350"/>
            <a:ext cx="3890400" cy="29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chemeClr val="lt1"/>
                </a:solidFill>
                <a:latin typeface="Raleway"/>
                <a:ea typeface="Raleway"/>
                <a:cs typeface="Raleway"/>
                <a:sym typeface="Raleway"/>
              </a:rPr>
              <a:t>JUL 13 - OCT 5</a:t>
            </a:r>
            <a:endParaRPr sz="1200">
              <a:solidFill>
                <a:schemeClr val="lt1"/>
              </a:solidFill>
              <a:latin typeface="Raleway"/>
              <a:ea typeface="Raleway"/>
              <a:cs typeface="Raleway"/>
              <a:sym typeface="Raleway"/>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424" name="Shape 424"/>
        <p:cNvGrpSpPr/>
        <p:nvPr/>
      </p:nvGrpSpPr>
      <p:grpSpPr>
        <a:xfrm>
          <a:off x="0" y="0"/>
          <a:ext cx="0" cy="0"/>
          <a:chOff x="0" y="0"/>
          <a:chExt cx="0" cy="0"/>
        </a:xfrm>
      </p:grpSpPr>
      <p:grpSp>
        <p:nvGrpSpPr>
          <p:cNvPr id="425" name="Google Shape;425;p44"/>
          <p:cNvGrpSpPr/>
          <p:nvPr/>
        </p:nvGrpSpPr>
        <p:grpSpPr>
          <a:xfrm>
            <a:off x="3315783" y="1876414"/>
            <a:ext cx="2512435" cy="2175113"/>
            <a:chOff x="2921250" y="1876425"/>
            <a:chExt cx="3305400" cy="2175113"/>
          </a:xfrm>
        </p:grpSpPr>
        <p:sp>
          <p:nvSpPr>
            <p:cNvPr id="426" name="Google Shape;426;p44"/>
            <p:cNvSpPr/>
            <p:nvPr/>
          </p:nvSpPr>
          <p:spPr>
            <a:xfrm>
              <a:off x="2921250" y="1876425"/>
              <a:ext cx="3305400" cy="2019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7" name="Google Shape;427;p44"/>
            <p:cNvGrpSpPr/>
            <p:nvPr/>
          </p:nvGrpSpPr>
          <p:grpSpPr>
            <a:xfrm>
              <a:off x="2921250" y="1876425"/>
              <a:ext cx="3305400" cy="2175113"/>
              <a:chOff x="2921250" y="1876425"/>
              <a:chExt cx="3305400" cy="2175113"/>
            </a:xfrm>
          </p:grpSpPr>
          <p:sp>
            <p:nvSpPr>
              <p:cNvPr id="428" name="Google Shape;428;p44"/>
              <p:cNvSpPr/>
              <p:nvPr/>
            </p:nvSpPr>
            <p:spPr>
              <a:xfrm>
                <a:off x="4577082" y="2909925"/>
                <a:ext cx="1647000" cy="10335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44"/>
              <p:cNvSpPr/>
              <p:nvPr/>
            </p:nvSpPr>
            <p:spPr>
              <a:xfrm>
                <a:off x="2924075" y="1876425"/>
                <a:ext cx="1647000" cy="10335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 name="Google Shape;430;p44"/>
              <p:cNvSpPr/>
              <p:nvPr/>
            </p:nvSpPr>
            <p:spPr>
              <a:xfrm>
                <a:off x="2921250" y="3876938"/>
                <a:ext cx="3305400" cy="174600"/>
              </a:xfrm>
              <a:prstGeom prst="rect">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 name="Google Shape;431;p44"/>
              <p:cNvSpPr/>
              <p:nvPr/>
            </p:nvSpPr>
            <p:spPr>
              <a:xfrm>
                <a:off x="4284488" y="3724275"/>
                <a:ext cx="590400" cy="152400"/>
              </a:xfrm>
              <a:prstGeom prst="round2SameRect">
                <a:avLst>
                  <a:gd name="adj1" fmla="val 50000"/>
                  <a:gd name="adj2"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432" name="Google Shape;432;p44"/>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METHODOLOGY</a:t>
            </a:r>
            <a:endParaRPr lang="en-GB"/>
          </a:p>
        </p:txBody>
      </p:sp>
      <p:grpSp>
        <p:nvGrpSpPr>
          <p:cNvPr id="433" name="Google Shape;433;p44"/>
          <p:cNvGrpSpPr/>
          <p:nvPr/>
        </p:nvGrpSpPr>
        <p:grpSpPr>
          <a:xfrm>
            <a:off x="5066980" y="3062652"/>
            <a:ext cx="328955" cy="464648"/>
            <a:chOff x="1333682" y="3344330"/>
            <a:chExt cx="271213" cy="383088"/>
          </a:xfrm>
        </p:grpSpPr>
        <p:sp>
          <p:nvSpPr>
            <p:cNvPr id="434" name="Google Shape;434;p44"/>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 name="Google Shape;435;p44"/>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 name="Google Shape;436;p44"/>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 name="Google Shape;437;p44"/>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44"/>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44"/>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44"/>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 name="Google Shape;441;p44"/>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 name="Google Shape;442;p44"/>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 name="Google Shape;443;p44"/>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 name="Google Shape;444;p44"/>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5" name="Google Shape;445;p44"/>
          <p:cNvGrpSpPr/>
          <p:nvPr/>
        </p:nvGrpSpPr>
        <p:grpSpPr>
          <a:xfrm>
            <a:off x="3740661" y="3081507"/>
            <a:ext cx="428329" cy="426938"/>
            <a:chOff x="852385" y="1510916"/>
            <a:chExt cx="353145" cy="351998"/>
          </a:xfrm>
        </p:grpSpPr>
        <p:sp>
          <p:nvSpPr>
            <p:cNvPr id="446" name="Google Shape;446;p44"/>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 name="Google Shape;447;p44"/>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 name="Google Shape;448;p44"/>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49" name="Google Shape;449;p44"/>
          <p:cNvSpPr/>
          <p:nvPr/>
        </p:nvSpPr>
        <p:spPr>
          <a:xfrm>
            <a:off x="5029461" y="2181376"/>
            <a:ext cx="384943" cy="382763"/>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450" name="Google Shape;450;p44"/>
          <p:cNvCxnSpPr/>
          <p:nvPr/>
        </p:nvCxnSpPr>
        <p:spPr>
          <a:xfrm>
            <a:off x="2973750" y="2238525"/>
            <a:ext cx="280200" cy="1500"/>
          </a:xfrm>
          <a:prstGeom prst="straightConnector1">
            <a:avLst/>
          </a:prstGeom>
          <a:noFill/>
          <a:ln w="9525" cap="flat" cmpd="sng">
            <a:solidFill>
              <a:schemeClr val="lt1"/>
            </a:solidFill>
            <a:prstDash val="solid"/>
            <a:round/>
            <a:headEnd type="none" w="med" len="med"/>
            <a:tailEnd type="none" w="med" len="med"/>
          </a:ln>
        </p:spPr>
      </p:cxnSp>
      <p:cxnSp>
        <p:nvCxnSpPr>
          <p:cNvPr id="451" name="Google Shape;451;p44"/>
          <p:cNvCxnSpPr/>
          <p:nvPr/>
        </p:nvCxnSpPr>
        <p:spPr>
          <a:xfrm>
            <a:off x="2973750" y="3395150"/>
            <a:ext cx="280200" cy="1500"/>
          </a:xfrm>
          <a:prstGeom prst="straightConnector1">
            <a:avLst/>
          </a:prstGeom>
          <a:noFill/>
          <a:ln w="9525" cap="flat" cmpd="sng">
            <a:solidFill>
              <a:schemeClr val="lt1"/>
            </a:solidFill>
            <a:prstDash val="solid"/>
            <a:round/>
            <a:headEnd type="none" w="med" len="med"/>
            <a:tailEnd type="none" w="med" len="med"/>
          </a:ln>
        </p:spPr>
      </p:cxnSp>
      <p:cxnSp>
        <p:nvCxnSpPr>
          <p:cNvPr id="452" name="Google Shape;452;p44"/>
          <p:cNvCxnSpPr/>
          <p:nvPr/>
        </p:nvCxnSpPr>
        <p:spPr>
          <a:xfrm>
            <a:off x="5913000" y="2238525"/>
            <a:ext cx="280200" cy="1500"/>
          </a:xfrm>
          <a:prstGeom prst="straightConnector1">
            <a:avLst/>
          </a:prstGeom>
          <a:noFill/>
          <a:ln w="9525" cap="flat" cmpd="sng">
            <a:solidFill>
              <a:schemeClr val="lt1"/>
            </a:solidFill>
            <a:prstDash val="solid"/>
            <a:round/>
            <a:headEnd type="none" w="med" len="med"/>
            <a:tailEnd type="none" w="med" len="med"/>
          </a:ln>
        </p:spPr>
      </p:cxnSp>
      <p:cxnSp>
        <p:nvCxnSpPr>
          <p:cNvPr id="453" name="Google Shape;453;p44"/>
          <p:cNvCxnSpPr/>
          <p:nvPr/>
        </p:nvCxnSpPr>
        <p:spPr>
          <a:xfrm>
            <a:off x="5913000" y="3395153"/>
            <a:ext cx="280200" cy="1500"/>
          </a:xfrm>
          <a:prstGeom prst="straightConnector1">
            <a:avLst/>
          </a:prstGeom>
          <a:noFill/>
          <a:ln w="9525" cap="flat" cmpd="sng">
            <a:solidFill>
              <a:schemeClr val="lt1"/>
            </a:solidFill>
            <a:prstDash val="solid"/>
            <a:round/>
            <a:headEnd type="none" w="med" len="med"/>
            <a:tailEnd type="none" w="med" len="med"/>
          </a:ln>
        </p:spPr>
      </p:cxnSp>
      <p:sp>
        <p:nvSpPr>
          <p:cNvPr id="454" name="Google Shape;454;p44"/>
          <p:cNvSpPr txBox="1"/>
          <p:nvPr>
            <p:ph type="subTitle" idx="4294967295"/>
          </p:nvPr>
        </p:nvSpPr>
        <p:spPr>
          <a:xfrm>
            <a:off x="954224" y="1924050"/>
            <a:ext cx="1971900" cy="362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GB" sz="1800" b="1"/>
              <a:t>RESEARCH</a:t>
            </a:r>
            <a:endParaRPr sz="1800" b="1"/>
          </a:p>
        </p:txBody>
      </p:sp>
      <p:sp>
        <p:nvSpPr>
          <p:cNvPr id="455" name="Google Shape;455;p44"/>
          <p:cNvSpPr txBox="1"/>
          <p:nvPr>
            <p:ph type="subTitle" idx="4294967295"/>
          </p:nvPr>
        </p:nvSpPr>
        <p:spPr>
          <a:xfrm>
            <a:off x="950550" y="2192250"/>
            <a:ext cx="1971900" cy="8478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GB" sz="1400"/>
              <a:t>Mercury is the closest to the Sun</a:t>
            </a:r>
            <a:endParaRPr sz="1400">
              <a:solidFill>
                <a:schemeClr val="dk2"/>
              </a:solidFill>
            </a:endParaRPr>
          </a:p>
        </p:txBody>
      </p:sp>
      <p:sp>
        <p:nvSpPr>
          <p:cNvPr id="456" name="Google Shape;456;p44"/>
          <p:cNvSpPr txBox="1"/>
          <p:nvPr>
            <p:ph type="subTitle" idx="4294967295"/>
          </p:nvPr>
        </p:nvSpPr>
        <p:spPr>
          <a:xfrm>
            <a:off x="954224" y="3086025"/>
            <a:ext cx="1971900" cy="362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GB" sz="1800" b="1"/>
              <a:t>DATA STUDIES</a:t>
            </a:r>
            <a:endParaRPr sz="1800" b="1"/>
          </a:p>
        </p:txBody>
      </p:sp>
      <p:sp>
        <p:nvSpPr>
          <p:cNvPr id="457" name="Google Shape;457;p44"/>
          <p:cNvSpPr txBox="1"/>
          <p:nvPr>
            <p:ph type="subTitle" idx="4294967295"/>
          </p:nvPr>
        </p:nvSpPr>
        <p:spPr>
          <a:xfrm>
            <a:off x="950550" y="3354225"/>
            <a:ext cx="1971900" cy="8478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GB" sz="1400"/>
              <a:t>Venus </a:t>
            </a:r>
            <a:r>
              <a:rPr lang="en-GB" sz="1400"/>
              <a:t>is the second  planet from the Sun</a:t>
            </a:r>
            <a:endParaRPr sz="1400">
              <a:solidFill>
                <a:schemeClr val="dk2"/>
              </a:solidFill>
            </a:endParaRPr>
          </a:p>
        </p:txBody>
      </p:sp>
      <p:sp>
        <p:nvSpPr>
          <p:cNvPr id="458" name="Google Shape;458;p44"/>
          <p:cNvSpPr txBox="1"/>
          <p:nvPr>
            <p:ph type="subTitle" idx="4294967295"/>
          </p:nvPr>
        </p:nvSpPr>
        <p:spPr>
          <a:xfrm>
            <a:off x="6231074" y="1924038"/>
            <a:ext cx="1971900" cy="362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sz="1800" b="1"/>
              <a:t>ANALYSIS</a:t>
            </a:r>
            <a:endParaRPr sz="1800" b="1"/>
          </a:p>
        </p:txBody>
      </p:sp>
      <p:sp>
        <p:nvSpPr>
          <p:cNvPr id="459" name="Google Shape;459;p44"/>
          <p:cNvSpPr txBox="1"/>
          <p:nvPr>
            <p:ph type="subTitle" idx="4294967295"/>
          </p:nvPr>
        </p:nvSpPr>
        <p:spPr>
          <a:xfrm>
            <a:off x="6236925" y="2192238"/>
            <a:ext cx="1971900" cy="847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GB" sz="1400"/>
              <a:t>Mars</a:t>
            </a:r>
            <a:r>
              <a:rPr lang="en-GB" sz="1400"/>
              <a:t> is full of iron oxide dust</a:t>
            </a:r>
            <a:endParaRPr sz="1400">
              <a:solidFill>
                <a:schemeClr val="dk2"/>
              </a:solidFill>
            </a:endParaRPr>
          </a:p>
        </p:txBody>
      </p:sp>
      <p:sp>
        <p:nvSpPr>
          <p:cNvPr id="460" name="Google Shape;460;p44"/>
          <p:cNvSpPr txBox="1"/>
          <p:nvPr>
            <p:ph type="subTitle" idx="4294967295"/>
          </p:nvPr>
        </p:nvSpPr>
        <p:spPr>
          <a:xfrm>
            <a:off x="6240599" y="3086013"/>
            <a:ext cx="1971900" cy="362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sz="1800" b="1"/>
              <a:t>COMPARISON</a:t>
            </a:r>
            <a:endParaRPr sz="1800" b="1"/>
          </a:p>
        </p:txBody>
      </p:sp>
      <p:sp>
        <p:nvSpPr>
          <p:cNvPr id="461" name="Google Shape;461;p44"/>
          <p:cNvSpPr txBox="1"/>
          <p:nvPr>
            <p:ph type="subTitle" idx="4294967295"/>
          </p:nvPr>
        </p:nvSpPr>
        <p:spPr>
          <a:xfrm>
            <a:off x="6236925" y="3354213"/>
            <a:ext cx="1971900" cy="847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GB" sz="1400"/>
              <a:t>Jupiter is the biggest planet of them all</a:t>
            </a:r>
            <a:endParaRPr sz="1400"/>
          </a:p>
        </p:txBody>
      </p:sp>
      <p:grpSp>
        <p:nvGrpSpPr>
          <p:cNvPr id="462" name="Google Shape;462;p44"/>
          <p:cNvGrpSpPr/>
          <p:nvPr/>
        </p:nvGrpSpPr>
        <p:grpSpPr>
          <a:xfrm>
            <a:off x="3740664" y="2168307"/>
            <a:ext cx="428323" cy="408908"/>
            <a:chOff x="4126815" y="2760704"/>
            <a:chExt cx="380393" cy="363118"/>
          </a:xfrm>
        </p:grpSpPr>
        <p:sp>
          <p:nvSpPr>
            <p:cNvPr id="463" name="Google Shape;463;p44"/>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44"/>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 name="Google Shape;465;p44"/>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 name="Google Shape;466;p44"/>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cxnSp>
        <p:nvCxnSpPr>
          <p:cNvPr id="467" name="Google Shape;467;p44"/>
          <p:cNvCxnSpPr/>
          <p:nvPr/>
        </p:nvCxnSpPr>
        <p:spPr>
          <a:xfrm rot="10800000" flipH="1">
            <a:off x="4180058" y="1438125"/>
            <a:ext cx="783900" cy="300"/>
          </a:xfrm>
          <a:prstGeom prst="straightConnector1">
            <a:avLst/>
          </a:prstGeom>
          <a:noFill/>
          <a:ln w="76200" cap="flat" cmpd="sng">
            <a:solidFill>
              <a:schemeClr val="dk1"/>
            </a:solidFill>
            <a:prstDash val="solid"/>
            <a:round/>
            <a:headEnd type="none" w="med" len="med"/>
            <a:tailEnd type="none" w="med" len="med"/>
          </a:ln>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471" name="Shape 471"/>
        <p:cNvGrpSpPr/>
        <p:nvPr/>
      </p:nvGrpSpPr>
      <p:grpSpPr>
        <a:xfrm>
          <a:off x="0" y="0"/>
          <a:ext cx="0" cy="0"/>
          <a:chOff x="0" y="0"/>
          <a:chExt cx="0" cy="0"/>
        </a:xfrm>
      </p:grpSpPr>
      <p:sp>
        <p:nvSpPr>
          <p:cNvPr id="472" name="Google Shape;472;p45"/>
          <p:cNvSpPr txBox="1"/>
          <p:nvPr>
            <p:ph type="title"/>
          </p:nvPr>
        </p:nvSpPr>
        <p:spPr>
          <a:xfrm>
            <a:off x="1431750" y="2074224"/>
            <a:ext cx="6280500" cy="145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solidFill>
                  <a:schemeClr val="lt1"/>
                </a:solidFill>
              </a:rPr>
              <a:t>12,000</a:t>
            </a:r>
            <a:endParaRPr>
              <a:solidFill>
                <a:schemeClr val="lt1"/>
              </a:solidFill>
            </a:endParaRPr>
          </a:p>
        </p:txBody>
      </p:sp>
      <p:sp>
        <p:nvSpPr>
          <p:cNvPr id="473" name="Google Shape;473;p45"/>
          <p:cNvSpPr txBox="1"/>
          <p:nvPr>
            <p:ph type="body" idx="1"/>
          </p:nvPr>
        </p:nvSpPr>
        <p:spPr>
          <a:xfrm>
            <a:off x="1611600" y="3217200"/>
            <a:ext cx="5920800" cy="460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Big numbers catch your audience’s attention</a:t>
            </a:r>
            <a:endParaRPr lang="en-GB"/>
          </a:p>
        </p:txBody>
      </p:sp>
      <p:sp>
        <p:nvSpPr>
          <p:cNvPr id="474" name="Google Shape;474;p45"/>
          <p:cNvSpPr txBox="1"/>
          <p:nvPr>
            <p:ph type="title" idx="2"/>
          </p:nvPr>
        </p:nvSpPr>
        <p:spPr>
          <a:xfrm>
            <a:off x="3853500" y="762000"/>
            <a:ext cx="4570500" cy="666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RESULTS ANALYSIS</a:t>
            </a:r>
            <a:endParaRPr lang="en-GB"/>
          </a:p>
        </p:txBody>
      </p:sp>
      <p:cxnSp>
        <p:nvCxnSpPr>
          <p:cNvPr id="475" name="Google Shape;475;p45"/>
          <p:cNvCxnSpPr/>
          <p:nvPr/>
        </p:nvCxnSpPr>
        <p:spPr>
          <a:xfrm rot="10800000" flipH="1">
            <a:off x="7530008" y="1438125"/>
            <a:ext cx="783900" cy="300"/>
          </a:xfrm>
          <a:prstGeom prst="straightConnector1">
            <a:avLst/>
          </a:prstGeom>
          <a:noFill/>
          <a:ln w="76200" cap="flat" cmpd="sng">
            <a:solidFill>
              <a:schemeClr val="dk1"/>
            </a:solidFill>
            <a:prstDash val="solid"/>
            <a:round/>
            <a:headEnd type="none" w="med" len="med"/>
            <a:tailEnd type="none"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479" name="Shape 479"/>
        <p:cNvGrpSpPr/>
        <p:nvPr/>
      </p:nvGrpSpPr>
      <p:grpSpPr>
        <a:xfrm>
          <a:off x="0" y="0"/>
          <a:ext cx="0" cy="0"/>
          <a:chOff x="0" y="0"/>
          <a:chExt cx="0" cy="0"/>
        </a:xfrm>
      </p:grpSpPr>
      <p:sp>
        <p:nvSpPr>
          <p:cNvPr id="480" name="Google Shape;480;p46"/>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RESULT ANALYSIS</a:t>
            </a:r>
            <a:endParaRPr lang="en-GB"/>
          </a:p>
        </p:txBody>
      </p:sp>
      <p:sp>
        <p:nvSpPr>
          <p:cNvPr id="481" name="Google Shape;481;p46"/>
          <p:cNvSpPr/>
          <p:nvPr/>
        </p:nvSpPr>
        <p:spPr>
          <a:xfrm>
            <a:off x="992025" y="3714351"/>
            <a:ext cx="3219300" cy="4128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 name="Google Shape;482;p46"/>
          <p:cNvSpPr txBox="1"/>
          <p:nvPr/>
        </p:nvSpPr>
        <p:spPr>
          <a:xfrm>
            <a:off x="1754163" y="3587451"/>
            <a:ext cx="1896300" cy="66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800">
                <a:solidFill>
                  <a:schemeClr val="dk2"/>
                </a:solidFill>
                <a:latin typeface="Raleway Thin"/>
                <a:ea typeface="Raleway Thin"/>
                <a:cs typeface="Raleway Thin"/>
                <a:sym typeface="Raleway Thin"/>
              </a:rPr>
              <a:t>1</a:t>
            </a:r>
            <a:r>
              <a:rPr lang="en-GB" sz="2800">
                <a:solidFill>
                  <a:schemeClr val="dk2"/>
                </a:solidFill>
                <a:latin typeface="Raleway Thin"/>
                <a:ea typeface="Raleway Thin"/>
                <a:cs typeface="Raleway Thin"/>
                <a:sym typeface="Raleway Thin"/>
              </a:rPr>
              <a:t>,000,000 </a:t>
            </a:r>
            <a:endParaRPr sz="2800">
              <a:solidFill>
                <a:schemeClr val="dk2"/>
              </a:solidFill>
              <a:latin typeface="Raleway Thin"/>
              <a:ea typeface="Raleway Thin"/>
              <a:cs typeface="Raleway Thin"/>
              <a:sym typeface="Raleway Thin"/>
            </a:endParaRPr>
          </a:p>
        </p:txBody>
      </p:sp>
      <p:cxnSp>
        <p:nvCxnSpPr>
          <p:cNvPr id="483" name="Google Shape;483;p46"/>
          <p:cNvCxnSpPr/>
          <p:nvPr/>
        </p:nvCxnSpPr>
        <p:spPr>
          <a:xfrm rot="10800000" flipH="1">
            <a:off x="4183283" y="1428600"/>
            <a:ext cx="783900" cy="300"/>
          </a:xfrm>
          <a:prstGeom prst="straightConnector1">
            <a:avLst/>
          </a:prstGeom>
          <a:noFill/>
          <a:ln w="76200" cap="flat" cmpd="sng">
            <a:solidFill>
              <a:schemeClr val="dk1"/>
            </a:solidFill>
            <a:prstDash val="solid"/>
            <a:round/>
            <a:headEnd type="none" w="med" len="med"/>
            <a:tailEnd type="none" w="med" len="med"/>
          </a:ln>
        </p:spPr>
      </p:cxnSp>
      <p:pic>
        <p:nvPicPr>
          <p:cNvPr id="484" name="Google Shape;484;p46" title="Gráfico">
            <a:hlinkClick r:id="rId1"/>
          </p:cNvPr>
          <p:cNvPicPr preferRelativeResize="0"/>
          <p:nvPr/>
        </p:nvPicPr>
        <p:blipFill rotWithShape="1">
          <a:blip r:embed="rId2"/>
          <a:srcRect l="8740" r="5818" b="9966"/>
          <a:stretch>
            <a:fillRect/>
          </a:stretch>
        </p:blipFill>
        <p:spPr>
          <a:xfrm>
            <a:off x="4910200" y="1792225"/>
            <a:ext cx="3219375" cy="1871424"/>
          </a:xfrm>
          <a:prstGeom prst="rect">
            <a:avLst/>
          </a:prstGeom>
          <a:noFill/>
          <a:ln>
            <a:noFill/>
          </a:ln>
        </p:spPr>
      </p:pic>
      <p:sp>
        <p:nvSpPr>
          <p:cNvPr id="485" name="Google Shape;485;p46"/>
          <p:cNvSpPr txBox="1"/>
          <p:nvPr/>
        </p:nvSpPr>
        <p:spPr>
          <a:xfrm>
            <a:off x="6129917" y="1477725"/>
            <a:ext cx="921300" cy="327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solidFill>
                  <a:schemeClr val="dk2"/>
                </a:solidFill>
                <a:latin typeface="Raleway"/>
                <a:ea typeface="Raleway"/>
                <a:cs typeface="Raleway"/>
                <a:sym typeface="Raleway"/>
              </a:rPr>
              <a:t>VENUS</a:t>
            </a:r>
            <a:endParaRPr sz="1200">
              <a:solidFill>
                <a:schemeClr val="dk2"/>
              </a:solidFill>
              <a:latin typeface="Raleway"/>
              <a:ea typeface="Raleway"/>
              <a:cs typeface="Raleway"/>
              <a:sym typeface="Raleway"/>
            </a:endParaRPr>
          </a:p>
        </p:txBody>
      </p:sp>
      <p:sp>
        <p:nvSpPr>
          <p:cNvPr id="486" name="Google Shape;486;p46"/>
          <p:cNvSpPr/>
          <p:nvPr/>
        </p:nvSpPr>
        <p:spPr>
          <a:xfrm>
            <a:off x="5829375" y="1609725"/>
            <a:ext cx="300600" cy="101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46"/>
          <p:cNvSpPr txBox="1"/>
          <p:nvPr/>
        </p:nvSpPr>
        <p:spPr>
          <a:xfrm>
            <a:off x="7213176" y="1477725"/>
            <a:ext cx="921300" cy="327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solidFill>
                  <a:schemeClr val="dk2"/>
                </a:solidFill>
                <a:latin typeface="Raleway"/>
                <a:ea typeface="Raleway"/>
                <a:cs typeface="Raleway"/>
                <a:sym typeface="Raleway"/>
              </a:rPr>
              <a:t>MARS</a:t>
            </a:r>
            <a:endParaRPr sz="1200">
              <a:solidFill>
                <a:schemeClr val="dk2"/>
              </a:solidFill>
              <a:latin typeface="Raleway"/>
              <a:ea typeface="Raleway"/>
              <a:cs typeface="Raleway"/>
              <a:sym typeface="Raleway"/>
            </a:endParaRPr>
          </a:p>
        </p:txBody>
      </p:sp>
      <p:sp>
        <p:nvSpPr>
          <p:cNvPr id="488" name="Google Shape;488;p46"/>
          <p:cNvSpPr/>
          <p:nvPr/>
        </p:nvSpPr>
        <p:spPr>
          <a:xfrm>
            <a:off x="6912634" y="1609725"/>
            <a:ext cx="300600" cy="101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9" name="Google Shape;489;p46"/>
          <p:cNvGrpSpPr/>
          <p:nvPr/>
        </p:nvGrpSpPr>
        <p:grpSpPr>
          <a:xfrm>
            <a:off x="6017733" y="3801579"/>
            <a:ext cx="274093" cy="254814"/>
            <a:chOff x="2609571" y="3824958"/>
            <a:chExt cx="373627" cy="347347"/>
          </a:xfrm>
        </p:grpSpPr>
        <p:sp>
          <p:nvSpPr>
            <p:cNvPr id="490" name="Google Shape;490;p4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 name="Google Shape;491;p4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2" name="Google Shape;492;p46"/>
          <p:cNvGrpSpPr/>
          <p:nvPr/>
        </p:nvGrpSpPr>
        <p:grpSpPr>
          <a:xfrm>
            <a:off x="6822274" y="3782556"/>
            <a:ext cx="244882" cy="273836"/>
            <a:chOff x="861113" y="2885746"/>
            <a:chExt cx="333809" cy="373277"/>
          </a:xfrm>
        </p:grpSpPr>
        <p:sp>
          <p:nvSpPr>
            <p:cNvPr id="493" name="Google Shape;493;p4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 name="Google Shape;494;p4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 name="Google Shape;495;p4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6" name="Google Shape;496;p46"/>
          <p:cNvSpPr/>
          <p:nvPr/>
        </p:nvSpPr>
        <p:spPr>
          <a:xfrm>
            <a:off x="5251373" y="3827180"/>
            <a:ext cx="279669" cy="229212"/>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7" name="Google Shape;497;p46"/>
          <p:cNvGrpSpPr/>
          <p:nvPr/>
        </p:nvGrpSpPr>
        <p:grpSpPr>
          <a:xfrm>
            <a:off x="7569022" y="3824877"/>
            <a:ext cx="301902" cy="231515"/>
            <a:chOff x="3042703" y="1529137"/>
            <a:chExt cx="411535" cy="315587"/>
          </a:xfrm>
        </p:grpSpPr>
        <p:sp>
          <p:nvSpPr>
            <p:cNvPr id="498" name="Google Shape;498;p4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 name="Google Shape;499;p4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 name="Google Shape;500;p4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 name="Google Shape;501;p4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 name="Google Shape;502;p4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4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4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4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4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4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08" name="Google Shape;508;p46"/>
          <p:cNvSpPr txBox="1"/>
          <p:nvPr/>
        </p:nvSpPr>
        <p:spPr>
          <a:xfrm>
            <a:off x="4914975" y="4098600"/>
            <a:ext cx="3509100" cy="48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solidFill>
                  <a:schemeClr val="dk2"/>
                </a:solidFill>
                <a:latin typeface="Raleway"/>
                <a:ea typeface="Raleway"/>
                <a:cs typeface="Raleway"/>
                <a:sym typeface="Raleway"/>
              </a:rPr>
              <a:t>To modify this graph, click on it, follow the link, change the data and paste the resulting graph here</a:t>
            </a:r>
            <a:endParaRPr sz="1000">
              <a:solidFill>
                <a:schemeClr val="dk2"/>
              </a:solidFill>
              <a:latin typeface="Raleway"/>
              <a:ea typeface="Raleway"/>
              <a:cs typeface="Raleway"/>
              <a:sym typeface="Raleway"/>
            </a:endParaRPr>
          </a:p>
          <a:p>
            <a:pPr marL="0" lvl="0" indent="0" algn="l" rtl="0">
              <a:spcBef>
                <a:spcPts val="0"/>
              </a:spcBef>
              <a:spcAft>
                <a:spcPts val="0"/>
              </a:spcAft>
              <a:buNone/>
            </a:pPr>
            <a:endParaRPr>
              <a:latin typeface="Raleway"/>
              <a:ea typeface="Raleway"/>
              <a:cs typeface="Raleway"/>
              <a:sym typeface="Raleway"/>
            </a:endParaRPr>
          </a:p>
        </p:txBody>
      </p:sp>
      <p:sp>
        <p:nvSpPr>
          <p:cNvPr id="509" name="Google Shape;509;p46"/>
          <p:cNvSpPr txBox="1"/>
          <p:nvPr/>
        </p:nvSpPr>
        <p:spPr>
          <a:xfrm>
            <a:off x="1716225" y="2235945"/>
            <a:ext cx="1896300" cy="38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solidFill>
                  <a:schemeClr val="dk2"/>
                </a:solidFill>
                <a:latin typeface="Raleway"/>
                <a:ea typeface="Raleway"/>
                <a:cs typeface="Raleway"/>
                <a:sym typeface="Raleway"/>
              </a:rPr>
              <a:t>Leads this month</a:t>
            </a:r>
            <a:endParaRPr>
              <a:solidFill>
                <a:schemeClr val="dk2"/>
              </a:solidFill>
              <a:latin typeface="Raleway"/>
              <a:ea typeface="Raleway"/>
              <a:cs typeface="Raleway"/>
              <a:sym typeface="Raleway"/>
            </a:endParaRPr>
          </a:p>
          <a:p>
            <a:pPr marL="0" lvl="0" indent="0" algn="l" rtl="0">
              <a:spcBef>
                <a:spcPts val="0"/>
              </a:spcBef>
              <a:spcAft>
                <a:spcPts val="0"/>
              </a:spcAft>
              <a:buNone/>
            </a:pPr>
            <a:endParaRPr>
              <a:latin typeface="Raleway"/>
              <a:ea typeface="Raleway"/>
              <a:cs typeface="Raleway"/>
              <a:sym typeface="Raleway"/>
            </a:endParaRPr>
          </a:p>
        </p:txBody>
      </p:sp>
      <p:grpSp>
        <p:nvGrpSpPr>
          <p:cNvPr id="510" name="Google Shape;510;p46"/>
          <p:cNvGrpSpPr/>
          <p:nvPr/>
        </p:nvGrpSpPr>
        <p:grpSpPr>
          <a:xfrm>
            <a:off x="1020578" y="1978978"/>
            <a:ext cx="525419" cy="385911"/>
            <a:chOff x="1289311" y="2926222"/>
            <a:chExt cx="408156" cy="299783"/>
          </a:xfrm>
        </p:grpSpPr>
        <p:sp>
          <p:nvSpPr>
            <p:cNvPr id="511" name="Google Shape;511;p46"/>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46"/>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3" name="Google Shape;513;p46"/>
          <p:cNvGrpSpPr/>
          <p:nvPr/>
        </p:nvGrpSpPr>
        <p:grpSpPr>
          <a:xfrm>
            <a:off x="1040336" y="2851694"/>
            <a:ext cx="485922" cy="432209"/>
            <a:chOff x="854261" y="2908813"/>
            <a:chExt cx="377474" cy="335748"/>
          </a:xfrm>
        </p:grpSpPr>
        <p:sp>
          <p:nvSpPr>
            <p:cNvPr id="514" name="Google Shape;514;p46"/>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 name="Google Shape;515;p46"/>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 name="Google Shape;516;p46"/>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 name="Google Shape;517;p46"/>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 name="Google Shape;518;p46"/>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19" name="Google Shape;519;p46"/>
          <p:cNvSpPr txBox="1"/>
          <p:nvPr/>
        </p:nvSpPr>
        <p:spPr>
          <a:xfrm>
            <a:off x="1716225" y="2012725"/>
            <a:ext cx="1390800" cy="273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dk2"/>
                </a:solidFill>
                <a:latin typeface="Raleway"/>
                <a:ea typeface="Raleway"/>
                <a:cs typeface="Raleway"/>
                <a:sym typeface="Raleway"/>
              </a:rPr>
              <a:t>5,408</a:t>
            </a:r>
            <a:endParaRPr b="1">
              <a:solidFill>
                <a:schemeClr val="dk2"/>
              </a:solidFill>
              <a:latin typeface="Raleway"/>
              <a:ea typeface="Raleway"/>
              <a:cs typeface="Raleway"/>
              <a:sym typeface="Raleway"/>
            </a:endParaRPr>
          </a:p>
          <a:p>
            <a:pPr marL="0" lvl="0" indent="0" algn="l" rtl="0">
              <a:spcBef>
                <a:spcPts val="0"/>
              </a:spcBef>
              <a:spcAft>
                <a:spcPts val="0"/>
              </a:spcAft>
              <a:buNone/>
            </a:pPr>
            <a:endParaRPr>
              <a:latin typeface="Raleway"/>
              <a:ea typeface="Raleway"/>
              <a:cs typeface="Raleway"/>
              <a:sym typeface="Raleway"/>
            </a:endParaRPr>
          </a:p>
        </p:txBody>
      </p:sp>
      <p:grpSp>
        <p:nvGrpSpPr>
          <p:cNvPr id="520" name="Google Shape;520;p46"/>
          <p:cNvGrpSpPr/>
          <p:nvPr/>
        </p:nvGrpSpPr>
        <p:grpSpPr>
          <a:xfrm>
            <a:off x="1740178" y="1978957"/>
            <a:ext cx="2471100" cy="106526"/>
            <a:chOff x="1740178" y="1978957"/>
            <a:chExt cx="2471100" cy="106526"/>
          </a:xfrm>
        </p:grpSpPr>
        <p:sp>
          <p:nvSpPr>
            <p:cNvPr id="521" name="Google Shape;521;p46"/>
            <p:cNvSpPr/>
            <p:nvPr/>
          </p:nvSpPr>
          <p:spPr>
            <a:xfrm>
              <a:off x="1740178" y="1978957"/>
              <a:ext cx="2471100" cy="106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 name="Google Shape;522;p46"/>
            <p:cNvSpPr/>
            <p:nvPr/>
          </p:nvSpPr>
          <p:spPr>
            <a:xfrm>
              <a:off x="1740178" y="1978983"/>
              <a:ext cx="1553400" cy="106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3" name="Google Shape;523;p46"/>
          <p:cNvGrpSpPr/>
          <p:nvPr/>
        </p:nvGrpSpPr>
        <p:grpSpPr>
          <a:xfrm>
            <a:off x="1695850" y="2851700"/>
            <a:ext cx="2515500" cy="106546"/>
            <a:chOff x="1695850" y="2851700"/>
            <a:chExt cx="2515500" cy="106546"/>
          </a:xfrm>
        </p:grpSpPr>
        <p:sp>
          <p:nvSpPr>
            <p:cNvPr id="524" name="Google Shape;524;p46"/>
            <p:cNvSpPr/>
            <p:nvPr/>
          </p:nvSpPr>
          <p:spPr>
            <a:xfrm>
              <a:off x="1695850" y="2851700"/>
              <a:ext cx="2515500" cy="106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46"/>
            <p:cNvSpPr/>
            <p:nvPr/>
          </p:nvSpPr>
          <p:spPr>
            <a:xfrm>
              <a:off x="1695850" y="2851746"/>
              <a:ext cx="2162100" cy="106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6" name="Google Shape;526;p46"/>
          <p:cNvSpPr txBox="1"/>
          <p:nvPr/>
        </p:nvSpPr>
        <p:spPr>
          <a:xfrm>
            <a:off x="1716225" y="3105270"/>
            <a:ext cx="1896300" cy="38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solidFill>
                  <a:schemeClr val="dk2"/>
                </a:solidFill>
                <a:latin typeface="Raleway"/>
                <a:ea typeface="Raleway"/>
                <a:cs typeface="Raleway"/>
                <a:sym typeface="Raleway"/>
              </a:rPr>
              <a:t>Leads this month</a:t>
            </a:r>
            <a:endParaRPr>
              <a:solidFill>
                <a:schemeClr val="dk2"/>
              </a:solidFill>
              <a:latin typeface="Raleway"/>
              <a:ea typeface="Raleway"/>
              <a:cs typeface="Raleway"/>
              <a:sym typeface="Raleway"/>
            </a:endParaRPr>
          </a:p>
          <a:p>
            <a:pPr marL="0" lvl="0" indent="0" algn="l" rtl="0">
              <a:spcBef>
                <a:spcPts val="0"/>
              </a:spcBef>
              <a:spcAft>
                <a:spcPts val="0"/>
              </a:spcAft>
              <a:buNone/>
            </a:pPr>
            <a:endParaRPr>
              <a:latin typeface="Raleway"/>
              <a:ea typeface="Raleway"/>
              <a:cs typeface="Raleway"/>
              <a:sym typeface="Raleway"/>
            </a:endParaRPr>
          </a:p>
        </p:txBody>
      </p:sp>
      <p:sp>
        <p:nvSpPr>
          <p:cNvPr id="527" name="Google Shape;527;p46"/>
          <p:cNvSpPr txBox="1"/>
          <p:nvPr/>
        </p:nvSpPr>
        <p:spPr>
          <a:xfrm>
            <a:off x="1716225" y="2882050"/>
            <a:ext cx="1390800" cy="273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dk2"/>
                </a:solidFill>
                <a:latin typeface="Raleway"/>
                <a:ea typeface="Raleway"/>
                <a:cs typeface="Raleway"/>
                <a:sym typeface="Raleway"/>
              </a:rPr>
              <a:t>5,408</a:t>
            </a:r>
            <a:endParaRPr b="1">
              <a:solidFill>
                <a:schemeClr val="dk2"/>
              </a:solidFill>
              <a:latin typeface="Raleway"/>
              <a:ea typeface="Raleway"/>
              <a:cs typeface="Raleway"/>
              <a:sym typeface="Raleway"/>
            </a:endParaRPr>
          </a:p>
          <a:p>
            <a:pPr marL="0" lvl="0" indent="0" algn="l" rtl="0">
              <a:spcBef>
                <a:spcPts val="0"/>
              </a:spcBef>
              <a:spcAft>
                <a:spcPts val="0"/>
              </a:spcAft>
              <a:buNone/>
            </a:pPr>
            <a:endParaRPr>
              <a:latin typeface="Raleway"/>
              <a:ea typeface="Raleway"/>
              <a:cs typeface="Raleway"/>
              <a:sym typeface="Raleway"/>
            </a:endParaRPr>
          </a:p>
        </p:txBody>
      </p:sp>
      <p:grpSp>
        <p:nvGrpSpPr>
          <p:cNvPr id="528" name="Google Shape;528;p46"/>
          <p:cNvGrpSpPr/>
          <p:nvPr/>
        </p:nvGrpSpPr>
        <p:grpSpPr>
          <a:xfrm>
            <a:off x="1109713" y="3793410"/>
            <a:ext cx="347143" cy="254684"/>
            <a:chOff x="5331913" y="3413947"/>
            <a:chExt cx="347143" cy="254684"/>
          </a:xfrm>
        </p:grpSpPr>
        <p:sp>
          <p:nvSpPr>
            <p:cNvPr id="529" name="Google Shape;529;p46"/>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 name="Google Shape;530;p46"/>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 name="Google Shape;531;p46"/>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 name="Google Shape;532;p46"/>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46"/>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46"/>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35" name="Google Shape;535;p46"/>
          <p:cNvSpPr txBox="1"/>
          <p:nvPr/>
        </p:nvSpPr>
        <p:spPr>
          <a:xfrm>
            <a:off x="1754163" y="4049451"/>
            <a:ext cx="1314900" cy="38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solidFill>
                  <a:schemeClr val="dk2"/>
                </a:solidFill>
                <a:latin typeface="Raleway"/>
                <a:ea typeface="Raleway"/>
                <a:cs typeface="Raleway"/>
                <a:sym typeface="Raleway"/>
              </a:rPr>
              <a:t>Participants</a:t>
            </a:r>
            <a:endParaRPr>
              <a:solidFill>
                <a:schemeClr val="dk2"/>
              </a:solidFill>
              <a:latin typeface="Raleway"/>
              <a:ea typeface="Raleway"/>
              <a:cs typeface="Raleway"/>
              <a:sym typeface="Raleway"/>
            </a:endParaRPr>
          </a:p>
          <a:p>
            <a:pPr marL="0" lvl="0" indent="0" algn="l" rtl="0">
              <a:spcBef>
                <a:spcPts val="0"/>
              </a:spcBef>
              <a:spcAft>
                <a:spcPts val="0"/>
              </a:spcAft>
              <a:buNone/>
            </a:pPr>
            <a:endParaRPr>
              <a:latin typeface="Raleway"/>
              <a:ea typeface="Raleway"/>
              <a:cs typeface="Raleway"/>
              <a:sym typeface="Raleway"/>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539" name="Shape 539"/>
        <p:cNvGrpSpPr/>
        <p:nvPr/>
      </p:nvGrpSpPr>
      <p:grpSpPr>
        <a:xfrm>
          <a:off x="0" y="0"/>
          <a:ext cx="0" cy="0"/>
          <a:chOff x="0" y="0"/>
          <a:chExt cx="0" cy="0"/>
        </a:xfrm>
      </p:grpSpPr>
      <p:sp>
        <p:nvSpPr>
          <p:cNvPr id="540" name="Google Shape;540;p47"/>
          <p:cNvSpPr txBox="1"/>
          <p:nvPr/>
        </p:nvSpPr>
        <p:spPr>
          <a:xfrm>
            <a:off x="6776542" y="2391347"/>
            <a:ext cx="977700" cy="54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000" b="1">
                <a:solidFill>
                  <a:schemeClr val="lt1"/>
                </a:solidFill>
                <a:latin typeface="Raleway"/>
                <a:ea typeface="Raleway"/>
                <a:cs typeface="Raleway"/>
                <a:sym typeface="Raleway"/>
              </a:rPr>
              <a:t>80%</a:t>
            </a:r>
            <a:endParaRPr sz="2000" b="1">
              <a:solidFill>
                <a:schemeClr val="lt1"/>
              </a:solidFill>
              <a:latin typeface="Raleway"/>
              <a:ea typeface="Raleway"/>
              <a:cs typeface="Raleway"/>
              <a:sym typeface="Raleway"/>
            </a:endParaRPr>
          </a:p>
        </p:txBody>
      </p:sp>
      <p:grpSp>
        <p:nvGrpSpPr>
          <p:cNvPr id="541" name="Google Shape;541;p47"/>
          <p:cNvGrpSpPr/>
          <p:nvPr/>
        </p:nvGrpSpPr>
        <p:grpSpPr>
          <a:xfrm>
            <a:off x="1276178" y="2002415"/>
            <a:ext cx="1249500" cy="1260300"/>
            <a:chOff x="1276178" y="2002415"/>
            <a:chExt cx="1249500" cy="1260300"/>
          </a:xfrm>
        </p:grpSpPr>
        <p:sp>
          <p:nvSpPr>
            <p:cNvPr id="542" name="Google Shape;542;p47"/>
            <p:cNvSpPr/>
            <p:nvPr/>
          </p:nvSpPr>
          <p:spPr>
            <a:xfrm>
              <a:off x="1276178" y="2002415"/>
              <a:ext cx="1249500" cy="1260300"/>
            </a:xfrm>
            <a:prstGeom prst="blockArc">
              <a:avLst>
                <a:gd name="adj1" fmla="val 4990104"/>
                <a:gd name="adj2" fmla="val 686220"/>
                <a:gd name="adj3" fmla="val 9809"/>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47"/>
            <p:cNvSpPr/>
            <p:nvPr/>
          </p:nvSpPr>
          <p:spPr>
            <a:xfrm>
              <a:off x="1276178" y="2002415"/>
              <a:ext cx="1249500" cy="1260300"/>
            </a:xfrm>
            <a:prstGeom prst="blockArc">
              <a:avLst>
                <a:gd name="adj1" fmla="val 303"/>
                <a:gd name="adj2" fmla="val 5342491"/>
                <a:gd name="adj3" fmla="val 994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4" name="Google Shape;544;p47"/>
          <p:cNvGrpSpPr/>
          <p:nvPr/>
        </p:nvGrpSpPr>
        <p:grpSpPr>
          <a:xfrm>
            <a:off x="3950086" y="2000821"/>
            <a:ext cx="1249500" cy="1260300"/>
            <a:chOff x="3950086" y="2000821"/>
            <a:chExt cx="1249500" cy="1260300"/>
          </a:xfrm>
        </p:grpSpPr>
        <p:sp>
          <p:nvSpPr>
            <p:cNvPr id="545" name="Google Shape;545;p47"/>
            <p:cNvSpPr/>
            <p:nvPr/>
          </p:nvSpPr>
          <p:spPr>
            <a:xfrm>
              <a:off x="3950086" y="2000821"/>
              <a:ext cx="1249500" cy="1260300"/>
            </a:xfrm>
            <a:prstGeom prst="blockArc">
              <a:avLst>
                <a:gd name="adj1" fmla="val 4990104"/>
                <a:gd name="adj2" fmla="val 686220"/>
                <a:gd name="adj3" fmla="val 9809"/>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47"/>
            <p:cNvSpPr/>
            <p:nvPr/>
          </p:nvSpPr>
          <p:spPr>
            <a:xfrm>
              <a:off x="3950086" y="2000821"/>
              <a:ext cx="1249500" cy="1260300"/>
            </a:xfrm>
            <a:prstGeom prst="blockArc">
              <a:avLst>
                <a:gd name="adj1" fmla="val 18073145"/>
                <a:gd name="adj2" fmla="val 5342491"/>
                <a:gd name="adj3" fmla="val 994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7" name="Google Shape;547;p47"/>
          <p:cNvGrpSpPr/>
          <p:nvPr/>
        </p:nvGrpSpPr>
        <p:grpSpPr>
          <a:xfrm>
            <a:off x="6640619" y="2003330"/>
            <a:ext cx="1249500" cy="1260300"/>
            <a:chOff x="6640619" y="2003330"/>
            <a:chExt cx="1249500" cy="1260300"/>
          </a:xfrm>
        </p:grpSpPr>
        <p:sp>
          <p:nvSpPr>
            <p:cNvPr id="548" name="Google Shape;548;p47"/>
            <p:cNvSpPr/>
            <p:nvPr/>
          </p:nvSpPr>
          <p:spPr>
            <a:xfrm>
              <a:off x="6640619" y="2003330"/>
              <a:ext cx="1249500" cy="1260300"/>
            </a:xfrm>
            <a:prstGeom prst="blockArc">
              <a:avLst>
                <a:gd name="adj1" fmla="val 1696242"/>
                <a:gd name="adj2" fmla="val 686220"/>
                <a:gd name="adj3" fmla="val 9809"/>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47"/>
            <p:cNvSpPr/>
            <p:nvPr/>
          </p:nvSpPr>
          <p:spPr>
            <a:xfrm>
              <a:off x="6640619" y="2003330"/>
              <a:ext cx="1249500" cy="1260300"/>
            </a:xfrm>
            <a:prstGeom prst="blockArc">
              <a:avLst>
                <a:gd name="adj1" fmla="val 9495374"/>
                <a:gd name="adj2" fmla="val 5523522"/>
                <a:gd name="adj3" fmla="val 933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50" name="Google Shape;550;p47"/>
          <p:cNvSpPr txBox="1"/>
          <p:nvPr/>
        </p:nvSpPr>
        <p:spPr>
          <a:xfrm>
            <a:off x="1503528" y="2373891"/>
            <a:ext cx="794400" cy="54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000" b="1">
                <a:solidFill>
                  <a:schemeClr val="lt1"/>
                </a:solidFill>
                <a:latin typeface="Raleway"/>
                <a:ea typeface="Raleway"/>
                <a:cs typeface="Raleway"/>
                <a:sym typeface="Raleway"/>
              </a:rPr>
              <a:t>25%</a:t>
            </a:r>
            <a:endParaRPr sz="2000" b="1">
              <a:solidFill>
                <a:schemeClr val="lt1"/>
              </a:solidFill>
              <a:latin typeface="Raleway"/>
              <a:ea typeface="Raleway"/>
              <a:cs typeface="Raleway"/>
              <a:sym typeface="Raleway"/>
            </a:endParaRPr>
          </a:p>
        </p:txBody>
      </p:sp>
      <p:sp>
        <p:nvSpPr>
          <p:cNvPr id="551" name="Google Shape;551;p47"/>
          <p:cNvSpPr txBox="1"/>
          <p:nvPr/>
        </p:nvSpPr>
        <p:spPr>
          <a:xfrm>
            <a:off x="3950086" y="2372297"/>
            <a:ext cx="1249500" cy="54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000" b="1">
                <a:solidFill>
                  <a:schemeClr val="lt1"/>
                </a:solidFill>
                <a:latin typeface="Raleway"/>
                <a:ea typeface="Raleway"/>
                <a:cs typeface="Raleway"/>
                <a:sym typeface="Raleway"/>
              </a:rPr>
              <a:t>45%</a:t>
            </a:r>
            <a:endParaRPr sz="2000" b="1">
              <a:solidFill>
                <a:schemeClr val="lt1"/>
              </a:solidFill>
              <a:latin typeface="Raleway"/>
              <a:ea typeface="Raleway"/>
              <a:cs typeface="Raleway"/>
              <a:sym typeface="Raleway"/>
            </a:endParaRPr>
          </a:p>
        </p:txBody>
      </p:sp>
      <p:sp>
        <p:nvSpPr>
          <p:cNvPr id="552" name="Google Shape;552;p47"/>
          <p:cNvSpPr txBox="1"/>
          <p:nvPr>
            <p:ph type="subTitle" idx="4294967295"/>
          </p:nvPr>
        </p:nvSpPr>
        <p:spPr>
          <a:xfrm>
            <a:off x="767700" y="3697500"/>
            <a:ext cx="2209500" cy="545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GB" sz="1400"/>
              <a:t>Venus is the second  planet from the Sun</a:t>
            </a:r>
            <a:endParaRPr>
              <a:solidFill>
                <a:schemeClr val="dk2"/>
              </a:solidFill>
            </a:endParaRPr>
          </a:p>
        </p:txBody>
      </p:sp>
      <p:sp>
        <p:nvSpPr>
          <p:cNvPr id="553" name="Google Shape;553;p47"/>
          <p:cNvSpPr txBox="1"/>
          <p:nvPr>
            <p:ph type="subTitle" idx="4294967295"/>
          </p:nvPr>
        </p:nvSpPr>
        <p:spPr>
          <a:xfrm>
            <a:off x="3467237" y="3697500"/>
            <a:ext cx="2209500" cy="545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GB" sz="1400"/>
              <a:t>Despite being red, Mars is actually a cold place</a:t>
            </a:r>
            <a:endParaRPr sz="1400"/>
          </a:p>
        </p:txBody>
      </p:sp>
      <p:sp>
        <p:nvSpPr>
          <p:cNvPr id="554" name="Google Shape;554;p47"/>
          <p:cNvSpPr txBox="1"/>
          <p:nvPr>
            <p:ph type="subTitle" idx="4294967295"/>
          </p:nvPr>
        </p:nvSpPr>
        <p:spPr>
          <a:xfrm>
            <a:off x="6160650" y="3697500"/>
            <a:ext cx="2209500" cy="545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GB" sz="1400"/>
              <a:t>Mercury is the closest planet to the Sun</a:t>
            </a:r>
            <a:endParaRPr sz="1400"/>
          </a:p>
        </p:txBody>
      </p:sp>
      <p:sp>
        <p:nvSpPr>
          <p:cNvPr id="555" name="Google Shape;555;p47"/>
          <p:cNvSpPr txBox="1"/>
          <p:nvPr/>
        </p:nvSpPr>
        <p:spPr>
          <a:xfrm>
            <a:off x="1143425" y="3336293"/>
            <a:ext cx="1515000" cy="489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VENUS</a:t>
            </a:r>
            <a:endParaRPr sz="1800" b="1">
              <a:solidFill>
                <a:schemeClr val="dk2"/>
              </a:solidFill>
              <a:latin typeface="Raleway"/>
              <a:ea typeface="Raleway"/>
              <a:cs typeface="Raleway"/>
              <a:sym typeface="Raleway"/>
            </a:endParaRPr>
          </a:p>
        </p:txBody>
      </p:sp>
      <p:sp>
        <p:nvSpPr>
          <p:cNvPr id="556" name="Google Shape;556;p47"/>
          <p:cNvSpPr txBox="1"/>
          <p:nvPr/>
        </p:nvSpPr>
        <p:spPr>
          <a:xfrm>
            <a:off x="3814500" y="3336293"/>
            <a:ext cx="1515000" cy="489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MARS</a:t>
            </a:r>
            <a:endParaRPr sz="1800" b="1">
              <a:solidFill>
                <a:schemeClr val="dk2"/>
              </a:solidFill>
              <a:latin typeface="Raleway"/>
              <a:ea typeface="Raleway"/>
              <a:cs typeface="Raleway"/>
              <a:sym typeface="Raleway"/>
            </a:endParaRPr>
          </a:p>
        </p:txBody>
      </p:sp>
      <p:sp>
        <p:nvSpPr>
          <p:cNvPr id="557" name="Google Shape;557;p47"/>
          <p:cNvSpPr txBox="1"/>
          <p:nvPr/>
        </p:nvSpPr>
        <p:spPr>
          <a:xfrm>
            <a:off x="6507900" y="3336293"/>
            <a:ext cx="1515000" cy="489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800" b="1">
                <a:solidFill>
                  <a:schemeClr val="dk2"/>
                </a:solidFill>
                <a:latin typeface="Raleway"/>
                <a:ea typeface="Raleway"/>
                <a:cs typeface="Raleway"/>
                <a:sym typeface="Raleway"/>
              </a:rPr>
              <a:t>MERCURY</a:t>
            </a:r>
            <a:endParaRPr sz="1800" b="1">
              <a:solidFill>
                <a:schemeClr val="dk2"/>
              </a:solidFill>
              <a:latin typeface="Raleway"/>
              <a:ea typeface="Raleway"/>
              <a:cs typeface="Raleway"/>
              <a:sym typeface="Raleway"/>
            </a:endParaRPr>
          </a:p>
        </p:txBody>
      </p:sp>
      <p:sp>
        <p:nvSpPr>
          <p:cNvPr id="558" name="Google Shape;558;p47"/>
          <p:cNvSpPr txBox="1"/>
          <p:nvPr>
            <p:ph type="title"/>
          </p:nvPr>
        </p:nvSpPr>
        <p:spPr>
          <a:xfrm>
            <a:off x="719775" y="762000"/>
            <a:ext cx="5690400" cy="66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PERCENTAGES</a:t>
            </a:r>
            <a:endParaRPr lang="en-GB"/>
          </a:p>
        </p:txBody>
      </p:sp>
      <p:cxnSp>
        <p:nvCxnSpPr>
          <p:cNvPr id="559" name="Google Shape;559;p47"/>
          <p:cNvCxnSpPr/>
          <p:nvPr/>
        </p:nvCxnSpPr>
        <p:spPr>
          <a:xfrm rot="10800000" flipH="1">
            <a:off x="767258" y="1438125"/>
            <a:ext cx="783900" cy="300"/>
          </a:xfrm>
          <a:prstGeom prst="straightConnector1">
            <a:avLst/>
          </a:prstGeom>
          <a:noFill/>
          <a:ln w="76200" cap="flat" cmpd="sng">
            <a:solidFill>
              <a:schemeClr val="dk1"/>
            </a:solidFill>
            <a:prstDash val="solid"/>
            <a:round/>
            <a:headEnd type="none" w="med" len="med"/>
            <a:tailEnd type="non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78" name="Shape 178"/>
        <p:cNvGrpSpPr/>
        <p:nvPr/>
      </p:nvGrpSpPr>
      <p:grpSpPr>
        <a:xfrm>
          <a:off x="0" y="0"/>
          <a:ext cx="0" cy="0"/>
          <a:chOff x="0" y="0"/>
          <a:chExt cx="0" cy="0"/>
        </a:xfrm>
      </p:grpSpPr>
      <p:sp>
        <p:nvSpPr>
          <p:cNvPr id="187396" name="Rectangle 4"/>
          <p:cNvSpPr/>
          <p:nvPr/>
        </p:nvSpPr>
        <p:spPr>
          <a:xfrm>
            <a:off x="869950" y="548958"/>
            <a:ext cx="7315200" cy="460375"/>
          </a:xfrm>
          <a:prstGeom prst="rect">
            <a:avLst/>
          </a:prstGeom>
          <a:noFill/>
          <a:ln w="9525">
            <a:noFill/>
          </a:ln>
        </p:spPr>
        <p:txBody>
          <a:bodyPr wrap="square">
            <a:spAutoFit/>
          </a:bodyPr>
          <a:p>
            <a:r>
              <a:rPr lang="en-US" altLang="en-US" sz="2400" b="1" dirty="0">
                <a:solidFill>
                  <a:schemeClr val="bg2"/>
                </a:solidFill>
                <a:latin typeface="Calibri" panose="020F0502020204030204" pitchFamily="34" charset="0"/>
                <a:cs typeface="Calibri" panose="020F0502020204030204" pitchFamily="34" charset="0"/>
              </a:rPr>
              <a:t>+ Muốn nhân hai phân số ta l</a:t>
            </a:r>
            <a:r>
              <a:rPr lang="en-US" altLang="en-US" sz="2400" b="1" dirty="0">
                <a:solidFill>
                  <a:schemeClr val="bg2"/>
                </a:solidFill>
                <a:latin typeface="Calibri" panose="020F0502020204030204" pitchFamily="34" charset="0"/>
                <a:ea typeface="Calibri" panose="020F0502020204030204" pitchFamily="34" charset="0"/>
              </a:rPr>
              <a:t>à</a:t>
            </a:r>
            <a:r>
              <a:rPr lang="en-US" altLang="en-US" sz="2400" b="1" dirty="0">
                <a:solidFill>
                  <a:schemeClr val="bg2"/>
                </a:solidFill>
                <a:latin typeface="Calibri" panose="020F0502020204030204" pitchFamily="34" charset="0"/>
                <a:cs typeface="Calibri" panose="020F0502020204030204" pitchFamily="34" charset="0"/>
              </a:rPr>
              <a:t>m như thế n</a:t>
            </a:r>
            <a:r>
              <a:rPr lang="en-US" altLang="en-US" sz="2400" b="1" dirty="0">
                <a:solidFill>
                  <a:schemeClr val="bg2"/>
                </a:solidFill>
                <a:latin typeface="Calibri" panose="020F0502020204030204" pitchFamily="34" charset="0"/>
                <a:ea typeface="Calibri" panose="020F0502020204030204" pitchFamily="34" charset="0"/>
              </a:rPr>
              <a:t>à</a:t>
            </a:r>
            <a:r>
              <a:rPr lang="en-US" altLang="en-US" sz="2400" b="1" dirty="0">
                <a:solidFill>
                  <a:schemeClr val="bg2"/>
                </a:solidFill>
                <a:latin typeface="Calibri" panose="020F0502020204030204" pitchFamily="34" charset="0"/>
                <a:cs typeface="Calibri" panose="020F0502020204030204" pitchFamily="34" charset="0"/>
              </a:rPr>
              <a:t>o?</a:t>
            </a:r>
            <a:endParaRPr lang="en-US" altLang="en-US" sz="2400" b="1" dirty="0">
              <a:solidFill>
                <a:schemeClr val="bg2"/>
              </a:solidFill>
              <a:latin typeface="Calibri" panose="020F0502020204030204" pitchFamily="34" charset="0"/>
              <a:ea typeface="Calibri" panose="020F0502020204030204" pitchFamily="34" charset="0"/>
              <a:cs typeface="Calibri" panose="020F0502020204030204" pitchFamily="34" charset="0"/>
            </a:endParaRPr>
          </a:p>
        </p:txBody>
      </p:sp>
      <p:sp>
        <p:nvSpPr>
          <p:cNvPr id="5124" name="Rectangle 5"/>
          <p:cNvSpPr/>
          <p:nvPr/>
        </p:nvSpPr>
        <p:spPr>
          <a:xfrm>
            <a:off x="5081588" y="1405573"/>
            <a:ext cx="184150" cy="460375"/>
          </a:xfrm>
          <a:prstGeom prst="rect">
            <a:avLst/>
          </a:prstGeom>
          <a:noFill/>
          <a:ln w="9525">
            <a:noFill/>
          </a:ln>
        </p:spPr>
        <p:txBody>
          <a:bodyPr wrap="square" anchor="ctr">
            <a:spAutoFit/>
          </a:bodyPr>
          <a:p>
            <a:pPr algn="ctr" eaLnBrk="1" hangingPunct="1"/>
            <a:endParaRPr lang="vi-VN" altLang="en-US" sz="2400" dirty="0">
              <a:solidFill>
                <a:schemeClr val="bg2"/>
              </a:solidFill>
              <a:latin typeface="Calibri" panose="020F0502020204030204" pitchFamily="34" charset="0"/>
              <a:ea typeface="Calibri" panose="020F0502020204030204" pitchFamily="34" charset="0"/>
            </a:endParaRPr>
          </a:p>
        </p:txBody>
      </p:sp>
      <p:graphicFrame>
        <p:nvGraphicFramePr>
          <p:cNvPr id="187398" name="Object 6"/>
          <p:cNvGraphicFramePr>
            <a:graphicFrameLocks noChangeAspect="1"/>
          </p:cNvGraphicFramePr>
          <p:nvPr/>
        </p:nvGraphicFramePr>
        <p:xfrm>
          <a:off x="3040380" y="1710690"/>
          <a:ext cx="801370" cy="847090"/>
        </p:xfrm>
        <a:graphic>
          <a:graphicData uri="http://schemas.openxmlformats.org/presentationml/2006/ole">
            <mc:AlternateContent xmlns:mc="http://schemas.openxmlformats.org/markup-compatibility/2006">
              <mc:Choice xmlns:v="urn:schemas-microsoft-com:vml" Requires="v">
                <p:oleObj spid="_x0000_s3078" name="" r:id="rId1" imgW="368300" imgH="393700" progId="Equation.3">
                  <p:embed/>
                </p:oleObj>
              </mc:Choice>
              <mc:Fallback>
                <p:oleObj name="" r:id="rId1" imgW="368300" imgH="393700" progId="Equation.3">
                  <p:embed/>
                  <p:pic>
                    <p:nvPicPr>
                      <p:cNvPr id="0" name="Picture 3077"/>
                      <p:cNvPicPr/>
                      <p:nvPr/>
                    </p:nvPicPr>
                    <p:blipFill>
                      <a:blip r:embed="rId2"/>
                      <a:stretch>
                        <a:fillRect/>
                      </a:stretch>
                    </p:blipFill>
                    <p:spPr>
                      <a:xfrm>
                        <a:off x="3040380" y="1710690"/>
                        <a:ext cx="801370" cy="847090"/>
                      </a:xfrm>
                      <a:prstGeom prst="rect">
                        <a:avLst/>
                      </a:prstGeom>
                      <a:noFill/>
                      <a:ln w="38100">
                        <a:noFill/>
                        <a:miter/>
                      </a:ln>
                    </p:spPr>
                  </p:pic>
                </p:oleObj>
              </mc:Fallback>
            </mc:AlternateContent>
          </a:graphicData>
        </a:graphic>
      </p:graphicFrame>
      <p:sp>
        <p:nvSpPr>
          <p:cNvPr id="5127" name="Rectangle 9"/>
          <p:cNvSpPr/>
          <p:nvPr/>
        </p:nvSpPr>
        <p:spPr>
          <a:xfrm>
            <a:off x="4664075" y="3943668"/>
            <a:ext cx="184150" cy="460375"/>
          </a:xfrm>
          <a:prstGeom prst="rect">
            <a:avLst/>
          </a:prstGeom>
          <a:noFill/>
          <a:ln w="9525">
            <a:noFill/>
          </a:ln>
        </p:spPr>
        <p:txBody>
          <a:bodyPr wrap="square" anchor="ctr">
            <a:spAutoFit/>
          </a:bodyPr>
          <a:p>
            <a:pPr algn="ctr" eaLnBrk="1" hangingPunct="1"/>
            <a:endParaRPr lang="vi-VN" altLang="en-US" sz="2400" dirty="0">
              <a:solidFill>
                <a:schemeClr val="bg2"/>
              </a:solidFill>
              <a:latin typeface="Calibri" panose="020F0502020204030204" pitchFamily="34" charset="0"/>
              <a:ea typeface="Calibri" panose="020F0502020204030204" pitchFamily="34" charset="0"/>
            </a:endParaRPr>
          </a:p>
        </p:txBody>
      </p:sp>
      <p:sp>
        <p:nvSpPr>
          <p:cNvPr id="5128" name="Rectangle 12"/>
          <p:cNvSpPr/>
          <p:nvPr/>
        </p:nvSpPr>
        <p:spPr>
          <a:xfrm>
            <a:off x="5208588" y="1532573"/>
            <a:ext cx="184150" cy="460375"/>
          </a:xfrm>
          <a:prstGeom prst="rect">
            <a:avLst/>
          </a:prstGeom>
          <a:noFill/>
          <a:ln w="9525">
            <a:noFill/>
          </a:ln>
        </p:spPr>
        <p:txBody>
          <a:bodyPr wrap="square" anchor="ctr">
            <a:spAutoFit/>
          </a:bodyPr>
          <a:p>
            <a:pPr algn="ctr" eaLnBrk="1" hangingPunct="1"/>
            <a:endParaRPr lang="vi-VN" altLang="en-US" sz="2400" dirty="0">
              <a:solidFill>
                <a:schemeClr val="bg2"/>
              </a:solidFill>
              <a:latin typeface="Calibri" panose="020F0502020204030204" pitchFamily="34" charset="0"/>
              <a:ea typeface="Calibri" panose="020F0502020204030204" pitchFamily="34" charset="0"/>
            </a:endParaRPr>
          </a:p>
        </p:txBody>
      </p:sp>
      <p:graphicFrame>
        <p:nvGraphicFramePr>
          <p:cNvPr id="187406" name="Object 14"/>
          <p:cNvGraphicFramePr>
            <a:graphicFrameLocks noChangeAspect="1"/>
          </p:cNvGraphicFramePr>
          <p:nvPr/>
        </p:nvGraphicFramePr>
        <p:xfrm>
          <a:off x="3954780" y="1710690"/>
          <a:ext cx="1715770" cy="847090"/>
        </p:xfrm>
        <a:graphic>
          <a:graphicData uri="http://schemas.openxmlformats.org/presentationml/2006/ole">
            <mc:AlternateContent xmlns:mc="http://schemas.openxmlformats.org/markup-compatibility/2006">
              <mc:Choice xmlns:v="urn:schemas-microsoft-com:vml" Requires="v">
                <p:oleObj spid="_x0000_s3077" name="" r:id="rId3" imgW="786765" imgH="393700" progId="Equation.3">
                  <p:embed/>
                </p:oleObj>
              </mc:Choice>
              <mc:Fallback>
                <p:oleObj name="" r:id="rId3" imgW="786765" imgH="393700" progId="Equation.3">
                  <p:embed/>
                  <p:pic>
                    <p:nvPicPr>
                      <p:cNvPr id="0" name="Picture 3076"/>
                      <p:cNvPicPr/>
                      <p:nvPr/>
                    </p:nvPicPr>
                    <p:blipFill>
                      <a:blip r:embed="rId4"/>
                      <a:stretch>
                        <a:fillRect/>
                      </a:stretch>
                    </p:blipFill>
                    <p:spPr>
                      <a:xfrm>
                        <a:off x="3954780" y="1710690"/>
                        <a:ext cx="1715770" cy="847090"/>
                      </a:xfrm>
                      <a:prstGeom prst="rect">
                        <a:avLst/>
                      </a:prstGeom>
                      <a:noFill/>
                      <a:ln w="38100">
                        <a:noFill/>
                        <a:miter/>
                      </a:ln>
                    </p:spPr>
                  </p:pic>
                </p:oleObj>
              </mc:Fallback>
            </mc:AlternateContent>
          </a:graphicData>
        </a:graphic>
      </p:graphicFrame>
      <p:sp>
        <p:nvSpPr>
          <p:cNvPr id="187409" name="Rectangle 17"/>
          <p:cNvSpPr/>
          <p:nvPr/>
        </p:nvSpPr>
        <p:spPr>
          <a:xfrm>
            <a:off x="986790" y="930275"/>
            <a:ext cx="7234555" cy="829945"/>
          </a:xfrm>
          <a:prstGeom prst="rect">
            <a:avLst/>
          </a:prstGeom>
          <a:noFill/>
          <a:ln w="9525">
            <a:noFill/>
          </a:ln>
        </p:spPr>
        <p:txBody>
          <a:bodyPr wrap="square">
            <a:spAutoFit/>
          </a:bodyPr>
          <a:p>
            <a:r>
              <a:rPr lang="en-US" altLang="en-US" sz="2400" b="1" dirty="0">
                <a:solidFill>
                  <a:srgbClr val="FF0000"/>
                </a:solidFill>
                <a:latin typeface="Calibri" panose="020F0502020204030204" pitchFamily="34" charset="0"/>
                <a:cs typeface="Calibri" panose="020F0502020204030204" pitchFamily="34" charset="0"/>
              </a:rPr>
              <a:t> Muốn nhân hai phân số ta lấy tử số nhân với tử số, mẫu số nhân với mẫu số.</a:t>
            </a:r>
            <a:endParaRPr lang="en-US" altLang="en-US" sz="2400" b="1" dirty="0">
              <a:solidFill>
                <a:srgbClr val="FF0000"/>
              </a:solidFill>
              <a:latin typeface="Calibri" panose="020F0502020204030204" pitchFamily="34" charset="0"/>
              <a:ea typeface="Calibri" panose="020F0502020204030204" pitchFamily="34" charset="0"/>
              <a:cs typeface="Calibri" panose="020F0502020204030204" pitchFamily="34" charset="0"/>
            </a:endParaRPr>
          </a:p>
        </p:txBody>
      </p:sp>
      <p:sp>
        <p:nvSpPr>
          <p:cNvPr id="187410" name="Text Box 18"/>
          <p:cNvSpPr txBox="1"/>
          <p:nvPr/>
        </p:nvSpPr>
        <p:spPr>
          <a:xfrm>
            <a:off x="1516063" y="1862773"/>
            <a:ext cx="1295400" cy="460375"/>
          </a:xfrm>
          <a:prstGeom prst="rect">
            <a:avLst/>
          </a:prstGeom>
          <a:noFill/>
          <a:ln w="9525">
            <a:noFill/>
          </a:ln>
        </p:spPr>
        <p:txBody>
          <a:bodyPr wrap="square">
            <a:spAutoFit/>
          </a:bodyPr>
          <a:p>
            <a:pPr algn="ctr">
              <a:spcBef>
                <a:spcPct val="50000"/>
              </a:spcBef>
            </a:pPr>
            <a:r>
              <a:rPr lang="en-US" altLang="en-US" sz="2400" dirty="0">
                <a:solidFill>
                  <a:schemeClr val="bg2"/>
                </a:solidFill>
                <a:latin typeface="Calibri" panose="020F0502020204030204" pitchFamily="34" charset="0"/>
                <a:cs typeface="Calibri" panose="020F0502020204030204" pitchFamily="34" charset="0"/>
              </a:rPr>
              <a:t> Ví dụ:</a:t>
            </a:r>
            <a:endParaRPr lang="en-US" altLang="en-US" sz="2400" dirty="0">
              <a:solidFill>
                <a:schemeClr val="bg2"/>
              </a:solidFill>
              <a:latin typeface="Calibri" panose="020F0502020204030204" pitchFamily="34" charset="0"/>
              <a:ea typeface="Calibri" panose="020F0502020204030204" pitchFamily="34" charset="0"/>
              <a:cs typeface="Calibri" panose="020F0502020204030204" pitchFamily="34" charset="0"/>
            </a:endParaRPr>
          </a:p>
        </p:txBody>
      </p:sp>
      <p:sp>
        <p:nvSpPr>
          <p:cNvPr id="187411" name="Rectangle 19"/>
          <p:cNvSpPr/>
          <p:nvPr/>
        </p:nvSpPr>
        <p:spPr>
          <a:xfrm>
            <a:off x="869950" y="2989898"/>
            <a:ext cx="8229600" cy="460375"/>
          </a:xfrm>
          <a:prstGeom prst="rect">
            <a:avLst/>
          </a:prstGeom>
          <a:noFill/>
          <a:ln w="9525">
            <a:noFill/>
          </a:ln>
        </p:spPr>
        <p:txBody>
          <a:bodyPr wrap="square">
            <a:spAutoFit/>
          </a:bodyPr>
          <a:p>
            <a:r>
              <a:rPr lang="en-US" altLang="en-US" sz="2400" b="1" dirty="0">
                <a:solidFill>
                  <a:schemeClr val="bg2"/>
                </a:solidFill>
                <a:latin typeface="Calibri" panose="020F0502020204030204" pitchFamily="34" charset="0"/>
                <a:cs typeface="Calibri" panose="020F0502020204030204" pitchFamily="34" charset="0"/>
              </a:rPr>
              <a:t>+ Muốn chia một phân số cho phân số ta l</a:t>
            </a:r>
            <a:r>
              <a:rPr lang="en-US" altLang="en-US" sz="2400" b="1" dirty="0">
                <a:solidFill>
                  <a:schemeClr val="bg2"/>
                </a:solidFill>
                <a:latin typeface="Calibri" panose="020F0502020204030204" pitchFamily="34" charset="0"/>
                <a:ea typeface="Calibri" panose="020F0502020204030204" pitchFamily="34" charset="0"/>
              </a:rPr>
              <a:t>à</a:t>
            </a:r>
            <a:r>
              <a:rPr lang="en-US" altLang="en-US" sz="2400" b="1" dirty="0">
                <a:solidFill>
                  <a:schemeClr val="bg2"/>
                </a:solidFill>
                <a:latin typeface="Calibri" panose="020F0502020204030204" pitchFamily="34" charset="0"/>
                <a:cs typeface="Calibri" panose="020F0502020204030204" pitchFamily="34" charset="0"/>
              </a:rPr>
              <a:t>m như thế n</a:t>
            </a:r>
            <a:r>
              <a:rPr lang="en-US" altLang="en-US" sz="2400" b="1" dirty="0">
                <a:solidFill>
                  <a:schemeClr val="bg2"/>
                </a:solidFill>
                <a:latin typeface="Calibri" panose="020F0502020204030204" pitchFamily="34" charset="0"/>
                <a:ea typeface="Calibri" panose="020F0502020204030204" pitchFamily="34" charset="0"/>
              </a:rPr>
              <a:t>à</a:t>
            </a:r>
            <a:r>
              <a:rPr lang="en-US" altLang="en-US" sz="2400" b="1" dirty="0">
                <a:solidFill>
                  <a:schemeClr val="bg2"/>
                </a:solidFill>
                <a:latin typeface="Calibri" panose="020F0502020204030204" pitchFamily="34" charset="0"/>
                <a:cs typeface="Calibri" panose="020F0502020204030204" pitchFamily="34" charset="0"/>
              </a:rPr>
              <a:t>o? </a:t>
            </a:r>
            <a:endParaRPr lang="en-US" altLang="en-US" sz="2400" b="1" dirty="0">
              <a:solidFill>
                <a:schemeClr val="bg2"/>
              </a:solidFill>
              <a:latin typeface="Calibri" panose="020F0502020204030204" pitchFamily="34" charset="0"/>
              <a:ea typeface="Calibri" panose="020F0502020204030204" pitchFamily="34" charset="0"/>
              <a:cs typeface="Calibri" panose="020F0502020204030204" pitchFamily="34" charset="0"/>
            </a:endParaRPr>
          </a:p>
        </p:txBody>
      </p:sp>
      <p:sp>
        <p:nvSpPr>
          <p:cNvPr id="187412" name="Rectangle 20"/>
          <p:cNvSpPr/>
          <p:nvPr/>
        </p:nvSpPr>
        <p:spPr>
          <a:xfrm>
            <a:off x="986790" y="3357880"/>
            <a:ext cx="7403465" cy="829945"/>
          </a:xfrm>
          <a:prstGeom prst="rect">
            <a:avLst/>
          </a:prstGeom>
          <a:noFill/>
          <a:ln w="9525">
            <a:noFill/>
          </a:ln>
        </p:spPr>
        <p:txBody>
          <a:bodyPr wrap="square">
            <a:spAutoFit/>
          </a:bodyPr>
          <a:p>
            <a:r>
              <a:rPr lang="en-US" altLang="en-US" sz="2400" b="1" dirty="0">
                <a:solidFill>
                  <a:srgbClr val="FF0000"/>
                </a:solidFill>
                <a:latin typeface="Calibri" panose="020F0502020204030204" pitchFamily="34" charset="0"/>
                <a:cs typeface="Calibri" panose="020F0502020204030204" pitchFamily="34" charset="0"/>
              </a:rPr>
              <a:t>  Muốn chia một phân số cho một phân số ta lấy phân số thứ nhất nhân với phân số thứ hai đảo ngược.</a:t>
            </a:r>
            <a:endParaRPr lang="en-US" altLang="en-US" sz="2400" b="1" dirty="0">
              <a:solidFill>
                <a:srgbClr val="FF0000"/>
              </a:solidFill>
              <a:latin typeface="Calibri" panose="020F0502020204030204" pitchFamily="34" charset="0"/>
              <a:ea typeface="Calibri" panose="020F0502020204030204" pitchFamily="34" charset="0"/>
              <a:cs typeface="Calibri" panose="020F0502020204030204" pitchFamily="34" charset="0"/>
            </a:endParaRPr>
          </a:p>
        </p:txBody>
      </p:sp>
      <p:sp>
        <p:nvSpPr>
          <p:cNvPr id="187413" name="Text Box 21"/>
          <p:cNvSpPr txBox="1"/>
          <p:nvPr/>
        </p:nvSpPr>
        <p:spPr>
          <a:xfrm>
            <a:off x="1627505" y="4396740"/>
            <a:ext cx="1295400" cy="460375"/>
          </a:xfrm>
          <a:prstGeom prst="rect">
            <a:avLst/>
          </a:prstGeom>
          <a:noFill/>
          <a:ln w="9525">
            <a:noFill/>
          </a:ln>
        </p:spPr>
        <p:txBody>
          <a:bodyPr wrap="square">
            <a:spAutoFit/>
          </a:bodyPr>
          <a:p>
            <a:pPr algn="ctr">
              <a:spcBef>
                <a:spcPct val="50000"/>
              </a:spcBef>
            </a:pPr>
            <a:r>
              <a:rPr lang="en-US" altLang="en-US" sz="2400" dirty="0">
                <a:solidFill>
                  <a:schemeClr val="bg2"/>
                </a:solidFill>
                <a:latin typeface="Calibri" panose="020F0502020204030204" pitchFamily="34" charset="0"/>
                <a:cs typeface="Calibri" panose="020F0502020204030204" pitchFamily="34" charset="0"/>
              </a:rPr>
              <a:t> Ví dụ:</a:t>
            </a:r>
            <a:endParaRPr lang="en-US" altLang="en-US" sz="2400" dirty="0">
              <a:solidFill>
                <a:schemeClr val="bg2"/>
              </a:solidFill>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187414" name="Object 22"/>
          <p:cNvGraphicFramePr>
            <a:graphicFrameLocks noChangeAspect="1"/>
          </p:cNvGraphicFramePr>
          <p:nvPr/>
        </p:nvGraphicFramePr>
        <p:xfrm>
          <a:off x="3151505" y="4170045"/>
          <a:ext cx="719455" cy="847090"/>
        </p:xfrm>
        <a:graphic>
          <a:graphicData uri="http://schemas.openxmlformats.org/presentationml/2006/ole">
            <mc:AlternateContent xmlns:mc="http://schemas.openxmlformats.org/markup-compatibility/2006">
              <mc:Choice xmlns:v="urn:schemas-microsoft-com:vml" Requires="v">
                <p:oleObj spid="_x0000_s3083" name="" r:id="rId5" imgW="330200" imgH="393700" progId="Equation.3">
                  <p:embed/>
                </p:oleObj>
              </mc:Choice>
              <mc:Fallback>
                <p:oleObj name="" r:id="rId5" imgW="330200" imgH="393700" progId="Equation.3">
                  <p:embed/>
                  <p:pic>
                    <p:nvPicPr>
                      <p:cNvPr id="0" name="Picture 3082"/>
                      <p:cNvPicPr/>
                      <p:nvPr/>
                    </p:nvPicPr>
                    <p:blipFill>
                      <a:blip r:embed="rId6"/>
                      <a:stretch>
                        <a:fillRect/>
                      </a:stretch>
                    </p:blipFill>
                    <p:spPr>
                      <a:xfrm>
                        <a:off x="3151505" y="4170045"/>
                        <a:ext cx="719455" cy="847090"/>
                      </a:xfrm>
                      <a:prstGeom prst="rect">
                        <a:avLst/>
                      </a:prstGeom>
                      <a:noFill/>
                      <a:ln w="38100">
                        <a:noFill/>
                        <a:miter/>
                      </a:ln>
                    </p:spPr>
                  </p:pic>
                </p:oleObj>
              </mc:Fallback>
            </mc:AlternateContent>
          </a:graphicData>
        </a:graphic>
      </p:graphicFrame>
      <p:graphicFrame>
        <p:nvGraphicFramePr>
          <p:cNvPr id="187415" name="Object 23"/>
          <p:cNvGraphicFramePr>
            <a:graphicFrameLocks noChangeAspect="1"/>
          </p:cNvGraphicFramePr>
          <p:nvPr/>
        </p:nvGraphicFramePr>
        <p:xfrm>
          <a:off x="4150360" y="4170045"/>
          <a:ext cx="1744345" cy="847090"/>
        </p:xfrm>
        <a:graphic>
          <a:graphicData uri="http://schemas.openxmlformats.org/presentationml/2006/ole">
            <mc:AlternateContent xmlns:mc="http://schemas.openxmlformats.org/markup-compatibility/2006">
              <mc:Choice xmlns:v="urn:schemas-microsoft-com:vml" Requires="v">
                <p:oleObj spid="_x0000_s3080" name="" r:id="rId7" imgW="799465" imgH="393700" progId="Equation.3">
                  <p:embed/>
                </p:oleObj>
              </mc:Choice>
              <mc:Fallback>
                <p:oleObj name="" r:id="rId7" imgW="799465" imgH="393700" progId="Equation.3">
                  <p:embed/>
                  <p:pic>
                    <p:nvPicPr>
                      <p:cNvPr id="0" name="Picture 3079"/>
                      <p:cNvPicPr/>
                      <p:nvPr/>
                    </p:nvPicPr>
                    <p:blipFill>
                      <a:blip r:embed="rId8"/>
                      <a:stretch>
                        <a:fillRect/>
                      </a:stretch>
                    </p:blipFill>
                    <p:spPr>
                      <a:xfrm>
                        <a:off x="4150360" y="4170045"/>
                        <a:ext cx="1744345" cy="847090"/>
                      </a:xfrm>
                      <a:prstGeom prst="rect">
                        <a:avLst/>
                      </a:prstGeom>
                      <a:noFill/>
                      <a:ln w="38100">
                        <a:noFill/>
                        <a:miter/>
                      </a:ln>
                    </p:spPr>
                  </p:pic>
                </p:oleObj>
              </mc:Fallback>
            </mc:AlternateContent>
          </a:graphicData>
        </a:graphic>
      </p:graphicFrame>
      <p:sp>
        <p:nvSpPr>
          <p:cNvPr id="187416" name="Rectangle 24"/>
          <p:cNvSpPr/>
          <p:nvPr/>
        </p:nvSpPr>
        <p:spPr>
          <a:xfrm>
            <a:off x="223520" y="88583"/>
            <a:ext cx="7315200" cy="460375"/>
          </a:xfrm>
          <a:prstGeom prst="rect">
            <a:avLst/>
          </a:prstGeom>
          <a:noFill/>
          <a:ln w="9525">
            <a:noFill/>
          </a:ln>
        </p:spPr>
        <p:txBody>
          <a:bodyPr wrap="square">
            <a:spAutoFit/>
          </a:bodyPr>
          <a:p>
            <a:r>
              <a:rPr lang="en-US" altLang="en-US" sz="2400" b="1" dirty="0">
                <a:solidFill>
                  <a:schemeClr val="bg2"/>
                </a:solidFill>
                <a:latin typeface="Calibri" panose="020F0502020204030204" pitchFamily="34" charset="0"/>
                <a:cs typeface="Calibri" panose="020F0502020204030204" pitchFamily="34" charset="0"/>
              </a:rPr>
              <a:t>a) Phép nhân hai phân số</a:t>
            </a:r>
            <a:endParaRPr lang="en-US" altLang="en-US" sz="2400" b="1" dirty="0">
              <a:solidFill>
                <a:schemeClr val="bg2"/>
              </a:solidFill>
              <a:latin typeface="Calibri" panose="020F0502020204030204" pitchFamily="34" charset="0"/>
              <a:ea typeface="Calibri" panose="020F0502020204030204" pitchFamily="34" charset="0"/>
              <a:cs typeface="Calibri" panose="020F0502020204030204" pitchFamily="34" charset="0"/>
            </a:endParaRPr>
          </a:p>
        </p:txBody>
      </p:sp>
      <p:sp>
        <p:nvSpPr>
          <p:cNvPr id="187417" name="Rectangle 25"/>
          <p:cNvSpPr/>
          <p:nvPr/>
        </p:nvSpPr>
        <p:spPr>
          <a:xfrm>
            <a:off x="223520" y="2529840"/>
            <a:ext cx="7315200" cy="460375"/>
          </a:xfrm>
          <a:prstGeom prst="rect">
            <a:avLst/>
          </a:prstGeom>
          <a:noFill/>
          <a:ln w="9525">
            <a:noFill/>
          </a:ln>
        </p:spPr>
        <p:txBody>
          <a:bodyPr wrap="square">
            <a:spAutoFit/>
          </a:bodyPr>
          <a:p>
            <a:r>
              <a:rPr lang="en-US" altLang="en-US" sz="2400" b="1" dirty="0">
                <a:solidFill>
                  <a:schemeClr val="bg2"/>
                </a:solidFill>
                <a:latin typeface="Calibri" panose="020F0502020204030204" pitchFamily="34" charset="0"/>
                <a:cs typeface="Calibri" panose="020F0502020204030204" pitchFamily="34" charset="0"/>
              </a:rPr>
              <a:t>b) Phép chia hai phân số</a:t>
            </a:r>
            <a:endParaRPr lang="en-US" altLang="en-US" sz="2400" b="1" dirty="0">
              <a:solidFill>
                <a:schemeClr val="bg2"/>
              </a:solidFill>
              <a:latin typeface="Calibri" panose="020F0502020204030204" pitchFamily="34" charset="0"/>
              <a:ea typeface="Calibri" panose="020F0502020204030204" pitchFamily="34" charset="0"/>
              <a:cs typeface="Calibri" panose="020F0502020204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87416"/>
                                        </p:tgtEl>
                                        <p:attrNameLst>
                                          <p:attrName>style.visibility</p:attrName>
                                        </p:attrNameLst>
                                      </p:cBhvr>
                                      <p:to>
                                        <p:strVal val="visible"/>
                                      </p:to>
                                    </p:set>
                                    <p:animEffect transition="in" filter="box(in)">
                                      <p:cBhvr>
                                        <p:cTn id="7" dur="500"/>
                                        <p:tgtEl>
                                          <p:spTgt spid="187416"/>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87396"/>
                                        </p:tgtEl>
                                        <p:attrNameLst>
                                          <p:attrName>style.visibility</p:attrName>
                                        </p:attrNameLst>
                                      </p:cBhvr>
                                      <p:to>
                                        <p:strVal val="visible"/>
                                      </p:to>
                                    </p:set>
                                    <p:animEffect transition="in" filter="box(in)">
                                      <p:cBhvr>
                                        <p:cTn id="12" dur="500"/>
                                        <p:tgtEl>
                                          <p:spTgt spid="187396"/>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xit" presetSubtype="16" fill="hold" grpId="1" nodeType="clickEffect">
                                  <p:stCondLst>
                                    <p:cond delay="0"/>
                                  </p:stCondLst>
                                  <p:childTnLst>
                                    <p:animEffect transition="out" filter="box(in)">
                                      <p:cBhvr>
                                        <p:cTn id="16" dur="500"/>
                                        <p:tgtEl>
                                          <p:spTgt spid="187396"/>
                                        </p:tgtEl>
                                      </p:cBhvr>
                                    </p:animEffect>
                                    <p:set>
                                      <p:cBhvr>
                                        <p:cTn id="17" dur="1" fill="hold">
                                          <p:stCondLst>
                                            <p:cond delay="499"/>
                                          </p:stCondLst>
                                        </p:cTn>
                                        <p:tgtEl>
                                          <p:spTgt spid="187396"/>
                                        </p:tgtEl>
                                        <p:attrNameLst>
                                          <p:attrName>style.visibility</p:attrName>
                                        </p:attrNameLst>
                                      </p:cBhvr>
                                      <p:to>
                                        <p:strVal val="hidden"/>
                                      </p:to>
                                    </p:set>
                                  </p:childTnLst>
                                </p:cTn>
                              </p:par>
                              <p:par>
                                <p:cTn id="18" presetID="4" presetClass="entr" presetSubtype="16" fill="hold" grpId="0" nodeType="withEffect">
                                  <p:stCondLst>
                                    <p:cond delay="0"/>
                                  </p:stCondLst>
                                  <p:childTnLst>
                                    <p:set>
                                      <p:cBhvr>
                                        <p:cTn id="19" dur="1" fill="hold">
                                          <p:stCondLst>
                                            <p:cond delay="0"/>
                                          </p:stCondLst>
                                        </p:cTn>
                                        <p:tgtEl>
                                          <p:spTgt spid="187409"/>
                                        </p:tgtEl>
                                        <p:attrNameLst>
                                          <p:attrName>style.visibility</p:attrName>
                                        </p:attrNameLst>
                                      </p:cBhvr>
                                      <p:to>
                                        <p:strVal val="visible"/>
                                      </p:to>
                                    </p:set>
                                    <p:animEffect transition="in" filter="box(in)">
                                      <p:cBhvr>
                                        <p:cTn id="20" dur="500"/>
                                        <p:tgtEl>
                                          <p:spTgt spid="187409"/>
                                        </p:tgtEl>
                                      </p:cBhvr>
                                    </p:animEffect>
                                  </p:childTnLst>
                                </p:cTn>
                              </p:par>
                            </p:childTnLst>
                          </p:cTn>
                        </p:par>
                      </p:childTnLst>
                    </p:cTn>
                  </p:par>
                  <p:par>
                    <p:cTn id="21" fill="hold">
                      <p:stCondLst>
                        <p:cond delay="indefinite"/>
                      </p:stCondLst>
                      <p:childTnLst>
                        <p:par>
                          <p:cTn id="22" fill="hold">
                            <p:stCondLst>
                              <p:cond delay="0"/>
                            </p:stCondLst>
                            <p:childTnLst>
                              <p:par>
                                <p:cTn id="23" presetID="4" presetClass="entr" presetSubtype="16" fill="hold" grpId="0" nodeType="clickEffect">
                                  <p:stCondLst>
                                    <p:cond delay="0"/>
                                  </p:stCondLst>
                                  <p:childTnLst>
                                    <p:set>
                                      <p:cBhvr>
                                        <p:cTn id="24" dur="1" fill="hold">
                                          <p:stCondLst>
                                            <p:cond delay="0"/>
                                          </p:stCondLst>
                                        </p:cTn>
                                        <p:tgtEl>
                                          <p:spTgt spid="187410"/>
                                        </p:tgtEl>
                                        <p:attrNameLst>
                                          <p:attrName>style.visibility</p:attrName>
                                        </p:attrNameLst>
                                      </p:cBhvr>
                                      <p:to>
                                        <p:strVal val="visible"/>
                                      </p:to>
                                    </p:set>
                                    <p:animEffect transition="in" filter="box(in)">
                                      <p:cBhvr>
                                        <p:cTn id="25" dur="500"/>
                                        <p:tgtEl>
                                          <p:spTgt spid="187410"/>
                                        </p:tgtEl>
                                      </p:cBhvr>
                                    </p:animEffect>
                                  </p:childTnLst>
                                </p:cTn>
                              </p:par>
                              <p:par>
                                <p:cTn id="26" presetID="4" presetClass="entr" presetSubtype="16" fill="hold" nodeType="withEffect">
                                  <p:stCondLst>
                                    <p:cond delay="0"/>
                                  </p:stCondLst>
                                  <p:childTnLst>
                                    <p:set>
                                      <p:cBhvr>
                                        <p:cTn id="27" dur="1" fill="hold">
                                          <p:stCondLst>
                                            <p:cond delay="0"/>
                                          </p:stCondLst>
                                        </p:cTn>
                                        <p:tgtEl>
                                          <p:spTgt spid="187398"/>
                                        </p:tgtEl>
                                        <p:attrNameLst>
                                          <p:attrName>style.visibility</p:attrName>
                                        </p:attrNameLst>
                                      </p:cBhvr>
                                      <p:to>
                                        <p:strVal val="visible"/>
                                      </p:to>
                                    </p:set>
                                    <p:animEffect transition="in" filter="box(in)">
                                      <p:cBhvr>
                                        <p:cTn id="28" dur="500"/>
                                        <p:tgtEl>
                                          <p:spTgt spid="187398"/>
                                        </p:tgtEl>
                                      </p:cBhvr>
                                    </p:animEffect>
                                  </p:childTnLst>
                                </p:cTn>
                              </p:par>
                            </p:childTnLst>
                          </p:cTn>
                        </p:par>
                      </p:childTnLst>
                    </p:cTn>
                  </p:par>
                  <p:par>
                    <p:cTn id="29" fill="hold">
                      <p:stCondLst>
                        <p:cond delay="indefinite"/>
                      </p:stCondLst>
                      <p:childTnLst>
                        <p:par>
                          <p:cTn id="30" fill="hold">
                            <p:stCondLst>
                              <p:cond delay="0"/>
                            </p:stCondLst>
                            <p:childTnLst>
                              <p:par>
                                <p:cTn id="31" presetID="4" presetClass="entr" presetSubtype="16" fill="hold" nodeType="clickEffect">
                                  <p:stCondLst>
                                    <p:cond delay="0"/>
                                  </p:stCondLst>
                                  <p:childTnLst>
                                    <p:set>
                                      <p:cBhvr>
                                        <p:cTn id="32" dur="1" fill="hold">
                                          <p:stCondLst>
                                            <p:cond delay="0"/>
                                          </p:stCondLst>
                                        </p:cTn>
                                        <p:tgtEl>
                                          <p:spTgt spid="187406"/>
                                        </p:tgtEl>
                                        <p:attrNameLst>
                                          <p:attrName>style.visibility</p:attrName>
                                        </p:attrNameLst>
                                      </p:cBhvr>
                                      <p:to>
                                        <p:strVal val="visible"/>
                                      </p:to>
                                    </p:set>
                                    <p:animEffect transition="in" filter="box(in)">
                                      <p:cBhvr>
                                        <p:cTn id="33" dur="500"/>
                                        <p:tgtEl>
                                          <p:spTgt spid="187406"/>
                                        </p:tgtEl>
                                      </p:cBhvr>
                                    </p:animEffect>
                                  </p:childTnLst>
                                </p:cTn>
                              </p:par>
                            </p:childTnLst>
                          </p:cTn>
                        </p:par>
                      </p:childTnLst>
                    </p:cTn>
                  </p:par>
                  <p:par>
                    <p:cTn id="34" fill="hold">
                      <p:stCondLst>
                        <p:cond delay="indefinite"/>
                      </p:stCondLst>
                      <p:childTnLst>
                        <p:par>
                          <p:cTn id="35" fill="hold">
                            <p:stCondLst>
                              <p:cond delay="0"/>
                            </p:stCondLst>
                            <p:childTnLst>
                              <p:par>
                                <p:cTn id="36" presetID="4" presetClass="entr" presetSubtype="16" fill="hold" grpId="0" nodeType="clickEffect">
                                  <p:stCondLst>
                                    <p:cond delay="0"/>
                                  </p:stCondLst>
                                  <p:childTnLst>
                                    <p:set>
                                      <p:cBhvr>
                                        <p:cTn id="37" dur="1" fill="hold">
                                          <p:stCondLst>
                                            <p:cond delay="0"/>
                                          </p:stCondLst>
                                        </p:cTn>
                                        <p:tgtEl>
                                          <p:spTgt spid="187417"/>
                                        </p:tgtEl>
                                        <p:attrNameLst>
                                          <p:attrName>style.visibility</p:attrName>
                                        </p:attrNameLst>
                                      </p:cBhvr>
                                      <p:to>
                                        <p:strVal val="visible"/>
                                      </p:to>
                                    </p:set>
                                    <p:animEffect transition="in" filter="box(in)">
                                      <p:cBhvr>
                                        <p:cTn id="38" dur="500"/>
                                        <p:tgtEl>
                                          <p:spTgt spid="187417"/>
                                        </p:tgtEl>
                                      </p:cBhvr>
                                    </p:animEffect>
                                  </p:childTnLst>
                                </p:cTn>
                              </p:par>
                            </p:childTnLst>
                          </p:cTn>
                        </p:par>
                      </p:childTnLst>
                    </p:cTn>
                  </p:par>
                  <p:par>
                    <p:cTn id="39" fill="hold">
                      <p:stCondLst>
                        <p:cond delay="indefinite"/>
                      </p:stCondLst>
                      <p:childTnLst>
                        <p:par>
                          <p:cTn id="40" fill="hold">
                            <p:stCondLst>
                              <p:cond delay="0"/>
                            </p:stCondLst>
                            <p:childTnLst>
                              <p:par>
                                <p:cTn id="41" presetID="4" presetClass="entr" presetSubtype="16" fill="hold" grpId="0" nodeType="clickEffect">
                                  <p:stCondLst>
                                    <p:cond delay="0"/>
                                  </p:stCondLst>
                                  <p:childTnLst>
                                    <p:set>
                                      <p:cBhvr>
                                        <p:cTn id="42" dur="1" fill="hold">
                                          <p:stCondLst>
                                            <p:cond delay="0"/>
                                          </p:stCondLst>
                                        </p:cTn>
                                        <p:tgtEl>
                                          <p:spTgt spid="187411"/>
                                        </p:tgtEl>
                                        <p:attrNameLst>
                                          <p:attrName>style.visibility</p:attrName>
                                        </p:attrNameLst>
                                      </p:cBhvr>
                                      <p:to>
                                        <p:strVal val="visible"/>
                                      </p:to>
                                    </p:set>
                                    <p:animEffect transition="in" filter="box(in)">
                                      <p:cBhvr>
                                        <p:cTn id="43" dur="500"/>
                                        <p:tgtEl>
                                          <p:spTgt spid="187411"/>
                                        </p:tgtEl>
                                      </p:cBhvr>
                                    </p:animEffect>
                                  </p:childTnLst>
                                </p:cTn>
                              </p:par>
                            </p:childTnLst>
                          </p:cTn>
                        </p:par>
                      </p:childTnLst>
                    </p:cTn>
                  </p:par>
                  <p:par>
                    <p:cTn id="44" fill="hold">
                      <p:stCondLst>
                        <p:cond delay="indefinite"/>
                      </p:stCondLst>
                      <p:childTnLst>
                        <p:par>
                          <p:cTn id="45" fill="hold">
                            <p:stCondLst>
                              <p:cond delay="0"/>
                            </p:stCondLst>
                            <p:childTnLst>
                              <p:par>
                                <p:cTn id="46" presetID="4" presetClass="exit" presetSubtype="16" fill="hold" grpId="1" nodeType="clickEffect">
                                  <p:stCondLst>
                                    <p:cond delay="0"/>
                                  </p:stCondLst>
                                  <p:childTnLst>
                                    <p:animEffect transition="out" filter="box(in)">
                                      <p:cBhvr>
                                        <p:cTn id="47" dur="500"/>
                                        <p:tgtEl>
                                          <p:spTgt spid="187411"/>
                                        </p:tgtEl>
                                      </p:cBhvr>
                                    </p:animEffect>
                                    <p:set>
                                      <p:cBhvr>
                                        <p:cTn id="48" dur="1" fill="hold">
                                          <p:stCondLst>
                                            <p:cond delay="499"/>
                                          </p:stCondLst>
                                        </p:cTn>
                                        <p:tgtEl>
                                          <p:spTgt spid="187411"/>
                                        </p:tgtEl>
                                        <p:attrNameLst>
                                          <p:attrName>style.visibility</p:attrName>
                                        </p:attrNameLst>
                                      </p:cBhvr>
                                      <p:to>
                                        <p:strVal val="hidden"/>
                                      </p:to>
                                    </p:set>
                                  </p:childTnLst>
                                </p:cTn>
                              </p:par>
                              <p:par>
                                <p:cTn id="49" presetID="4" presetClass="entr" presetSubtype="16" fill="hold" grpId="0" nodeType="withEffect">
                                  <p:stCondLst>
                                    <p:cond delay="0"/>
                                  </p:stCondLst>
                                  <p:childTnLst>
                                    <p:set>
                                      <p:cBhvr>
                                        <p:cTn id="50" dur="1" fill="hold">
                                          <p:stCondLst>
                                            <p:cond delay="0"/>
                                          </p:stCondLst>
                                        </p:cTn>
                                        <p:tgtEl>
                                          <p:spTgt spid="187412"/>
                                        </p:tgtEl>
                                        <p:attrNameLst>
                                          <p:attrName>style.visibility</p:attrName>
                                        </p:attrNameLst>
                                      </p:cBhvr>
                                      <p:to>
                                        <p:strVal val="visible"/>
                                      </p:to>
                                    </p:set>
                                    <p:animEffect transition="in" filter="box(in)">
                                      <p:cBhvr>
                                        <p:cTn id="51" dur="500"/>
                                        <p:tgtEl>
                                          <p:spTgt spid="187412"/>
                                        </p:tgtEl>
                                      </p:cBhvr>
                                    </p:animEffect>
                                  </p:childTnLst>
                                </p:cTn>
                              </p:par>
                            </p:childTnLst>
                          </p:cTn>
                        </p:par>
                      </p:childTnLst>
                    </p:cTn>
                  </p:par>
                  <p:par>
                    <p:cTn id="52" fill="hold">
                      <p:stCondLst>
                        <p:cond delay="indefinite"/>
                      </p:stCondLst>
                      <p:childTnLst>
                        <p:par>
                          <p:cTn id="53" fill="hold">
                            <p:stCondLst>
                              <p:cond delay="0"/>
                            </p:stCondLst>
                            <p:childTnLst>
                              <p:par>
                                <p:cTn id="54" presetID="4" presetClass="entr" presetSubtype="16" fill="hold" grpId="0" nodeType="clickEffect">
                                  <p:stCondLst>
                                    <p:cond delay="0"/>
                                  </p:stCondLst>
                                  <p:childTnLst>
                                    <p:set>
                                      <p:cBhvr>
                                        <p:cTn id="55" dur="1" fill="hold">
                                          <p:stCondLst>
                                            <p:cond delay="0"/>
                                          </p:stCondLst>
                                        </p:cTn>
                                        <p:tgtEl>
                                          <p:spTgt spid="187413"/>
                                        </p:tgtEl>
                                        <p:attrNameLst>
                                          <p:attrName>style.visibility</p:attrName>
                                        </p:attrNameLst>
                                      </p:cBhvr>
                                      <p:to>
                                        <p:strVal val="visible"/>
                                      </p:to>
                                    </p:set>
                                    <p:animEffect transition="in" filter="box(in)">
                                      <p:cBhvr>
                                        <p:cTn id="56" dur="500"/>
                                        <p:tgtEl>
                                          <p:spTgt spid="187413"/>
                                        </p:tgtEl>
                                      </p:cBhvr>
                                    </p:animEffect>
                                  </p:childTnLst>
                                </p:cTn>
                              </p:par>
                              <p:par>
                                <p:cTn id="57" presetID="4" presetClass="entr" presetSubtype="16" fill="hold" nodeType="withEffect">
                                  <p:stCondLst>
                                    <p:cond delay="0"/>
                                  </p:stCondLst>
                                  <p:childTnLst>
                                    <p:set>
                                      <p:cBhvr>
                                        <p:cTn id="58" dur="1" fill="hold">
                                          <p:stCondLst>
                                            <p:cond delay="0"/>
                                          </p:stCondLst>
                                        </p:cTn>
                                        <p:tgtEl>
                                          <p:spTgt spid="187414"/>
                                        </p:tgtEl>
                                        <p:attrNameLst>
                                          <p:attrName>style.visibility</p:attrName>
                                        </p:attrNameLst>
                                      </p:cBhvr>
                                      <p:to>
                                        <p:strVal val="visible"/>
                                      </p:to>
                                    </p:set>
                                    <p:animEffect transition="in" filter="box(in)">
                                      <p:cBhvr>
                                        <p:cTn id="59" dur="500"/>
                                        <p:tgtEl>
                                          <p:spTgt spid="187414"/>
                                        </p:tgtEl>
                                      </p:cBhvr>
                                    </p:animEffect>
                                  </p:childTnLst>
                                </p:cTn>
                              </p:par>
                            </p:childTnLst>
                          </p:cTn>
                        </p:par>
                      </p:childTnLst>
                    </p:cTn>
                  </p:par>
                  <p:par>
                    <p:cTn id="60" fill="hold">
                      <p:stCondLst>
                        <p:cond delay="indefinite"/>
                      </p:stCondLst>
                      <p:childTnLst>
                        <p:par>
                          <p:cTn id="61" fill="hold">
                            <p:stCondLst>
                              <p:cond delay="0"/>
                            </p:stCondLst>
                            <p:childTnLst>
                              <p:par>
                                <p:cTn id="62" presetID="4" presetClass="entr" presetSubtype="16" fill="hold" nodeType="clickEffect">
                                  <p:stCondLst>
                                    <p:cond delay="0"/>
                                  </p:stCondLst>
                                  <p:childTnLst>
                                    <p:set>
                                      <p:cBhvr>
                                        <p:cTn id="63" dur="1" fill="hold">
                                          <p:stCondLst>
                                            <p:cond delay="0"/>
                                          </p:stCondLst>
                                        </p:cTn>
                                        <p:tgtEl>
                                          <p:spTgt spid="187415"/>
                                        </p:tgtEl>
                                        <p:attrNameLst>
                                          <p:attrName>style.visibility</p:attrName>
                                        </p:attrNameLst>
                                      </p:cBhvr>
                                      <p:to>
                                        <p:strVal val="visible"/>
                                      </p:to>
                                    </p:set>
                                    <p:animEffect transition="in" filter="box(in)">
                                      <p:cBhvr>
                                        <p:cTn id="64" dur="500"/>
                                        <p:tgtEl>
                                          <p:spTgt spid="187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6" grpId="0"/>
      <p:bldP spid="187396" grpId="1"/>
      <p:bldP spid="187409" grpId="0"/>
      <p:bldP spid="187410" grpId="0"/>
      <p:bldP spid="187411" grpId="0"/>
      <p:bldP spid="187411" grpId="1"/>
      <p:bldP spid="187412" grpId="0"/>
      <p:bldP spid="187413" grpId="0"/>
      <p:bldP spid="187416" grpId="0"/>
      <p:bldP spid="18741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563" name="Shape 563"/>
        <p:cNvGrpSpPr/>
        <p:nvPr/>
      </p:nvGrpSpPr>
      <p:grpSpPr>
        <a:xfrm>
          <a:off x="0" y="0"/>
          <a:ext cx="0" cy="0"/>
          <a:chOff x="0" y="0"/>
          <a:chExt cx="0" cy="0"/>
        </a:xfrm>
      </p:grpSpPr>
      <p:sp>
        <p:nvSpPr>
          <p:cNvPr id="564" name="Google Shape;564;p48"/>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DO YOU NEED FOUR COLUMNS?</a:t>
            </a:r>
            <a:endParaRPr lang="en-GB"/>
          </a:p>
        </p:txBody>
      </p:sp>
      <p:sp>
        <p:nvSpPr>
          <p:cNvPr id="565" name="Google Shape;565;p48"/>
          <p:cNvSpPr txBox="1"/>
          <p:nvPr>
            <p:ph type="subTitle" idx="1"/>
          </p:nvPr>
        </p:nvSpPr>
        <p:spPr>
          <a:xfrm>
            <a:off x="1396911" y="2086517"/>
            <a:ext cx="23529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VENUS</a:t>
            </a:r>
            <a:endParaRPr lang="en-GB"/>
          </a:p>
        </p:txBody>
      </p:sp>
      <p:sp>
        <p:nvSpPr>
          <p:cNvPr id="566" name="Google Shape;566;p48"/>
          <p:cNvSpPr txBox="1"/>
          <p:nvPr>
            <p:ph type="subTitle" idx="2"/>
          </p:nvPr>
        </p:nvSpPr>
        <p:spPr>
          <a:xfrm>
            <a:off x="1396911" y="2423251"/>
            <a:ext cx="23529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Venus is the second  planet from the Sun</a:t>
            </a:r>
            <a:endParaRPr lang="en-GB"/>
          </a:p>
        </p:txBody>
      </p:sp>
      <p:sp>
        <p:nvSpPr>
          <p:cNvPr id="567" name="Google Shape;567;p48"/>
          <p:cNvSpPr txBox="1"/>
          <p:nvPr>
            <p:ph type="subTitle" idx="3"/>
          </p:nvPr>
        </p:nvSpPr>
        <p:spPr>
          <a:xfrm>
            <a:off x="5397411" y="3556763"/>
            <a:ext cx="23529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MERCURY</a:t>
            </a:r>
            <a:endParaRPr lang="en-GB"/>
          </a:p>
        </p:txBody>
      </p:sp>
      <p:sp>
        <p:nvSpPr>
          <p:cNvPr id="568" name="Google Shape;568;p48"/>
          <p:cNvSpPr txBox="1"/>
          <p:nvPr>
            <p:ph type="subTitle" idx="4"/>
          </p:nvPr>
        </p:nvSpPr>
        <p:spPr>
          <a:xfrm>
            <a:off x="5397411" y="3898789"/>
            <a:ext cx="23529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Mercury is the closest planet to the Sun</a:t>
            </a:r>
            <a:endParaRPr lang="en-GB"/>
          </a:p>
          <a:p>
            <a:pPr marL="0" lvl="0" indent="0" algn="ctr" rtl="0">
              <a:spcBef>
                <a:spcPts val="1600"/>
              </a:spcBef>
              <a:spcAft>
                <a:spcPts val="1600"/>
              </a:spcAft>
              <a:buNone/>
            </a:pPr>
          </a:p>
        </p:txBody>
      </p:sp>
      <p:sp>
        <p:nvSpPr>
          <p:cNvPr id="569" name="Google Shape;569;p48"/>
          <p:cNvSpPr txBox="1"/>
          <p:nvPr>
            <p:ph type="subTitle" idx="5"/>
          </p:nvPr>
        </p:nvSpPr>
        <p:spPr>
          <a:xfrm>
            <a:off x="5397411" y="2086517"/>
            <a:ext cx="23529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MARS</a:t>
            </a:r>
            <a:endParaRPr lang="en-GB"/>
          </a:p>
        </p:txBody>
      </p:sp>
      <p:sp>
        <p:nvSpPr>
          <p:cNvPr id="570" name="Google Shape;570;p48"/>
          <p:cNvSpPr txBox="1"/>
          <p:nvPr>
            <p:ph type="subTitle" idx="6"/>
          </p:nvPr>
        </p:nvSpPr>
        <p:spPr>
          <a:xfrm>
            <a:off x="5397411" y="2423251"/>
            <a:ext cx="23529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Despite being red, Mars is a cold place</a:t>
            </a:r>
            <a:endParaRPr lang="en-GB"/>
          </a:p>
        </p:txBody>
      </p:sp>
      <p:sp>
        <p:nvSpPr>
          <p:cNvPr id="571" name="Google Shape;571;p48"/>
          <p:cNvSpPr txBox="1"/>
          <p:nvPr>
            <p:ph type="subTitle" idx="7"/>
          </p:nvPr>
        </p:nvSpPr>
        <p:spPr>
          <a:xfrm>
            <a:off x="1396911" y="3556763"/>
            <a:ext cx="23529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JUPITER</a:t>
            </a:r>
            <a:endParaRPr lang="en-GB"/>
          </a:p>
        </p:txBody>
      </p:sp>
      <p:sp>
        <p:nvSpPr>
          <p:cNvPr id="572" name="Google Shape;572;p48"/>
          <p:cNvSpPr txBox="1"/>
          <p:nvPr>
            <p:ph type="subTitle" idx="8"/>
          </p:nvPr>
        </p:nvSpPr>
        <p:spPr>
          <a:xfrm>
            <a:off x="1396911" y="3898789"/>
            <a:ext cx="23529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It’s the biggest planet in the Solar System</a:t>
            </a:r>
            <a:endParaRPr lang="en-GB"/>
          </a:p>
        </p:txBody>
      </p:sp>
      <p:grpSp>
        <p:nvGrpSpPr>
          <p:cNvPr id="573" name="Google Shape;573;p48"/>
          <p:cNvGrpSpPr/>
          <p:nvPr/>
        </p:nvGrpSpPr>
        <p:grpSpPr>
          <a:xfrm>
            <a:off x="2378416" y="3135332"/>
            <a:ext cx="399398" cy="375443"/>
            <a:chOff x="849741" y="1959307"/>
            <a:chExt cx="399398" cy="375443"/>
          </a:xfrm>
        </p:grpSpPr>
        <p:sp>
          <p:nvSpPr>
            <p:cNvPr id="574" name="Google Shape;574;p4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4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6" name="Google Shape;576;p48"/>
          <p:cNvGrpSpPr/>
          <p:nvPr/>
        </p:nvGrpSpPr>
        <p:grpSpPr>
          <a:xfrm>
            <a:off x="6411522" y="1673791"/>
            <a:ext cx="324698" cy="372863"/>
            <a:chOff x="2212084" y="1960358"/>
            <a:chExt cx="324698" cy="372863"/>
          </a:xfrm>
        </p:grpSpPr>
        <p:sp>
          <p:nvSpPr>
            <p:cNvPr id="577" name="Google Shape;577;p4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4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4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0" name="Google Shape;580;p48"/>
          <p:cNvGrpSpPr/>
          <p:nvPr/>
        </p:nvGrpSpPr>
        <p:grpSpPr>
          <a:xfrm>
            <a:off x="2401717" y="1695946"/>
            <a:ext cx="343269" cy="342505"/>
            <a:chOff x="1745217" y="1515471"/>
            <a:chExt cx="343269" cy="342505"/>
          </a:xfrm>
        </p:grpSpPr>
        <p:sp>
          <p:nvSpPr>
            <p:cNvPr id="581" name="Google Shape;581;p4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4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 name="Google Shape;583;p4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4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5" name="Google Shape;585;p48"/>
          <p:cNvGrpSpPr/>
          <p:nvPr/>
        </p:nvGrpSpPr>
        <p:grpSpPr>
          <a:xfrm>
            <a:off x="6396349" y="3177660"/>
            <a:ext cx="355024" cy="332630"/>
            <a:chOff x="2623237" y="2431047"/>
            <a:chExt cx="355024" cy="332630"/>
          </a:xfrm>
        </p:grpSpPr>
        <p:sp>
          <p:nvSpPr>
            <p:cNvPr id="586" name="Google Shape;586;p4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4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4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4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cxnSp>
        <p:nvCxnSpPr>
          <p:cNvPr id="590" name="Google Shape;590;p48"/>
          <p:cNvCxnSpPr/>
          <p:nvPr/>
        </p:nvCxnSpPr>
        <p:spPr>
          <a:xfrm rot="10800000" flipH="1">
            <a:off x="4183283" y="1428600"/>
            <a:ext cx="783900" cy="300"/>
          </a:xfrm>
          <a:prstGeom prst="straightConnector1">
            <a:avLst/>
          </a:prstGeom>
          <a:noFill/>
          <a:ln w="76200" cap="flat" cmpd="sng">
            <a:solidFill>
              <a:schemeClr val="dk1"/>
            </a:solidFill>
            <a:prstDash val="solid"/>
            <a:round/>
            <a:headEnd type="none" w="med" len="med"/>
            <a:tailEnd type="none"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594" name="Shape 594"/>
        <p:cNvGrpSpPr/>
        <p:nvPr/>
      </p:nvGrpSpPr>
      <p:grpSpPr>
        <a:xfrm>
          <a:off x="0" y="0"/>
          <a:ext cx="0" cy="0"/>
          <a:chOff x="0" y="0"/>
          <a:chExt cx="0" cy="0"/>
        </a:xfrm>
      </p:grpSpPr>
      <p:sp>
        <p:nvSpPr>
          <p:cNvPr id="595" name="Google Shape;595;p49"/>
          <p:cNvSpPr txBox="1"/>
          <p:nvPr>
            <p:ph type="body" idx="1"/>
          </p:nvPr>
        </p:nvSpPr>
        <p:spPr>
          <a:xfrm>
            <a:off x="719775" y="1685925"/>
            <a:ext cx="7704600" cy="2638500"/>
          </a:xfrm>
          <a:prstGeom prst="rect">
            <a:avLst/>
          </a:prstGeom>
        </p:spPr>
        <p:txBody>
          <a:bodyPr spcFirstLastPara="1" wrap="square" lIns="91425" tIns="91425" rIns="91425" bIns="91425" anchor="ctr" anchorCtr="0">
            <a:noAutofit/>
          </a:bodyPr>
          <a:lstStyle/>
          <a:p>
            <a:pPr marL="457200" lvl="0" indent="-330200" algn="ctr" rtl="0">
              <a:lnSpc>
                <a:spcPct val="115000"/>
              </a:lnSpc>
              <a:spcBef>
                <a:spcPts val="0"/>
              </a:spcBef>
              <a:spcAft>
                <a:spcPts val="0"/>
              </a:spcAft>
              <a:buSzPts val="1600"/>
              <a:buChar char="●"/>
            </a:pPr>
            <a:r>
              <a:rPr lang="en-GB" sz="1600"/>
              <a:t>Write your conclusions here</a:t>
            </a:r>
            <a:endParaRPr sz="1600"/>
          </a:p>
          <a:p>
            <a:pPr marL="457200" lvl="0" indent="-330200" algn="ctr" rtl="0">
              <a:lnSpc>
                <a:spcPct val="115000"/>
              </a:lnSpc>
              <a:spcBef>
                <a:spcPts val="0"/>
              </a:spcBef>
              <a:spcAft>
                <a:spcPts val="0"/>
              </a:spcAft>
              <a:buSzPts val="1600"/>
              <a:buChar char="●"/>
            </a:pPr>
            <a:r>
              <a:rPr lang="en-GB" sz="1600"/>
              <a:t>Write your conclusions here</a:t>
            </a:r>
            <a:endParaRPr sz="1600"/>
          </a:p>
          <a:p>
            <a:pPr marL="457200" lvl="0" indent="-330200" algn="ctr" rtl="0">
              <a:lnSpc>
                <a:spcPct val="115000"/>
              </a:lnSpc>
              <a:spcBef>
                <a:spcPts val="0"/>
              </a:spcBef>
              <a:spcAft>
                <a:spcPts val="0"/>
              </a:spcAft>
              <a:buSzPts val="1600"/>
              <a:buChar char="●"/>
            </a:pPr>
            <a:r>
              <a:rPr lang="en-GB" sz="1600"/>
              <a:t>Write your conclusions here</a:t>
            </a:r>
            <a:endParaRPr sz="1600"/>
          </a:p>
          <a:p>
            <a:pPr marL="457200" lvl="0" indent="-330200" algn="ctr" rtl="0">
              <a:lnSpc>
                <a:spcPct val="115000"/>
              </a:lnSpc>
              <a:spcBef>
                <a:spcPts val="0"/>
              </a:spcBef>
              <a:spcAft>
                <a:spcPts val="0"/>
              </a:spcAft>
              <a:buSzPts val="1600"/>
              <a:buChar char="●"/>
            </a:pPr>
            <a:r>
              <a:rPr lang="en-GB" sz="1600"/>
              <a:t>Write your conclusions here</a:t>
            </a:r>
            <a:endParaRPr sz="1600"/>
          </a:p>
          <a:p>
            <a:pPr marL="457200" lvl="0" indent="-330200" algn="ctr" rtl="0">
              <a:lnSpc>
                <a:spcPct val="115000"/>
              </a:lnSpc>
              <a:spcBef>
                <a:spcPts val="0"/>
              </a:spcBef>
              <a:spcAft>
                <a:spcPts val="0"/>
              </a:spcAft>
              <a:buSzPts val="1600"/>
              <a:buChar char="●"/>
            </a:pPr>
            <a:r>
              <a:rPr lang="en-GB" sz="1600"/>
              <a:t>Write your conclusions here</a:t>
            </a:r>
            <a:endParaRPr sz="1600"/>
          </a:p>
          <a:p>
            <a:pPr marL="457200" lvl="0" indent="-330200" algn="ctr" rtl="0">
              <a:lnSpc>
                <a:spcPct val="115000"/>
              </a:lnSpc>
              <a:spcBef>
                <a:spcPts val="0"/>
              </a:spcBef>
              <a:spcAft>
                <a:spcPts val="0"/>
              </a:spcAft>
              <a:buSzPts val="1600"/>
              <a:buChar char="●"/>
            </a:pPr>
            <a:r>
              <a:rPr lang="en-GB" sz="1600"/>
              <a:t>Write your conclusions here</a:t>
            </a:r>
            <a:endParaRPr sz="1600"/>
          </a:p>
          <a:p>
            <a:pPr marL="457200" lvl="0" indent="-330200" algn="ctr" rtl="0">
              <a:lnSpc>
                <a:spcPct val="115000"/>
              </a:lnSpc>
              <a:spcBef>
                <a:spcPts val="0"/>
              </a:spcBef>
              <a:spcAft>
                <a:spcPts val="0"/>
              </a:spcAft>
              <a:buSzPts val="1600"/>
              <a:buChar char="●"/>
            </a:pPr>
            <a:r>
              <a:rPr lang="en-GB" sz="1600"/>
              <a:t>Write your conclusions here</a:t>
            </a:r>
            <a:endParaRPr sz="1600"/>
          </a:p>
        </p:txBody>
      </p:sp>
      <p:cxnSp>
        <p:nvCxnSpPr>
          <p:cNvPr id="596" name="Google Shape;596;p49"/>
          <p:cNvCxnSpPr/>
          <p:nvPr/>
        </p:nvCxnSpPr>
        <p:spPr>
          <a:xfrm rot="10800000" flipH="1">
            <a:off x="7530008" y="1438125"/>
            <a:ext cx="783900" cy="300"/>
          </a:xfrm>
          <a:prstGeom prst="straightConnector1">
            <a:avLst/>
          </a:prstGeom>
          <a:noFill/>
          <a:ln w="76200" cap="flat" cmpd="sng">
            <a:solidFill>
              <a:schemeClr val="dk1"/>
            </a:solidFill>
            <a:prstDash val="solid"/>
            <a:round/>
            <a:headEnd type="none" w="med" len="med"/>
            <a:tailEnd type="none" w="med" len="med"/>
          </a:ln>
        </p:spPr>
      </p:cxnSp>
      <p:sp>
        <p:nvSpPr>
          <p:cNvPr id="597" name="Google Shape;597;p49"/>
          <p:cNvSpPr txBox="1"/>
          <p:nvPr>
            <p:ph type="title"/>
          </p:nvPr>
        </p:nvSpPr>
        <p:spPr>
          <a:xfrm>
            <a:off x="3853500" y="762000"/>
            <a:ext cx="4570500" cy="666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CONCLUSIONS</a:t>
            </a:r>
            <a:endParaRPr lang="en-GB"/>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601" name="Shape 601"/>
        <p:cNvGrpSpPr/>
        <p:nvPr/>
      </p:nvGrpSpPr>
      <p:grpSpPr>
        <a:xfrm>
          <a:off x="0" y="0"/>
          <a:ext cx="0" cy="0"/>
          <a:chOff x="0" y="0"/>
          <a:chExt cx="0" cy="0"/>
        </a:xfrm>
      </p:grpSpPr>
      <p:sp>
        <p:nvSpPr>
          <p:cNvPr id="602" name="Google Shape;602;p50"/>
          <p:cNvSpPr txBox="1"/>
          <p:nvPr>
            <p:ph type="title"/>
          </p:nvPr>
        </p:nvSpPr>
        <p:spPr>
          <a:xfrm>
            <a:off x="719775" y="762000"/>
            <a:ext cx="7643100" cy="66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YOU COULD USE SIX COLUMNS</a:t>
            </a:r>
            <a:endParaRPr lang="en-GB"/>
          </a:p>
        </p:txBody>
      </p:sp>
      <p:sp>
        <p:nvSpPr>
          <p:cNvPr id="603" name="Google Shape;603;p50"/>
          <p:cNvSpPr txBox="1"/>
          <p:nvPr>
            <p:ph type="subTitle" idx="1"/>
          </p:nvPr>
        </p:nvSpPr>
        <p:spPr>
          <a:xfrm>
            <a:off x="1066664" y="2175475"/>
            <a:ext cx="16830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VENUS </a:t>
            </a:r>
            <a:endParaRPr lang="en-GB"/>
          </a:p>
        </p:txBody>
      </p:sp>
      <p:sp>
        <p:nvSpPr>
          <p:cNvPr id="604" name="Google Shape;604;p50"/>
          <p:cNvSpPr txBox="1"/>
          <p:nvPr>
            <p:ph type="subTitle" idx="2"/>
          </p:nvPr>
        </p:nvSpPr>
        <p:spPr>
          <a:xfrm>
            <a:off x="719775" y="2455469"/>
            <a:ext cx="2352900" cy="60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Venus is the second  planet from the Sun</a:t>
            </a:r>
            <a:endParaRPr lang="en-GB"/>
          </a:p>
        </p:txBody>
      </p:sp>
      <p:sp>
        <p:nvSpPr>
          <p:cNvPr id="605" name="Google Shape;605;p50"/>
          <p:cNvSpPr txBox="1"/>
          <p:nvPr>
            <p:ph type="subTitle" idx="3"/>
          </p:nvPr>
        </p:nvSpPr>
        <p:spPr>
          <a:xfrm>
            <a:off x="3730908" y="2176425"/>
            <a:ext cx="16830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MERCURY</a:t>
            </a:r>
            <a:endParaRPr lang="en-GB"/>
          </a:p>
        </p:txBody>
      </p:sp>
      <p:sp>
        <p:nvSpPr>
          <p:cNvPr id="606" name="Google Shape;606;p50"/>
          <p:cNvSpPr txBox="1"/>
          <p:nvPr>
            <p:ph type="subTitle" idx="4"/>
          </p:nvPr>
        </p:nvSpPr>
        <p:spPr>
          <a:xfrm>
            <a:off x="3391600" y="2455469"/>
            <a:ext cx="2352900" cy="60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Mercury is the closest planet to the Sun</a:t>
            </a:r>
            <a:endParaRPr lang="en-GB"/>
          </a:p>
        </p:txBody>
      </p:sp>
      <p:sp>
        <p:nvSpPr>
          <p:cNvPr id="607" name="Google Shape;607;p50"/>
          <p:cNvSpPr txBox="1"/>
          <p:nvPr>
            <p:ph type="subTitle" idx="5"/>
          </p:nvPr>
        </p:nvSpPr>
        <p:spPr>
          <a:xfrm>
            <a:off x="6407063" y="2176425"/>
            <a:ext cx="16830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SATURN</a:t>
            </a:r>
            <a:endParaRPr lang="en-GB"/>
          </a:p>
        </p:txBody>
      </p:sp>
      <p:sp>
        <p:nvSpPr>
          <p:cNvPr id="608" name="Google Shape;608;p50"/>
          <p:cNvSpPr txBox="1"/>
          <p:nvPr>
            <p:ph type="subTitle" idx="8"/>
          </p:nvPr>
        </p:nvSpPr>
        <p:spPr>
          <a:xfrm>
            <a:off x="719375" y="3778397"/>
            <a:ext cx="23529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It’s the biggest planet in the Solar System</a:t>
            </a:r>
            <a:endParaRPr lang="en-GB"/>
          </a:p>
        </p:txBody>
      </p:sp>
      <p:sp>
        <p:nvSpPr>
          <p:cNvPr id="609" name="Google Shape;609;p50"/>
          <p:cNvSpPr txBox="1"/>
          <p:nvPr>
            <p:ph type="subTitle" idx="13"/>
          </p:nvPr>
        </p:nvSpPr>
        <p:spPr>
          <a:xfrm>
            <a:off x="3391200" y="3776015"/>
            <a:ext cx="23529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Despite being red, Mars is a cold place</a:t>
            </a:r>
            <a:endParaRPr lang="en-GB"/>
          </a:p>
        </p:txBody>
      </p:sp>
      <p:sp>
        <p:nvSpPr>
          <p:cNvPr id="610" name="Google Shape;610;p50"/>
          <p:cNvSpPr txBox="1"/>
          <p:nvPr>
            <p:ph type="subTitle" idx="15"/>
          </p:nvPr>
        </p:nvSpPr>
        <p:spPr>
          <a:xfrm>
            <a:off x="6071725" y="3775507"/>
            <a:ext cx="23529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It’s </a:t>
            </a:r>
            <a:r>
              <a:rPr lang="en-GB"/>
              <a:t>the farthest known planet from the Sun</a:t>
            </a:r>
            <a:endParaRPr lang="en-GB"/>
          </a:p>
        </p:txBody>
      </p:sp>
      <p:sp>
        <p:nvSpPr>
          <p:cNvPr id="611" name="Google Shape;611;p50"/>
          <p:cNvSpPr txBox="1"/>
          <p:nvPr>
            <p:ph type="subTitle" idx="6"/>
          </p:nvPr>
        </p:nvSpPr>
        <p:spPr>
          <a:xfrm>
            <a:off x="6072125" y="2455839"/>
            <a:ext cx="2352900" cy="60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Saturn is a gas giant and has several rings</a:t>
            </a:r>
            <a:endParaRPr lang="en-GB"/>
          </a:p>
        </p:txBody>
      </p:sp>
      <p:sp>
        <p:nvSpPr>
          <p:cNvPr id="612" name="Google Shape;612;p50"/>
          <p:cNvSpPr txBox="1"/>
          <p:nvPr>
            <p:ph type="subTitle" idx="7"/>
          </p:nvPr>
        </p:nvSpPr>
        <p:spPr>
          <a:xfrm>
            <a:off x="1054328" y="3495556"/>
            <a:ext cx="16830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JUPITER</a:t>
            </a:r>
            <a:endParaRPr lang="en-GB"/>
          </a:p>
        </p:txBody>
      </p:sp>
      <p:sp>
        <p:nvSpPr>
          <p:cNvPr id="613" name="Google Shape;613;p50"/>
          <p:cNvSpPr txBox="1"/>
          <p:nvPr>
            <p:ph type="subTitle" idx="9"/>
          </p:nvPr>
        </p:nvSpPr>
        <p:spPr>
          <a:xfrm>
            <a:off x="3739597" y="3497938"/>
            <a:ext cx="16830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MARS</a:t>
            </a:r>
            <a:endParaRPr lang="en-GB"/>
          </a:p>
        </p:txBody>
      </p:sp>
      <p:sp>
        <p:nvSpPr>
          <p:cNvPr id="614" name="Google Shape;614;p50"/>
          <p:cNvSpPr txBox="1"/>
          <p:nvPr>
            <p:ph type="subTitle" idx="14"/>
          </p:nvPr>
        </p:nvSpPr>
        <p:spPr>
          <a:xfrm>
            <a:off x="6355864" y="3500319"/>
            <a:ext cx="1683000" cy="36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NEPTUNE</a:t>
            </a:r>
            <a:endParaRPr lang="en-GB"/>
          </a:p>
        </p:txBody>
      </p:sp>
      <p:grpSp>
        <p:nvGrpSpPr>
          <p:cNvPr id="615" name="Google Shape;615;p50"/>
          <p:cNvGrpSpPr/>
          <p:nvPr/>
        </p:nvGrpSpPr>
        <p:grpSpPr>
          <a:xfrm>
            <a:off x="1704814" y="3239483"/>
            <a:ext cx="382018" cy="293715"/>
            <a:chOff x="1781317" y="3391400"/>
            <a:chExt cx="367255" cy="282364"/>
          </a:xfrm>
        </p:grpSpPr>
        <p:sp>
          <p:nvSpPr>
            <p:cNvPr id="616" name="Google Shape;616;p50"/>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50"/>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 name="Google Shape;618;p50"/>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 name="Google Shape;619;p50"/>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50"/>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50"/>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2" name="Google Shape;622;p50"/>
          <p:cNvGrpSpPr/>
          <p:nvPr/>
        </p:nvGrpSpPr>
        <p:grpSpPr>
          <a:xfrm>
            <a:off x="4396000" y="1840514"/>
            <a:ext cx="368609" cy="369006"/>
            <a:chOff x="3235438" y="1970604"/>
            <a:chExt cx="354363" cy="354745"/>
          </a:xfrm>
        </p:grpSpPr>
        <p:sp>
          <p:nvSpPr>
            <p:cNvPr id="623" name="Google Shape;623;p50"/>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50"/>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50"/>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50"/>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50"/>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50"/>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50"/>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50"/>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 name="Google Shape;631;p50"/>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 name="Google Shape;632;p50"/>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50"/>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 name="Google Shape;634;p50"/>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50"/>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6" name="Google Shape;636;p50"/>
          <p:cNvGrpSpPr/>
          <p:nvPr/>
        </p:nvGrpSpPr>
        <p:grpSpPr>
          <a:xfrm>
            <a:off x="7093992" y="3170191"/>
            <a:ext cx="206766" cy="363000"/>
            <a:chOff x="2487439" y="4280740"/>
            <a:chExt cx="198775" cy="348972"/>
          </a:xfrm>
        </p:grpSpPr>
        <p:sp>
          <p:nvSpPr>
            <p:cNvPr id="637" name="Google Shape;637;p5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 name="Google Shape;638;p5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 name="Google Shape;639;p5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5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1" name="Google Shape;641;p50"/>
          <p:cNvGrpSpPr/>
          <p:nvPr/>
        </p:nvGrpSpPr>
        <p:grpSpPr>
          <a:xfrm>
            <a:off x="4396227" y="3156778"/>
            <a:ext cx="367341" cy="376420"/>
            <a:chOff x="2810958" y="4273923"/>
            <a:chExt cx="353145" cy="361873"/>
          </a:xfrm>
        </p:grpSpPr>
        <p:sp>
          <p:nvSpPr>
            <p:cNvPr id="642" name="Google Shape;642;p5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5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 name="Google Shape;644;p5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5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5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5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 name="Google Shape;648;p5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9" name="Google Shape;649;p50"/>
          <p:cNvGrpSpPr/>
          <p:nvPr/>
        </p:nvGrpSpPr>
        <p:grpSpPr>
          <a:xfrm>
            <a:off x="1739292" y="1824049"/>
            <a:ext cx="337751" cy="387852"/>
            <a:chOff x="2212084" y="1960358"/>
            <a:chExt cx="324698" cy="372863"/>
          </a:xfrm>
        </p:grpSpPr>
        <p:sp>
          <p:nvSpPr>
            <p:cNvPr id="650" name="Google Shape;650;p5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 name="Google Shape;651;p5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 name="Google Shape;652;p5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53" name="Google Shape;653;p50"/>
          <p:cNvGrpSpPr/>
          <p:nvPr/>
        </p:nvGrpSpPr>
        <p:grpSpPr>
          <a:xfrm>
            <a:off x="7074856" y="1801157"/>
            <a:ext cx="333012" cy="408363"/>
            <a:chOff x="3086313" y="2877049"/>
            <a:chExt cx="320143" cy="392581"/>
          </a:xfrm>
        </p:grpSpPr>
        <p:sp>
          <p:nvSpPr>
            <p:cNvPr id="654" name="Google Shape;654;p5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5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5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5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5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5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5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5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5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5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5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5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cxnSp>
        <p:nvCxnSpPr>
          <p:cNvPr id="666" name="Google Shape;666;p50"/>
          <p:cNvCxnSpPr/>
          <p:nvPr/>
        </p:nvCxnSpPr>
        <p:spPr>
          <a:xfrm rot="10800000" flipH="1">
            <a:off x="4183283" y="1428600"/>
            <a:ext cx="783900" cy="300"/>
          </a:xfrm>
          <a:prstGeom prst="straightConnector1">
            <a:avLst/>
          </a:prstGeom>
          <a:noFill/>
          <a:ln w="76200" cap="flat" cmpd="sng">
            <a:solidFill>
              <a:schemeClr val="dk1"/>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670" name="Shape 670"/>
        <p:cNvGrpSpPr/>
        <p:nvPr/>
      </p:nvGrpSpPr>
      <p:grpSpPr>
        <a:xfrm>
          <a:off x="0" y="0"/>
          <a:ext cx="0" cy="0"/>
          <a:chOff x="0" y="0"/>
          <a:chExt cx="0" cy="0"/>
        </a:xfrm>
      </p:grpSpPr>
      <p:grpSp>
        <p:nvGrpSpPr>
          <p:cNvPr id="671" name="Google Shape;671;p51"/>
          <p:cNvGrpSpPr/>
          <p:nvPr/>
        </p:nvGrpSpPr>
        <p:grpSpPr>
          <a:xfrm>
            <a:off x="834082" y="1734645"/>
            <a:ext cx="4938298" cy="2630811"/>
            <a:chOff x="233350" y="949250"/>
            <a:chExt cx="7137300" cy="3802300"/>
          </a:xfrm>
        </p:grpSpPr>
        <p:sp>
          <p:nvSpPr>
            <p:cNvPr id="672" name="Google Shape;672;p5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5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5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5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5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5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5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5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5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5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5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5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5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5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5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5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5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5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5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5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5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5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5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5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5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5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5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5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5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5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5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5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5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5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5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5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5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5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5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 name="Google Shape;711;p5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5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5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5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 name="Google Shape;715;p5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5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5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5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5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5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5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5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3" name="Google Shape;723;p51"/>
          <p:cNvSpPr/>
          <p:nvPr/>
        </p:nvSpPr>
        <p:spPr>
          <a:xfrm>
            <a:off x="1952625" y="2358250"/>
            <a:ext cx="123900" cy="85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51"/>
          <p:cNvSpPr/>
          <p:nvPr/>
        </p:nvSpPr>
        <p:spPr>
          <a:xfrm>
            <a:off x="3390900" y="3644125"/>
            <a:ext cx="123900" cy="85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51"/>
          <p:cNvSpPr txBox="1"/>
          <p:nvPr>
            <p:ph type="subTitle" idx="4294967295"/>
          </p:nvPr>
        </p:nvSpPr>
        <p:spPr>
          <a:xfrm>
            <a:off x="6086435" y="1764050"/>
            <a:ext cx="2352900" cy="362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sz="1800">
                <a:latin typeface="Raleway Thin"/>
                <a:ea typeface="Raleway Thin"/>
                <a:cs typeface="Raleway Thin"/>
                <a:sym typeface="Raleway Thin"/>
              </a:rPr>
              <a:t>MERCURY</a:t>
            </a:r>
            <a:endParaRPr sz="1800">
              <a:latin typeface="Raleway Thin"/>
              <a:ea typeface="Raleway Thin"/>
              <a:cs typeface="Raleway Thin"/>
              <a:sym typeface="Raleway Thin"/>
            </a:endParaRPr>
          </a:p>
        </p:txBody>
      </p:sp>
      <p:sp>
        <p:nvSpPr>
          <p:cNvPr id="726" name="Google Shape;726;p51"/>
          <p:cNvSpPr txBox="1"/>
          <p:nvPr>
            <p:ph type="subTitle" idx="4294967295"/>
          </p:nvPr>
        </p:nvSpPr>
        <p:spPr>
          <a:xfrm>
            <a:off x="6086425" y="2029463"/>
            <a:ext cx="2400300" cy="847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GB" sz="1400"/>
              <a:t>Mercury is the </a:t>
            </a:r>
            <a:r>
              <a:rPr lang="en-GB" sz="1400">
                <a:solidFill>
                  <a:schemeClr val="dk2"/>
                </a:solidFill>
              </a:rPr>
              <a:t>smallest </a:t>
            </a:r>
            <a:r>
              <a:rPr lang="en-GB" sz="1400"/>
              <a:t>planet</a:t>
            </a:r>
            <a:r>
              <a:rPr lang="en-GB" sz="1400">
                <a:solidFill>
                  <a:schemeClr val="dk2"/>
                </a:solidFill>
              </a:rPr>
              <a:t> in the Solar System</a:t>
            </a:r>
            <a:endParaRPr sz="1400">
              <a:solidFill>
                <a:schemeClr val="dk2"/>
              </a:solidFill>
            </a:endParaRPr>
          </a:p>
          <a:p>
            <a:pPr marL="0" lvl="0" indent="0" algn="l" rtl="0">
              <a:lnSpc>
                <a:spcPct val="100000"/>
              </a:lnSpc>
              <a:spcBef>
                <a:spcPts val="1600"/>
              </a:spcBef>
              <a:spcAft>
                <a:spcPts val="1600"/>
              </a:spcAft>
              <a:buNone/>
            </a:pPr>
            <a:endParaRPr>
              <a:solidFill>
                <a:schemeClr val="dk2"/>
              </a:solidFill>
            </a:endParaRPr>
          </a:p>
        </p:txBody>
      </p:sp>
      <p:sp>
        <p:nvSpPr>
          <p:cNvPr id="727" name="Google Shape;727;p51"/>
          <p:cNvSpPr txBox="1"/>
          <p:nvPr>
            <p:ph type="subTitle" idx="4294967295"/>
          </p:nvPr>
        </p:nvSpPr>
        <p:spPr>
          <a:xfrm>
            <a:off x="6088410" y="3053250"/>
            <a:ext cx="2352900" cy="362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sz="1800">
                <a:latin typeface="Raleway Thin"/>
                <a:ea typeface="Raleway Thin"/>
                <a:cs typeface="Raleway Thin"/>
                <a:sym typeface="Raleway Thin"/>
              </a:rPr>
              <a:t>VENUS</a:t>
            </a:r>
            <a:endParaRPr sz="1800">
              <a:latin typeface="Raleway Thin"/>
              <a:ea typeface="Raleway Thin"/>
              <a:cs typeface="Raleway Thin"/>
              <a:sym typeface="Raleway Thin"/>
            </a:endParaRPr>
          </a:p>
        </p:txBody>
      </p:sp>
      <p:sp>
        <p:nvSpPr>
          <p:cNvPr id="728" name="Google Shape;728;p51"/>
          <p:cNvSpPr txBox="1"/>
          <p:nvPr>
            <p:ph type="subTitle" idx="4294967295"/>
          </p:nvPr>
        </p:nvSpPr>
        <p:spPr>
          <a:xfrm>
            <a:off x="6084460" y="3304791"/>
            <a:ext cx="2352900" cy="847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GB">
                <a:solidFill>
                  <a:schemeClr val="dk2"/>
                </a:solidFill>
              </a:rPr>
              <a:t>Venus is the second planet from the Sun</a:t>
            </a:r>
            <a:endParaRPr>
              <a:solidFill>
                <a:schemeClr val="dk2"/>
              </a:solidFill>
            </a:endParaRPr>
          </a:p>
        </p:txBody>
      </p:sp>
      <p:cxnSp>
        <p:nvCxnSpPr>
          <p:cNvPr id="729" name="Google Shape;729;p51"/>
          <p:cNvCxnSpPr>
            <a:stCxn id="723" idx="0"/>
          </p:cNvCxnSpPr>
          <p:nvPr/>
        </p:nvCxnSpPr>
        <p:spPr>
          <a:xfrm rot="-5400000">
            <a:off x="3867975" y="275350"/>
            <a:ext cx="229500" cy="3936300"/>
          </a:xfrm>
          <a:prstGeom prst="bentConnector2">
            <a:avLst/>
          </a:prstGeom>
          <a:noFill/>
          <a:ln w="19050" cap="flat" cmpd="sng">
            <a:solidFill>
              <a:schemeClr val="lt1"/>
            </a:solidFill>
            <a:prstDash val="solid"/>
            <a:round/>
            <a:headEnd type="none" w="med" len="med"/>
            <a:tailEnd type="none" w="med" len="med"/>
          </a:ln>
        </p:spPr>
      </p:cxnSp>
      <p:cxnSp>
        <p:nvCxnSpPr>
          <p:cNvPr id="730" name="Google Shape;730;p51"/>
          <p:cNvCxnSpPr>
            <a:stCxn id="724" idx="0"/>
          </p:cNvCxnSpPr>
          <p:nvPr/>
        </p:nvCxnSpPr>
        <p:spPr>
          <a:xfrm rot="-5400000">
            <a:off x="4589400" y="2282875"/>
            <a:ext cx="224700" cy="2497800"/>
          </a:xfrm>
          <a:prstGeom prst="bentConnector2">
            <a:avLst/>
          </a:prstGeom>
          <a:noFill/>
          <a:ln w="19050" cap="flat" cmpd="sng">
            <a:solidFill>
              <a:schemeClr val="lt1"/>
            </a:solidFill>
            <a:prstDash val="solid"/>
            <a:round/>
            <a:headEnd type="none" w="med" len="med"/>
            <a:tailEnd type="none" w="med" len="med"/>
          </a:ln>
        </p:spPr>
      </p:cxnSp>
      <p:sp>
        <p:nvSpPr>
          <p:cNvPr id="731" name="Google Shape;731;p51"/>
          <p:cNvSpPr txBox="1"/>
          <p:nvPr>
            <p:ph type="title"/>
          </p:nvPr>
        </p:nvSpPr>
        <p:spPr>
          <a:xfrm>
            <a:off x="719775" y="762000"/>
            <a:ext cx="5690400" cy="66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YOU COULD USE A MAP</a:t>
            </a:r>
            <a:endParaRPr lang="en-GB"/>
          </a:p>
        </p:txBody>
      </p:sp>
      <p:cxnSp>
        <p:nvCxnSpPr>
          <p:cNvPr id="732" name="Google Shape;732;p51"/>
          <p:cNvCxnSpPr/>
          <p:nvPr/>
        </p:nvCxnSpPr>
        <p:spPr>
          <a:xfrm rot="10800000" flipH="1">
            <a:off x="767258" y="1438125"/>
            <a:ext cx="783900" cy="300"/>
          </a:xfrm>
          <a:prstGeom prst="straightConnector1">
            <a:avLst/>
          </a:prstGeom>
          <a:noFill/>
          <a:ln w="76200" cap="flat" cmpd="sng">
            <a:solidFill>
              <a:schemeClr val="dk1"/>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736" name="Shape 736"/>
        <p:cNvGrpSpPr/>
        <p:nvPr/>
      </p:nvGrpSpPr>
      <p:grpSpPr>
        <a:xfrm>
          <a:off x="0" y="0"/>
          <a:ext cx="0" cy="0"/>
          <a:chOff x="0" y="0"/>
          <a:chExt cx="0" cy="0"/>
        </a:xfrm>
      </p:grpSpPr>
      <p:sp>
        <p:nvSpPr>
          <p:cNvPr id="737" name="Google Shape;737;p52"/>
          <p:cNvSpPr txBox="1"/>
          <p:nvPr>
            <p:ph type="title"/>
          </p:nvPr>
        </p:nvSpPr>
        <p:spPr>
          <a:xfrm>
            <a:off x="914400" y="752475"/>
            <a:ext cx="7399500" cy="666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BIBLIOGRAPHICAL REFERENCES</a:t>
            </a:r>
            <a:endParaRPr lang="en-GB"/>
          </a:p>
        </p:txBody>
      </p:sp>
      <p:sp>
        <p:nvSpPr>
          <p:cNvPr id="738" name="Google Shape;738;p52"/>
          <p:cNvSpPr txBox="1"/>
          <p:nvPr>
            <p:ph type="subTitle" idx="1"/>
          </p:nvPr>
        </p:nvSpPr>
        <p:spPr>
          <a:xfrm>
            <a:off x="2654150" y="1885950"/>
            <a:ext cx="5769900" cy="256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 AUTHOR (YEAR). Title of the publication. Publisher</a:t>
            </a:r>
            <a:endParaRPr lang="en-GB"/>
          </a:p>
          <a:p>
            <a:pPr marL="0" lvl="0" indent="0" algn="r" rtl="0">
              <a:spcBef>
                <a:spcPts val="1600"/>
              </a:spcBef>
              <a:spcAft>
                <a:spcPts val="0"/>
              </a:spcAft>
              <a:buNone/>
            </a:pPr>
            <a:r>
              <a:rPr lang="en-GB"/>
              <a:t>● AUTHOR (YEAR). Title of the publication. Publisher</a:t>
            </a:r>
            <a:endParaRPr lang="en-GB"/>
          </a:p>
          <a:p>
            <a:pPr marL="0" lvl="0" indent="0" algn="r" rtl="0">
              <a:spcBef>
                <a:spcPts val="1600"/>
              </a:spcBef>
              <a:spcAft>
                <a:spcPts val="0"/>
              </a:spcAft>
              <a:buNone/>
            </a:pPr>
            <a:r>
              <a:rPr lang="en-GB"/>
              <a:t>● AUTHOR (YEAR). Title of the publication. Publisher</a:t>
            </a:r>
            <a:endParaRPr lang="en-GB"/>
          </a:p>
          <a:p>
            <a:pPr marL="0" lvl="0" indent="0" algn="r" rtl="0">
              <a:spcBef>
                <a:spcPts val="1600"/>
              </a:spcBef>
              <a:spcAft>
                <a:spcPts val="0"/>
              </a:spcAft>
              <a:buNone/>
            </a:pPr>
            <a:r>
              <a:rPr lang="en-GB"/>
              <a:t>● AUTHOR (YEAR). Title of the publication. Publisher</a:t>
            </a:r>
            <a:endParaRPr lang="en-GB"/>
          </a:p>
          <a:p>
            <a:pPr marL="0" lvl="0" indent="0" algn="r" rtl="0">
              <a:spcBef>
                <a:spcPts val="1600"/>
              </a:spcBef>
              <a:spcAft>
                <a:spcPts val="0"/>
              </a:spcAft>
              <a:buNone/>
            </a:pPr>
            <a:r>
              <a:rPr lang="en-GB"/>
              <a:t>● AUTHOR (YEAR). Title of the publication. Publisher</a:t>
            </a:r>
            <a:endParaRPr lang="en-GB"/>
          </a:p>
          <a:p>
            <a:pPr marL="0" lvl="0" indent="0" algn="r" rtl="0">
              <a:spcBef>
                <a:spcPts val="1600"/>
              </a:spcBef>
              <a:spcAft>
                <a:spcPts val="0"/>
              </a:spcAft>
              <a:buNone/>
            </a:pPr>
            <a:r>
              <a:rPr lang="en-GB"/>
              <a:t>● AUTHOR (YEAR). Title of the publication. Publisher</a:t>
            </a:r>
            <a:endParaRPr lang="en-GB"/>
          </a:p>
          <a:p>
            <a:pPr marL="0" lvl="0" indent="0" algn="r" rtl="0">
              <a:spcBef>
                <a:spcPts val="1600"/>
              </a:spcBef>
              <a:spcAft>
                <a:spcPts val="0"/>
              </a:spcAft>
              <a:buNone/>
            </a:pPr>
          </a:p>
          <a:p>
            <a:pPr marL="0" lvl="0" indent="0" algn="r" rtl="0">
              <a:spcBef>
                <a:spcPts val="1600"/>
              </a:spcBef>
              <a:spcAft>
                <a:spcPts val="1600"/>
              </a:spcAft>
              <a:buNone/>
            </a:pPr>
          </a:p>
        </p:txBody>
      </p:sp>
      <p:cxnSp>
        <p:nvCxnSpPr>
          <p:cNvPr id="739" name="Google Shape;739;p52"/>
          <p:cNvCxnSpPr/>
          <p:nvPr/>
        </p:nvCxnSpPr>
        <p:spPr>
          <a:xfrm rot="10800000" flipH="1">
            <a:off x="7530008" y="1438125"/>
            <a:ext cx="783900" cy="300"/>
          </a:xfrm>
          <a:prstGeom prst="straightConnector1">
            <a:avLst/>
          </a:prstGeom>
          <a:noFill/>
          <a:ln w="76200" cap="flat" cmpd="sng">
            <a:solidFill>
              <a:schemeClr val="dk1"/>
            </a:solidFill>
            <a:prstDash val="solid"/>
            <a:round/>
            <a:headEnd type="none" w="med" len="med"/>
            <a:tailEnd type="non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743" name="Shape 743"/>
        <p:cNvGrpSpPr/>
        <p:nvPr/>
      </p:nvGrpSpPr>
      <p:grpSpPr>
        <a:xfrm>
          <a:off x="0" y="0"/>
          <a:ext cx="0" cy="0"/>
          <a:chOff x="0" y="0"/>
          <a:chExt cx="0" cy="0"/>
        </a:xfrm>
      </p:grpSpPr>
      <p:grpSp>
        <p:nvGrpSpPr>
          <p:cNvPr id="744" name="Google Shape;744;p53"/>
          <p:cNvGrpSpPr/>
          <p:nvPr/>
        </p:nvGrpSpPr>
        <p:grpSpPr>
          <a:xfrm>
            <a:off x="4250102" y="2263372"/>
            <a:ext cx="3247063" cy="2273615"/>
            <a:chOff x="2807100" y="2032460"/>
            <a:chExt cx="3529800" cy="2471589"/>
          </a:xfrm>
        </p:grpSpPr>
        <p:sp>
          <p:nvSpPr>
            <p:cNvPr id="745" name="Google Shape;745;p53"/>
            <p:cNvSpPr/>
            <p:nvPr/>
          </p:nvSpPr>
          <p:spPr>
            <a:xfrm>
              <a:off x="2807100" y="2032460"/>
              <a:ext cx="3529800" cy="2085600"/>
            </a:xfrm>
            <a:prstGeom prst="rect">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53"/>
            <p:cNvSpPr/>
            <p:nvPr/>
          </p:nvSpPr>
          <p:spPr>
            <a:xfrm>
              <a:off x="2952000" y="2162785"/>
              <a:ext cx="3246000" cy="1825200"/>
            </a:xfrm>
            <a:prstGeom prst="rect">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53"/>
            <p:cNvSpPr/>
            <p:nvPr/>
          </p:nvSpPr>
          <p:spPr>
            <a:xfrm>
              <a:off x="3771958" y="4410149"/>
              <a:ext cx="1606200" cy="93900"/>
            </a:xfrm>
            <a:prstGeom prst="rect">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 name="Google Shape;748;p53"/>
            <p:cNvSpPr/>
            <p:nvPr/>
          </p:nvSpPr>
          <p:spPr>
            <a:xfrm>
              <a:off x="4090125" y="4118060"/>
              <a:ext cx="969600" cy="292200"/>
            </a:xfrm>
            <a:prstGeom prst="trapezoid">
              <a:avLst>
                <a:gd name="adj" fmla="val 25000"/>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9" name="Google Shape;749;p53"/>
          <p:cNvSpPr txBox="1"/>
          <p:nvPr>
            <p:ph type="title"/>
          </p:nvPr>
        </p:nvSpPr>
        <p:spPr>
          <a:xfrm>
            <a:off x="719775" y="762000"/>
            <a:ext cx="4195200" cy="66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SOCIAL MEDIA</a:t>
            </a:r>
            <a:endParaRPr lang="en-GB"/>
          </a:p>
        </p:txBody>
      </p:sp>
      <p:cxnSp>
        <p:nvCxnSpPr>
          <p:cNvPr id="750" name="Google Shape;750;p53"/>
          <p:cNvCxnSpPr/>
          <p:nvPr/>
        </p:nvCxnSpPr>
        <p:spPr>
          <a:xfrm rot="10800000" flipH="1">
            <a:off x="767258" y="1438125"/>
            <a:ext cx="783900" cy="300"/>
          </a:xfrm>
          <a:prstGeom prst="straightConnector1">
            <a:avLst/>
          </a:prstGeom>
          <a:noFill/>
          <a:ln w="76200" cap="flat" cmpd="sng">
            <a:solidFill>
              <a:schemeClr val="dk1"/>
            </a:solidFill>
            <a:prstDash val="solid"/>
            <a:round/>
            <a:headEnd type="none" w="med" len="med"/>
            <a:tailEnd type="none" w="med" len="med"/>
          </a:ln>
        </p:spPr>
      </p:cxnSp>
      <p:pic>
        <p:nvPicPr>
          <p:cNvPr id="751" name="Google Shape;751;p53"/>
          <p:cNvPicPr preferRelativeResize="0"/>
          <p:nvPr/>
        </p:nvPicPr>
        <p:blipFill>
          <a:blip r:embed="rId1">
            <a:alphaModFix amt="89000"/>
          </a:blip>
          <a:stretch>
            <a:fillRect/>
          </a:stretch>
        </p:blipFill>
        <p:spPr>
          <a:xfrm>
            <a:off x="4383405" y="2383261"/>
            <a:ext cx="2986075" cy="1679673"/>
          </a:xfrm>
          <a:prstGeom prst="rect">
            <a:avLst/>
          </a:prstGeom>
          <a:noFill/>
          <a:ln>
            <a:noFill/>
          </a:ln>
        </p:spPr>
      </p:pic>
      <p:grpSp>
        <p:nvGrpSpPr>
          <p:cNvPr id="752" name="Google Shape;752;p53"/>
          <p:cNvGrpSpPr/>
          <p:nvPr/>
        </p:nvGrpSpPr>
        <p:grpSpPr>
          <a:xfrm>
            <a:off x="5511515" y="2875036"/>
            <a:ext cx="640802" cy="613205"/>
            <a:chOff x="4178350" y="2697385"/>
            <a:chExt cx="696600" cy="666600"/>
          </a:xfrm>
        </p:grpSpPr>
        <p:sp>
          <p:nvSpPr>
            <p:cNvPr id="753" name="Google Shape;753;p53"/>
            <p:cNvSpPr/>
            <p:nvPr/>
          </p:nvSpPr>
          <p:spPr>
            <a:xfrm>
              <a:off x="4178350" y="2697385"/>
              <a:ext cx="696600" cy="666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53"/>
            <p:cNvSpPr/>
            <p:nvPr/>
          </p:nvSpPr>
          <p:spPr>
            <a:xfrm rot="5400000">
              <a:off x="4378400" y="2895985"/>
              <a:ext cx="393300" cy="269400"/>
            </a:xfrm>
            <a:prstGeom prst="triangle">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5" name="Google Shape;755;p53"/>
          <p:cNvGrpSpPr/>
          <p:nvPr/>
        </p:nvGrpSpPr>
        <p:grpSpPr>
          <a:xfrm>
            <a:off x="2891571" y="3764441"/>
            <a:ext cx="1578548" cy="781271"/>
            <a:chOff x="1330275" y="3664235"/>
            <a:chExt cx="1716000" cy="849300"/>
          </a:xfrm>
        </p:grpSpPr>
        <p:sp>
          <p:nvSpPr>
            <p:cNvPr id="756" name="Google Shape;756;p53"/>
            <p:cNvSpPr/>
            <p:nvPr/>
          </p:nvSpPr>
          <p:spPr>
            <a:xfrm rot="-5400000">
              <a:off x="1763625" y="3230885"/>
              <a:ext cx="849300" cy="1716000"/>
            </a:xfrm>
            <a:prstGeom prst="roundRect">
              <a:avLst>
                <a:gd name="adj" fmla="val 11109"/>
              </a:avLst>
            </a:prstGeom>
            <a:solidFill>
              <a:schemeClr val="dk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53"/>
            <p:cNvSpPr/>
            <p:nvPr/>
          </p:nvSpPr>
          <p:spPr>
            <a:xfrm rot="-5400000">
              <a:off x="1748350" y="3380022"/>
              <a:ext cx="736200" cy="1417800"/>
            </a:xfrm>
            <a:prstGeom prst="roundRect">
              <a:avLst>
                <a:gd name="adj" fmla="val 7705"/>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53"/>
            <p:cNvSpPr/>
            <p:nvPr/>
          </p:nvSpPr>
          <p:spPr>
            <a:xfrm rot="-5400000">
              <a:off x="2882175" y="4035314"/>
              <a:ext cx="108900" cy="107100"/>
            </a:xfrm>
            <a:prstGeom prst="ellipse">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759" name="Google Shape;759;p53"/>
          <p:cNvPicPr preferRelativeResize="0"/>
          <p:nvPr/>
        </p:nvPicPr>
        <p:blipFill rotWithShape="1">
          <a:blip r:embed="rId1">
            <a:alphaModFix amt="82000"/>
          </a:blip>
          <a:srcRect/>
          <a:stretch>
            <a:fillRect/>
          </a:stretch>
        </p:blipFill>
        <p:spPr>
          <a:xfrm>
            <a:off x="2962828" y="3817733"/>
            <a:ext cx="1304100" cy="674700"/>
          </a:xfrm>
          <a:prstGeom prst="roundRect">
            <a:avLst>
              <a:gd name="adj" fmla="val 8363"/>
            </a:avLst>
          </a:prstGeom>
          <a:noFill/>
          <a:ln w="9525" cap="flat" cmpd="sng">
            <a:solidFill>
              <a:schemeClr val="accent1"/>
            </a:solidFill>
            <a:prstDash val="solid"/>
            <a:round/>
            <a:headEnd type="none" w="sm" len="sm"/>
            <a:tailEnd type="none" w="sm" len="sm"/>
          </a:ln>
        </p:spPr>
      </p:pic>
      <p:grpSp>
        <p:nvGrpSpPr>
          <p:cNvPr id="760" name="Google Shape;760;p53"/>
          <p:cNvGrpSpPr/>
          <p:nvPr/>
        </p:nvGrpSpPr>
        <p:grpSpPr>
          <a:xfrm>
            <a:off x="3425734" y="3974156"/>
            <a:ext cx="378079" cy="361797"/>
            <a:chOff x="1910950" y="3892210"/>
            <a:chExt cx="411000" cy="393300"/>
          </a:xfrm>
        </p:grpSpPr>
        <p:sp>
          <p:nvSpPr>
            <p:cNvPr id="761" name="Google Shape;761;p53"/>
            <p:cNvSpPr/>
            <p:nvPr/>
          </p:nvSpPr>
          <p:spPr>
            <a:xfrm>
              <a:off x="1910950" y="3892210"/>
              <a:ext cx="411000" cy="393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53"/>
            <p:cNvSpPr/>
            <p:nvPr/>
          </p:nvSpPr>
          <p:spPr>
            <a:xfrm rot="5400000">
              <a:off x="2028881" y="4009435"/>
              <a:ext cx="232200" cy="159000"/>
            </a:xfrm>
            <a:prstGeom prst="triangle">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cxnSp>
        <p:nvCxnSpPr>
          <p:cNvPr id="763" name="Google Shape;763;p53"/>
          <p:cNvCxnSpPr/>
          <p:nvPr/>
        </p:nvCxnSpPr>
        <p:spPr>
          <a:xfrm rot="10800000" flipH="1">
            <a:off x="2444901" y="4580875"/>
            <a:ext cx="5280000" cy="6300"/>
          </a:xfrm>
          <a:prstGeom prst="straightConnector1">
            <a:avLst/>
          </a:prstGeom>
          <a:noFill/>
          <a:ln w="76200" cap="flat" cmpd="sng">
            <a:solidFill>
              <a:srgbClr val="EFEFEF"/>
            </a:solidFill>
            <a:prstDash val="solid"/>
            <a:round/>
            <a:headEnd type="none" w="med" len="med"/>
            <a:tailEnd type="none" w="med" len="med"/>
          </a:ln>
        </p:spPr>
      </p:cxnSp>
      <p:sp>
        <p:nvSpPr>
          <p:cNvPr id="764" name="Google Shape;764;p53"/>
          <p:cNvSpPr txBox="1"/>
          <p:nvPr>
            <p:ph type="body" idx="1"/>
          </p:nvPr>
        </p:nvSpPr>
        <p:spPr>
          <a:xfrm>
            <a:off x="719775" y="1781175"/>
            <a:ext cx="3084000" cy="1257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a:t>You can replace the image on the screen with your own work. Just delete this one, add yours and center it properly</a:t>
            </a:r>
            <a:endParaRPr lang="en-GB"/>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768" name="Shape 768"/>
        <p:cNvGrpSpPr/>
        <p:nvPr/>
      </p:nvGrpSpPr>
      <p:grpSpPr>
        <a:xfrm>
          <a:off x="0" y="0"/>
          <a:ext cx="0" cy="0"/>
          <a:chOff x="0" y="0"/>
          <a:chExt cx="0" cy="0"/>
        </a:xfrm>
      </p:grpSpPr>
      <p:sp>
        <p:nvSpPr>
          <p:cNvPr id="769" name="Google Shape;769;p54"/>
          <p:cNvSpPr txBox="1"/>
          <p:nvPr>
            <p:ph type="title"/>
          </p:nvPr>
        </p:nvSpPr>
        <p:spPr>
          <a:xfrm>
            <a:off x="1546400" y="762000"/>
            <a:ext cx="6877500" cy="1254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THANKS!</a:t>
            </a:r>
            <a:endParaRPr lang="en-GB"/>
          </a:p>
        </p:txBody>
      </p:sp>
      <p:sp>
        <p:nvSpPr>
          <p:cNvPr id="770" name="Google Shape;770;p54"/>
          <p:cNvSpPr txBox="1"/>
          <p:nvPr>
            <p:ph type="subTitle" idx="1"/>
          </p:nvPr>
        </p:nvSpPr>
        <p:spPr>
          <a:xfrm>
            <a:off x="2681325" y="2054425"/>
            <a:ext cx="5769900" cy="1146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latin typeface="Raleway Thin"/>
                <a:ea typeface="Raleway Thin"/>
                <a:cs typeface="Raleway Thin"/>
                <a:sym typeface="Raleway Thin"/>
              </a:rPr>
              <a:t>Do you have any questions?</a:t>
            </a:r>
            <a:endParaRPr>
              <a:latin typeface="Raleway Thin"/>
              <a:ea typeface="Raleway Thin"/>
              <a:cs typeface="Raleway Thin"/>
              <a:sym typeface="Raleway Thin"/>
            </a:endParaRPr>
          </a:p>
          <a:p>
            <a:pPr marL="0" lvl="0" indent="0" algn="r" rtl="0">
              <a:spcBef>
                <a:spcPts val="0"/>
              </a:spcBef>
              <a:spcAft>
                <a:spcPts val="0"/>
              </a:spcAft>
              <a:buClr>
                <a:srgbClr val="FFECB4"/>
              </a:buClr>
              <a:buSzPts val="1100"/>
              <a:buFont typeface="Arial" panose="020B0604020202020204"/>
              <a:buNone/>
            </a:pPr>
            <a:r>
              <a:rPr lang="en-GB"/>
              <a:t>youremail@freepik.com </a:t>
            </a:r>
            <a:endParaRPr lang="en-GB"/>
          </a:p>
          <a:p>
            <a:pPr marL="0" lvl="0" indent="0" algn="r" rtl="0">
              <a:spcBef>
                <a:spcPts val="0"/>
              </a:spcBef>
              <a:spcAft>
                <a:spcPts val="0"/>
              </a:spcAft>
              <a:buClr>
                <a:srgbClr val="FFECB4"/>
              </a:buClr>
              <a:buSzPts val="1100"/>
              <a:buFont typeface="Arial" panose="020B0604020202020204"/>
              <a:buNone/>
            </a:pPr>
            <a:r>
              <a:rPr lang="en-GB"/>
              <a:t>+91  620 421 838 </a:t>
            </a:r>
            <a:endParaRPr lang="en-GB"/>
          </a:p>
          <a:p>
            <a:pPr marL="0" lvl="0" indent="0" algn="r" rtl="0">
              <a:spcBef>
                <a:spcPts val="0"/>
              </a:spcBef>
              <a:spcAft>
                <a:spcPts val="0"/>
              </a:spcAft>
              <a:buNone/>
            </a:pPr>
            <a:r>
              <a:rPr lang="en-GB"/>
              <a:t>yourcompany.com</a:t>
            </a:r>
            <a:endParaRPr lang="en-GB"/>
          </a:p>
        </p:txBody>
      </p:sp>
      <p:sp>
        <p:nvSpPr>
          <p:cNvPr id="771" name="Google Shape;771;p54"/>
          <p:cNvSpPr txBox="1"/>
          <p:nvPr/>
        </p:nvSpPr>
        <p:spPr>
          <a:xfrm>
            <a:off x="3318500" y="4295700"/>
            <a:ext cx="5105400" cy="307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GB" sz="1200">
                <a:solidFill>
                  <a:schemeClr val="dk2"/>
                </a:solidFill>
                <a:latin typeface="Raleway Thin"/>
                <a:ea typeface="Raleway Thin"/>
                <a:cs typeface="Raleway Thin"/>
                <a:sym typeface="Raleway Thin"/>
              </a:rPr>
              <a:t>Please keep this slide for attribution</a:t>
            </a:r>
            <a:endParaRPr sz="1200">
              <a:solidFill>
                <a:schemeClr val="dk2"/>
              </a:solidFill>
              <a:latin typeface="Raleway Thin"/>
              <a:ea typeface="Raleway Thin"/>
              <a:cs typeface="Raleway Thin"/>
              <a:sym typeface="Raleway Thin"/>
            </a:endParaRPr>
          </a:p>
          <a:p>
            <a:pPr marL="0" lvl="0" indent="0" algn="r" rtl="0">
              <a:spcBef>
                <a:spcPts val="1600"/>
              </a:spcBef>
              <a:spcAft>
                <a:spcPts val="0"/>
              </a:spcAft>
              <a:buNone/>
            </a:pPr>
            <a:endParaRPr>
              <a:solidFill>
                <a:schemeClr val="dk2"/>
              </a:solidFill>
              <a:latin typeface="Raleway Thin"/>
              <a:ea typeface="Raleway Thin"/>
              <a:cs typeface="Raleway Thin"/>
              <a:sym typeface="Raleway Thin"/>
            </a:endParaRPr>
          </a:p>
        </p:txBody>
      </p:sp>
      <p:cxnSp>
        <p:nvCxnSpPr>
          <p:cNvPr id="772" name="Google Shape;772;p54"/>
          <p:cNvCxnSpPr/>
          <p:nvPr/>
        </p:nvCxnSpPr>
        <p:spPr>
          <a:xfrm rot="10800000" flipH="1">
            <a:off x="7539533" y="1781650"/>
            <a:ext cx="783900" cy="300"/>
          </a:xfrm>
          <a:prstGeom prst="straightConnector1">
            <a:avLst/>
          </a:prstGeom>
          <a:noFill/>
          <a:ln w="76200" cap="flat" cmpd="sng">
            <a:solidFill>
              <a:schemeClr val="accent1"/>
            </a:solidFill>
            <a:prstDash val="solid"/>
            <a:round/>
            <a:headEnd type="none" w="med" len="med"/>
            <a:tailEnd type="none" w="med" len="med"/>
          </a:ln>
        </p:spPr>
      </p:cxnSp>
      <p:sp>
        <p:nvSpPr>
          <p:cNvPr id="773" name="Google Shape;773;p54"/>
          <p:cNvSpPr/>
          <p:nvPr/>
        </p:nvSpPr>
        <p:spPr>
          <a:xfrm>
            <a:off x="7099947" y="3350436"/>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4" name="Google Shape;774;p54"/>
          <p:cNvGrpSpPr/>
          <p:nvPr/>
        </p:nvGrpSpPr>
        <p:grpSpPr>
          <a:xfrm>
            <a:off x="7588720" y="3350624"/>
            <a:ext cx="346056" cy="345674"/>
            <a:chOff x="3752358" y="3817349"/>
            <a:chExt cx="346056" cy="345674"/>
          </a:xfrm>
        </p:grpSpPr>
        <p:sp>
          <p:nvSpPr>
            <p:cNvPr id="775" name="Google Shape;775;p5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5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5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5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9" name="Google Shape;779;p54"/>
          <p:cNvGrpSpPr/>
          <p:nvPr/>
        </p:nvGrpSpPr>
        <p:grpSpPr>
          <a:xfrm>
            <a:off x="8077872" y="3350624"/>
            <a:ext cx="346024" cy="345674"/>
            <a:chOff x="4201447" y="3817349"/>
            <a:chExt cx="346024" cy="345674"/>
          </a:xfrm>
        </p:grpSpPr>
        <p:sp>
          <p:nvSpPr>
            <p:cNvPr id="780" name="Google Shape;780;p5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5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785" name="Shape 785"/>
        <p:cNvGrpSpPr/>
        <p:nvPr/>
      </p:nvGrpSpPr>
      <p:grpSpPr>
        <a:xfrm>
          <a:off x="0" y="0"/>
          <a:ext cx="0" cy="0"/>
          <a:chOff x="0" y="0"/>
          <a:chExt cx="0" cy="0"/>
        </a:xfrm>
      </p:grpSpPr>
      <p:sp>
        <p:nvSpPr>
          <p:cNvPr id="786" name="Google Shape;786;p55"/>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ALTERNATIVE RESOURCES</a:t>
            </a:r>
            <a:endParaRPr lang="en-GB"/>
          </a:p>
        </p:txBody>
      </p:sp>
      <p:cxnSp>
        <p:nvCxnSpPr>
          <p:cNvPr id="787" name="Google Shape;787;p55"/>
          <p:cNvCxnSpPr/>
          <p:nvPr/>
        </p:nvCxnSpPr>
        <p:spPr>
          <a:xfrm rot="10800000" flipH="1">
            <a:off x="4183283" y="1485754"/>
            <a:ext cx="783900" cy="300"/>
          </a:xfrm>
          <a:prstGeom prst="straightConnector1">
            <a:avLst/>
          </a:prstGeom>
          <a:noFill/>
          <a:ln w="76200" cap="flat" cmpd="sng">
            <a:solidFill>
              <a:schemeClr val="dk1"/>
            </a:solidFill>
            <a:prstDash val="solid"/>
            <a:round/>
            <a:headEnd type="none" w="med" len="med"/>
            <a:tailEnd type="none" w="med" len="med"/>
          </a:ln>
        </p:spPr>
      </p:cxnSp>
      <p:sp>
        <p:nvSpPr>
          <p:cNvPr id="788" name="Google Shape;788;p55"/>
          <p:cNvSpPr txBox="1"/>
          <p:nvPr>
            <p:ph type="body" idx="1"/>
          </p:nvPr>
        </p:nvSpPr>
        <p:spPr>
          <a:xfrm>
            <a:off x="2292375" y="2071425"/>
            <a:ext cx="4559100" cy="204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Here’s an assortment of alternative pictures within the same style of this template. </a:t>
            </a:r>
            <a:endParaRPr lang="en-GB"/>
          </a:p>
          <a:p>
            <a:pPr marL="457200" lvl="0" indent="-317500" algn="l" rtl="0">
              <a:spcBef>
                <a:spcPts val="1000"/>
              </a:spcBef>
              <a:spcAft>
                <a:spcPts val="0"/>
              </a:spcAft>
              <a:buClr>
                <a:schemeClr val="dk2"/>
              </a:buClr>
              <a:buSzPts val="1400"/>
              <a:buFont typeface="Raleway"/>
              <a:buChar char="●"/>
            </a:pPr>
            <a:r>
              <a:rPr lang="en-GB">
                <a:uFill>
                  <a:noFill/>
                </a:uFill>
                <a:hlinkClick r:id="rId1"/>
              </a:rPr>
              <a:t>Blue backpack on hook in school</a:t>
            </a:r>
            <a:endParaRPr lang="en-GB">
              <a:uFill>
                <a:noFill/>
              </a:uFill>
            </a:endParaRPr>
          </a:p>
          <a:p>
            <a:pPr marL="457200" lvl="0" indent="-317500" algn="l" rtl="0">
              <a:spcBef>
                <a:spcPts val="0"/>
              </a:spcBef>
              <a:spcAft>
                <a:spcPts val="0"/>
              </a:spcAft>
              <a:buClr>
                <a:schemeClr val="dk2"/>
              </a:buClr>
              <a:buSzPts val="1400"/>
              <a:buFont typeface="Raleway"/>
              <a:buChar char="●"/>
            </a:pPr>
            <a:r>
              <a:rPr lang="en-GB">
                <a:uFill>
                  <a:noFill/>
                </a:uFill>
                <a:hlinkClick r:id="rId2"/>
              </a:rPr>
              <a:t>High angle boy with backpack</a:t>
            </a:r>
            <a:endParaRPr lang="en-GB">
              <a:uFill>
                <a:noFill/>
              </a:uFill>
            </a:endParaRPr>
          </a:p>
          <a:p>
            <a:pPr marL="457200" lvl="0" indent="-317500" algn="l" rtl="0">
              <a:spcBef>
                <a:spcPts val="0"/>
              </a:spcBef>
              <a:spcAft>
                <a:spcPts val="0"/>
              </a:spcAft>
              <a:buClr>
                <a:schemeClr val="dk2"/>
              </a:buClr>
              <a:buSzPts val="1400"/>
              <a:buFont typeface="Raleway"/>
              <a:buChar char="●"/>
            </a:pPr>
            <a:r>
              <a:rPr lang="en-GB">
                <a:uFill>
                  <a:noFill/>
                </a:uFill>
                <a:hlinkClick r:id="rId3"/>
              </a:rPr>
              <a:t>Little girl studying with headphones</a:t>
            </a:r>
            <a:endParaRPr lang="en-GB">
              <a:uFill>
                <a:noFill/>
              </a:uFill>
            </a:endParaRPr>
          </a:p>
          <a:p>
            <a:pPr marL="457200" lvl="0" indent="-317500" algn="l" rtl="0">
              <a:spcBef>
                <a:spcPts val="0"/>
              </a:spcBef>
              <a:spcAft>
                <a:spcPts val="0"/>
              </a:spcAft>
              <a:buClr>
                <a:schemeClr val="dk2"/>
              </a:buClr>
              <a:buSzPts val="1400"/>
              <a:buFont typeface="Raleway"/>
              <a:buChar char="●"/>
            </a:pPr>
            <a:r>
              <a:rPr lang="en-GB">
                <a:uFill>
                  <a:noFill/>
                </a:uFill>
                <a:hlinkClick r:id="rId4"/>
              </a:rPr>
              <a:t>Top view notebooks on blue background</a:t>
            </a:r>
            <a:endParaRPr lang="en-GB">
              <a:uFill>
                <a:noFill/>
              </a:uFill>
              <a:hlinkClick r:id="rId4"/>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792" name="Shape 792"/>
        <p:cNvGrpSpPr/>
        <p:nvPr/>
      </p:nvGrpSpPr>
      <p:grpSpPr>
        <a:xfrm>
          <a:off x="0" y="0"/>
          <a:ext cx="0" cy="0"/>
          <a:chOff x="0" y="0"/>
          <a:chExt cx="0" cy="0"/>
        </a:xfrm>
      </p:grpSpPr>
      <p:sp>
        <p:nvSpPr>
          <p:cNvPr id="793" name="Google Shape;793;p56"/>
          <p:cNvSpPr txBox="1"/>
          <p:nvPr>
            <p:ph type="title"/>
          </p:nvPr>
        </p:nvSpPr>
        <p:spPr>
          <a:xfrm>
            <a:off x="719775" y="762000"/>
            <a:ext cx="7710900" cy="66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RESOURCES</a:t>
            </a:r>
            <a:endParaRPr lang="en-GB"/>
          </a:p>
        </p:txBody>
      </p:sp>
      <p:cxnSp>
        <p:nvCxnSpPr>
          <p:cNvPr id="794" name="Google Shape;794;p56"/>
          <p:cNvCxnSpPr/>
          <p:nvPr/>
        </p:nvCxnSpPr>
        <p:spPr>
          <a:xfrm rot="10800000" flipH="1">
            <a:off x="4183283" y="1485754"/>
            <a:ext cx="783900" cy="300"/>
          </a:xfrm>
          <a:prstGeom prst="straightConnector1">
            <a:avLst/>
          </a:prstGeom>
          <a:noFill/>
          <a:ln w="76200" cap="flat" cmpd="sng">
            <a:solidFill>
              <a:schemeClr val="dk1"/>
            </a:solidFill>
            <a:prstDash val="solid"/>
            <a:round/>
            <a:headEnd type="none" w="med" len="med"/>
            <a:tailEnd type="none" w="med" len="med"/>
          </a:ln>
        </p:spPr>
      </p:cxnSp>
      <p:sp>
        <p:nvSpPr>
          <p:cNvPr id="795" name="Google Shape;795;p56"/>
          <p:cNvSpPr txBox="1"/>
          <p:nvPr>
            <p:ph type="body" idx="1"/>
          </p:nvPr>
        </p:nvSpPr>
        <p:spPr>
          <a:xfrm>
            <a:off x="2292375" y="2071425"/>
            <a:ext cx="4559100" cy="2045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GB" sz="1800" b="1"/>
              <a:t>PHOTOS</a:t>
            </a:r>
            <a:endParaRPr sz="1800" b="1"/>
          </a:p>
          <a:p>
            <a:pPr marL="457200" lvl="0" indent="-317500" algn="l" rtl="0">
              <a:lnSpc>
                <a:spcPct val="100000"/>
              </a:lnSpc>
              <a:spcBef>
                <a:spcPts val="0"/>
              </a:spcBef>
              <a:spcAft>
                <a:spcPts val="0"/>
              </a:spcAft>
              <a:buClr>
                <a:schemeClr val="dk1"/>
              </a:buClr>
              <a:buSzPts val="1400"/>
              <a:buFont typeface="Raleway"/>
              <a:buChar char="●"/>
            </a:pPr>
            <a:r>
              <a:rPr lang="en-GB">
                <a:uFill>
                  <a:noFill/>
                </a:uFill>
                <a:hlinkClick r:id="rId1"/>
              </a:rPr>
              <a:t>Back to school concept </a:t>
            </a:r>
            <a:endParaRPr lang="en-GB">
              <a:uFill>
                <a:noFill/>
              </a:uFill>
            </a:endParaRPr>
          </a:p>
          <a:p>
            <a:pPr marL="457200" lvl="0" indent="-317500" algn="l" rtl="0">
              <a:lnSpc>
                <a:spcPct val="100000"/>
              </a:lnSpc>
              <a:spcBef>
                <a:spcPts val="0"/>
              </a:spcBef>
              <a:spcAft>
                <a:spcPts val="0"/>
              </a:spcAft>
              <a:buClr>
                <a:schemeClr val="dk1"/>
              </a:buClr>
              <a:buSzPts val="1400"/>
              <a:buFont typeface="Raleway"/>
              <a:buChar char="●"/>
            </a:pPr>
            <a:r>
              <a:rPr lang="en-GB">
                <a:uFill>
                  <a:noFill/>
                </a:uFill>
                <a:hlinkClick r:id="rId2"/>
              </a:rPr>
              <a:t>Teenage student sitting at table and studying with tablet</a:t>
            </a:r>
            <a:endParaRPr lang="en-GB">
              <a:uFill>
                <a:noFill/>
              </a:uFill>
            </a:endParaRPr>
          </a:p>
          <a:p>
            <a:pPr marL="0" lvl="0" indent="0" algn="l" rtl="0">
              <a:lnSpc>
                <a:spcPct val="100000"/>
              </a:lnSpc>
              <a:spcBef>
                <a:spcPts val="0"/>
              </a:spcBef>
              <a:spcAft>
                <a:spcPts val="0"/>
              </a:spcAft>
              <a:buNone/>
            </a:pPr>
            <a:endParaRPr b="1"/>
          </a:p>
          <a:p>
            <a:pPr marL="0" lvl="0" indent="0" algn="l" rtl="0">
              <a:lnSpc>
                <a:spcPct val="100000"/>
              </a:lnSpc>
              <a:spcBef>
                <a:spcPts val="0"/>
              </a:spcBef>
              <a:spcAft>
                <a:spcPts val="0"/>
              </a:spcAft>
              <a:buNone/>
            </a:pPr>
            <a:r>
              <a:rPr lang="en-GB" sz="1800" b="1"/>
              <a:t>VECTOR</a:t>
            </a:r>
            <a:endParaRPr sz="1800" b="1"/>
          </a:p>
          <a:p>
            <a:pPr marL="457200" lvl="0" indent="-317500" algn="l" rtl="0">
              <a:lnSpc>
                <a:spcPct val="100000"/>
              </a:lnSpc>
              <a:spcBef>
                <a:spcPts val="0"/>
              </a:spcBef>
              <a:spcAft>
                <a:spcPts val="0"/>
              </a:spcAft>
              <a:buClr>
                <a:schemeClr val="dk1"/>
              </a:buClr>
              <a:buSzPts val="1400"/>
              <a:buFont typeface="Raleway"/>
              <a:buChar char="●"/>
            </a:pPr>
            <a:r>
              <a:rPr lang="en-GB">
                <a:uFill>
                  <a:noFill/>
                </a:uFill>
                <a:hlinkClick r:id="rId3"/>
              </a:rPr>
              <a:t>Back to school pattern </a:t>
            </a:r>
            <a:endParaRPr lang="en-GB">
              <a:uFill>
                <a:noFill/>
              </a:uFill>
            </a:endParaRPr>
          </a:p>
          <a:p>
            <a:pPr marL="0" lvl="0" indent="0" algn="l" rtl="0">
              <a:spcBef>
                <a:spcPts val="0"/>
              </a:spcBef>
              <a:spcAft>
                <a:spcPts val="0"/>
              </a:spcAft>
              <a:buNone/>
            </a:p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799" name="Shape 799"/>
        <p:cNvGrpSpPr/>
        <p:nvPr/>
      </p:nvGrpSpPr>
      <p:grpSpPr>
        <a:xfrm>
          <a:off x="0" y="0"/>
          <a:ext cx="0" cy="0"/>
          <a:chOff x="0" y="0"/>
          <a:chExt cx="0" cy="0"/>
        </a:xfrm>
      </p:grpSpPr>
      <p:sp>
        <p:nvSpPr>
          <p:cNvPr id="800" name="Google Shape;800;p57"/>
          <p:cNvSpPr txBox="1"/>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Instructions for use</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801" name="Google Shape;801;p57"/>
          <p:cNvSpPr txBox="1"/>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GB" sz="1200">
                <a:solidFill>
                  <a:srgbClr val="FFFFFF"/>
                </a:solidFill>
                <a:latin typeface="Arial" panose="020B0604020202020204"/>
                <a:ea typeface="Arial" panose="020B0604020202020204"/>
                <a:cs typeface="Arial" panose="020B0604020202020204"/>
                <a:sym typeface="Arial" panose="020B0604020202020204"/>
              </a:rPr>
              <a:t>In order to use this template, you must credit </a:t>
            </a:r>
            <a:r>
              <a:rPr lang="en-GB" b="1" u="sng">
                <a:solidFill>
                  <a:srgbClr val="869FB2"/>
                </a:solidFill>
                <a:latin typeface="Arial" panose="020B0604020202020204"/>
                <a:ea typeface="Arial" panose="020B0604020202020204"/>
                <a:cs typeface="Arial" panose="020B0604020202020204"/>
                <a:sym typeface="Arial" panose="020B0604020202020204"/>
              </a:rPr>
              <a:t>S</a:t>
            </a:r>
            <a:r>
              <a:rPr lang="en-GB" sz="1200" b="1" u="sng">
                <a:solidFill>
                  <a:srgbClr val="869FB2"/>
                </a:solidFill>
                <a:latin typeface="Arial" panose="020B0604020202020204"/>
                <a:ea typeface="Arial" panose="020B0604020202020204"/>
                <a:cs typeface="Arial" panose="020B0604020202020204"/>
                <a:sym typeface="Arial" panose="020B0604020202020204"/>
                <a:hlinkClick r:id="rId1"/>
              </a:rPr>
              <a:t>lidesgo</a:t>
            </a:r>
            <a:r>
              <a:rPr lang="en-GB" sz="1200">
                <a:solidFill>
                  <a:srgbClr val="435D74"/>
                </a:solidFill>
                <a:latin typeface="Arial" panose="020B0604020202020204"/>
                <a:ea typeface="Arial" panose="020B0604020202020204"/>
                <a:cs typeface="Arial" panose="020B0604020202020204"/>
                <a:sym typeface="Arial" panose="020B0604020202020204"/>
              </a:rPr>
              <a:t> </a:t>
            </a:r>
            <a:r>
              <a:rPr lang="en-GB" sz="1200">
                <a:solidFill>
                  <a:srgbClr val="FFFFFF"/>
                </a:solidFill>
                <a:latin typeface="Arial" panose="020B0604020202020204"/>
                <a:ea typeface="Arial" panose="020B0604020202020204"/>
                <a:cs typeface="Arial" panose="020B0604020202020204"/>
                <a:sym typeface="Arial" panose="020B0604020202020204"/>
              </a:rPr>
              <a:t>by keeping the </a:t>
            </a:r>
            <a:r>
              <a:rPr lang="en-GB" sz="1200" b="1">
                <a:solidFill>
                  <a:srgbClr val="869FB2"/>
                </a:solidFill>
                <a:uFill>
                  <a:noFill/>
                </a:uFill>
                <a:latin typeface="Arial" panose="020B0604020202020204"/>
                <a:ea typeface="Arial" panose="020B0604020202020204"/>
                <a:cs typeface="Arial" panose="020B0604020202020204"/>
                <a:sym typeface="Arial" panose="020B0604020202020204"/>
                <a:hlinkClick r:id="rId2" action="ppaction://hlinksldjump"/>
              </a:rPr>
              <a:t>Thanks</a:t>
            </a:r>
            <a:r>
              <a:rPr lang="en-GB" sz="1200">
                <a:solidFill>
                  <a:srgbClr val="FFFFFF"/>
                </a:solidFill>
                <a:latin typeface="Arial" panose="020B0604020202020204"/>
                <a:ea typeface="Arial" panose="020B0604020202020204"/>
                <a:cs typeface="Arial" panose="020B0604020202020204"/>
                <a:sym typeface="Arial" panose="020B0604020202020204"/>
              </a:rPr>
              <a:t> slide.</a:t>
            </a:r>
            <a:endParaRPr sz="1200">
              <a:solidFill>
                <a:srgbClr val="FFFFFF"/>
              </a:solidFill>
              <a:latin typeface="Arial" panose="020B0604020202020204"/>
              <a:ea typeface="Arial" panose="020B0604020202020204"/>
              <a:cs typeface="Arial" panose="020B0604020202020204"/>
              <a:sym typeface="Arial" panose="020B0604020202020204"/>
            </a:endParaRPr>
          </a:p>
          <a:p>
            <a:pPr marL="0" marR="0" lvl="0" indent="0" algn="l" rtl="0">
              <a:lnSpc>
                <a:spcPct val="115000"/>
              </a:lnSpc>
              <a:spcBef>
                <a:spcPts val="1400"/>
              </a:spcBef>
              <a:spcAft>
                <a:spcPts val="0"/>
              </a:spcAft>
              <a:buNone/>
            </a:pPr>
            <a:r>
              <a:rPr lang="en-GB" sz="1100" b="1">
                <a:solidFill>
                  <a:srgbClr val="869FB2"/>
                </a:solidFill>
                <a:latin typeface="Arial" panose="020B0604020202020204"/>
                <a:ea typeface="Arial" panose="020B0604020202020204"/>
                <a:cs typeface="Arial" panose="020B0604020202020204"/>
                <a:sym typeface="Arial" panose="020B0604020202020204"/>
              </a:rPr>
              <a:t>You are allowed to:</a:t>
            </a:r>
            <a:endParaRPr sz="1100" b="1">
              <a:solidFill>
                <a:srgbClr val="869FB2"/>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40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Modify this template.</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Use it for both personal and commercial projects.</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1400"/>
              </a:spcBef>
              <a:spcAft>
                <a:spcPts val="0"/>
              </a:spcAft>
              <a:buNone/>
            </a:pPr>
            <a:r>
              <a:rPr lang="en-GB" sz="1100" b="1">
                <a:solidFill>
                  <a:srgbClr val="869FB2"/>
                </a:solidFill>
                <a:latin typeface="Arial" panose="020B0604020202020204"/>
                <a:ea typeface="Arial" panose="020B0604020202020204"/>
                <a:cs typeface="Arial" panose="020B0604020202020204"/>
                <a:sym typeface="Arial" panose="020B0604020202020204"/>
              </a:rPr>
              <a:t>You are not allowed to:</a:t>
            </a:r>
            <a:endParaRPr sz="1100" b="1">
              <a:solidFill>
                <a:srgbClr val="869FB2"/>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40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Sublicense, sell or rent any of Slidesgo Content (or a modified version of Slidesgo Content).</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Distribute Slidesgo Content unless it has been expressly authorized by Slidesgo.</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Include Slidesgo Content in an online or offline database or file.</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Offer Slidesgo templates (or modified versions of Slidesgo templates) for download.</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Acquire the copyright of Slidesgo Content.</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endParaRPr sz="1100">
              <a:solidFill>
                <a:srgbClr val="435D74"/>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endParaRPr sz="1400">
              <a:solidFill>
                <a:srgbClr val="435D74"/>
              </a:solidFill>
              <a:latin typeface="Arial" panose="020B0604020202020204"/>
              <a:ea typeface="Arial" panose="020B0604020202020204"/>
              <a:cs typeface="Arial" panose="020B0604020202020204"/>
              <a:sym typeface="Arial" panose="020B0604020202020204"/>
            </a:endParaRPr>
          </a:p>
          <a:p>
            <a:pPr marL="0" lvl="0" indent="0" algn="l" rtl="0">
              <a:spcBef>
                <a:spcPts val="0"/>
              </a:spcBef>
              <a:spcAft>
                <a:spcPts val="0"/>
              </a:spcAft>
              <a:buNone/>
            </a:pPr>
            <a:endParaRPr sz="1400">
              <a:solidFill>
                <a:srgbClr val="435D74"/>
              </a:solidFill>
              <a:latin typeface="Arial" panose="020B0604020202020204"/>
              <a:ea typeface="Arial" panose="020B0604020202020204"/>
              <a:cs typeface="Arial" panose="020B0604020202020204"/>
              <a:sym typeface="Arial" panose="020B0604020202020204"/>
            </a:endParaRPr>
          </a:p>
        </p:txBody>
      </p:sp>
      <p:sp>
        <p:nvSpPr>
          <p:cNvPr id="802" name="Google Shape;802;p57"/>
          <p:cNvSpPr txBox="1"/>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rgbClr val="FFFFFF"/>
                </a:solidFill>
                <a:latin typeface="Arial" panose="020B0604020202020204"/>
                <a:ea typeface="Arial" panose="020B0604020202020204"/>
                <a:cs typeface="Arial" panose="020B0604020202020204"/>
                <a:sym typeface="Arial" panose="020B0604020202020204"/>
              </a:rPr>
              <a:t>For more information about editing slides, please </a:t>
            </a:r>
            <a:r>
              <a:rPr lang="en-GB">
                <a:solidFill>
                  <a:srgbClr val="FFFFFF"/>
                </a:solidFill>
                <a:latin typeface="Arial" panose="020B0604020202020204"/>
                <a:ea typeface="Arial" panose="020B0604020202020204"/>
                <a:cs typeface="Arial" panose="020B0604020202020204"/>
                <a:sym typeface="Arial" panose="020B0604020202020204"/>
              </a:rPr>
              <a:t>read </a:t>
            </a:r>
            <a:r>
              <a:rPr lang="en-GB" sz="1200">
                <a:solidFill>
                  <a:srgbClr val="FFFFFF"/>
                </a:solidFill>
                <a:latin typeface="Arial" panose="020B0604020202020204"/>
                <a:ea typeface="Arial" panose="020B0604020202020204"/>
                <a:cs typeface="Arial" panose="020B0604020202020204"/>
                <a:sym typeface="Arial" panose="020B0604020202020204"/>
              </a:rPr>
              <a:t>our FAQs or visit Slidesgo School:</a:t>
            </a:r>
            <a:endParaRPr sz="1200">
              <a:solidFill>
                <a:srgbClr val="FFFFFF"/>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r>
              <a:rPr lang="en-GB" sz="1200" u="sng">
                <a:solidFill>
                  <a:srgbClr val="869FB2"/>
                </a:solidFill>
                <a:latin typeface="Arial" panose="020B0604020202020204"/>
                <a:ea typeface="Arial" panose="020B0604020202020204"/>
                <a:cs typeface="Arial" panose="020B0604020202020204"/>
                <a:sym typeface="Arial" panose="020B0604020202020204"/>
                <a:hlinkClick r:id="rId3"/>
              </a:rPr>
              <a:t>https://slidesgo.com/faqs</a:t>
            </a:r>
            <a:r>
              <a:rPr lang="en-GB" sz="1400">
                <a:solidFill>
                  <a:srgbClr val="FFFFFF"/>
                </a:solidFill>
                <a:latin typeface="Arial" panose="020B0604020202020204"/>
                <a:ea typeface="Arial" panose="020B0604020202020204"/>
                <a:cs typeface="Arial" panose="020B0604020202020204"/>
                <a:sym typeface="Arial" panose="020B0604020202020204"/>
              </a:rPr>
              <a:t> </a:t>
            </a:r>
            <a:r>
              <a:rPr lang="en-GB" sz="1200">
                <a:solidFill>
                  <a:srgbClr val="FFFFFF"/>
                </a:solidFill>
                <a:latin typeface="Arial" panose="020B0604020202020204"/>
                <a:ea typeface="Arial" panose="020B0604020202020204"/>
                <a:cs typeface="Arial" panose="020B0604020202020204"/>
                <a:sym typeface="Arial" panose="020B0604020202020204"/>
              </a:rPr>
              <a:t>and</a:t>
            </a:r>
            <a:r>
              <a:rPr lang="en-GB" sz="1400">
                <a:solidFill>
                  <a:srgbClr val="FFFFFF"/>
                </a:solidFill>
                <a:latin typeface="Arial" panose="020B0604020202020204"/>
                <a:ea typeface="Arial" panose="020B0604020202020204"/>
                <a:cs typeface="Arial" panose="020B0604020202020204"/>
                <a:sym typeface="Arial" panose="020B0604020202020204"/>
              </a:rPr>
              <a:t> </a:t>
            </a:r>
            <a:r>
              <a:rPr lang="en-GB" sz="1200" u="sng">
                <a:solidFill>
                  <a:srgbClr val="869FB2"/>
                </a:solidFill>
                <a:latin typeface="Arial" panose="020B0604020202020204"/>
                <a:ea typeface="Arial" panose="020B0604020202020204"/>
                <a:cs typeface="Arial" panose="020B0604020202020204"/>
                <a:sym typeface="Arial" panose="020B0604020202020204"/>
                <a:hlinkClick r:id="rId4"/>
              </a:rPr>
              <a:t>https://slidesgo.com/slidesgo-school</a:t>
            </a:r>
            <a:endParaRPr sz="1200" u="sng">
              <a:solidFill>
                <a:srgbClr val="869FB2"/>
              </a:solidFill>
              <a:latin typeface="Arial" panose="020B0604020202020204"/>
              <a:ea typeface="Arial" panose="020B0604020202020204"/>
              <a:cs typeface="Arial" panose="020B0604020202020204"/>
              <a:sym typeface="Arial" panose="020B0604020202020204"/>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203" name="Shape 203"/>
        <p:cNvGrpSpPr/>
        <p:nvPr/>
      </p:nvGrpSpPr>
      <p:grpSpPr>
        <a:xfrm>
          <a:off x="0" y="0"/>
          <a:ext cx="0" cy="0"/>
          <a:chOff x="0" y="0"/>
          <a:chExt cx="0" cy="0"/>
        </a:xfrm>
      </p:grpSpPr>
      <p:sp>
        <p:nvSpPr>
          <p:cNvPr id="6149" name="Rectangle 7"/>
          <p:cNvSpPr/>
          <p:nvPr/>
        </p:nvSpPr>
        <p:spPr>
          <a:xfrm>
            <a:off x="4455160" y="5813426"/>
            <a:ext cx="309880" cy="460375"/>
          </a:xfrm>
          <a:prstGeom prst="rect">
            <a:avLst/>
          </a:prstGeom>
          <a:noFill/>
          <a:ln>
            <a:noFill/>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txBody>
          <a:bodyPr wrap="none" anchor="ctr">
            <a:spAutoFit/>
          </a:bodyPr>
          <a:p>
            <a:pPr algn="ctr" eaLnBrk="1" hangingPunct="1"/>
            <a:endParaRPr lang="vi-VN" altLang="en-US" sz="2400" dirty="0">
              <a:latin typeface="Arial" panose="020B0604020202020204" pitchFamily="34" charset="0"/>
            </a:endParaRPr>
          </a:p>
        </p:txBody>
      </p:sp>
      <p:sp>
        <p:nvSpPr>
          <p:cNvPr id="6150" name="Rectangle 8"/>
          <p:cNvSpPr/>
          <p:nvPr/>
        </p:nvSpPr>
        <p:spPr>
          <a:xfrm>
            <a:off x="0" y="5813426"/>
            <a:ext cx="309880" cy="460375"/>
          </a:xfrm>
          <a:prstGeom prst="rect">
            <a:avLst/>
          </a:prstGeom>
          <a:noFill/>
          <a:ln w="9525">
            <a:noFill/>
          </a:ln>
        </p:spPr>
        <p:txBody>
          <a:bodyPr wrap="none" anchor="ctr">
            <a:spAutoFit/>
          </a:bodyPr>
          <a:p>
            <a:pPr defTabSz="914400" eaLnBrk="1" hangingPunct="1">
              <a:tabLst>
                <a:tab pos="2952750" algn="l"/>
              </a:tabLst>
            </a:pPr>
            <a:endParaRPr lang="vi-VN" altLang="en-US" sz="2400" dirty="0">
              <a:latin typeface="Arial" panose="020B0604020202020204" pitchFamily="34" charset="0"/>
            </a:endParaRPr>
          </a:p>
        </p:txBody>
      </p:sp>
      <p:sp>
        <p:nvSpPr>
          <p:cNvPr id="7170" name="Text Box 2"/>
          <p:cNvSpPr txBox="1"/>
          <p:nvPr/>
        </p:nvSpPr>
        <p:spPr>
          <a:xfrm>
            <a:off x="838200" y="609600"/>
            <a:ext cx="7848600" cy="457200"/>
          </a:xfrm>
          <a:prstGeom prst="rect">
            <a:avLst/>
          </a:prstGeom>
          <a:noFill/>
          <a:ln w="9525">
            <a:noFill/>
          </a:ln>
          <a:extLst>
            <a:ext uri="{909E8E84-426E-40DD-AFC4-6F175D3DCCD1}">
              <a14:hiddenFill xmlns:a14="http://schemas.microsoft.com/office/drawing/2010/main">
                <a:solidFill>
                  <a:schemeClr val="accent1"/>
                </a:solidFill>
              </a14:hiddenFill>
            </a:ext>
          </a:extLst>
        </p:spPr>
        <p:txBody>
          <a:bodyPr>
            <a:spAutoFit/>
          </a:bodyPr>
          <a:p>
            <a:pPr>
              <a:spcBef>
                <a:spcPct val="50000"/>
              </a:spcBef>
            </a:pPr>
            <a:endParaRPr lang="vi-VN" altLang="en-US" dirty="0">
              <a:latin typeface="Arial" panose="020B0604020202020204" pitchFamily="34" charset="0"/>
            </a:endParaRPr>
          </a:p>
        </p:txBody>
      </p:sp>
      <p:sp>
        <p:nvSpPr>
          <p:cNvPr id="7171" name="Rectangle 4"/>
          <p:cNvSpPr/>
          <p:nvPr/>
        </p:nvSpPr>
        <p:spPr>
          <a:xfrm>
            <a:off x="5083810" y="1161415"/>
            <a:ext cx="309880" cy="460375"/>
          </a:xfrm>
          <a:prstGeom prst="rect">
            <a:avLst/>
          </a:prstGeom>
          <a:noFill/>
          <a:ln>
            <a:noFill/>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txBody>
          <a:bodyPr wrap="none" anchor="ctr">
            <a:spAutoFit/>
          </a:bodyPr>
          <a:p>
            <a:pPr algn="ctr" eaLnBrk="1" hangingPunct="1"/>
            <a:endParaRPr lang="vi-VN" altLang="en-US" sz="2400" dirty="0">
              <a:latin typeface="Arial" panose="020B0604020202020204" pitchFamily="34" charset="0"/>
            </a:endParaRPr>
          </a:p>
        </p:txBody>
      </p:sp>
      <p:sp>
        <p:nvSpPr>
          <p:cNvPr id="7173" name="Rectangle 6"/>
          <p:cNvSpPr/>
          <p:nvPr/>
        </p:nvSpPr>
        <p:spPr>
          <a:xfrm>
            <a:off x="5083810" y="2877503"/>
            <a:ext cx="309880" cy="460375"/>
          </a:xfrm>
          <a:prstGeom prst="rect">
            <a:avLst/>
          </a:prstGeom>
          <a:noFill/>
          <a:ln>
            <a:noFill/>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txBody>
          <a:bodyPr wrap="none" anchor="ctr">
            <a:spAutoFit/>
          </a:bodyPr>
          <a:p>
            <a:pPr algn="ctr" eaLnBrk="1" hangingPunct="1"/>
            <a:endParaRPr lang="vi-VN" altLang="en-US" sz="2400" dirty="0">
              <a:latin typeface="Arial" panose="020B0604020202020204" pitchFamily="34" charset="0"/>
            </a:endParaRPr>
          </a:p>
        </p:txBody>
      </p:sp>
      <p:sp>
        <p:nvSpPr>
          <p:cNvPr id="7174" name="Rectangle 9"/>
          <p:cNvSpPr/>
          <p:nvPr/>
        </p:nvSpPr>
        <p:spPr>
          <a:xfrm>
            <a:off x="5083810" y="1313815"/>
            <a:ext cx="309880" cy="460375"/>
          </a:xfrm>
          <a:prstGeom prst="rect">
            <a:avLst/>
          </a:prstGeom>
          <a:noFill/>
          <a:ln>
            <a:noFill/>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txBody>
          <a:bodyPr wrap="none" anchor="ctr">
            <a:spAutoFit/>
          </a:bodyPr>
          <a:p>
            <a:pPr algn="ctr" eaLnBrk="1" hangingPunct="1"/>
            <a:endParaRPr lang="vi-VN" altLang="en-US" sz="2400" dirty="0">
              <a:latin typeface="Arial" panose="020B0604020202020204" pitchFamily="34" charset="0"/>
            </a:endParaRPr>
          </a:p>
        </p:txBody>
      </p:sp>
      <p:sp>
        <p:nvSpPr>
          <p:cNvPr id="7175" name="Text Box 12"/>
          <p:cNvSpPr txBox="1"/>
          <p:nvPr/>
        </p:nvSpPr>
        <p:spPr>
          <a:xfrm>
            <a:off x="1657350" y="1161415"/>
            <a:ext cx="533400" cy="460375"/>
          </a:xfrm>
          <a:prstGeom prst="rect">
            <a:avLst/>
          </a:prstGeom>
          <a:noFill/>
          <a:ln>
            <a:noFill/>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txBody>
          <a:bodyPr>
            <a:spAutoFit/>
          </a:bodyPr>
          <a:p>
            <a:pPr algn="ctr">
              <a:spcBef>
                <a:spcPct val="50000"/>
              </a:spcBef>
            </a:pPr>
            <a:r>
              <a:rPr lang="en-US" altLang="en-US" sz="2400" dirty="0">
                <a:solidFill>
                  <a:schemeClr val="bg2"/>
                </a:solidFill>
                <a:latin typeface="Arial" panose="020B0604020202020204" pitchFamily="34" charset="0"/>
              </a:rPr>
              <a:t>a)</a:t>
            </a:r>
            <a:endParaRPr lang="en-US" altLang="en-US" sz="2400" dirty="0">
              <a:solidFill>
                <a:schemeClr val="bg2"/>
              </a:solidFill>
              <a:latin typeface="Arial" panose="020B0604020202020204" pitchFamily="34" charset="0"/>
            </a:endParaRPr>
          </a:p>
        </p:txBody>
      </p:sp>
      <p:sp>
        <p:nvSpPr>
          <p:cNvPr id="9228" name="Rectangle 16"/>
          <p:cNvSpPr>
            <a:spLocks noChangeArrowheads="1"/>
          </p:cNvSpPr>
          <p:nvPr/>
        </p:nvSpPr>
        <p:spPr bwMode="auto">
          <a:xfrm>
            <a:off x="376238" y="447675"/>
            <a:ext cx="411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en-US" sz="2400" b="1" i="0" u="none" strike="noStrike" kern="1200" cap="none" spc="0" normalizeH="0" baseline="0" noProof="0" smtClean="0">
                <a:ln>
                  <a:noFill/>
                </a:ln>
                <a:solidFill>
                  <a:srgbClr val="3333CC"/>
                </a:solidFill>
                <a:effectLst/>
                <a:uLnTx/>
                <a:uFillTx/>
                <a:latin typeface="+mn-lt"/>
                <a:ea typeface="+mn-ea"/>
                <a:cs typeface="+mn-cs"/>
              </a:rPr>
              <a:t>   Bài 2: Tính (theo mẫu):</a:t>
            </a:r>
            <a:endParaRPr kumimoji="0" lang="en-US" altLang="en-US" sz="2400" b="0" i="0" u="none" strike="noStrike" kern="1200" cap="none" spc="0" normalizeH="0" baseline="0" noProof="0" smtClean="0">
              <a:ln>
                <a:noFill/>
              </a:ln>
              <a:solidFill>
                <a:srgbClr val="3333CC"/>
              </a:solidFill>
              <a:effectLst/>
              <a:uLnTx/>
              <a:uFillTx/>
              <a:latin typeface="+mn-lt"/>
              <a:ea typeface="+mn-ea"/>
              <a:cs typeface="+mn-cs"/>
            </a:endParaRPr>
          </a:p>
        </p:txBody>
      </p:sp>
      <p:graphicFrame>
        <p:nvGraphicFramePr>
          <p:cNvPr id="7177" name="Object 17">
            <a:hlinkClick r:id="" action="ppaction://hlinkshowjump?jump=nextslide" endSnd="1"/>
          </p:cNvPr>
          <p:cNvGraphicFramePr>
            <a:graphicFrameLocks noChangeAspect="1"/>
          </p:cNvGraphicFramePr>
          <p:nvPr/>
        </p:nvGraphicFramePr>
        <p:xfrm>
          <a:off x="2388235" y="984885"/>
          <a:ext cx="4367213" cy="836613"/>
        </p:xfrm>
        <a:graphic>
          <a:graphicData uri="http://schemas.openxmlformats.org/presentationml/2006/ole">
            <mc:AlternateContent xmlns:mc="http://schemas.openxmlformats.org/markup-compatibility/2006">
              <mc:Choice xmlns:v="urn:schemas-microsoft-com:vml" Requires="v">
                <p:oleObj spid="_x0000_s3090" name="" r:id="rId1" imgW="2005965" imgH="393700" progId="Equation.3">
                  <p:embed/>
                </p:oleObj>
              </mc:Choice>
              <mc:Fallback>
                <p:oleObj name="" r:id="rId1" imgW="2005965" imgH="393700" progId="Equation.3">
                  <p:embed/>
                  <p:pic>
                    <p:nvPicPr>
                      <p:cNvPr id="0" name="Picture 3089"/>
                      <p:cNvPicPr/>
                      <p:nvPr/>
                    </p:nvPicPr>
                    <p:blipFill>
                      <a:blip r:embed="rId2">
                        <a:biLevel thresh="50000"/>
                        <a:lum bright="-6000"/>
                      </a:blip>
                      <a:stretch>
                        <a:fillRect/>
                      </a:stretch>
                    </p:blipFill>
                    <p:spPr>
                      <a:xfrm>
                        <a:off x="2388235" y="984885"/>
                        <a:ext cx="4367213" cy="836613"/>
                      </a:xfrm>
                      <a:prstGeom prst="rect">
                        <a:avLst/>
                      </a:prstGeom>
                      <a:solidFill>
                        <a:schemeClr val="accent1"/>
                      </a:solidFill>
                      <a:ln w="38100">
                        <a:noFill/>
                        <a:miter/>
                      </a:ln>
                    </p:spPr>
                  </p:pic>
                </p:oleObj>
              </mc:Fallback>
            </mc:AlternateContent>
          </a:graphicData>
        </a:graphic>
      </p:graphicFrame>
      <p:sp>
        <p:nvSpPr>
          <p:cNvPr id="189458" name="Rectangle 18"/>
          <p:cNvSpPr>
            <a:spLocks noChangeArrowheads="1"/>
          </p:cNvSpPr>
          <p:nvPr/>
        </p:nvSpPr>
        <p:spPr bwMode="auto">
          <a:xfrm>
            <a:off x="819150" y="1161415"/>
            <a:ext cx="914400" cy="460375"/>
          </a:xfrm>
          <a:prstGeom prst="rect">
            <a:avLst/>
          </a:prstGeom>
          <a:noFill/>
          <a:ln w="9525">
            <a:noFill/>
            <a:miter lim="800000"/>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1"/>
          </a:lnRef>
          <a:fillRef idx="3">
            <a:schemeClr val="accent1"/>
          </a:fillRef>
          <a:effectRef idx="2">
            <a:schemeClr val="accent1"/>
          </a:effectRef>
          <a:fontRef idx="minor">
            <a:schemeClr val="lt1"/>
          </a:fontRef>
        </p:style>
        <p:txBody>
          <a:bodyPr>
            <a:spAutoFit/>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en-US" b="1" i="0" u="none" strike="noStrike" kern="1200" cap="none" spc="0" normalizeH="0" baseline="0" noProof="0" smtClean="0">
                <a:ln>
                  <a:noFill/>
                </a:ln>
                <a:solidFill>
                  <a:srgbClr val="3333CC"/>
                </a:solidFill>
                <a:effectLst/>
                <a:uLnTx/>
                <a:uFillTx/>
                <a:latin typeface="+mn-lt"/>
                <a:ea typeface="+mn-ea"/>
                <a:cs typeface="+mn-cs"/>
              </a:rPr>
              <a:t>Mẫu:</a:t>
            </a:r>
            <a:endParaRPr kumimoji="0" lang="en-US" altLang="en-US" b="1" i="0" u="none" strike="noStrike" kern="1200" cap="none" spc="0" normalizeH="0" baseline="0" noProof="0" smtClean="0">
              <a:ln>
                <a:noFill/>
              </a:ln>
              <a:solidFill>
                <a:srgbClr val="3333CC"/>
              </a:solidFill>
              <a:effectLst/>
              <a:uLnTx/>
              <a:uFillTx/>
              <a:latin typeface="+mn-lt"/>
              <a:ea typeface="+mn-ea"/>
              <a:cs typeface="+mn-cs"/>
            </a:endParaRPr>
          </a:p>
        </p:txBody>
      </p:sp>
      <p:sp>
        <p:nvSpPr>
          <p:cNvPr id="7179" name="Line 19"/>
          <p:cNvSpPr/>
          <p:nvPr/>
        </p:nvSpPr>
        <p:spPr>
          <a:xfrm flipH="1">
            <a:off x="5208588" y="1072515"/>
            <a:ext cx="152400" cy="304800"/>
          </a:xfrm>
          <a:prstGeom prst="line">
            <a:avLst/>
          </a:prstGeom>
          <a:noFill/>
          <a:ln>
            <a:noFill/>
            <a:headEnd type="none" w="med" len="med"/>
            <a:tailEnd type="none" w="med" len="med"/>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sp>
      <p:sp>
        <p:nvSpPr>
          <p:cNvPr id="7180" name="Line 20"/>
          <p:cNvSpPr/>
          <p:nvPr/>
        </p:nvSpPr>
        <p:spPr>
          <a:xfrm flipH="1">
            <a:off x="5429250" y="1517015"/>
            <a:ext cx="152400" cy="304800"/>
          </a:xfrm>
          <a:prstGeom prst="line">
            <a:avLst/>
          </a:prstGeom>
          <a:noFill/>
          <a:ln>
            <a:noFill/>
            <a:headEnd type="none" w="med" len="med"/>
            <a:tailEnd type="none" w="med" len="med"/>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sp>
      <p:sp>
        <p:nvSpPr>
          <p:cNvPr id="7181" name="Line 21"/>
          <p:cNvSpPr/>
          <p:nvPr/>
        </p:nvSpPr>
        <p:spPr>
          <a:xfrm flipH="1">
            <a:off x="4629150" y="1517015"/>
            <a:ext cx="152400" cy="304800"/>
          </a:xfrm>
          <a:prstGeom prst="line">
            <a:avLst/>
          </a:prstGeom>
          <a:noFill/>
          <a:ln>
            <a:noFill/>
            <a:headEnd type="none" w="med" len="med"/>
            <a:tailEnd type="none" w="med" len="med"/>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sp>
      <p:sp>
        <p:nvSpPr>
          <p:cNvPr id="7182" name="Line 22"/>
          <p:cNvSpPr/>
          <p:nvPr/>
        </p:nvSpPr>
        <p:spPr>
          <a:xfrm flipH="1">
            <a:off x="5619750" y="1085215"/>
            <a:ext cx="152400" cy="304800"/>
          </a:xfrm>
          <a:prstGeom prst="line">
            <a:avLst/>
          </a:prstGeom>
          <a:noFill/>
          <a:ln>
            <a:noFill/>
            <a:headEnd type="none" w="med" len="med"/>
            <a:tailEnd type="none" w="med" len="med"/>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sp>
      <p:grpSp>
        <p:nvGrpSpPr>
          <p:cNvPr id="3" name="Group 2"/>
          <p:cNvGrpSpPr/>
          <p:nvPr/>
        </p:nvGrpSpPr>
        <p:grpSpPr>
          <a:xfrm>
            <a:off x="3394075" y="2342357"/>
            <a:ext cx="5330825" cy="922020"/>
            <a:chOff x="3051427" y="2497296"/>
            <a:chExt cx="5330573" cy="922021"/>
          </a:xfrm>
          <a:solidFill>
            <a:schemeClr val="accent1"/>
          </a:solidFill>
        </p:grpSpPr>
        <p:graphicFrame>
          <p:nvGraphicFramePr>
            <p:cNvPr id="7194" name="Object 24">
              <a:hlinkClick r:id="" action="ppaction://hlinkshowjump?jump=nextslide" endSnd="1"/>
            </p:cNvPr>
            <p:cNvGraphicFramePr>
              <a:graphicFrameLocks noChangeAspect="1"/>
            </p:cNvGraphicFramePr>
            <p:nvPr/>
          </p:nvGraphicFramePr>
          <p:xfrm>
            <a:off x="3051427" y="2497296"/>
            <a:ext cx="5330573" cy="922021"/>
          </p:xfrm>
          <a:graphic>
            <a:graphicData uri="http://schemas.openxmlformats.org/presentationml/2006/ole">
              <mc:AlternateContent xmlns:mc="http://schemas.openxmlformats.org/markup-compatibility/2006">
                <mc:Choice xmlns:v="urn:schemas-microsoft-com:vml" Requires="v">
                  <p:oleObj spid="_x0000_s3089" name="" r:id="rId3" imgW="2005965" imgH="355600" progId="Equation.DSMT4">
                    <p:embed/>
                  </p:oleObj>
                </mc:Choice>
                <mc:Fallback>
                  <p:oleObj name="" r:id="rId3" imgW="2005965" imgH="355600" progId="Equation.DSMT4">
                    <p:embed/>
                    <p:pic>
                      <p:nvPicPr>
                        <p:cNvPr id="0" name="Picture 3088"/>
                        <p:cNvPicPr/>
                        <p:nvPr/>
                      </p:nvPicPr>
                      <p:blipFill>
                        <a:blip r:embed="rId4"/>
                        <a:stretch>
                          <a:fillRect/>
                        </a:stretch>
                      </p:blipFill>
                      <p:spPr>
                        <a:xfrm>
                          <a:off x="3051427" y="2497296"/>
                          <a:ext cx="5330573" cy="922021"/>
                        </a:xfrm>
                        <a:prstGeom prst="rect">
                          <a:avLst/>
                        </a:prstGeom>
                        <a:noFill/>
                        <a:ln w="38100">
                          <a:noFill/>
                          <a:miter/>
                        </a:ln>
                      </p:spPr>
                    </p:pic>
                  </p:oleObj>
                </mc:Fallback>
              </mc:AlternateContent>
            </a:graphicData>
          </a:graphic>
        </p:graphicFrame>
        <p:sp>
          <p:nvSpPr>
            <p:cNvPr id="7195" name="Line 25"/>
            <p:cNvSpPr/>
            <p:nvPr/>
          </p:nvSpPr>
          <p:spPr>
            <a:xfrm flipH="1">
              <a:off x="6940295" y="2563132"/>
              <a:ext cx="152400" cy="304800"/>
            </a:xfrm>
            <a:prstGeom prst="line">
              <a:avLst/>
            </a:prstGeom>
            <a:grp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sp>
        <p:sp>
          <p:nvSpPr>
            <p:cNvPr id="7196" name="Line 26"/>
            <p:cNvSpPr/>
            <p:nvPr/>
          </p:nvSpPr>
          <p:spPr>
            <a:xfrm flipH="1">
              <a:off x="6097460" y="3024868"/>
              <a:ext cx="152400" cy="304800"/>
            </a:xfrm>
            <a:prstGeom prst="line">
              <a:avLst/>
            </a:prstGeom>
            <a:grp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sp>
        <p:sp>
          <p:nvSpPr>
            <p:cNvPr id="7197" name="Line 27"/>
            <p:cNvSpPr/>
            <p:nvPr/>
          </p:nvSpPr>
          <p:spPr>
            <a:xfrm flipH="1">
              <a:off x="6940295" y="3048000"/>
              <a:ext cx="152400" cy="304800"/>
            </a:xfrm>
            <a:prstGeom prst="line">
              <a:avLst/>
            </a:prstGeom>
            <a:grp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sp>
        <p:sp>
          <p:nvSpPr>
            <p:cNvPr id="7198" name="Line 28"/>
            <p:cNvSpPr/>
            <p:nvPr/>
          </p:nvSpPr>
          <p:spPr>
            <a:xfrm flipH="1">
              <a:off x="6098268" y="2563132"/>
              <a:ext cx="152400" cy="304800"/>
            </a:xfrm>
            <a:prstGeom prst="line">
              <a:avLst/>
            </a:prstGeom>
            <a:grp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sp>
      </p:grpSp>
      <p:sp>
        <p:nvSpPr>
          <p:cNvPr id="7184" name="Text Box 29"/>
          <p:cNvSpPr txBox="1"/>
          <p:nvPr/>
        </p:nvSpPr>
        <p:spPr>
          <a:xfrm>
            <a:off x="1581150" y="2456815"/>
            <a:ext cx="533400" cy="460375"/>
          </a:xfrm>
          <a:prstGeom prst="rect">
            <a:avLst/>
          </a:prstGeom>
          <a:noFill/>
          <a:ln>
            <a:noFill/>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txBody>
          <a:bodyPr>
            <a:spAutoFit/>
          </a:bodyPr>
          <a:p>
            <a:pPr algn="ctr">
              <a:spcBef>
                <a:spcPct val="50000"/>
              </a:spcBef>
            </a:pPr>
            <a:r>
              <a:rPr lang="en-US" altLang="en-US" sz="2400" dirty="0">
                <a:solidFill>
                  <a:schemeClr val="bg2"/>
                </a:solidFill>
                <a:latin typeface="Arial" panose="020B0604020202020204" pitchFamily="34" charset="0"/>
              </a:rPr>
              <a:t>b)</a:t>
            </a:r>
            <a:endParaRPr lang="en-US" altLang="en-US" sz="2400" dirty="0">
              <a:solidFill>
                <a:schemeClr val="bg2"/>
              </a:solidFill>
              <a:latin typeface="Arial" panose="020B0604020202020204" pitchFamily="34" charset="0"/>
            </a:endParaRPr>
          </a:p>
        </p:txBody>
      </p:sp>
      <p:sp>
        <p:nvSpPr>
          <p:cNvPr id="7185" name="Text Box 30"/>
          <p:cNvSpPr txBox="1"/>
          <p:nvPr/>
        </p:nvSpPr>
        <p:spPr>
          <a:xfrm>
            <a:off x="1581150" y="3818890"/>
            <a:ext cx="533400" cy="460375"/>
          </a:xfrm>
          <a:prstGeom prst="rect">
            <a:avLst/>
          </a:prstGeom>
          <a:noFill/>
          <a:ln>
            <a:noFill/>
          </a:ln>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Lst>
        </p:spPr>
        <p:style>
          <a:lnRef idx="1">
            <a:schemeClr val="accent1"/>
          </a:lnRef>
          <a:fillRef idx="3">
            <a:schemeClr val="accent1"/>
          </a:fillRef>
          <a:effectRef idx="2">
            <a:schemeClr val="accent1"/>
          </a:effectRef>
          <a:fontRef idx="minor">
            <a:schemeClr val="lt1"/>
          </a:fontRef>
        </p:style>
        <p:txBody>
          <a:bodyPr>
            <a:spAutoFit/>
          </a:bodyPr>
          <a:p>
            <a:pPr algn="ctr">
              <a:spcBef>
                <a:spcPct val="50000"/>
              </a:spcBef>
            </a:pPr>
            <a:r>
              <a:rPr lang="en-US" altLang="en-US" sz="2400" dirty="0">
                <a:solidFill>
                  <a:schemeClr val="bg2"/>
                </a:solidFill>
                <a:latin typeface="Arial" panose="020B0604020202020204" pitchFamily="34" charset="0"/>
              </a:rPr>
              <a:t>c)</a:t>
            </a:r>
            <a:endParaRPr lang="en-US" altLang="en-US" sz="2400" dirty="0">
              <a:solidFill>
                <a:schemeClr val="bg2"/>
              </a:solidFill>
              <a:latin typeface="Arial" panose="020B0604020202020204" pitchFamily="34" charset="0"/>
            </a:endParaRPr>
          </a:p>
        </p:txBody>
      </p:sp>
      <p:grpSp>
        <p:nvGrpSpPr>
          <p:cNvPr id="2" name="Group 1"/>
          <p:cNvGrpSpPr/>
          <p:nvPr/>
        </p:nvGrpSpPr>
        <p:grpSpPr>
          <a:xfrm>
            <a:off x="3366770" y="3658553"/>
            <a:ext cx="3365500" cy="960437"/>
            <a:chOff x="2892299" y="3808037"/>
            <a:chExt cx="3139894" cy="753203"/>
          </a:xfrm>
          <a:solidFill>
            <a:schemeClr val="accent1"/>
          </a:solidFill>
        </p:grpSpPr>
        <p:graphicFrame>
          <p:nvGraphicFramePr>
            <p:cNvPr id="7189" name="Object 31">
              <a:hlinkClick r:id="" action="ppaction://hlinkshowjump?jump=nextslide" endSnd="1"/>
            </p:cNvPr>
            <p:cNvGraphicFramePr>
              <a:graphicFrameLocks noChangeAspect="1"/>
            </p:cNvGraphicFramePr>
            <p:nvPr/>
          </p:nvGraphicFramePr>
          <p:xfrm>
            <a:off x="2892299" y="3808037"/>
            <a:ext cx="3139894" cy="753203"/>
          </p:xfrm>
          <a:graphic>
            <a:graphicData uri="http://schemas.openxmlformats.org/presentationml/2006/ole">
              <mc:AlternateContent xmlns:mc="http://schemas.openxmlformats.org/markup-compatibility/2006">
                <mc:Choice xmlns:v="urn:schemas-microsoft-com:vml" Requires="v">
                  <p:oleObj spid="_x0000_s3087" name="" r:id="rId5" imgW="1447165" imgH="355600" progId="Equation.DSMT4">
                    <p:embed/>
                  </p:oleObj>
                </mc:Choice>
                <mc:Fallback>
                  <p:oleObj name="" r:id="rId5" imgW="1447165" imgH="355600" progId="Equation.DSMT4">
                    <p:embed/>
                    <p:pic>
                      <p:nvPicPr>
                        <p:cNvPr id="0" name="Picture 3086"/>
                        <p:cNvPicPr/>
                        <p:nvPr/>
                      </p:nvPicPr>
                      <p:blipFill>
                        <a:blip r:embed="rId6"/>
                        <a:stretch>
                          <a:fillRect/>
                        </a:stretch>
                      </p:blipFill>
                      <p:spPr>
                        <a:xfrm>
                          <a:off x="2892299" y="3808037"/>
                          <a:ext cx="3139894" cy="753203"/>
                        </a:xfrm>
                        <a:prstGeom prst="rect">
                          <a:avLst/>
                        </a:prstGeom>
                        <a:solidFill>
                          <a:schemeClr val="accent1"/>
                        </a:solidFill>
                        <a:ln w="38100">
                          <a:noFill/>
                          <a:miter/>
                        </a:ln>
                      </p:spPr>
                    </p:pic>
                  </p:oleObj>
                </mc:Fallback>
              </mc:AlternateContent>
            </a:graphicData>
          </a:graphic>
        </p:graphicFrame>
        <p:sp>
          <p:nvSpPr>
            <p:cNvPr id="7190" name="Line 32"/>
            <p:cNvSpPr/>
            <p:nvPr/>
          </p:nvSpPr>
          <p:spPr>
            <a:xfrm flipH="1">
              <a:off x="4289076" y="3834207"/>
              <a:ext cx="152400" cy="304800"/>
            </a:xfrm>
            <a:prstGeom prst="line">
              <a:avLst/>
            </a:prstGeom>
            <a:grp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sp>
        <p:sp>
          <p:nvSpPr>
            <p:cNvPr id="7191" name="Line 33"/>
            <p:cNvSpPr/>
            <p:nvPr/>
          </p:nvSpPr>
          <p:spPr>
            <a:xfrm flipH="1">
              <a:off x="4927555" y="4229569"/>
              <a:ext cx="152400" cy="304800"/>
            </a:xfrm>
            <a:prstGeom prst="line">
              <a:avLst/>
            </a:prstGeom>
            <a:grp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sp>
        <p:sp>
          <p:nvSpPr>
            <p:cNvPr id="7192" name="Line 34"/>
            <p:cNvSpPr/>
            <p:nvPr/>
          </p:nvSpPr>
          <p:spPr>
            <a:xfrm flipH="1">
              <a:off x="4554421" y="4256440"/>
              <a:ext cx="152400" cy="304800"/>
            </a:xfrm>
            <a:prstGeom prst="line">
              <a:avLst/>
            </a:prstGeom>
            <a:grp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sp>
        <p:sp>
          <p:nvSpPr>
            <p:cNvPr id="7193" name="Line 35"/>
            <p:cNvSpPr/>
            <p:nvPr/>
          </p:nvSpPr>
          <p:spPr>
            <a:xfrm flipH="1">
              <a:off x="5280974" y="3816404"/>
              <a:ext cx="152400" cy="304800"/>
            </a:xfrm>
            <a:prstGeom prst="line">
              <a:avLst/>
            </a:prstGeom>
            <a:grp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sp>
      </p:grpSp>
      <p:graphicFrame>
        <p:nvGraphicFramePr>
          <p:cNvPr id="7187" name="Object 24">
            <a:hlinkClick r:id="" action="ppaction://hlinkshowjump?jump=nextslide" endSnd="1"/>
          </p:cNvPr>
          <p:cNvGraphicFramePr>
            <a:graphicFrameLocks noChangeAspect="1"/>
          </p:cNvGraphicFramePr>
          <p:nvPr/>
        </p:nvGraphicFramePr>
        <p:xfrm>
          <a:off x="2279333" y="2342515"/>
          <a:ext cx="1114425" cy="922338"/>
        </p:xfrm>
        <a:graphic>
          <a:graphicData uri="http://schemas.openxmlformats.org/presentationml/2006/ole">
            <mc:AlternateContent xmlns:mc="http://schemas.openxmlformats.org/markup-compatibility/2006">
              <mc:Choice xmlns:v="urn:schemas-microsoft-com:vml" Requires="v">
                <p:oleObj spid="_x0000_s3091" name="" r:id="rId7" imgW="419100" imgH="355600" progId="Equation.DSMT4">
                  <p:embed/>
                </p:oleObj>
              </mc:Choice>
              <mc:Fallback>
                <p:oleObj name="" r:id="rId7" imgW="419100" imgH="355600" progId="Equation.DSMT4">
                  <p:embed/>
                  <p:pic>
                    <p:nvPicPr>
                      <p:cNvPr id="0" name="Picture 3090"/>
                      <p:cNvPicPr/>
                      <p:nvPr/>
                    </p:nvPicPr>
                    <p:blipFill>
                      <a:blip r:embed="rId8"/>
                      <a:stretch>
                        <a:fillRect/>
                      </a:stretch>
                    </p:blipFill>
                    <p:spPr>
                      <a:xfrm>
                        <a:off x="2279333" y="2342515"/>
                        <a:ext cx="1114425" cy="922338"/>
                      </a:xfrm>
                      <a:prstGeom prst="rect">
                        <a:avLst/>
                      </a:prstGeom>
                      <a:solidFill>
                        <a:schemeClr val="accent1"/>
                      </a:solidFill>
                      <a:ln w="38100">
                        <a:noFill/>
                        <a:miter/>
                      </a:ln>
                    </p:spPr>
                  </p:pic>
                </p:oleObj>
              </mc:Fallback>
            </mc:AlternateContent>
          </a:graphicData>
        </a:graphic>
      </p:graphicFrame>
      <p:graphicFrame>
        <p:nvGraphicFramePr>
          <p:cNvPr id="7188" name="Object 31">
            <a:hlinkClick r:id="" action="ppaction://hlinkshowjump?jump=nextslide" endSnd="1"/>
          </p:cNvPr>
          <p:cNvGraphicFramePr>
            <a:graphicFrameLocks noChangeAspect="1"/>
          </p:cNvGraphicFramePr>
          <p:nvPr/>
        </p:nvGraphicFramePr>
        <p:xfrm>
          <a:off x="2290445" y="3699828"/>
          <a:ext cx="1093788" cy="877887"/>
        </p:xfrm>
        <a:graphic>
          <a:graphicData uri="http://schemas.openxmlformats.org/presentationml/2006/ole">
            <mc:AlternateContent xmlns:mc="http://schemas.openxmlformats.org/markup-compatibility/2006">
              <mc:Choice xmlns:v="urn:schemas-microsoft-com:vml" Requires="v">
                <p:oleObj spid="_x0000_s3092" name="" r:id="rId9" imgW="431800" imgH="355600" progId="Equation.DSMT4">
                  <p:embed/>
                </p:oleObj>
              </mc:Choice>
              <mc:Fallback>
                <p:oleObj name="" r:id="rId9" imgW="431800" imgH="355600" progId="Equation.DSMT4">
                  <p:embed/>
                  <p:pic>
                    <p:nvPicPr>
                      <p:cNvPr id="0" name="Picture 3091"/>
                      <p:cNvPicPr/>
                      <p:nvPr/>
                    </p:nvPicPr>
                    <p:blipFill>
                      <a:blip r:embed="rId10"/>
                      <a:stretch>
                        <a:fillRect/>
                      </a:stretch>
                    </p:blipFill>
                    <p:spPr>
                      <a:xfrm>
                        <a:off x="2290445" y="3699828"/>
                        <a:ext cx="1093788" cy="877887"/>
                      </a:xfrm>
                      <a:prstGeom prst="rect">
                        <a:avLst/>
                      </a:prstGeom>
                      <a:solidFill>
                        <a:schemeClr val="accent1"/>
                      </a:solidFill>
                      <a:ln w="38100">
                        <a:noFill/>
                        <a:miter/>
                      </a:ln>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806" name="Shape 806"/>
        <p:cNvGrpSpPr/>
        <p:nvPr/>
      </p:nvGrpSpPr>
      <p:grpSpPr>
        <a:xfrm>
          <a:off x="0" y="0"/>
          <a:ext cx="0" cy="0"/>
          <a:chOff x="0" y="0"/>
          <a:chExt cx="0" cy="0"/>
        </a:xfrm>
      </p:grpSpPr>
      <p:sp>
        <p:nvSpPr>
          <p:cNvPr id="807" name="Google Shape;807;p58"/>
          <p:cNvSpPr txBox="1"/>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Fonts &amp; colors used</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808" name="Google Shape;808;p58"/>
          <p:cNvSpPr txBox="1"/>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rgbClr val="FFFFFF"/>
                </a:solidFill>
                <a:latin typeface="Arial" panose="020B0604020202020204"/>
                <a:ea typeface="Arial" panose="020B0604020202020204"/>
                <a:cs typeface="Arial" panose="020B0604020202020204"/>
                <a:sym typeface="Arial" panose="020B0604020202020204"/>
              </a:rPr>
              <a:t>This presentation has been made using the following fonts:</a:t>
            </a:r>
            <a:endParaRPr sz="12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spcBef>
                <a:spcPts val="0"/>
              </a:spcBef>
              <a:spcAft>
                <a:spcPts val="0"/>
              </a:spcAft>
              <a:buNone/>
            </a:pPr>
            <a:endParaRPr sz="1400">
              <a:solidFill>
                <a:srgbClr val="435D74"/>
              </a:solidFill>
              <a:latin typeface="Arial" panose="020B0604020202020204"/>
              <a:ea typeface="Arial" panose="020B0604020202020204"/>
              <a:cs typeface="Arial" panose="020B0604020202020204"/>
              <a:sym typeface="Arial" panose="020B0604020202020204"/>
            </a:endParaRPr>
          </a:p>
        </p:txBody>
      </p:sp>
      <p:sp>
        <p:nvSpPr>
          <p:cNvPr id="809" name="Google Shape;809;p58"/>
          <p:cNvSpPr txBox="1"/>
          <p:nvPr>
            <p:ph type="body" idx="4294967295"/>
          </p:nvPr>
        </p:nvSpPr>
        <p:spPr>
          <a:xfrm>
            <a:off x="1068100" y="1919049"/>
            <a:ext cx="7047300" cy="12549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b="1">
                <a:solidFill>
                  <a:srgbClr val="EFEFEF"/>
                </a:solidFill>
                <a:latin typeface="Arial" panose="020B0604020202020204"/>
                <a:ea typeface="Arial" panose="020B0604020202020204"/>
                <a:cs typeface="Arial" panose="020B0604020202020204"/>
                <a:sym typeface="Arial" panose="020B0604020202020204"/>
              </a:rPr>
              <a:t>Raleway</a:t>
            </a:r>
            <a:endParaRPr b="1">
              <a:solidFill>
                <a:srgbClr val="EFEFEF"/>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r>
              <a:rPr lang="en-GB">
                <a:solidFill>
                  <a:srgbClr val="FFFFFF"/>
                </a:solidFill>
                <a:latin typeface="Arial" panose="020B0604020202020204"/>
                <a:ea typeface="Arial" panose="020B0604020202020204"/>
                <a:cs typeface="Arial" panose="020B0604020202020204"/>
                <a:sym typeface="Arial" panose="020B0604020202020204"/>
              </a:rPr>
              <a:t>(</a:t>
            </a:r>
            <a:r>
              <a:rPr lang="en-GB">
                <a:solidFill>
                  <a:srgbClr val="FFFFFF"/>
                </a:solidFill>
                <a:uFill>
                  <a:noFill/>
                </a:uFill>
                <a:latin typeface="Arial" panose="020B0604020202020204"/>
                <a:ea typeface="Arial" panose="020B0604020202020204"/>
                <a:cs typeface="Arial" panose="020B0604020202020204"/>
                <a:sym typeface="Arial" panose="020B0604020202020204"/>
                <a:hlinkClick r:id="rId1"/>
              </a:rPr>
              <a:t>https://fonts.google.com/specimen/Raleway</a:t>
            </a:r>
            <a:r>
              <a:rPr lang="en-GB">
                <a:solidFill>
                  <a:srgbClr val="FFFFFF"/>
                </a:solidFill>
                <a:latin typeface="Arial" panose="020B0604020202020204"/>
                <a:ea typeface="Arial" panose="020B0604020202020204"/>
                <a:cs typeface="Arial" panose="020B0604020202020204"/>
                <a:sym typeface="Arial" panose="020B0604020202020204"/>
              </a:rPr>
              <a:t>)</a:t>
            </a: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810" name="Google Shape;810;p58"/>
          <p:cNvGrpSpPr/>
          <p:nvPr/>
        </p:nvGrpSpPr>
        <p:grpSpPr>
          <a:xfrm>
            <a:off x="2583563" y="3498875"/>
            <a:ext cx="3976875" cy="754200"/>
            <a:chOff x="2052655" y="3498875"/>
            <a:chExt cx="3976875" cy="754200"/>
          </a:xfrm>
        </p:grpSpPr>
        <p:sp>
          <p:nvSpPr>
            <p:cNvPr id="811" name="Google Shape;811;p58"/>
            <p:cNvSpPr/>
            <p:nvPr/>
          </p:nvSpPr>
          <p:spPr>
            <a:xfrm>
              <a:off x="3114480" y="3498875"/>
              <a:ext cx="791400" cy="754200"/>
            </a:xfrm>
            <a:prstGeom prst="roundRect">
              <a:avLst>
                <a:gd name="adj" fmla="val 16667"/>
              </a:avLst>
            </a:prstGeom>
            <a:solidFill>
              <a:srgbClr val="3D85C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58"/>
            <p:cNvSpPr/>
            <p:nvPr/>
          </p:nvSpPr>
          <p:spPr>
            <a:xfrm>
              <a:off x="4176300" y="3498875"/>
              <a:ext cx="791400" cy="754200"/>
            </a:xfrm>
            <a:prstGeom prst="roundRect">
              <a:avLst>
                <a:gd name="adj" fmla="val 16667"/>
              </a:avLst>
            </a:prstGeom>
            <a:solidFill>
              <a:srgbClr val="0B539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58"/>
            <p:cNvSpPr/>
            <p:nvPr/>
          </p:nvSpPr>
          <p:spPr>
            <a:xfrm>
              <a:off x="5238120" y="34988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58"/>
            <p:cNvSpPr/>
            <p:nvPr/>
          </p:nvSpPr>
          <p:spPr>
            <a:xfrm>
              <a:off x="2052655" y="3498875"/>
              <a:ext cx="791400" cy="754200"/>
            </a:xfrm>
            <a:prstGeom prst="roundRect">
              <a:avLst>
                <a:gd name="adj" fmla="val 16667"/>
              </a:avLst>
            </a:prstGeom>
            <a:solidFill>
              <a:srgbClr val="B2CF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58"/>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#3d85c6ff</a:t>
              </a:r>
              <a:endParaRPr sz="1000">
                <a:solidFill>
                  <a:srgbClr val="FFFFFF"/>
                </a:solidFill>
              </a:endParaRPr>
            </a:p>
          </p:txBody>
        </p:sp>
        <p:sp>
          <p:nvSpPr>
            <p:cNvPr id="816" name="Google Shape;816;p58"/>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#0b5394ff</a:t>
              </a:r>
              <a:endParaRPr sz="1000">
                <a:solidFill>
                  <a:srgbClr val="FFFFFF"/>
                </a:solidFill>
              </a:endParaRPr>
            </a:p>
          </p:txBody>
        </p:sp>
        <p:sp>
          <p:nvSpPr>
            <p:cNvPr id="817" name="Google Shape;817;p58"/>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100">
                  <a:solidFill>
                    <a:srgbClr val="0B5394"/>
                  </a:solidFill>
                </a:rPr>
                <a:t>#ffffffff</a:t>
              </a:r>
              <a:endParaRPr sz="1100">
                <a:solidFill>
                  <a:srgbClr val="0B5394"/>
                </a:solidFill>
              </a:endParaRPr>
            </a:p>
          </p:txBody>
        </p:sp>
        <p:sp>
          <p:nvSpPr>
            <p:cNvPr id="818" name="Google Shape;818;p58"/>
            <p:cNvSpPr txBox="1"/>
            <p:nvPr/>
          </p:nvSpPr>
          <p:spPr>
            <a:xfrm>
              <a:off x="2052655" y="3655925"/>
              <a:ext cx="791400" cy="440100"/>
            </a:xfrm>
            <a:prstGeom prst="rect">
              <a:avLst/>
            </a:prstGeom>
            <a:solidFill>
              <a:srgbClr val="B2CFE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a:t>
              </a:r>
              <a:r>
                <a:rPr lang="en-GB" sz="1000">
                  <a:solidFill>
                    <a:srgbClr val="FFFFFF"/>
                  </a:solidFill>
                </a:rPr>
                <a:t>b2cfebff</a:t>
              </a:r>
              <a:endParaRPr sz="1000">
                <a:solidFill>
                  <a:srgbClr val="FFFFFF"/>
                </a:solidFil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822" name="Shape 822"/>
        <p:cNvGrpSpPr/>
        <p:nvPr/>
      </p:nvGrpSpPr>
      <p:grpSpPr>
        <a:xfrm>
          <a:off x="0" y="0"/>
          <a:ext cx="0" cy="0"/>
          <a:chOff x="0" y="0"/>
          <a:chExt cx="0" cy="0"/>
        </a:xfrm>
      </p:grpSpPr>
      <p:pic>
        <p:nvPicPr>
          <p:cNvPr id="823" name="Google Shape;823;p59"/>
          <p:cNvPicPr preferRelativeResize="0"/>
          <p:nvPr/>
        </p:nvPicPr>
        <p:blipFill rotWithShape="1">
          <a:blip r:embed="rId1"/>
          <a:srcRect t="16540" b="16547"/>
          <a:stretch>
            <a:fillRect/>
          </a:stretch>
        </p:blipFill>
        <p:spPr>
          <a:xfrm>
            <a:off x="456575" y="2619324"/>
            <a:ext cx="2087301" cy="1396626"/>
          </a:xfrm>
          <a:prstGeom prst="rect">
            <a:avLst/>
          </a:prstGeom>
          <a:noFill/>
          <a:ln>
            <a:noFill/>
          </a:ln>
        </p:spPr>
      </p:pic>
      <p:sp>
        <p:nvSpPr>
          <p:cNvPr id="824" name="Google Shape;824;p59"/>
          <p:cNvSpPr txBox="1"/>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Stories by Freepik</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825" name="Google Shape;825;p59"/>
          <p:cNvSpPr txBox="1"/>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GB">
                <a:solidFill>
                  <a:srgbClr val="FFFFFF"/>
                </a:solidFill>
                <a:latin typeface="Arial" panose="020B0604020202020204"/>
                <a:ea typeface="Arial" panose="020B0604020202020204"/>
                <a:cs typeface="Arial" panose="020B0604020202020204"/>
                <a:sym typeface="Arial" panose="020B0604020202020204"/>
              </a:rPr>
              <a:t>Create your Story with our illustrated concepts. Choose the style you like the most, edit its colors, pick the background and layers you want to show and bring them to life with the animator panel! It will boost your presentation. Check out</a:t>
            </a:r>
            <a:r>
              <a:rPr lang="en-GB">
                <a:solidFill>
                  <a:srgbClr val="869FB2"/>
                </a:solidFill>
                <a:latin typeface="Arial" panose="020B0604020202020204"/>
                <a:ea typeface="Arial" panose="020B0604020202020204"/>
                <a:cs typeface="Arial" panose="020B0604020202020204"/>
                <a:sym typeface="Arial" panose="020B0604020202020204"/>
              </a:rPr>
              <a:t> </a:t>
            </a:r>
            <a:r>
              <a:rPr lang="en-GB">
                <a:solidFill>
                  <a:srgbClr val="869FB2"/>
                </a:solidFill>
                <a:uFill>
                  <a:noFill/>
                </a:uFill>
                <a:latin typeface="Arial" panose="020B0604020202020204"/>
                <a:ea typeface="Arial" panose="020B0604020202020204"/>
                <a:cs typeface="Arial" panose="020B0604020202020204"/>
                <a:sym typeface="Arial" panose="020B0604020202020204"/>
                <a:hlinkClick r:id="rId2"/>
              </a:rPr>
              <a:t>How it Works.</a:t>
            </a:r>
            <a:endParaRPr>
              <a:solidFill>
                <a:srgbClr val="869FB2"/>
              </a:solidFill>
              <a:latin typeface="Arial" panose="020B0604020202020204"/>
              <a:ea typeface="Arial" panose="020B0604020202020204"/>
              <a:cs typeface="Arial" panose="020B0604020202020204"/>
              <a:sym typeface="Arial" panose="020B0604020202020204"/>
            </a:endParaRPr>
          </a:p>
        </p:txBody>
      </p:sp>
      <p:sp>
        <p:nvSpPr>
          <p:cNvPr id="826" name="Google Shape;826;p59"/>
          <p:cNvSpPr txBox="1"/>
          <p:nvPr>
            <p:ph type="body" idx="4294967295"/>
          </p:nvPr>
        </p:nvSpPr>
        <p:spPr>
          <a:xfrm>
            <a:off x="864078"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GB" sz="1400">
                <a:solidFill>
                  <a:srgbClr val="869FB2"/>
                </a:solidFill>
                <a:uFill>
                  <a:noFill/>
                </a:uFill>
                <a:latin typeface="Arial" panose="020B0604020202020204"/>
                <a:ea typeface="Arial" panose="020B0604020202020204"/>
                <a:cs typeface="Arial" panose="020B0604020202020204"/>
                <a:sym typeface="Arial" panose="020B0604020202020204"/>
                <a:hlinkClick r:id="rId3"/>
              </a:rPr>
              <a:t>Pana</a:t>
            </a:r>
            <a:endParaRPr sz="1400">
              <a:solidFill>
                <a:srgbClr val="869FB2"/>
              </a:solidFill>
              <a:latin typeface="Arial" panose="020B0604020202020204"/>
              <a:ea typeface="Arial" panose="020B0604020202020204"/>
              <a:cs typeface="Arial" panose="020B0604020202020204"/>
              <a:sym typeface="Arial" panose="020B0604020202020204"/>
            </a:endParaRPr>
          </a:p>
        </p:txBody>
      </p:sp>
      <p:sp>
        <p:nvSpPr>
          <p:cNvPr id="827" name="Google Shape;827;p59"/>
          <p:cNvSpPr txBox="1"/>
          <p:nvPr>
            <p:ph type="body" idx="4294967295"/>
          </p:nvPr>
        </p:nvSpPr>
        <p:spPr>
          <a:xfrm>
            <a:off x="295719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GB" sz="1400">
                <a:solidFill>
                  <a:srgbClr val="869FB2"/>
                </a:solidFill>
                <a:uFill>
                  <a:noFill/>
                </a:uFill>
                <a:latin typeface="Arial" panose="020B0604020202020204"/>
                <a:ea typeface="Arial" panose="020B0604020202020204"/>
                <a:cs typeface="Arial" panose="020B0604020202020204"/>
                <a:sym typeface="Arial" panose="020B0604020202020204"/>
                <a:hlinkClick r:id="rId4"/>
              </a:rPr>
              <a:t>Amico</a:t>
            </a:r>
            <a:endParaRPr sz="1400">
              <a:solidFill>
                <a:srgbClr val="869FB2"/>
              </a:solidFill>
              <a:latin typeface="Arial" panose="020B0604020202020204"/>
              <a:ea typeface="Arial" panose="020B0604020202020204"/>
              <a:cs typeface="Arial" panose="020B0604020202020204"/>
              <a:sym typeface="Arial" panose="020B0604020202020204"/>
            </a:endParaRPr>
          </a:p>
        </p:txBody>
      </p:sp>
      <p:sp>
        <p:nvSpPr>
          <p:cNvPr id="828" name="Google Shape;828;p59"/>
          <p:cNvSpPr txBox="1"/>
          <p:nvPr>
            <p:ph type="body" idx="4294967295"/>
          </p:nvPr>
        </p:nvSpPr>
        <p:spPr>
          <a:xfrm>
            <a:off x="500075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GB" sz="1400">
                <a:solidFill>
                  <a:srgbClr val="869FB2"/>
                </a:solidFill>
                <a:uFill>
                  <a:noFill/>
                </a:uFill>
                <a:latin typeface="Arial" panose="020B0604020202020204"/>
                <a:ea typeface="Arial" panose="020B0604020202020204"/>
                <a:cs typeface="Arial" panose="020B0604020202020204"/>
                <a:sym typeface="Arial" panose="020B0604020202020204"/>
                <a:hlinkClick r:id="rId5"/>
              </a:rPr>
              <a:t>Bro</a:t>
            </a:r>
            <a:endParaRPr sz="1400">
              <a:solidFill>
                <a:srgbClr val="869FB2"/>
              </a:solidFill>
              <a:latin typeface="Arial" panose="020B0604020202020204"/>
              <a:ea typeface="Arial" panose="020B0604020202020204"/>
              <a:cs typeface="Arial" panose="020B0604020202020204"/>
              <a:sym typeface="Arial" panose="020B0604020202020204"/>
            </a:endParaRPr>
          </a:p>
        </p:txBody>
      </p:sp>
      <p:sp>
        <p:nvSpPr>
          <p:cNvPr id="829" name="Google Shape;829;p59"/>
          <p:cNvSpPr txBox="1"/>
          <p:nvPr>
            <p:ph type="body" idx="4294967295"/>
          </p:nvPr>
        </p:nvSpPr>
        <p:spPr>
          <a:xfrm>
            <a:off x="7044313"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GB" sz="1400">
                <a:solidFill>
                  <a:srgbClr val="869FB2"/>
                </a:solidFill>
                <a:uFill>
                  <a:noFill/>
                </a:uFill>
                <a:latin typeface="Arial" panose="020B0604020202020204"/>
                <a:ea typeface="Arial" panose="020B0604020202020204"/>
                <a:cs typeface="Arial" panose="020B0604020202020204"/>
                <a:sym typeface="Arial" panose="020B0604020202020204"/>
                <a:hlinkClick r:id="rId6"/>
              </a:rPr>
              <a:t>Rafiki</a:t>
            </a:r>
            <a:endParaRPr sz="1400">
              <a:solidFill>
                <a:srgbClr val="869FB2"/>
              </a:solidFill>
              <a:latin typeface="Arial" panose="020B0604020202020204"/>
              <a:ea typeface="Arial" panose="020B0604020202020204"/>
              <a:cs typeface="Arial" panose="020B0604020202020204"/>
              <a:sym typeface="Arial" panose="020B0604020202020204"/>
            </a:endParaRPr>
          </a:p>
        </p:txBody>
      </p:sp>
      <p:pic>
        <p:nvPicPr>
          <p:cNvPr id="830" name="Google Shape;830;p59"/>
          <p:cNvPicPr preferRelativeResize="0"/>
          <p:nvPr/>
        </p:nvPicPr>
        <p:blipFill rotWithShape="1">
          <a:blip r:embed="rId7"/>
          <a:srcRect/>
          <a:stretch>
            <a:fillRect/>
          </a:stretch>
        </p:blipFill>
        <p:spPr>
          <a:xfrm>
            <a:off x="2722551" y="2258448"/>
            <a:ext cx="1741575" cy="1741575"/>
          </a:xfrm>
          <a:prstGeom prst="rect">
            <a:avLst/>
          </a:prstGeom>
          <a:noFill/>
          <a:ln>
            <a:noFill/>
          </a:ln>
        </p:spPr>
      </p:pic>
      <p:pic>
        <p:nvPicPr>
          <p:cNvPr id="831" name="Google Shape;831;p59"/>
          <p:cNvPicPr preferRelativeResize="0"/>
          <p:nvPr/>
        </p:nvPicPr>
        <p:blipFill rotWithShape="1">
          <a:blip r:embed="rId8"/>
          <a:srcRect l="4194" t="11228" r="4213" b="8854"/>
          <a:stretch>
            <a:fillRect/>
          </a:stretch>
        </p:blipFill>
        <p:spPr>
          <a:xfrm>
            <a:off x="4696150" y="2416500"/>
            <a:ext cx="1881500" cy="1641525"/>
          </a:xfrm>
          <a:prstGeom prst="rect">
            <a:avLst/>
          </a:prstGeom>
          <a:noFill/>
          <a:ln>
            <a:noFill/>
          </a:ln>
        </p:spPr>
      </p:pic>
      <p:pic>
        <p:nvPicPr>
          <p:cNvPr id="832" name="Google Shape;832;p59"/>
          <p:cNvPicPr preferRelativeResize="0"/>
          <p:nvPr/>
        </p:nvPicPr>
        <p:blipFill rotWithShape="1">
          <a:blip r:embed="rId9"/>
          <a:srcRect t="6567" b="11945"/>
          <a:stretch>
            <a:fillRect/>
          </a:stretch>
        </p:blipFill>
        <p:spPr>
          <a:xfrm>
            <a:off x="6739725" y="2480175"/>
            <a:ext cx="1881474" cy="153315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836" name="Shape 836"/>
        <p:cNvGrpSpPr/>
        <p:nvPr/>
      </p:nvGrpSpPr>
      <p:grpSpPr>
        <a:xfrm>
          <a:off x="0" y="0"/>
          <a:ext cx="0" cy="0"/>
          <a:chOff x="0" y="0"/>
          <a:chExt cx="0" cy="0"/>
        </a:xfrm>
      </p:grpSpPr>
      <p:sp>
        <p:nvSpPr>
          <p:cNvPr id="837" name="Google Shape;837;p60"/>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sz="1100">
                <a:solidFill>
                  <a:srgbClr val="FFFFFF"/>
                </a:solidFill>
              </a:rPr>
              <a:t>You can easily</a:t>
            </a:r>
            <a:r>
              <a:rPr lang="en-GB" sz="1100">
                <a:solidFill>
                  <a:srgbClr val="435D74"/>
                </a:solidFill>
              </a:rPr>
              <a:t> </a:t>
            </a:r>
            <a:r>
              <a:rPr lang="en-GB" sz="1100">
                <a:solidFill>
                  <a:srgbClr val="869FB2"/>
                </a:solidFill>
              </a:rPr>
              <a:t>resize</a:t>
            </a:r>
            <a:r>
              <a:rPr lang="en-GB" sz="1100">
                <a:solidFill>
                  <a:srgbClr val="435D74"/>
                </a:solidFill>
              </a:rPr>
              <a:t> </a:t>
            </a:r>
            <a:r>
              <a:rPr lang="en-GB" sz="1100">
                <a:solidFill>
                  <a:srgbClr val="FFFFFF"/>
                </a:solidFill>
              </a:rPr>
              <a:t>these resources without losing quality. To</a:t>
            </a:r>
            <a:r>
              <a:rPr lang="en-GB" sz="1100">
                <a:solidFill>
                  <a:srgbClr val="435D74"/>
                </a:solidFill>
              </a:rPr>
              <a:t> </a:t>
            </a:r>
            <a:r>
              <a:rPr lang="en-GB" sz="1100">
                <a:solidFill>
                  <a:srgbClr val="869FB2"/>
                </a:solidFill>
              </a:rPr>
              <a:t>change the color</a:t>
            </a:r>
            <a:r>
              <a:rPr lang="en-GB" sz="1100">
                <a:solidFill>
                  <a:srgbClr val="FFFFFF"/>
                </a:solidFill>
              </a:rPr>
              <a:t>, just ungroup the resource and click on the object you want to change. Then, click on the paint bucket and select the color you want. Group the resource again when you’re done. You can also look for more </a:t>
            </a:r>
            <a:r>
              <a:rPr lang="en-GB" sz="1100">
                <a:solidFill>
                  <a:srgbClr val="869FB2"/>
                </a:solidFill>
                <a:uFill>
                  <a:noFill/>
                </a:uFill>
                <a:hlinkClick r:id="rId1"/>
              </a:rPr>
              <a:t>infographics</a:t>
            </a:r>
            <a:r>
              <a:rPr lang="en-GB" sz="1100">
                <a:solidFill>
                  <a:srgbClr val="FFFFFF"/>
                </a:solidFill>
              </a:rPr>
              <a:t> on Slidesgo.</a:t>
            </a:r>
            <a:endParaRPr sz="1100">
              <a:solidFill>
                <a:srgbClr val="FFFFFF"/>
              </a:solidFill>
            </a:endParaRPr>
          </a:p>
        </p:txBody>
      </p:sp>
      <p:grpSp>
        <p:nvGrpSpPr>
          <p:cNvPr id="838" name="Google Shape;838;p60"/>
          <p:cNvGrpSpPr/>
          <p:nvPr/>
        </p:nvGrpSpPr>
        <p:grpSpPr>
          <a:xfrm>
            <a:off x="5156078" y="3085736"/>
            <a:ext cx="474294" cy="551291"/>
            <a:chOff x="4727025" y="1332775"/>
            <a:chExt cx="59900" cy="69625"/>
          </a:xfrm>
        </p:grpSpPr>
        <p:sp>
          <p:nvSpPr>
            <p:cNvPr id="839" name="Google Shape;839;p6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6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1" name="Google Shape;841;p60"/>
          <p:cNvGrpSpPr/>
          <p:nvPr/>
        </p:nvGrpSpPr>
        <p:grpSpPr>
          <a:xfrm>
            <a:off x="5769734" y="2314340"/>
            <a:ext cx="555653" cy="557031"/>
            <a:chOff x="4820425" y="1329900"/>
            <a:chExt cx="70175" cy="70350"/>
          </a:xfrm>
        </p:grpSpPr>
        <p:sp>
          <p:nvSpPr>
            <p:cNvPr id="842" name="Google Shape;842;p6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6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6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6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6" name="Google Shape;846;p60"/>
          <p:cNvGrpSpPr/>
          <p:nvPr/>
        </p:nvGrpSpPr>
        <p:grpSpPr>
          <a:xfrm>
            <a:off x="6396103" y="2318845"/>
            <a:ext cx="582574" cy="533871"/>
            <a:chOff x="4903200" y="1331525"/>
            <a:chExt cx="73575" cy="67425"/>
          </a:xfrm>
        </p:grpSpPr>
        <p:sp>
          <p:nvSpPr>
            <p:cNvPr id="847" name="Google Shape;847;p6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6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9" name="Google Shape;849;p60"/>
          <p:cNvGrpSpPr/>
          <p:nvPr/>
        </p:nvGrpSpPr>
        <p:grpSpPr>
          <a:xfrm>
            <a:off x="5755581" y="3078709"/>
            <a:ext cx="583960" cy="565345"/>
            <a:chOff x="4815575" y="1416800"/>
            <a:chExt cx="73750" cy="71400"/>
          </a:xfrm>
        </p:grpSpPr>
        <p:sp>
          <p:nvSpPr>
            <p:cNvPr id="850" name="Google Shape;850;p6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6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6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3" name="Google Shape;853;p60"/>
          <p:cNvGrpSpPr/>
          <p:nvPr/>
        </p:nvGrpSpPr>
        <p:grpSpPr>
          <a:xfrm>
            <a:off x="6390362" y="3108896"/>
            <a:ext cx="589898" cy="504970"/>
            <a:chOff x="4902475" y="1418875"/>
            <a:chExt cx="74500" cy="63775"/>
          </a:xfrm>
        </p:grpSpPr>
        <p:sp>
          <p:nvSpPr>
            <p:cNvPr id="854" name="Google Shape;854;p6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6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6" name="Google Shape;856;p60"/>
          <p:cNvGrpSpPr/>
          <p:nvPr/>
        </p:nvGrpSpPr>
        <p:grpSpPr>
          <a:xfrm>
            <a:off x="5765577" y="3826000"/>
            <a:ext cx="563967" cy="567127"/>
            <a:chOff x="4818100" y="1507675"/>
            <a:chExt cx="71225" cy="71625"/>
          </a:xfrm>
        </p:grpSpPr>
        <p:sp>
          <p:nvSpPr>
            <p:cNvPr id="857" name="Google Shape;857;p6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6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6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6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1" name="Google Shape;861;p60"/>
          <p:cNvGrpSpPr/>
          <p:nvPr/>
        </p:nvGrpSpPr>
        <p:grpSpPr>
          <a:xfrm>
            <a:off x="5079075" y="3829461"/>
            <a:ext cx="628301" cy="588505"/>
            <a:chOff x="4721450" y="1509475"/>
            <a:chExt cx="79350" cy="74325"/>
          </a:xfrm>
        </p:grpSpPr>
        <p:sp>
          <p:nvSpPr>
            <p:cNvPr id="862" name="Google Shape;862;p6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6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6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6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6" name="Google Shape;866;p60"/>
          <p:cNvGrpSpPr/>
          <p:nvPr/>
        </p:nvGrpSpPr>
        <p:grpSpPr>
          <a:xfrm>
            <a:off x="6424608" y="3814027"/>
            <a:ext cx="557038" cy="562772"/>
            <a:chOff x="4906800" y="1507500"/>
            <a:chExt cx="70350" cy="71075"/>
          </a:xfrm>
        </p:grpSpPr>
        <p:sp>
          <p:nvSpPr>
            <p:cNvPr id="867" name="Google Shape;867;p6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6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6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6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6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2" name="Google Shape;872;p60"/>
          <p:cNvGrpSpPr/>
          <p:nvPr/>
        </p:nvGrpSpPr>
        <p:grpSpPr>
          <a:xfrm>
            <a:off x="4462216" y="2340963"/>
            <a:ext cx="517934" cy="517934"/>
            <a:chOff x="3736598" y="2170606"/>
            <a:chExt cx="404889" cy="404889"/>
          </a:xfrm>
        </p:grpSpPr>
        <p:sp>
          <p:nvSpPr>
            <p:cNvPr id="873" name="Google Shape;873;p6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 name="Google Shape;874;p6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6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6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7" name="Google Shape;877;p60"/>
          <p:cNvGrpSpPr/>
          <p:nvPr/>
        </p:nvGrpSpPr>
        <p:grpSpPr>
          <a:xfrm>
            <a:off x="3729277" y="2341061"/>
            <a:ext cx="586986" cy="517740"/>
            <a:chOff x="3161917" y="2170682"/>
            <a:chExt cx="458870" cy="404737"/>
          </a:xfrm>
        </p:grpSpPr>
        <p:sp>
          <p:nvSpPr>
            <p:cNvPr id="878" name="Google Shape;878;p6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6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6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1" name="Google Shape;881;p60"/>
          <p:cNvGrpSpPr/>
          <p:nvPr/>
        </p:nvGrpSpPr>
        <p:grpSpPr>
          <a:xfrm>
            <a:off x="3752299" y="3102400"/>
            <a:ext cx="540943" cy="517963"/>
            <a:chOff x="3179914" y="2889488"/>
            <a:chExt cx="422876" cy="404911"/>
          </a:xfrm>
        </p:grpSpPr>
        <p:sp>
          <p:nvSpPr>
            <p:cNvPr id="882" name="Google Shape;882;p6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 name="Google Shape;883;p6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6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6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6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6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8" name="Google Shape;888;p60"/>
          <p:cNvGrpSpPr/>
          <p:nvPr/>
        </p:nvGrpSpPr>
        <p:grpSpPr>
          <a:xfrm>
            <a:off x="4453093" y="3102358"/>
            <a:ext cx="536180" cy="518047"/>
            <a:chOff x="3729467" y="2889422"/>
            <a:chExt cx="419153" cy="404977"/>
          </a:xfrm>
        </p:grpSpPr>
        <p:sp>
          <p:nvSpPr>
            <p:cNvPr id="889" name="Google Shape;889;p6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6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6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 name="Google Shape;892;p6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6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6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6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6" name="Google Shape;896;p60"/>
          <p:cNvGrpSpPr/>
          <p:nvPr/>
        </p:nvGrpSpPr>
        <p:grpSpPr>
          <a:xfrm>
            <a:off x="1990126" y="3445787"/>
            <a:ext cx="965351" cy="134611"/>
            <a:chOff x="4411970" y="2962952"/>
            <a:chExt cx="706544" cy="104212"/>
          </a:xfrm>
        </p:grpSpPr>
        <p:sp>
          <p:nvSpPr>
            <p:cNvPr id="897" name="Google Shape;897;p6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6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6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6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1" name="Google Shape;901;p60"/>
          <p:cNvGrpSpPr/>
          <p:nvPr/>
        </p:nvGrpSpPr>
        <p:grpSpPr>
          <a:xfrm>
            <a:off x="1990126" y="3041077"/>
            <a:ext cx="960158" cy="289172"/>
            <a:chOff x="4411970" y="2726085"/>
            <a:chExt cx="643107" cy="193659"/>
          </a:xfrm>
        </p:grpSpPr>
        <p:sp>
          <p:nvSpPr>
            <p:cNvPr id="902" name="Google Shape;902;p6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6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6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5" name="Google Shape;905;p60"/>
          <p:cNvGrpSpPr/>
          <p:nvPr/>
        </p:nvGrpSpPr>
        <p:grpSpPr>
          <a:xfrm>
            <a:off x="998624" y="3295400"/>
            <a:ext cx="811503" cy="252584"/>
            <a:chOff x="4411970" y="4340222"/>
            <a:chExt cx="779467" cy="242683"/>
          </a:xfrm>
        </p:grpSpPr>
        <p:sp>
          <p:nvSpPr>
            <p:cNvPr id="906" name="Google Shape;906;p6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6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6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9" name="Google Shape;909;p60"/>
          <p:cNvGrpSpPr/>
          <p:nvPr/>
        </p:nvGrpSpPr>
        <p:grpSpPr>
          <a:xfrm>
            <a:off x="1990126" y="2709308"/>
            <a:ext cx="965160" cy="216230"/>
            <a:chOff x="4411970" y="2468674"/>
            <a:chExt cx="747317" cy="167425"/>
          </a:xfrm>
        </p:grpSpPr>
        <p:sp>
          <p:nvSpPr>
            <p:cNvPr id="910" name="Google Shape;910;p6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6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12" name="Google Shape;912;p6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13" name="Google Shape;913;p60"/>
          <p:cNvGrpSpPr/>
          <p:nvPr/>
        </p:nvGrpSpPr>
        <p:grpSpPr>
          <a:xfrm>
            <a:off x="997692" y="2334687"/>
            <a:ext cx="1959041" cy="208784"/>
            <a:chOff x="6336019" y="3733725"/>
            <a:chExt cx="2566206" cy="351310"/>
          </a:xfrm>
        </p:grpSpPr>
        <p:sp>
          <p:nvSpPr>
            <p:cNvPr id="914" name="Google Shape;914;p6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 name="Google Shape;915;p6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 name="Google Shape;916;p6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6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8" name="Google Shape;918;p60"/>
          <p:cNvGrpSpPr/>
          <p:nvPr/>
        </p:nvGrpSpPr>
        <p:grpSpPr>
          <a:xfrm>
            <a:off x="1990126" y="3950602"/>
            <a:ext cx="946551" cy="153200"/>
            <a:chOff x="4404545" y="3301592"/>
            <a:chExt cx="782403" cy="129272"/>
          </a:xfrm>
        </p:grpSpPr>
        <p:sp>
          <p:nvSpPr>
            <p:cNvPr id="919" name="Google Shape;919;p6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 name="Google Shape;920;p6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1" name="Google Shape;921;p60"/>
          <p:cNvGrpSpPr/>
          <p:nvPr/>
        </p:nvGrpSpPr>
        <p:grpSpPr>
          <a:xfrm>
            <a:off x="1990126" y="3695937"/>
            <a:ext cx="962257" cy="139127"/>
            <a:chOff x="4411970" y="3131459"/>
            <a:chExt cx="710520" cy="117397"/>
          </a:xfrm>
        </p:grpSpPr>
        <p:sp>
          <p:nvSpPr>
            <p:cNvPr id="922" name="Google Shape;922;p6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 name="Google Shape;923;p6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24" name="Google Shape;924;p6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5" name="Google Shape;925;p60"/>
          <p:cNvGrpSpPr/>
          <p:nvPr/>
        </p:nvGrpSpPr>
        <p:grpSpPr>
          <a:xfrm>
            <a:off x="990271" y="3621603"/>
            <a:ext cx="823838" cy="458988"/>
            <a:chOff x="4411970" y="1801825"/>
            <a:chExt cx="734586" cy="409262"/>
          </a:xfrm>
        </p:grpSpPr>
        <p:sp>
          <p:nvSpPr>
            <p:cNvPr id="926" name="Google Shape;926;p6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 name="Google Shape;927;p6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8" name="Google Shape;928;p60"/>
          <p:cNvGrpSpPr/>
          <p:nvPr/>
        </p:nvGrpSpPr>
        <p:grpSpPr>
          <a:xfrm>
            <a:off x="3095243" y="2339173"/>
            <a:ext cx="521514" cy="521514"/>
            <a:chOff x="5681300" y="2527788"/>
            <a:chExt cx="805800" cy="805800"/>
          </a:xfrm>
        </p:grpSpPr>
        <p:sp>
          <p:nvSpPr>
            <p:cNvPr id="929" name="Google Shape;929;p6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6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1" name="Google Shape;931;p60"/>
          <p:cNvGrpSpPr/>
          <p:nvPr/>
        </p:nvGrpSpPr>
        <p:grpSpPr>
          <a:xfrm>
            <a:off x="3089483" y="3094865"/>
            <a:ext cx="533033" cy="533033"/>
            <a:chOff x="4049800" y="640400"/>
            <a:chExt cx="858900" cy="858900"/>
          </a:xfrm>
        </p:grpSpPr>
        <p:sp>
          <p:nvSpPr>
            <p:cNvPr id="932" name="Google Shape;932;p6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6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4" name="Google Shape;934;p60"/>
          <p:cNvGrpSpPr/>
          <p:nvPr/>
        </p:nvGrpSpPr>
        <p:grpSpPr>
          <a:xfrm>
            <a:off x="3014966" y="3772543"/>
            <a:ext cx="682068" cy="682068"/>
            <a:chOff x="5080188" y="927900"/>
            <a:chExt cx="961200" cy="961200"/>
          </a:xfrm>
        </p:grpSpPr>
        <p:sp>
          <p:nvSpPr>
            <p:cNvPr id="935" name="Google Shape;935;p6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6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 name="Google Shape;937;p6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6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6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6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 name="Google Shape;941;p6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 name="Google Shape;942;p6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3" name="Google Shape;943;p60"/>
          <p:cNvGrpSpPr/>
          <p:nvPr/>
        </p:nvGrpSpPr>
        <p:grpSpPr>
          <a:xfrm>
            <a:off x="4478465" y="3869234"/>
            <a:ext cx="505650" cy="504006"/>
            <a:chOff x="6039282" y="1042577"/>
            <a:chExt cx="734315" cy="731929"/>
          </a:xfrm>
        </p:grpSpPr>
        <p:sp>
          <p:nvSpPr>
            <p:cNvPr id="944" name="Google Shape;944;p6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 name="Google Shape;945;p6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6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6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6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6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6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6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6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6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6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6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6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 name="Google Shape;957;p6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 name="Google Shape;958;p6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 name="Google Shape;959;p6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 name="Google Shape;960;p6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6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6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6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 name="Google Shape;964;p6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5" name="Google Shape;965;p60"/>
          <p:cNvGrpSpPr/>
          <p:nvPr/>
        </p:nvGrpSpPr>
        <p:grpSpPr>
          <a:xfrm>
            <a:off x="5091067" y="2298862"/>
            <a:ext cx="567744" cy="602136"/>
            <a:chOff x="1825800" y="1651625"/>
            <a:chExt cx="539989" cy="571775"/>
          </a:xfrm>
        </p:grpSpPr>
        <p:sp>
          <p:nvSpPr>
            <p:cNvPr id="966" name="Google Shape;966;p6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 name="Google Shape;967;p6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 name="Google Shape;968;p6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 name="Google Shape;969;p6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0" name="Google Shape;970;p60"/>
          <p:cNvGrpSpPr/>
          <p:nvPr/>
        </p:nvGrpSpPr>
        <p:grpSpPr>
          <a:xfrm>
            <a:off x="3765995" y="3855579"/>
            <a:ext cx="508123" cy="507955"/>
            <a:chOff x="1897577" y="2802432"/>
            <a:chExt cx="492176" cy="492014"/>
          </a:xfrm>
        </p:grpSpPr>
        <p:sp>
          <p:nvSpPr>
            <p:cNvPr id="971" name="Google Shape;971;p6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 name="Google Shape;972;p6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 name="Google Shape;973;p6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 name="Google Shape;974;p6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 name="Google Shape;975;p6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6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 name="Google Shape;977;p6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6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6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6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 name="Google Shape;981;p6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 name="Google Shape;982;p6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3" name="Google Shape;983;p60"/>
          <p:cNvGrpSpPr/>
          <p:nvPr/>
        </p:nvGrpSpPr>
        <p:grpSpPr>
          <a:xfrm>
            <a:off x="997525" y="4169123"/>
            <a:ext cx="809227" cy="200842"/>
            <a:chOff x="2013045" y="4813233"/>
            <a:chExt cx="921986" cy="228854"/>
          </a:xfrm>
        </p:grpSpPr>
        <p:sp>
          <p:nvSpPr>
            <p:cNvPr id="984" name="Google Shape;984;p6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 name="Google Shape;985;p6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6" name="Google Shape;986;p60"/>
          <p:cNvGrpSpPr/>
          <p:nvPr/>
        </p:nvGrpSpPr>
        <p:grpSpPr>
          <a:xfrm>
            <a:off x="1005985" y="2656004"/>
            <a:ext cx="792421" cy="269941"/>
            <a:chOff x="1046767" y="4756633"/>
            <a:chExt cx="859646" cy="292841"/>
          </a:xfrm>
        </p:grpSpPr>
        <p:sp>
          <p:nvSpPr>
            <p:cNvPr id="987" name="Google Shape;987;p6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 name="Google Shape;988;p6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 name="Google Shape;989;p6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0" name="Google Shape;990;p6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 name="Google Shape;991;p6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 name="Google Shape;992;p6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 name="Google Shape;993;p6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4" name="Google Shape;994;p60"/>
          <p:cNvGrpSpPr/>
          <p:nvPr/>
        </p:nvGrpSpPr>
        <p:grpSpPr>
          <a:xfrm>
            <a:off x="7141841" y="2550562"/>
            <a:ext cx="166473" cy="141497"/>
            <a:chOff x="4660325" y="1866850"/>
            <a:chExt cx="68350" cy="58100"/>
          </a:xfrm>
        </p:grpSpPr>
        <p:sp>
          <p:nvSpPr>
            <p:cNvPr id="995" name="Google Shape;995;p6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 name="Google Shape;996;p6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7" name="Google Shape;997;p60"/>
          <p:cNvGrpSpPr/>
          <p:nvPr/>
        </p:nvGrpSpPr>
        <p:grpSpPr>
          <a:xfrm>
            <a:off x="7451186" y="2576286"/>
            <a:ext cx="162515" cy="90049"/>
            <a:chOff x="4791775" y="1877500"/>
            <a:chExt cx="66725" cy="36975"/>
          </a:xfrm>
        </p:grpSpPr>
        <p:sp>
          <p:nvSpPr>
            <p:cNvPr id="998" name="Google Shape;998;p6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 name="Google Shape;999;p6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0" name="Google Shape;1000;p60"/>
          <p:cNvGrpSpPr/>
          <p:nvPr/>
        </p:nvGrpSpPr>
        <p:grpSpPr>
          <a:xfrm>
            <a:off x="7772899" y="2576286"/>
            <a:ext cx="144979" cy="90049"/>
            <a:chOff x="4923925" y="1877500"/>
            <a:chExt cx="59525" cy="36975"/>
          </a:xfrm>
        </p:grpSpPr>
        <p:sp>
          <p:nvSpPr>
            <p:cNvPr id="1001" name="Google Shape;1001;p6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6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3" name="Google Shape;1003;p60"/>
          <p:cNvGrpSpPr/>
          <p:nvPr/>
        </p:nvGrpSpPr>
        <p:grpSpPr>
          <a:xfrm>
            <a:off x="8067390" y="2558477"/>
            <a:ext cx="141447" cy="125667"/>
            <a:chOff x="5058450" y="1870100"/>
            <a:chExt cx="58075" cy="51600"/>
          </a:xfrm>
        </p:grpSpPr>
        <p:sp>
          <p:nvSpPr>
            <p:cNvPr id="1004" name="Google Shape;1004;p6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6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6" name="Google Shape;1006;p60"/>
          <p:cNvGrpSpPr/>
          <p:nvPr/>
        </p:nvGrpSpPr>
        <p:grpSpPr>
          <a:xfrm>
            <a:off x="7481905" y="2980885"/>
            <a:ext cx="101077" cy="107645"/>
            <a:chOff x="4811425" y="2065025"/>
            <a:chExt cx="41500" cy="44200"/>
          </a:xfrm>
        </p:grpSpPr>
        <p:sp>
          <p:nvSpPr>
            <p:cNvPr id="1007" name="Google Shape;1007;p6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6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9" name="Google Shape;1009;p60"/>
          <p:cNvGrpSpPr/>
          <p:nvPr/>
        </p:nvGrpSpPr>
        <p:grpSpPr>
          <a:xfrm>
            <a:off x="7774342" y="2981098"/>
            <a:ext cx="120867" cy="107218"/>
            <a:chOff x="4929875" y="2065025"/>
            <a:chExt cx="49625" cy="44025"/>
          </a:xfrm>
        </p:grpSpPr>
        <p:sp>
          <p:nvSpPr>
            <p:cNvPr id="1010" name="Google Shape;1010;p6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 name="Google Shape;1011;p6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2" name="Google Shape;1012;p60"/>
          <p:cNvGrpSpPr/>
          <p:nvPr/>
        </p:nvGrpSpPr>
        <p:grpSpPr>
          <a:xfrm>
            <a:off x="8103011" y="2984112"/>
            <a:ext cx="70206" cy="101191"/>
            <a:chOff x="5083925" y="2066350"/>
            <a:chExt cx="28825" cy="41550"/>
          </a:xfrm>
        </p:grpSpPr>
        <p:sp>
          <p:nvSpPr>
            <p:cNvPr id="1013" name="Google Shape;1013;p6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 name="Google Shape;1014;p6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5" name="Google Shape;1015;p60"/>
          <p:cNvGrpSpPr/>
          <p:nvPr/>
        </p:nvGrpSpPr>
        <p:grpSpPr>
          <a:xfrm>
            <a:off x="7134565" y="2999759"/>
            <a:ext cx="181026" cy="69896"/>
            <a:chOff x="4659775" y="2072775"/>
            <a:chExt cx="74325" cy="28700"/>
          </a:xfrm>
        </p:grpSpPr>
        <p:sp>
          <p:nvSpPr>
            <p:cNvPr id="1016" name="Google Shape;1016;p6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 name="Google Shape;1017;p6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 name="Google Shape;1018;p6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9" name="Google Shape;1019;p60"/>
          <p:cNvGrpSpPr/>
          <p:nvPr/>
        </p:nvGrpSpPr>
        <p:grpSpPr>
          <a:xfrm>
            <a:off x="8054421" y="2790324"/>
            <a:ext cx="167387" cy="89197"/>
            <a:chOff x="4662475" y="1976500"/>
            <a:chExt cx="68725" cy="36625"/>
          </a:xfrm>
        </p:grpSpPr>
        <p:sp>
          <p:nvSpPr>
            <p:cNvPr id="1020" name="Google Shape;1020;p6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 name="Google Shape;1021;p6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 name="Google Shape;1022;p6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3" name="Google Shape;1023;p60"/>
          <p:cNvGrpSpPr/>
          <p:nvPr/>
        </p:nvGrpSpPr>
        <p:grpSpPr>
          <a:xfrm>
            <a:off x="7751326" y="2793764"/>
            <a:ext cx="166899" cy="82317"/>
            <a:chOff x="4920150" y="1977875"/>
            <a:chExt cx="68525" cy="33800"/>
          </a:xfrm>
        </p:grpSpPr>
        <p:sp>
          <p:nvSpPr>
            <p:cNvPr id="1024" name="Google Shape;1024;p6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 name="Google Shape;1025;p6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 name="Google Shape;1026;p6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7" name="Google Shape;1027;p60"/>
          <p:cNvGrpSpPr/>
          <p:nvPr/>
        </p:nvGrpSpPr>
        <p:grpSpPr>
          <a:xfrm>
            <a:off x="7162483" y="3197682"/>
            <a:ext cx="125190" cy="127859"/>
            <a:chOff x="4676550" y="2160575"/>
            <a:chExt cx="51400" cy="52500"/>
          </a:xfrm>
        </p:grpSpPr>
        <p:sp>
          <p:nvSpPr>
            <p:cNvPr id="1028" name="Google Shape;1028;p6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6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6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1" name="Google Shape;1031;p60"/>
          <p:cNvGrpSpPr/>
          <p:nvPr/>
        </p:nvGrpSpPr>
        <p:grpSpPr>
          <a:xfrm>
            <a:off x="7459741" y="3204714"/>
            <a:ext cx="145405" cy="113794"/>
            <a:chOff x="4768325" y="2163475"/>
            <a:chExt cx="59700" cy="46725"/>
          </a:xfrm>
        </p:grpSpPr>
        <p:sp>
          <p:nvSpPr>
            <p:cNvPr id="1032" name="Google Shape;1032;p6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6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4" name="Google Shape;1034;p6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 name="Google Shape;1035;p6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 name="Google Shape;1036;p6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 name="Google Shape;1037;p6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 name="Google Shape;1038;p6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6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0" name="Google Shape;1040;p60"/>
          <p:cNvGrpSpPr/>
          <p:nvPr/>
        </p:nvGrpSpPr>
        <p:grpSpPr>
          <a:xfrm>
            <a:off x="7476059" y="3459808"/>
            <a:ext cx="112768" cy="106853"/>
            <a:chOff x="4768575" y="2253950"/>
            <a:chExt cx="46300" cy="43875"/>
          </a:xfrm>
        </p:grpSpPr>
        <p:sp>
          <p:nvSpPr>
            <p:cNvPr id="1041" name="Google Shape;1041;p6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6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3" name="Google Shape;1043;p60"/>
          <p:cNvGrpSpPr/>
          <p:nvPr/>
        </p:nvGrpSpPr>
        <p:grpSpPr>
          <a:xfrm>
            <a:off x="7775682" y="3948834"/>
            <a:ext cx="118187" cy="146246"/>
            <a:chOff x="4960900" y="2433225"/>
            <a:chExt cx="48525" cy="60050"/>
          </a:xfrm>
        </p:grpSpPr>
        <p:sp>
          <p:nvSpPr>
            <p:cNvPr id="1044" name="Google Shape;1044;p6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6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6" name="Google Shape;1046;p60"/>
          <p:cNvGrpSpPr/>
          <p:nvPr/>
        </p:nvGrpSpPr>
        <p:grpSpPr>
          <a:xfrm>
            <a:off x="7464247" y="4212895"/>
            <a:ext cx="136394" cy="143810"/>
            <a:chOff x="4854075" y="2527625"/>
            <a:chExt cx="56000" cy="59050"/>
          </a:xfrm>
        </p:grpSpPr>
        <p:sp>
          <p:nvSpPr>
            <p:cNvPr id="1047" name="Google Shape;1047;p6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6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49" name="Google Shape;1049;p6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6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6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52" name="Google Shape;1052;p60"/>
          <p:cNvGrpSpPr/>
          <p:nvPr/>
        </p:nvGrpSpPr>
        <p:grpSpPr>
          <a:xfrm>
            <a:off x="8088458" y="3676639"/>
            <a:ext cx="99312" cy="160797"/>
            <a:chOff x="5059700" y="2334775"/>
            <a:chExt cx="40775" cy="66025"/>
          </a:xfrm>
        </p:grpSpPr>
        <p:sp>
          <p:nvSpPr>
            <p:cNvPr id="1053" name="Google Shape;1053;p6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6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6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6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6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6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6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6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6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2" name="Google Shape;1062;p60"/>
          <p:cNvGrpSpPr/>
          <p:nvPr/>
        </p:nvGrpSpPr>
        <p:grpSpPr>
          <a:xfrm>
            <a:off x="8045622" y="3941771"/>
            <a:ext cx="184984" cy="160371"/>
            <a:chOff x="5037700" y="2430325"/>
            <a:chExt cx="75950" cy="65850"/>
          </a:xfrm>
        </p:grpSpPr>
        <p:sp>
          <p:nvSpPr>
            <p:cNvPr id="1063" name="Google Shape;1063;p6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6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5" name="Google Shape;1065;p60"/>
          <p:cNvGrpSpPr/>
          <p:nvPr/>
        </p:nvGrpSpPr>
        <p:grpSpPr>
          <a:xfrm>
            <a:off x="7465128" y="3708223"/>
            <a:ext cx="173014" cy="97629"/>
            <a:chOff x="4756975" y="2341800"/>
            <a:chExt cx="91975" cy="51925"/>
          </a:xfrm>
        </p:grpSpPr>
        <p:sp>
          <p:nvSpPr>
            <p:cNvPr id="1066" name="Google Shape;1066;p6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6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6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6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6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6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6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6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6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6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6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 name="Google Shape;1077;p6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 name="Google Shape;1078;p6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6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6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6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6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6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6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6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6" name="Google Shape;1086;p60"/>
          <p:cNvGrpSpPr/>
          <p:nvPr/>
        </p:nvGrpSpPr>
        <p:grpSpPr>
          <a:xfrm>
            <a:off x="7732065" y="4196920"/>
            <a:ext cx="212497" cy="175761"/>
            <a:chOff x="4943575" y="2516350"/>
            <a:chExt cx="98675" cy="81700"/>
          </a:xfrm>
        </p:grpSpPr>
        <p:sp>
          <p:nvSpPr>
            <p:cNvPr id="1087" name="Google Shape;1087;p6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6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6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6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6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6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6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6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6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6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6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6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6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6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6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6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6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6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6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6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6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6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6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6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6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6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6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6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6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6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6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6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6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6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6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6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6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6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6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6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6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6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6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6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6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6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6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6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6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6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 name="Google Shape;1137;p6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 name="Google Shape;1138;p6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 name="Google Shape;1139;p6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6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6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6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6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6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6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6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6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6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6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6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6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6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6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6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6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6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6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6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6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6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6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6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6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6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5" name="Google Shape;1165;p6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 name="Google Shape;1166;p6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 name="Google Shape;1167;p6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6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60"/>
          <p:cNvSpPr txBox="1"/>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panose="020B0604020202020204"/>
              <a:buNone/>
            </a:pPr>
            <a:r>
              <a:rPr lang="en-GB">
                <a:solidFill>
                  <a:schemeClr val="lt1"/>
                </a:solidFill>
                <a:latin typeface="Arial" panose="020B0604020202020204"/>
                <a:ea typeface="Arial" panose="020B0604020202020204"/>
                <a:cs typeface="Arial" panose="020B0604020202020204"/>
                <a:sym typeface="Arial" panose="020B0604020202020204"/>
              </a:rPr>
              <a:t>Use our editable graphic resources...</a:t>
            </a:r>
            <a:endParaRPr>
              <a:solidFill>
                <a:srgbClr val="FFFFFF"/>
              </a:solidFill>
              <a:latin typeface="Arial" panose="020B0604020202020204"/>
              <a:ea typeface="Arial" panose="020B0604020202020204"/>
              <a:cs typeface="Arial" panose="020B0604020202020204"/>
              <a:sym typeface="Arial" panose="020B0604020202020204"/>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173" name="Shape 1173"/>
        <p:cNvGrpSpPr/>
        <p:nvPr/>
      </p:nvGrpSpPr>
      <p:grpSpPr>
        <a:xfrm>
          <a:off x="0" y="0"/>
          <a:ext cx="0" cy="0"/>
          <a:chOff x="0" y="0"/>
          <a:chExt cx="0" cy="0"/>
        </a:xfrm>
      </p:grpSpPr>
      <p:grpSp>
        <p:nvGrpSpPr>
          <p:cNvPr id="1174" name="Google Shape;1174;p61"/>
          <p:cNvGrpSpPr/>
          <p:nvPr/>
        </p:nvGrpSpPr>
        <p:grpSpPr>
          <a:xfrm>
            <a:off x="3642951" y="1176740"/>
            <a:ext cx="2078182" cy="1366558"/>
            <a:chOff x="235800" y="830650"/>
            <a:chExt cx="6978450" cy="4588844"/>
          </a:xfrm>
        </p:grpSpPr>
        <p:sp>
          <p:nvSpPr>
            <p:cNvPr id="1175" name="Google Shape;1175;p6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6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6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6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6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6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1" name="Google Shape;1181;p61"/>
          <p:cNvGrpSpPr/>
          <p:nvPr/>
        </p:nvGrpSpPr>
        <p:grpSpPr>
          <a:xfrm>
            <a:off x="749629" y="2988892"/>
            <a:ext cx="2622876" cy="1333540"/>
            <a:chOff x="238125" y="1038125"/>
            <a:chExt cx="7146800" cy="3633625"/>
          </a:xfrm>
        </p:grpSpPr>
        <p:sp>
          <p:nvSpPr>
            <p:cNvPr id="1182" name="Google Shape;1182;p6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6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6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6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6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6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6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6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6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6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6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6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6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6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6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6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6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6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6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6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6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6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6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6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6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6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6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6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6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6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6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6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6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6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6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6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6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6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6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6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6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 name="Google Shape;1223;p6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 name="Google Shape;1224;p6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6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6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6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6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6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6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6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6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6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6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6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6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6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6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6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6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6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6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6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6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6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6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6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6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6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6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6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6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6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6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6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6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6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6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6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6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6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6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6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6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6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6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6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6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6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6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6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6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6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6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6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6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6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6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6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6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6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6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6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6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6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6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6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6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6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6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6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6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6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6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6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6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 name="Google Shape;1297;p6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 name="Google Shape;1298;p6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 name="Google Shape;1299;p6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 name="Google Shape;1300;p6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6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 name="Google Shape;1302;p6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6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6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6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6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6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6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6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6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6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6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6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6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6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6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6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6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6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6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6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 name="Google Shape;1322;p6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6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6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6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6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6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6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6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6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6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6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6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6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6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6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6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6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6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6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6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6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6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6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6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6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 name="Google Shape;1347;p6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6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6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6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 name="Google Shape;1351;p6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6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6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6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 name="Google Shape;1355;p6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6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6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6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6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6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6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6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6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6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6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6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6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6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6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6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6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6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6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6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6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6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6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6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6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6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6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6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6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6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 name="Google Shape;1385;p6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6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6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6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6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6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6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6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6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6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6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6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 name="Google Shape;1397;p6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 name="Google Shape;1398;p6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6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6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6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6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6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6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6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6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6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6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6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6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6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6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6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6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6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6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6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6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6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6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6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6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6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6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6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6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6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6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6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6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6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6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6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6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6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6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6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6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6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6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6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6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6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6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6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6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6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6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6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6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6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6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6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6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6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6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6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6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6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6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6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6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6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6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6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6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6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6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6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6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6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6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6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6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6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6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6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6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6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6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6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6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6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6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6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6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6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6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6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6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6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6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6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6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6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6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6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6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6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6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6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6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6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6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6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6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6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6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6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6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6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6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6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6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6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6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6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6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6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6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6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6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6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6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6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6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6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6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6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6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6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6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6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6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6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6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6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6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6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6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6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6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6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6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6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6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6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6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6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6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6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6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6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6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6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6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6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6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6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6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6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6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6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6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6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6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6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6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6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 name="Google Shape;1570;p6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6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6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6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6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6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6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6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6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6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6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6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6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6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6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6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6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6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6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6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6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6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6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6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6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6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6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6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6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6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6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6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6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6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6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6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6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6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6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6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6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6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6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6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6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6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6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6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6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6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6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6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6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6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6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6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6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6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6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6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6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6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6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6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6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6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6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6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6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6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6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6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6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6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6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6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6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6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6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6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6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6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6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6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6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6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6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6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6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6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6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6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6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6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6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6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6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6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6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6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6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6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6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6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6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6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6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6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6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6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6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6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6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6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6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6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6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6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6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6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6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6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6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6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6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6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6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6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6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6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6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6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6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6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6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6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6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6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6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6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6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6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6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6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6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6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6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6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6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6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 name="Google Shape;1720;p6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 name="Google Shape;1721;p6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6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6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6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6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6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6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6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6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6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6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6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6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6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6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6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6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6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6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6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6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6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6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6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6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6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6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 name="Google Shape;1748;p6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 name="Google Shape;1749;p6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6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6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6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6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6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6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6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6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6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6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6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6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6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6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6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6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6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6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6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6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6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6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6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6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6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6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6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6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6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6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6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6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6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6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6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6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6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6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6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6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6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6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6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6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6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6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6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6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6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6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 name="Google Shape;1800;p6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 name="Google Shape;1801;p6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6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6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6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6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6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6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6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 name="Google Shape;1809;p6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 name="Google Shape;1810;p6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6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6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6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 name="Google Shape;1814;p6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 name="Google Shape;1815;p6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 name="Google Shape;1816;p6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 name="Google Shape;1817;p6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 name="Google Shape;1818;p6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6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6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6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6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6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6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 name="Google Shape;1825;p6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6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6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6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6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6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 name="Google Shape;1831;p6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 name="Google Shape;1832;p6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 name="Google Shape;1833;p6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 name="Google Shape;1834;p6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6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6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6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6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6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6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6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6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 name="Google Shape;1843;p6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6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6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6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6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6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6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6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6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6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6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6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6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6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6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6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6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6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6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6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6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6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6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6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6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 name="Google Shape;1868;p6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 name="Google Shape;1869;p6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 name="Google Shape;1870;p6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 name="Google Shape;1871;p6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6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6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6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6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6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6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6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6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6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6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6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6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 name="Google Shape;1884;p6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6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6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6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6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6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6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6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6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6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6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6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6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6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6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 name="Google Shape;1899;p6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6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6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6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6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6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6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6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6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6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6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6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6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6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6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6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6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 name="Google Shape;1916;p6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 name="Google Shape;1917;p6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 name="Google Shape;1918;p6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 name="Google Shape;1919;p6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 name="Google Shape;1920;p6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6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6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6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6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6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6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6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6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6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6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 name="Google Shape;1931;p6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 name="Google Shape;1932;p6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 name="Google Shape;1933;p6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 name="Google Shape;1934;p6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 name="Google Shape;1935;p6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 name="Google Shape;1936;p6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 name="Google Shape;1937;p6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6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 name="Google Shape;1939;p6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 name="Google Shape;1940;p6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6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6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 name="Google Shape;1943;p6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 name="Google Shape;1944;p6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6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 name="Google Shape;1946;p6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 name="Google Shape;1947;p6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6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6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6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6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6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6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 name="Google Shape;1954;p6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6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6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6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 name="Google Shape;1958;p6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 name="Google Shape;1959;p6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6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6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 name="Google Shape;1962;p6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6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6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6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6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6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6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6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6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6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6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6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6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6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6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6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6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6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6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6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6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6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6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6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6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6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6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6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6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6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 name="Google Shape;1992;p6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 name="Google Shape;1993;p6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 name="Google Shape;1994;p6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 name="Google Shape;1995;p6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 name="Google Shape;1996;p6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6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6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6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6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 name="Google Shape;2001;p6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 name="Google Shape;2002;p6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6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6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6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6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6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6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6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6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6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6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6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6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6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6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6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6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6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6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6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6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6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6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6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6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6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6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6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6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6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6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6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6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6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6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6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6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6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6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6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6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6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6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 name="Google Shape;2045;p6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 name="Google Shape;2046;p6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 name="Google Shape;2047;p6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6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6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6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6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6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6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6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6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6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6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6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6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6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 name="Google Shape;2061;p6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 name="Google Shape;2062;p6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 name="Google Shape;2063;p6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 name="Google Shape;2064;p6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 name="Google Shape;2065;p6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 name="Google Shape;2066;p6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6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6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6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6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6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6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6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6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6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6" name="Google Shape;2076;p6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6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6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6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6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6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6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6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6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6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6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6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6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6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6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6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6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6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6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6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6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6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6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6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6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6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6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6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6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6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6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6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6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6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6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6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6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6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6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6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6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6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6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6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6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6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6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6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6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6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6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6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6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6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6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6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6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6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6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6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6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6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6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6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6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6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6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6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6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6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6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6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6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6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6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1" name="Google Shape;2151;p6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2" name="Google Shape;2152;p6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3" name="Google Shape;2153;p6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4" name="Google Shape;2154;p6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5" name="Google Shape;2155;p6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6" name="Google Shape;2156;p6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7" name="Google Shape;2157;p6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6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6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6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6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6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6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6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6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6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6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6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6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6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6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6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6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6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6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6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6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6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6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0" name="Google Shape;2180;p6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6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6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3" name="Google Shape;2183;p6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4" name="Google Shape;2184;p6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6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6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6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6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6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6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6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6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6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6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6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6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6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6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6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6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6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6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6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4" name="Google Shape;2204;p6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5" name="Google Shape;2205;p6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6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6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6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6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6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6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6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6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6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6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6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6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6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9" name="Google Shape;2219;p6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0" name="Google Shape;2220;p6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1" name="Google Shape;2221;p6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2" name="Google Shape;2222;p6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6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6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6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6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6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6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6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6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6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6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6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6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6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6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6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6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6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6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6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6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6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6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6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6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7" name="Google Shape;2247;p6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8" name="Google Shape;2248;p6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9" name="Google Shape;2249;p6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0" name="Google Shape;2250;p6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1" name="Google Shape;2251;p6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6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6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6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6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6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6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6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6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6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1" name="Google Shape;2261;p6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2" name="Google Shape;2262;p6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3" name="Google Shape;2263;p6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4" name="Google Shape;2264;p6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6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6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7" name="Google Shape;2267;p6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6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6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6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6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2" name="Google Shape;2272;p6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3" name="Google Shape;2273;p6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6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6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6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6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6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6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6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6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6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6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6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6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6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6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6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6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6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6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6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6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6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6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6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6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6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6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6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6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6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6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6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6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6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6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6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6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6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6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6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6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6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6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6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6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6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6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6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6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6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6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6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6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6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6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6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6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6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6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6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6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6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6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6" name="Google Shape;2336;p6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7" name="Google Shape;2337;p6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8" name="Google Shape;2338;p6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9" name="Google Shape;2339;p6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6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6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6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6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6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6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6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6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6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6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6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6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6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6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6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6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6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6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6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6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6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6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6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6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6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6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6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6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6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6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6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6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6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6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6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6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6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6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6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6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6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6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6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6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6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6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6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6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6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6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6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1" name="Google Shape;2391;p6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6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6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6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6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6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6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6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6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6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6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6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6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6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6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6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6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6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6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6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6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6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6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6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6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6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6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6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6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6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6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6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6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6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6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6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6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6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6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0" name="Google Shape;2430;p6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1" name="Google Shape;2431;p6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2" name="Google Shape;2432;p6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3" name="Google Shape;2433;p6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4" name="Google Shape;2434;p6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5" name="Google Shape;2435;p6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6" name="Google Shape;2436;p6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6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8" name="Google Shape;2438;p6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9" name="Google Shape;2439;p6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6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6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6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3" name="Google Shape;2443;p6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6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6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6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6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6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9" name="Google Shape;2449;p6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6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1" name="Google Shape;2451;p6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2" name="Google Shape;2452;p6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3" name="Google Shape;2453;p6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4" name="Google Shape;2454;p6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5" name="Google Shape;2455;p6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6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6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6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6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6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6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6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6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6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6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6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6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6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6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6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6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6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6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6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6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6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6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6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6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6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6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6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6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6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6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6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6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6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6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6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6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2" name="Google Shape;2492;p6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6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6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5" name="Google Shape;2495;p6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6" name="Google Shape;2496;p6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7" name="Google Shape;2497;p6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6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6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0" name="Google Shape;2500;p6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1" name="Google Shape;2501;p6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6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3" name="Google Shape;2503;p6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6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6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6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6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6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6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6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6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6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6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6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6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6" name="Google Shape;2516;p6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7" name="Google Shape;2517;p6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8" name="Google Shape;2518;p6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6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6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1" name="Google Shape;2521;p6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2" name="Google Shape;2522;p6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6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6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6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6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6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6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6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6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6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6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6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6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6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6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6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6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6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6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6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2" name="Google Shape;2542;p6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6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6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6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6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6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6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6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6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6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6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6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6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6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6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6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8" name="Google Shape;2558;p6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9" name="Google Shape;2559;p6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0" name="Google Shape;2560;p6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1" name="Google Shape;2561;p6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2" name="Google Shape;2562;p6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3" name="Google Shape;2563;p6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4" name="Google Shape;2564;p6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6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6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7" name="Google Shape;2567;p6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8" name="Google Shape;2568;p6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6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6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6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6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6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6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5" name="Google Shape;2575;p6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6" name="Google Shape;2576;p6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6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6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6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6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6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6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6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6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6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6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6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6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6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6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6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6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6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6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6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6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6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6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6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6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6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6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6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6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6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6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6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6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6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6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1" name="Google Shape;2611;p6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2" name="Google Shape;2612;p6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3" name="Google Shape;2613;p6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4" name="Google Shape;2614;p6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5" name="Google Shape;2615;p6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6" name="Google Shape;2616;p6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7" name="Google Shape;2617;p6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6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9" name="Google Shape;2619;p6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6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6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6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6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4" name="Google Shape;2624;p6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6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6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6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8" name="Google Shape;2628;p6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9" name="Google Shape;2629;p6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0" name="Google Shape;2630;p6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1" name="Google Shape;2631;p6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2" name="Google Shape;2632;p6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3" name="Google Shape;2633;p6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6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5" name="Google Shape;2635;p6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6" name="Google Shape;2636;p6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7" name="Google Shape;2637;p6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6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9" name="Google Shape;2639;p6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0" name="Google Shape;2640;p6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1" name="Google Shape;2641;p6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2" name="Google Shape;2642;p6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6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6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6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6" name="Google Shape;2646;p6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6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6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9" name="Google Shape;2649;p6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0" name="Google Shape;2650;p6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6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2" name="Google Shape;2652;p6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3" name="Google Shape;2653;p6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6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6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6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6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6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6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6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1" name="Google Shape;2661;p6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6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3" name="Google Shape;2663;p6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4" name="Google Shape;2664;p6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6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6" name="Google Shape;2666;p6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7" name="Google Shape;2667;p6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8" name="Google Shape;2668;p6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9" name="Google Shape;2669;p6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0" name="Google Shape;2670;p6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1" name="Google Shape;2671;p6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2" name="Google Shape;2672;p6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6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4" name="Google Shape;2674;p6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5" name="Google Shape;2675;p6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6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7" name="Google Shape;2677;p6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8" name="Google Shape;2678;p6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9" name="Google Shape;2679;p6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0" name="Google Shape;2680;p6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1" name="Google Shape;2681;p6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2" name="Google Shape;2682;p6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3" name="Google Shape;2683;p6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4" name="Google Shape;2684;p6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5" name="Google Shape;2685;p6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6" name="Google Shape;2686;p6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7" name="Google Shape;2687;p6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8" name="Google Shape;2688;p6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9" name="Google Shape;2689;p6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0" name="Google Shape;2690;p6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1" name="Google Shape;2691;p6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2" name="Google Shape;2692;p6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3" name="Google Shape;2693;p6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4" name="Google Shape;2694;p6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5" name="Google Shape;2695;p6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6" name="Google Shape;2696;p6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7" name="Google Shape;2697;p6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8" name="Google Shape;2698;p6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9" name="Google Shape;2699;p6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0" name="Google Shape;2700;p6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1" name="Google Shape;2701;p6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2" name="Google Shape;2702;p6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3" name="Google Shape;2703;p6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4" name="Google Shape;2704;p6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5" name="Google Shape;2705;p6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6" name="Google Shape;2706;p6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7" name="Google Shape;2707;p6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8" name="Google Shape;2708;p6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9" name="Google Shape;2709;p6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0" name="Google Shape;2710;p6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1" name="Google Shape;2711;p6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2" name="Google Shape;2712;p6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3" name="Google Shape;2713;p6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4" name="Google Shape;2714;p6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5" name="Google Shape;2715;p6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6" name="Google Shape;2716;p6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7" name="Google Shape;2717;p6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8" name="Google Shape;2718;p6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9" name="Google Shape;2719;p6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0" name="Google Shape;2720;p6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1" name="Google Shape;2721;p6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2" name="Google Shape;2722;p6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3" name="Google Shape;2723;p6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4" name="Google Shape;2724;p6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5" name="Google Shape;2725;p6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6" name="Google Shape;2726;p6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7" name="Google Shape;2727;p6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8" name="Google Shape;2728;p6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9" name="Google Shape;2729;p6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0" name="Google Shape;2730;p6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1" name="Google Shape;2731;p6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2" name="Google Shape;2732;p6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3" name="Google Shape;2733;p6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4" name="Google Shape;2734;p6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5" name="Google Shape;2735;p6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6" name="Google Shape;2736;p6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7" name="Google Shape;2737;p6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8" name="Google Shape;2738;p6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9" name="Google Shape;2739;p6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0" name="Google Shape;2740;p6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1" name="Google Shape;2741;p6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2" name="Google Shape;2742;p6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3" name="Google Shape;2743;p6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4" name="Google Shape;2744;p6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5" name="Google Shape;2745;p6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6" name="Google Shape;2746;p6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7" name="Google Shape;2747;p6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8" name="Google Shape;2748;p6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9" name="Google Shape;2749;p6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0" name="Google Shape;2750;p6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1" name="Google Shape;2751;p6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2" name="Google Shape;2752;p6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3" name="Google Shape;2753;p6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54" name="Google Shape;2754;p61"/>
          <p:cNvGrpSpPr/>
          <p:nvPr/>
        </p:nvGrpSpPr>
        <p:grpSpPr>
          <a:xfrm>
            <a:off x="5961311" y="1231136"/>
            <a:ext cx="2435960" cy="1297725"/>
            <a:chOff x="233350" y="949250"/>
            <a:chExt cx="7137300" cy="3802300"/>
          </a:xfrm>
        </p:grpSpPr>
        <p:sp>
          <p:nvSpPr>
            <p:cNvPr id="2755" name="Google Shape;2755;p6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6" name="Google Shape;2756;p6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7" name="Google Shape;2757;p6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8" name="Google Shape;2758;p6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9" name="Google Shape;2759;p6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0" name="Google Shape;2760;p6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1" name="Google Shape;2761;p6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2" name="Google Shape;2762;p6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3" name="Google Shape;2763;p6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4" name="Google Shape;2764;p6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5" name="Google Shape;2765;p6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6" name="Google Shape;2766;p6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7" name="Google Shape;2767;p6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8" name="Google Shape;2768;p6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9" name="Google Shape;2769;p6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0" name="Google Shape;2770;p6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1" name="Google Shape;2771;p6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2" name="Google Shape;2772;p6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3" name="Google Shape;2773;p6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4" name="Google Shape;2774;p6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5" name="Google Shape;2775;p6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6" name="Google Shape;2776;p6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7" name="Google Shape;2777;p6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8" name="Google Shape;2778;p6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9" name="Google Shape;2779;p6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0" name="Google Shape;2780;p6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1" name="Google Shape;2781;p6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2" name="Google Shape;2782;p6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3" name="Google Shape;2783;p6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4" name="Google Shape;2784;p6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5" name="Google Shape;2785;p6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6" name="Google Shape;2786;p6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7" name="Google Shape;2787;p6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8" name="Google Shape;2788;p6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9" name="Google Shape;2789;p6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0" name="Google Shape;2790;p6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1" name="Google Shape;2791;p6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2" name="Google Shape;2792;p6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3" name="Google Shape;2793;p6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4" name="Google Shape;2794;p6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5" name="Google Shape;2795;p6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6" name="Google Shape;2796;p6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7" name="Google Shape;2797;p6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8" name="Google Shape;2798;p6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9" name="Google Shape;2799;p6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0" name="Google Shape;2800;p6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1" name="Google Shape;2801;p6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2" name="Google Shape;2802;p6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3" name="Google Shape;2803;p6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4" name="Google Shape;2804;p6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5" name="Google Shape;2805;p6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06" name="Google Shape;2806;p61"/>
          <p:cNvGrpSpPr/>
          <p:nvPr/>
        </p:nvGrpSpPr>
        <p:grpSpPr>
          <a:xfrm>
            <a:off x="7714435" y="3194726"/>
            <a:ext cx="104231" cy="320340"/>
            <a:chOff x="7564426" y="3224343"/>
            <a:chExt cx="119985" cy="368801"/>
          </a:xfrm>
        </p:grpSpPr>
        <p:sp>
          <p:nvSpPr>
            <p:cNvPr id="2807" name="Google Shape;2807;p6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8" name="Google Shape;2808;p6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09" name="Google Shape;2809;p61"/>
          <p:cNvGrpSpPr/>
          <p:nvPr/>
        </p:nvGrpSpPr>
        <p:grpSpPr>
          <a:xfrm>
            <a:off x="7413923" y="3188827"/>
            <a:ext cx="189489" cy="332132"/>
            <a:chOff x="8370831" y="3202002"/>
            <a:chExt cx="218129" cy="382376"/>
          </a:xfrm>
        </p:grpSpPr>
        <p:sp>
          <p:nvSpPr>
            <p:cNvPr id="2810" name="Google Shape;2810;p6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1" name="Google Shape;2811;p6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12" name="Google Shape;2812;p61"/>
          <p:cNvGrpSpPr/>
          <p:nvPr/>
        </p:nvGrpSpPr>
        <p:grpSpPr>
          <a:xfrm>
            <a:off x="8137312" y="3599959"/>
            <a:ext cx="309429" cy="267000"/>
            <a:chOff x="6742064" y="3750480"/>
            <a:chExt cx="399315" cy="344560"/>
          </a:xfrm>
        </p:grpSpPr>
        <p:sp>
          <p:nvSpPr>
            <p:cNvPr id="2813" name="Google Shape;2813;p6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4" name="Google Shape;2814;p6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15" name="Google Shape;2815;p61"/>
          <p:cNvGrpSpPr/>
          <p:nvPr/>
        </p:nvGrpSpPr>
        <p:grpSpPr>
          <a:xfrm>
            <a:off x="7676331" y="3951006"/>
            <a:ext cx="180437" cy="281608"/>
            <a:chOff x="7248525" y="3739696"/>
            <a:chExt cx="230531" cy="359790"/>
          </a:xfrm>
        </p:grpSpPr>
        <p:sp>
          <p:nvSpPr>
            <p:cNvPr id="2816" name="Google Shape;2816;p6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7" name="Google Shape;2817;p6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18" name="Google Shape;2818;p61"/>
          <p:cNvGrpSpPr/>
          <p:nvPr/>
        </p:nvGrpSpPr>
        <p:grpSpPr>
          <a:xfrm>
            <a:off x="7922251" y="3594231"/>
            <a:ext cx="162896" cy="278710"/>
            <a:chOff x="7601242" y="3729267"/>
            <a:chExt cx="222566" cy="380803"/>
          </a:xfrm>
        </p:grpSpPr>
        <p:sp>
          <p:nvSpPr>
            <p:cNvPr id="2819" name="Google Shape;2819;p6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0" name="Google Shape;2820;p6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21" name="Google Shape;2821;p61"/>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22" name="Google Shape;2822;p61"/>
          <p:cNvGrpSpPr/>
          <p:nvPr/>
        </p:nvGrpSpPr>
        <p:grpSpPr>
          <a:xfrm>
            <a:off x="7411896" y="3595371"/>
            <a:ext cx="193543" cy="275990"/>
            <a:chOff x="8304647" y="3738687"/>
            <a:chExt cx="225076" cy="320956"/>
          </a:xfrm>
        </p:grpSpPr>
        <p:sp>
          <p:nvSpPr>
            <p:cNvPr id="2823" name="Google Shape;2823;p6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4" name="Google Shape;2824;p6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5" name="Google Shape;2825;p6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26" name="Google Shape;2826;p61"/>
          <p:cNvGrpSpPr/>
          <p:nvPr/>
        </p:nvGrpSpPr>
        <p:grpSpPr>
          <a:xfrm>
            <a:off x="7684389" y="3595371"/>
            <a:ext cx="178492" cy="275990"/>
            <a:chOff x="8615101" y="3738687"/>
            <a:chExt cx="207573" cy="320956"/>
          </a:xfrm>
        </p:grpSpPr>
        <p:sp>
          <p:nvSpPr>
            <p:cNvPr id="2827" name="Google Shape;2827;p6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8" name="Google Shape;2828;p6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9" name="Google Shape;2829;p6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30" name="Google Shape;2830;p61"/>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31" name="Google Shape;2831;p61"/>
          <p:cNvGrpSpPr/>
          <p:nvPr/>
        </p:nvGrpSpPr>
        <p:grpSpPr>
          <a:xfrm>
            <a:off x="7909920" y="3998032"/>
            <a:ext cx="187557" cy="187557"/>
            <a:chOff x="8565775" y="671075"/>
            <a:chExt cx="441000" cy="441000"/>
          </a:xfrm>
        </p:grpSpPr>
        <p:sp>
          <p:nvSpPr>
            <p:cNvPr id="2832" name="Google Shape;2832;p6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3" name="Google Shape;2833;p6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34" name="Google Shape;2834;p61"/>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5" name="Google Shape;2835;p61"/>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36" name="Google Shape;2836;p61"/>
          <p:cNvGrpSpPr/>
          <p:nvPr/>
        </p:nvGrpSpPr>
        <p:grpSpPr>
          <a:xfrm>
            <a:off x="6064392" y="3070557"/>
            <a:ext cx="587865" cy="517731"/>
            <a:chOff x="6000718" y="3070557"/>
            <a:chExt cx="587865" cy="517731"/>
          </a:xfrm>
        </p:grpSpPr>
        <p:sp>
          <p:nvSpPr>
            <p:cNvPr id="2837" name="Google Shape;2837;p6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8" name="Google Shape;2838;p6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9" name="Google Shape;2839;p6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0" name="Google Shape;2840;p6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1" name="Google Shape;2841;p6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2" name="Google Shape;2842;p6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3" name="Google Shape;2843;p6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4" name="Google Shape;2844;p6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5" name="Google Shape;2845;p6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6" name="Google Shape;2846;p6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47" name="Google Shape;2847;p61"/>
          <p:cNvGrpSpPr/>
          <p:nvPr/>
        </p:nvGrpSpPr>
        <p:grpSpPr>
          <a:xfrm>
            <a:off x="6079197" y="3714217"/>
            <a:ext cx="557665" cy="516387"/>
            <a:chOff x="6015523" y="3714217"/>
            <a:chExt cx="557665" cy="516387"/>
          </a:xfrm>
        </p:grpSpPr>
        <p:grpSp>
          <p:nvGrpSpPr>
            <p:cNvPr id="2848" name="Google Shape;2848;p61"/>
            <p:cNvGrpSpPr/>
            <p:nvPr/>
          </p:nvGrpSpPr>
          <p:grpSpPr>
            <a:xfrm>
              <a:off x="6036094" y="3716980"/>
              <a:ext cx="529822" cy="510480"/>
              <a:chOff x="3148311" y="-545634"/>
              <a:chExt cx="1006118" cy="969572"/>
            </a:xfrm>
          </p:grpSpPr>
          <p:sp>
            <p:nvSpPr>
              <p:cNvPr id="2849" name="Google Shape;2849;p6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0" name="Google Shape;2850;p6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1" name="Google Shape;2851;p6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2" name="Google Shape;2852;p6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3" name="Google Shape;2853;p6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4" name="Google Shape;2854;p6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5" name="Google Shape;2855;p6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6" name="Google Shape;2856;p6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7" name="Google Shape;2857;p6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8" name="Google Shape;2858;p6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59" name="Google Shape;2859;p6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60" name="Google Shape;2860;p61"/>
          <p:cNvGrpSpPr/>
          <p:nvPr/>
        </p:nvGrpSpPr>
        <p:grpSpPr>
          <a:xfrm>
            <a:off x="6707979" y="3073628"/>
            <a:ext cx="576302" cy="511871"/>
            <a:chOff x="6644304" y="3073628"/>
            <a:chExt cx="576302" cy="511871"/>
          </a:xfrm>
        </p:grpSpPr>
        <p:grpSp>
          <p:nvGrpSpPr>
            <p:cNvPr id="2861" name="Google Shape;2861;p61"/>
            <p:cNvGrpSpPr/>
            <p:nvPr/>
          </p:nvGrpSpPr>
          <p:grpSpPr>
            <a:xfrm>
              <a:off x="6712169" y="3073651"/>
              <a:ext cx="481611" cy="506713"/>
              <a:chOff x="1833536" y="-546641"/>
              <a:chExt cx="914567" cy="962419"/>
            </a:xfrm>
          </p:grpSpPr>
          <p:grpSp>
            <p:nvGrpSpPr>
              <p:cNvPr id="2862" name="Google Shape;2862;p61"/>
              <p:cNvGrpSpPr/>
              <p:nvPr/>
            </p:nvGrpSpPr>
            <p:grpSpPr>
              <a:xfrm>
                <a:off x="1833536" y="-524249"/>
                <a:ext cx="914567" cy="940027"/>
                <a:chOff x="1833536" y="-524249"/>
                <a:chExt cx="914567" cy="940027"/>
              </a:xfrm>
            </p:grpSpPr>
            <p:sp>
              <p:nvSpPr>
                <p:cNvPr id="2863" name="Google Shape;2863;p6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4" name="Google Shape;2864;p6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5" name="Google Shape;2865;p6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6" name="Google Shape;2866;p6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7" name="Google Shape;2867;p6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68" name="Google Shape;2868;p6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9" name="Google Shape;2869;p6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0" name="Google Shape;2870;p6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1" name="Google Shape;2871;p6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72" name="Google Shape;2872;p6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73" name="Google Shape;2873;p61"/>
          <p:cNvGrpSpPr/>
          <p:nvPr/>
        </p:nvGrpSpPr>
        <p:grpSpPr>
          <a:xfrm>
            <a:off x="6715725" y="3714143"/>
            <a:ext cx="560636" cy="516497"/>
            <a:chOff x="6652051" y="3714143"/>
            <a:chExt cx="560636" cy="516497"/>
          </a:xfrm>
        </p:grpSpPr>
        <p:grpSp>
          <p:nvGrpSpPr>
            <p:cNvPr id="2874" name="Google Shape;2874;p61"/>
            <p:cNvGrpSpPr/>
            <p:nvPr/>
          </p:nvGrpSpPr>
          <p:grpSpPr>
            <a:xfrm>
              <a:off x="6669657" y="3716715"/>
              <a:ext cx="466768" cy="464314"/>
              <a:chOff x="3139766" y="765669"/>
              <a:chExt cx="886380" cy="881888"/>
            </a:xfrm>
          </p:grpSpPr>
          <p:grpSp>
            <p:nvGrpSpPr>
              <p:cNvPr id="2875" name="Google Shape;2875;p61"/>
              <p:cNvGrpSpPr/>
              <p:nvPr/>
            </p:nvGrpSpPr>
            <p:grpSpPr>
              <a:xfrm>
                <a:off x="3139766" y="765669"/>
                <a:ext cx="886380" cy="881888"/>
                <a:chOff x="3139766" y="765669"/>
                <a:chExt cx="886380" cy="881888"/>
              </a:xfrm>
            </p:grpSpPr>
            <p:sp>
              <p:nvSpPr>
                <p:cNvPr id="2876" name="Google Shape;2876;p6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7" name="Google Shape;2877;p6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8" name="Google Shape;2878;p6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9" name="Google Shape;2879;p6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0" name="Google Shape;2880;p6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1" name="Google Shape;2881;p6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2" name="Google Shape;2882;p6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3" name="Google Shape;2883;p6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4" name="Google Shape;2884;p6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85" name="Google Shape;2885;p6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6" name="Google Shape;2886;p6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7" name="Google Shape;2887;p6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8" name="Google Shape;2888;p6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89" name="Google Shape;2889;p6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90" name="Google Shape;2890;p61"/>
          <p:cNvGrpSpPr/>
          <p:nvPr/>
        </p:nvGrpSpPr>
        <p:grpSpPr>
          <a:xfrm>
            <a:off x="625184" y="1201451"/>
            <a:ext cx="2665073" cy="1317140"/>
            <a:chOff x="793334" y="1192826"/>
            <a:chExt cx="2665073" cy="1317140"/>
          </a:xfrm>
        </p:grpSpPr>
        <p:sp>
          <p:nvSpPr>
            <p:cNvPr id="2891" name="Google Shape;2891;p6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2" name="Google Shape;2892;p6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3" name="Google Shape;2893;p6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4" name="Google Shape;2894;p6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6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6" name="Google Shape;2896;p6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7" name="Google Shape;2897;p6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8" name="Google Shape;2898;p6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9" name="Google Shape;2899;p6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0" name="Google Shape;2900;p6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1" name="Google Shape;2901;p6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2" name="Google Shape;2902;p6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6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6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5" name="Google Shape;2905;p6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6" name="Google Shape;2906;p6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7" name="Google Shape;2907;p6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8" name="Google Shape;2908;p6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9" name="Google Shape;2909;p6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0" name="Google Shape;2910;p6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1" name="Google Shape;2911;p6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2" name="Google Shape;2912;p6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3" name="Google Shape;2913;p6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4" name="Google Shape;2914;p6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5" name="Google Shape;2915;p6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6" name="Google Shape;2916;p6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6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8" name="Google Shape;2918;p6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9" name="Google Shape;2919;p6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6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6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6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6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6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5" name="Google Shape;2925;p6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6" name="Google Shape;2926;p6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6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6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6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6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1" name="Google Shape;2931;p6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2" name="Google Shape;2932;p6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3" name="Google Shape;2933;p6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4" name="Google Shape;2934;p6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5" name="Google Shape;2935;p6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6" name="Google Shape;2936;p6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7" name="Google Shape;2937;p6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8" name="Google Shape;2938;p6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9" name="Google Shape;2939;p6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0" name="Google Shape;2940;p6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1" name="Google Shape;2941;p6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2" name="Google Shape;2942;p6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3" name="Google Shape;2943;p6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4" name="Google Shape;2944;p6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5" name="Google Shape;2945;p6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6" name="Google Shape;2946;p6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7" name="Google Shape;2947;p6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8" name="Google Shape;2948;p6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9" name="Google Shape;2949;p6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0" name="Google Shape;2950;p6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1" name="Google Shape;2951;p6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2" name="Google Shape;2952;p6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3" name="Google Shape;2953;p6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4" name="Google Shape;2954;p6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5" name="Google Shape;2955;p6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6" name="Google Shape;2956;p6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7" name="Google Shape;2957;p6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8" name="Google Shape;2958;p6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9" name="Google Shape;2959;p6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0" name="Google Shape;2960;p6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1" name="Google Shape;2961;p6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2" name="Google Shape;2962;p6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3" name="Google Shape;2963;p6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4" name="Google Shape;2964;p6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5" name="Google Shape;2965;p6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6" name="Google Shape;2966;p6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7" name="Google Shape;2967;p6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8" name="Google Shape;2968;p6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9" name="Google Shape;2969;p6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0" name="Google Shape;2970;p6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1" name="Google Shape;2971;p6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2" name="Google Shape;2972;p6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3" name="Google Shape;2973;p6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4" name="Google Shape;2974;p6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5" name="Google Shape;2975;p6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6" name="Google Shape;2976;p6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7" name="Google Shape;2977;p6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8" name="Google Shape;2978;p6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9" name="Google Shape;2979;p6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0" name="Google Shape;2980;p6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1" name="Google Shape;2981;p6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2" name="Google Shape;2982;p6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3" name="Google Shape;2983;p6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4" name="Google Shape;2984;p6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5" name="Google Shape;2985;p6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6" name="Google Shape;2986;p6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7" name="Google Shape;2987;p6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8" name="Google Shape;2988;p6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9" name="Google Shape;2989;p6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0" name="Google Shape;2990;p6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1" name="Google Shape;2991;p6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2" name="Google Shape;2992;p6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3" name="Google Shape;2993;p6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4" name="Google Shape;2994;p6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5" name="Google Shape;2995;p6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6" name="Google Shape;2996;p6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7" name="Google Shape;2997;p6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8" name="Google Shape;2998;p6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9" name="Google Shape;2999;p6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0" name="Google Shape;3000;p6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1" name="Google Shape;3001;p6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2" name="Google Shape;3002;p6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3" name="Google Shape;3003;p6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4" name="Google Shape;3004;p6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5" name="Google Shape;3005;p6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6" name="Google Shape;3006;p6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7" name="Google Shape;3007;p6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8" name="Google Shape;3008;p6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9" name="Google Shape;3009;p6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0" name="Google Shape;3010;p6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1" name="Google Shape;3011;p6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2" name="Google Shape;3012;p6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3" name="Google Shape;3013;p6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4" name="Google Shape;3014;p6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5" name="Google Shape;3015;p6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6" name="Google Shape;3016;p6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7" name="Google Shape;3017;p6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8" name="Google Shape;3018;p6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9" name="Google Shape;3019;p6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0" name="Google Shape;3020;p6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1" name="Google Shape;3021;p6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2" name="Google Shape;3022;p6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3" name="Google Shape;3023;p6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4" name="Google Shape;3024;p6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5" name="Google Shape;3025;p6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6" name="Google Shape;3026;p6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7" name="Google Shape;3027;p6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8" name="Google Shape;3028;p6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9" name="Google Shape;3029;p6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0" name="Google Shape;3030;p6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1" name="Google Shape;3031;p6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2" name="Google Shape;3032;p6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3" name="Google Shape;3033;p6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4" name="Google Shape;3034;p6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5" name="Google Shape;3035;p6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6" name="Google Shape;3036;p6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7" name="Google Shape;3037;p6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8" name="Google Shape;3038;p6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9" name="Google Shape;3039;p6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0" name="Google Shape;3040;p6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1" name="Google Shape;3041;p6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2" name="Google Shape;3042;p6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3" name="Google Shape;3043;p6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4" name="Google Shape;3044;p6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5" name="Google Shape;3045;p6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6" name="Google Shape;3046;p6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7" name="Google Shape;3047;p6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8" name="Google Shape;3048;p6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9" name="Google Shape;3049;p6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0" name="Google Shape;3050;p6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1" name="Google Shape;3051;p6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2" name="Google Shape;3052;p6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3" name="Google Shape;3053;p6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4" name="Google Shape;3054;p6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5" name="Google Shape;3055;p6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6" name="Google Shape;3056;p6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7" name="Google Shape;3057;p6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8" name="Google Shape;3058;p6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9" name="Google Shape;3059;p6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0" name="Google Shape;3060;p6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1" name="Google Shape;3061;p6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2" name="Google Shape;3062;p6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3" name="Google Shape;3063;p6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4" name="Google Shape;3064;p6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5" name="Google Shape;3065;p6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6" name="Google Shape;3066;p6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7" name="Google Shape;3067;p6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8" name="Google Shape;3068;p6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9" name="Google Shape;3069;p6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0" name="Google Shape;3070;p6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1" name="Google Shape;3071;p6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2" name="Google Shape;3072;p6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3" name="Google Shape;3073;p6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4" name="Google Shape;3074;p6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5" name="Google Shape;3075;p6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6" name="Google Shape;3076;p6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7" name="Google Shape;3077;p6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8" name="Google Shape;3078;p6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9" name="Google Shape;3079;p6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0" name="Google Shape;3080;p6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1" name="Google Shape;3081;p6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2" name="Google Shape;3082;p6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3" name="Google Shape;3083;p6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4" name="Google Shape;3084;p6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5" name="Google Shape;3085;p6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6" name="Google Shape;3086;p6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7" name="Google Shape;3087;p6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8" name="Google Shape;3088;p6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9" name="Google Shape;3089;p6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0" name="Google Shape;3090;p6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1" name="Google Shape;3091;p6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2" name="Google Shape;3092;p6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3" name="Google Shape;3093;p6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4" name="Google Shape;3094;p6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5" name="Google Shape;3095;p6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6" name="Google Shape;3096;p6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7" name="Google Shape;3097;p6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8" name="Google Shape;3098;p6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9" name="Google Shape;3099;p6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0" name="Google Shape;3100;p6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1" name="Google Shape;3101;p6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2" name="Google Shape;3102;p6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3" name="Google Shape;3103;p6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4" name="Google Shape;3104;p6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5" name="Google Shape;3105;p6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6" name="Google Shape;3106;p6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7" name="Google Shape;3107;p6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8" name="Google Shape;3108;p6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9" name="Google Shape;3109;p6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0" name="Google Shape;3110;p6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1" name="Google Shape;3111;p6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2" name="Google Shape;3112;p6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3" name="Google Shape;3113;p6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4" name="Google Shape;3114;p6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5" name="Google Shape;3115;p6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6" name="Google Shape;3116;p6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7" name="Google Shape;3117;p6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8" name="Google Shape;3118;p6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9" name="Google Shape;3119;p6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0" name="Google Shape;3120;p6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1" name="Google Shape;3121;p6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2" name="Google Shape;3122;p6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3" name="Google Shape;3123;p6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4" name="Google Shape;3124;p6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5" name="Google Shape;3125;p6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6" name="Google Shape;3126;p6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7" name="Google Shape;3127;p6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8" name="Google Shape;3128;p6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9" name="Google Shape;3129;p6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0" name="Google Shape;3130;p6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1" name="Google Shape;3131;p6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2" name="Google Shape;3132;p6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3" name="Google Shape;3133;p6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4" name="Google Shape;3134;p6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5" name="Google Shape;3135;p6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6" name="Google Shape;3136;p6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7" name="Google Shape;3137;p6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8" name="Google Shape;3138;p6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9" name="Google Shape;3139;p6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0" name="Google Shape;3140;p6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1" name="Google Shape;3141;p6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2" name="Google Shape;3142;p6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3" name="Google Shape;3143;p6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4" name="Google Shape;3144;p6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5" name="Google Shape;3145;p6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6" name="Google Shape;3146;p6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7" name="Google Shape;3147;p6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8" name="Google Shape;3148;p6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9" name="Google Shape;3149;p6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0" name="Google Shape;3150;p6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1" name="Google Shape;3151;p6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2" name="Google Shape;3152;p6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3" name="Google Shape;3153;p6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4" name="Google Shape;3154;p6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5" name="Google Shape;3155;p6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6" name="Google Shape;3156;p6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7" name="Google Shape;3157;p6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8" name="Google Shape;3158;p6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9" name="Google Shape;3159;p6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0" name="Google Shape;3160;p6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1" name="Google Shape;3161;p6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2" name="Google Shape;3162;p6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3" name="Google Shape;3163;p6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4" name="Google Shape;3164;p6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5" name="Google Shape;3165;p6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6" name="Google Shape;3166;p6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7" name="Google Shape;3167;p6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8" name="Google Shape;3168;p6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9" name="Google Shape;3169;p6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0" name="Google Shape;3170;p6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1" name="Google Shape;3171;p6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2" name="Google Shape;3172;p6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3" name="Google Shape;3173;p6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4" name="Google Shape;3174;p6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5" name="Google Shape;3175;p6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6" name="Google Shape;3176;p6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7" name="Google Shape;3177;p6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8" name="Google Shape;3178;p6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9" name="Google Shape;3179;p6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0" name="Google Shape;3180;p6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1" name="Google Shape;3181;p6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2" name="Google Shape;3182;p6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3" name="Google Shape;3183;p6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4" name="Google Shape;3184;p6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5" name="Google Shape;3185;p6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6" name="Google Shape;3186;p6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7" name="Google Shape;3187;p6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8" name="Google Shape;3188;p6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9" name="Google Shape;3189;p6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0" name="Google Shape;3190;p6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1" name="Google Shape;3191;p6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2" name="Google Shape;3192;p6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3" name="Google Shape;3193;p6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4" name="Google Shape;3194;p6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5" name="Google Shape;3195;p6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6" name="Google Shape;3196;p6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7" name="Google Shape;3197;p6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8" name="Google Shape;3198;p6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9" name="Google Shape;3199;p6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0" name="Google Shape;3200;p6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1" name="Google Shape;3201;p6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2" name="Google Shape;3202;p6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3" name="Google Shape;3203;p6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4" name="Google Shape;3204;p6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5" name="Google Shape;3205;p6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6" name="Google Shape;3206;p6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7" name="Google Shape;3207;p6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8" name="Google Shape;3208;p6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9" name="Google Shape;3209;p6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0" name="Google Shape;3210;p6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1" name="Google Shape;3211;p6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2" name="Google Shape;3212;p6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3" name="Google Shape;3213;p6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4" name="Google Shape;3214;p6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5" name="Google Shape;3215;p6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6" name="Google Shape;3216;p6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7" name="Google Shape;3217;p6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8" name="Google Shape;3218;p6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9" name="Google Shape;3219;p6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0" name="Google Shape;3220;p6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1" name="Google Shape;3221;p6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2" name="Google Shape;3222;p6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3" name="Google Shape;3223;p6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4" name="Google Shape;3224;p6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5" name="Google Shape;3225;p6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6" name="Google Shape;3226;p6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7" name="Google Shape;3227;p6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8" name="Google Shape;3228;p6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9" name="Google Shape;3229;p6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0" name="Google Shape;3230;p6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1" name="Google Shape;3231;p6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2" name="Google Shape;3232;p6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3" name="Google Shape;3233;p6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4" name="Google Shape;3234;p6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5" name="Google Shape;3235;p6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6" name="Google Shape;3236;p6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7" name="Google Shape;3237;p6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8" name="Google Shape;3238;p6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9" name="Google Shape;3239;p6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0" name="Google Shape;3240;p6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1" name="Google Shape;3241;p6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2" name="Google Shape;3242;p6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3" name="Google Shape;3243;p6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4" name="Google Shape;3244;p6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5" name="Google Shape;3245;p6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6" name="Google Shape;3246;p6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7" name="Google Shape;3247;p6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8" name="Google Shape;3248;p6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9" name="Google Shape;3249;p6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0" name="Google Shape;3250;p6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1" name="Google Shape;3251;p6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2" name="Google Shape;3252;p6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3" name="Google Shape;3253;p6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4" name="Google Shape;3254;p6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5" name="Google Shape;3255;p6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6" name="Google Shape;3256;p6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7" name="Google Shape;3257;p6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8" name="Google Shape;3258;p6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9" name="Google Shape;3259;p6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0" name="Google Shape;3260;p6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1" name="Google Shape;3261;p6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2" name="Google Shape;3262;p6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3" name="Google Shape;3263;p6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4" name="Google Shape;3264;p6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5" name="Google Shape;3265;p6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6" name="Google Shape;3266;p6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7" name="Google Shape;3267;p6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8" name="Google Shape;3268;p6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9" name="Google Shape;3269;p6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0" name="Google Shape;3270;p6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1" name="Google Shape;3271;p6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2" name="Google Shape;3272;p6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3" name="Google Shape;3273;p6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4" name="Google Shape;3274;p6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5" name="Google Shape;3275;p6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6" name="Google Shape;3276;p6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7" name="Google Shape;3277;p6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8" name="Google Shape;3278;p6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9" name="Google Shape;3279;p6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0" name="Google Shape;3280;p6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1" name="Google Shape;3281;p6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2" name="Google Shape;3282;p6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3" name="Google Shape;3283;p6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4" name="Google Shape;3284;p6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5" name="Google Shape;3285;p6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6" name="Google Shape;3286;p6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7" name="Google Shape;3287;p6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8" name="Google Shape;3288;p6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9" name="Google Shape;3289;p6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0" name="Google Shape;3290;p6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1" name="Google Shape;3291;p6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2" name="Google Shape;3292;p6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3" name="Google Shape;3293;p6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4" name="Google Shape;3294;p6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5" name="Google Shape;3295;p6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6" name="Google Shape;3296;p6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7" name="Google Shape;3297;p6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8" name="Google Shape;3298;p6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9" name="Google Shape;3299;p6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0" name="Google Shape;3300;p6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1" name="Google Shape;3301;p6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2" name="Google Shape;3302;p6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3" name="Google Shape;3303;p6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4" name="Google Shape;3304;p6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5" name="Google Shape;3305;p6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6" name="Google Shape;3306;p6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7" name="Google Shape;3307;p6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8" name="Google Shape;3308;p6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9" name="Google Shape;3309;p6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0" name="Google Shape;3310;p6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1" name="Google Shape;3311;p6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2" name="Google Shape;3312;p6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3" name="Google Shape;3313;p6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4" name="Google Shape;3314;p6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5" name="Google Shape;3315;p6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6" name="Google Shape;3316;p6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7" name="Google Shape;3317;p6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8" name="Google Shape;3318;p6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9" name="Google Shape;3319;p6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0" name="Google Shape;3320;p6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1" name="Google Shape;3321;p6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2" name="Google Shape;3322;p6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3" name="Google Shape;3323;p6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4" name="Google Shape;3324;p6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5" name="Google Shape;3325;p6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6" name="Google Shape;3326;p6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7" name="Google Shape;3327;p6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8" name="Google Shape;3328;p6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9" name="Google Shape;3329;p6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0" name="Google Shape;3330;p6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1" name="Google Shape;3331;p6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2" name="Google Shape;3332;p6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3" name="Google Shape;3333;p6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4" name="Google Shape;3334;p6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5" name="Google Shape;3335;p6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6" name="Google Shape;3336;p6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7" name="Google Shape;3337;p6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8" name="Google Shape;3338;p6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9" name="Google Shape;3339;p6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0" name="Google Shape;3340;p6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1" name="Google Shape;3341;p6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2" name="Google Shape;3342;p6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3" name="Google Shape;3343;p6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4" name="Google Shape;3344;p6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5" name="Google Shape;3345;p6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6" name="Google Shape;3346;p6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7" name="Google Shape;3347;p6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8" name="Google Shape;3348;p6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9" name="Google Shape;3349;p6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0" name="Google Shape;3350;p6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1" name="Google Shape;3351;p6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2" name="Google Shape;3352;p6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3" name="Google Shape;3353;p6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4" name="Google Shape;3354;p6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5" name="Google Shape;3355;p6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6" name="Google Shape;3356;p6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7" name="Google Shape;3357;p6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8" name="Google Shape;3358;p6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9" name="Google Shape;3359;p6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0" name="Google Shape;3360;p6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1" name="Google Shape;3361;p6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2" name="Google Shape;3362;p6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3" name="Google Shape;3363;p6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4" name="Google Shape;3364;p6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5" name="Google Shape;3365;p6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6" name="Google Shape;3366;p6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7" name="Google Shape;3367;p6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8" name="Google Shape;3368;p6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9" name="Google Shape;3369;p6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0" name="Google Shape;3370;p6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1" name="Google Shape;3371;p6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2" name="Google Shape;3372;p6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3" name="Google Shape;3373;p6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4" name="Google Shape;3374;p6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5" name="Google Shape;3375;p6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6" name="Google Shape;3376;p6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7" name="Google Shape;3377;p6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8" name="Google Shape;3378;p6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9" name="Google Shape;3379;p6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0" name="Google Shape;3380;p6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1" name="Google Shape;3381;p6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2" name="Google Shape;3382;p6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3" name="Google Shape;3383;p6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4" name="Google Shape;3384;p6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5" name="Google Shape;3385;p6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6" name="Google Shape;3386;p6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7" name="Google Shape;3387;p6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8" name="Google Shape;3388;p6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9" name="Google Shape;3389;p6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0" name="Google Shape;3390;p6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1" name="Google Shape;3391;p6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2" name="Google Shape;3392;p6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3" name="Google Shape;3393;p6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4" name="Google Shape;3394;p6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5" name="Google Shape;3395;p6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6" name="Google Shape;3396;p6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7" name="Google Shape;3397;p6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8" name="Google Shape;3398;p6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9" name="Google Shape;3399;p6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0" name="Google Shape;3400;p6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1" name="Google Shape;3401;p6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2" name="Google Shape;3402;p6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3" name="Google Shape;3403;p6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4" name="Google Shape;3404;p6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5" name="Google Shape;3405;p6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6" name="Google Shape;3406;p6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7" name="Google Shape;3407;p6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8" name="Google Shape;3408;p6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9" name="Google Shape;3409;p6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0" name="Google Shape;3410;p6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1" name="Google Shape;3411;p6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2" name="Google Shape;3412;p6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3" name="Google Shape;3413;p6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4" name="Google Shape;3414;p6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5" name="Google Shape;3415;p6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6" name="Google Shape;3416;p6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7" name="Google Shape;3417;p6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8" name="Google Shape;3418;p6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9" name="Google Shape;3419;p6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0" name="Google Shape;3420;p6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1" name="Google Shape;3421;p6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2" name="Google Shape;3422;p6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3" name="Google Shape;3423;p6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4" name="Google Shape;3424;p6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5" name="Google Shape;3425;p6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6" name="Google Shape;3426;p6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7" name="Google Shape;3427;p6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6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6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0" name="Google Shape;3430;p6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1" name="Google Shape;3431;p6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6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3" name="Google Shape;3433;p6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4" name="Google Shape;3434;p6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5" name="Google Shape;3435;p6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6" name="Google Shape;3436;p6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7" name="Google Shape;3437;p6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8" name="Google Shape;3438;p6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9" name="Google Shape;3439;p6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0" name="Google Shape;3440;p6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1" name="Google Shape;3441;p6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2" name="Google Shape;3442;p6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3" name="Google Shape;3443;p6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4" name="Google Shape;3444;p6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6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6" name="Google Shape;3446;p6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7" name="Google Shape;3447;p6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8" name="Google Shape;3448;p6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9" name="Google Shape;3449;p6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0" name="Google Shape;3450;p6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1" name="Google Shape;3451;p6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2" name="Google Shape;3452;p6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3" name="Google Shape;3453;p6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4" name="Google Shape;3454;p6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6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6" name="Google Shape;3456;p6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7" name="Google Shape;3457;p6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8" name="Google Shape;3458;p6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9" name="Google Shape;3459;p6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0" name="Google Shape;3460;p6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1" name="Google Shape;3461;p6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2" name="Google Shape;3462;p6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3" name="Google Shape;3463;p6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4" name="Google Shape;3464;p6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5" name="Google Shape;3465;p6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6" name="Google Shape;3466;p6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6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8" name="Google Shape;3468;p6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6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0" name="Google Shape;3470;p6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1" name="Google Shape;3471;p6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2" name="Google Shape;3472;p6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3" name="Google Shape;3473;p6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4" name="Google Shape;3474;p6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5" name="Google Shape;3475;p6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6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6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6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9" name="Google Shape;3479;p6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0" name="Google Shape;3480;p6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6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6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6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6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6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6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6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8" name="Google Shape;3488;p6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9" name="Google Shape;3489;p6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0" name="Google Shape;3490;p6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1" name="Google Shape;3491;p6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2" name="Google Shape;3492;p6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6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4" name="Google Shape;3494;p6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5" name="Google Shape;3495;p6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6" name="Google Shape;3496;p6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7" name="Google Shape;3497;p6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8" name="Google Shape;3498;p6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9" name="Google Shape;3499;p6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0" name="Google Shape;3500;p6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1" name="Google Shape;3501;p6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2" name="Google Shape;3502;p6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3" name="Google Shape;3503;p6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4" name="Google Shape;3504;p6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5" name="Google Shape;3505;p6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6" name="Google Shape;3506;p6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7" name="Google Shape;3507;p6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8" name="Google Shape;3508;p6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9" name="Google Shape;3509;p6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0" name="Google Shape;3510;p6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1" name="Google Shape;3511;p6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2" name="Google Shape;3512;p6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3" name="Google Shape;3513;p6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4" name="Google Shape;3514;p6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6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6" name="Google Shape;3516;p6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7" name="Google Shape;3517;p6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8" name="Google Shape;3518;p6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9" name="Google Shape;3519;p6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0" name="Google Shape;3520;p6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1" name="Google Shape;3521;p6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2" name="Google Shape;3522;p6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3" name="Google Shape;3523;p6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4" name="Google Shape;3524;p6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5" name="Google Shape;3525;p6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6" name="Google Shape;3526;p6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7" name="Google Shape;3527;p6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8" name="Google Shape;3528;p6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9" name="Google Shape;3529;p6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0" name="Google Shape;3530;p6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1" name="Google Shape;3531;p6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2" name="Google Shape;3532;p6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3" name="Google Shape;3533;p6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4" name="Google Shape;3534;p6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5" name="Google Shape;3535;p6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6" name="Google Shape;3536;p6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7" name="Google Shape;3537;p6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8" name="Google Shape;3538;p6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9" name="Google Shape;3539;p6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0" name="Google Shape;3540;p6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1" name="Google Shape;3541;p6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2" name="Google Shape;3542;p6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3" name="Google Shape;3543;p6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4" name="Google Shape;3544;p6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5" name="Google Shape;3545;p6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6" name="Google Shape;3546;p6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7" name="Google Shape;3547;p6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8" name="Google Shape;3548;p6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9" name="Google Shape;3549;p6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6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6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6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3" name="Google Shape;3553;p6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4" name="Google Shape;3554;p6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5" name="Google Shape;3555;p6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6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7" name="Google Shape;3557;p6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8" name="Google Shape;3558;p6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9" name="Google Shape;3559;p6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0" name="Google Shape;3560;p6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6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2" name="Google Shape;3562;p6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3" name="Google Shape;3563;p6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4" name="Google Shape;3564;p6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5" name="Google Shape;3565;p6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6" name="Google Shape;3566;p6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7" name="Google Shape;3567;p6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6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9" name="Google Shape;3569;p6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6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1" name="Google Shape;3571;p6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2" name="Google Shape;3572;p6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3" name="Google Shape;3573;p6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4" name="Google Shape;3574;p6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5" name="Google Shape;3575;p6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6" name="Google Shape;3576;p6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7" name="Google Shape;3577;p6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8" name="Google Shape;3578;p6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9" name="Google Shape;3579;p6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0" name="Google Shape;3580;p6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1" name="Google Shape;3581;p6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6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3" name="Google Shape;3583;p6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4" name="Google Shape;3584;p6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5" name="Google Shape;3585;p6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6" name="Google Shape;3586;p6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7" name="Google Shape;3587;p6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8" name="Google Shape;3588;p6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9" name="Google Shape;3589;p6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6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1" name="Google Shape;3591;p6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2" name="Google Shape;3592;p6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6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6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5" name="Google Shape;3595;p6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6" name="Google Shape;3596;p6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7" name="Google Shape;3597;p6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8" name="Google Shape;3598;p6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9" name="Google Shape;3599;p6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0" name="Google Shape;3600;p6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1" name="Google Shape;3601;p6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2" name="Google Shape;3602;p6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3" name="Google Shape;3603;p6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4" name="Google Shape;3604;p6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5" name="Google Shape;3605;p6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6" name="Google Shape;3606;p6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7" name="Google Shape;3607;p6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8" name="Google Shape;3608;p6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9" name="Google Shape;3609;p6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0" name="Google Shape;3610;p6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1" name="Google Shape;3611;p6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2" name="Google Shape;3612;p6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3" name="Google Shape;3613;p6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4" name="Google Shape;3614;p6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5" name="Google Shape;3615;p6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6" name="Google Shape;3616;p6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7" name="Google Shape;3617;p6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8" name="Google Shape;3618;p6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6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6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6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6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6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4" name="Google Shape;3624;p6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5" name="Google Shape;3625;p6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6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7" name="Google Shape;3627;p6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8" name="Google Shape;3628;p6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9" name="Google Shape;3629;p6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0" name="Google Shape;3630;p6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1" name="Google Shape;3631;p6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2" name="Google Shape;3632;p6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3" name="Google Shape;3633;p6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4" name="Google Shape;3634;p6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5" name="Google Shape;3635;p6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6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7" name="Google Shape;3637;p6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8" name="Google Shape;3638;p6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9" name="Google Shape;3639;p6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6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6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6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3" name="Google Shape;3643;p6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4" name="Google Shape;3644;p6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5" name="Google Shape;3645;p6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6" name="Google Shape;3646;p6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7" name="Google Shape;3647;p6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8" name="Google Shape;3648;p6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9" name="Google Shape;3649;p6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0" name="Google Shape;3650;p6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1" name="Google Shape;3651;p6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2" name="Google Shape;3652;p6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3" name="Google Shape;3653;p6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4" name="Google Shape;3654;p6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5" name="Google Shape;3655;p6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6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6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6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6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0" name="Google Shape;3660;p6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1" name="Google Shape;3661;p6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2" name="Google Shape;3662;p6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3" name="Google Shape;3663;p6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4" name="Google Shape;3664;p6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5" name="Google Shape;3665;p6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6" name="Google Shape;3666;p6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7" name="Google Shape;3667;p6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8" name="Google Shape;3668;p6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9" name="Google Shape;3669;p6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0" name="Google Shape;3670;p6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1" name="Google Shape;3671;p6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2" name="Google Shape;3672;p6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3" name="Google Shape;3673;p6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4" name="Google Shape;3674;p6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5" name="Google Shape;3675;p6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6" name="Google Shape;3676;p6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7" name="Google Shape;3677;p6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8" name="Google Shape;3678;p6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9" name="Google Shape;3679;p6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0" name="Google Shape;3680;p6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1" name="Google Shape;3681;p6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2" name="Google Shape;3682;p6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3" name="Google Shape;3683;p6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4" name="Google Shape;3684;p6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6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6" name="Google Shape;3686;p6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7" name="Google Shape;3687;p6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8" name="Google Shape;3688;p6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9" name="Google Shape;3689;p6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0" name="Google Shape;3690;p6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6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6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3" name="Google Shape;3693;p6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6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5" name="Google Shape;3695;p6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6" name="Google Shape;3696;p6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6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6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9" name="Google Shape;3699;p6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0" name="Google Shape;3700;p6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6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2" name="Google Shape;3702;p6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3" name="Google Shape;3703;p6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4" name="Google Shape;3704;p6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5" name="Google Shape;3705;p6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6" name="Google Shape;3706;p6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7" name="Google Shape;3707;p6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8" name="Google Shape;3708;p6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9" name="Google Shape;3709;p6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0" name="Google Shape;3710;p6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1" name="Google Shape;3711;p6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6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6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6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6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6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6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6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6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6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6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6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3" name="Google Shape;3723;p6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4" name="Google Shape;3724;p6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6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6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6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6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6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6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6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6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6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6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6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6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6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8" name="Google Shape;3738;p6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6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6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6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6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6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6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6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6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7" name="Google Shape;3747;p6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8" name="Google Shape;3748;p6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6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6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6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6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6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6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6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6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6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6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6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6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6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6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6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6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6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6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6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6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9" name="Google Shape;3769;p6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6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6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6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6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6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6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6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6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6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6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6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6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6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6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6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5" name="Google Shape;3785;p6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6" name="Google Shape;3786;p6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6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6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6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6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6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6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6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6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6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6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6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6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6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6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6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6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6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6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6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6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6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6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6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6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1" name="Google Shape;3811;p6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6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6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4" name="Google Shape;3814;p6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6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6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7" name="Google Shape;3817;p6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6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6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6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6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2" name="Google Shape;3822;p6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3" name="Google Shape;3823;p6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4" name="Google Shape;3824;p6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6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6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6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6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6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6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6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6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6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4" name="Google Shape;3834;p6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5" name="Google Shape;3835;p6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6" name="Google Shape;3836;p6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7" name="Google Shape;3837;p6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6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9" name="Google Shape;3839;p6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0" name="Google Shape;3840;p6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1" name="Google Shape;3841;p6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2" name="Google Shape;3842;p6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6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6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6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6" name="Google Shape;3846;p6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6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6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6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6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1" name="Google Shape;3851;p6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6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6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6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6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6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6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8" name="Google Shape;3858;p6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6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6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6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2" name="Google Shape;3862;p6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3" name="Google Shape;3863;p6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6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6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6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6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6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6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6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6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6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6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6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6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6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6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6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6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6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6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6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3" name="Google Shape;3883;p6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4" name="Google Shape;3884;p6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6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6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6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6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9" name="Google Shape;3889;p6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0" name="Google Shape;3890;p6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6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2" name="Google Shape;3892;p6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3" name="Google Shape;3893;p6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6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6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6" name="Google Shape;3896;p6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6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8" name="Google Shape;3898;p6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9" name="Google Shape;3899;p6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6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6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6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6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6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6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6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6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6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6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6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6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6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6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6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6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6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6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6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6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6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1" name="Google Shape;3921;p6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2" name="Google Shape;3922;p6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6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6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5" name="Google Shape;3925;p6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6" name="Google Shape;3926;p6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6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6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6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6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1" name="Google Shape;3931;p6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6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6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6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6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6" name="Google Shape;3936;p6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7" name="Google Shape;3937;p6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8" name="Google Shape;3938;p6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9" name="Google Shape;3939;p6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0" name="Google Shape;3940;p6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6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2" name="Google Shape;3942;p6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3" name="Google Shape;3943;p6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6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5" name="Google Shape;3945;p6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6" name="Google Shape;3946;p6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6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8" name="Google Shape;3948;p6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9" name="Google Shape;3949;p6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6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6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6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3" name="Google Shape;3953;p6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4" name="Google Shape;3954;p6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6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6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6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6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6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6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6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6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6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4" name="Google Shape;3964;p6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6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6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6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6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9" name="Google Shape;3969;p6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6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6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6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6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6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6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6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6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6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6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6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6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6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6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4" name="Google Shape;3984;p6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6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6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6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6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6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6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6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6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6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6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6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6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6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6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9" name="Google Shape;3999;p6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0" name="Google Shape;4000;p6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6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6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6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6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6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6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6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6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6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6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6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6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6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6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6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6" name="Google Shape;4016;p6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7" name="Google Shape;4017;p6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8" name="Google Shape;4018;p6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6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6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6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6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3" name="Google Shape;4023;p6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4" name="Google Shape;4024;p6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6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6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6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6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6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6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6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6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6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6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6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6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6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6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6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6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6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2" name="Google Shape;4042;p6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3" name="Google Shape;4043;p6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6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6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6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6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6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6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6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6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6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6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6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6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6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6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8" name="Google Shape;4058;p6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9" name="Google Shape;4059;p6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6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6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2" name="Google Shape;4062;p6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3" name="Google Shape;4063;p6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6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6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6" name="Google Shape;4066;p6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7" name="Google Shape;4067;p6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8" name="Google Shape;4068;p6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9" name="Google Shape;4069;p6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0" name="Google Shape;4070;p6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1" name="Google Shape;4071;p6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6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6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4" name="Google Shape;4074;p6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5" name="Google Shape;4075;p6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6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7" name="Google Shape;4077;p6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8" name="Google Shape;4078;p6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9" name="Google Shape;4079;p6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6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1" name="Google Shape;4081;p6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2" name="Google Shape;4082;p6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3" name="Google Shape;4083;p6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4" name="Google Shape;4084;p6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5" name="Google Shape;4085;p6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6" name="Google Shape;4086;p6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7" name="Google Shape;4087;p6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8" name="Google Shape;4088;p6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9" name="Google Shape;4089;p6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0" name="Google Shape;4090;p6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1" name="Google Shape;4091;p6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2" name="Google Shape;4092;p6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6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4" name="Google Shape;4094;p6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5" name="Google Shape;4095;p6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6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6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6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6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0" name="Google Shape;4100;p6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1" name="Google Shape;4101;p6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2" name="Google Shape;4102;p6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6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6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6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6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7" name="Google Shape;4107;p6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8" name="Google Shape;4108;p6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6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6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6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6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6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6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6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6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6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6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6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6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6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6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6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6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6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6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6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6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6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6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6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6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6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6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6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6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6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6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9" name="Google Shape;4139;p6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6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6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6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6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6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6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6" name="Google Shape;4146;p6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6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6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6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6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6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6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6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6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6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6" name="Google Shape;4156;p6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7" name="Google Shape;4157;p6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8" name="Google Shape;4158;p6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9" name="Google Shape;4159;p6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0" name="Google Shape;4160;p6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6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6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6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6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6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6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6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6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6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6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6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6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3" name="Google Shape;4173;p6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4" name="Google Shape;4174;p6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6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6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6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6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6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6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6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6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6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6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6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6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6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6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6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6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6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6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6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6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6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6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6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6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6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6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6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6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6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4" name="Google Shape;4204;p6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5" name="Google Shape;4205;p6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6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6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6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6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0" name="Google Shape;4210;p6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1" name="Google Shape;4211;p6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2" name="Google Shape;4212;p6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6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6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6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6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6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6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6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6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6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6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6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6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6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6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6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6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6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0" name="Google Shape;4230;p6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1" name="Google Shape;4231;p6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2" name="Google Shape;4232;p6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6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6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5" name="Google Shape;4235;p6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6" name="Google Shape;4236;p6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6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6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6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6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1" name="Google Shape;4241;p6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2" name="Google Shape;4242;p6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3" name="Google Shape;4243;p6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6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6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6" name="Google Shape;4246;p6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7" name="Google Shape;4247;p6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8" name="Google Shape;4248;p6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9" name="Google Shape;4249;p6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0" name="Google Shape;4250;p6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6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6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6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4" name="Google Shape;4254;p6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5" name="Google Shape;4255;p6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6" name="Google Shape;4256;p6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7" name="Google Shape;4257;p6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6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6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6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6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6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3" name="Google Shape;4263;p6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4" name="Google Shape;4264;p6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5" name="Google Shape;4265;p6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6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6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6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6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0" name="Google Shape;4270;p6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6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6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6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6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6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6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7" name="Google Shape;4277;p6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8" name="Google Shape;4278;p6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6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6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6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6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6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4" name="Google Shape;4284;p6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5" name="Google Shape;4285;p6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6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7" name="Google Shape;4287;p6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8" name="Google Shape;4288;p6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9" name="Google Shape;4289;p6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0" name="Google Shape;4290;p6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1" name="Google Shape;4291;p6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2" name="Google Shape;4292;p6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3" name="Google Shape;4293;p6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6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6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6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6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6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6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6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6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2" name="Google Shape;4302;p6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3" name="Google Shape;4303;p6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6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6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6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7" name="Google Shape;4307;p6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6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9" name="Google Shape;4309;p6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0" name="Google Shape;4310;p6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6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6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6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6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6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6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7" name="Google Shape;4317;p6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8" name="Google Shape;4318;p6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6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6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6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6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6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4" name="Google Shape;4324;p6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5" name="Google Shape;4325;p6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6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7" name="Google Shape;4327;p6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8" name="Google Shape;4328;p6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9" name="Google Shape;4329;p6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0" name="Google Shape;4330;p6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1" name="Google Shape;4331;p6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2" name="Google Shape;4332;p6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6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6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6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6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6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8" name="Google Shape;4338;p6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9" name="Google Shape;4339;p6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0" name="Google Shape;4340;p6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6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6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6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4" name="Google Shape;4344;p6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5" name="Google Shape;4345;p6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6" name="Google Shape;4346;p6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7" name="Google Shape;4347;p6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8" name="Google Shape;4348;p6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9" name="Google Shape;4349;p6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0" name="Google Shape;4350;p6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1" name="Google Shape;4351;p6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6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6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4" name="Google Shape;4354;p6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5" name="Google Shape;4355;p6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6" name="Google Shape;4356;p6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7" name="Google Shape;4357;p6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6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6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6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1" name="Google Shape;4361;p6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2" name="Google Shape;4362;p6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6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6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6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6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6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6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6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6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6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6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6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6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5" name="Google Shape;4375;p6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6" name="Google Shape;4376;p6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7" name="Google Shape;4377;p6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6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6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6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1" name="Google Shape;4381;p6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2" name="Google Shape;4382;p6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6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6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6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6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6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6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9" name="Google Shape;4389;p6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0" name="Google Shape;4390;p6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6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6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6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4" name="Google Shape;4394;p6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5" name="Google Shape;4395;p6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6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6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6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9" name="Google Shape;4399;p6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0" name="Google Shape;4400;p6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1" name="Google Shape;4401;p6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2" name="Google Shape;4402;p6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3" name="Google Shape;4403;p6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4" name="Google Shape;4404;p6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5" name="Google Shape;4405;p6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6" name="Google Shape;4406;p6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7" name="Google Shape;4407;p6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8" name="Google Shape;4408;p6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9" name="Google Shape;4409;p6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6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1" name="Google Shape;4411;p6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2" name="Google Shape;4412;p6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3" name="Google Shape;4413;p6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6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6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6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6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6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6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6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6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6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3" name="Google Shape;4423;p6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4" name="Google Shape;4424;p6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6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6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6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8" name="Google Shape;4428;p6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9" name="Google Shape;4429;p6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6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6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6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6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6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6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6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6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6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6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0" name="Google Shape;4440;p6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1" name="Google Shape;4441;p6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6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6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6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6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6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6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8" name="Google Shape;4448;p6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9" name="Google Shape;4449;p6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6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6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6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6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4" name="Google Shape;4454;p6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5" name="Google Shape;4455;p6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6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6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6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6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6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6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2" name="Google Shape;4462;p6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3" name="Google Shape;4463;p6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4" name="Google Shape;4464;p6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5" name="Google Shape;4465;p6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6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6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8" name="Google Shape;4468;p6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9" name="Google Shape;4469;p6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6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6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6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6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6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6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6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6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6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9" name="Google Shape;4479;p6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0" name="Google Shape;4480;p6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1" name="Google Shape;4481;p6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6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6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4" name="Google Shape;4484;p6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5" name="Google Shape;4485;p6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6" name="Google Shape;4486;p6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6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6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9" name="Google Shape;4489;p6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0" name="Google Shape;4490;p6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6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6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3" name="Google Shape;4493;p6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4" name="Google Shape;4494;p6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6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6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7" name="Google Shape;4497;p6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8" name="Google Shape;4498;p6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9" name="Google Shape;4499;p6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6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6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6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6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6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6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6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6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8" name="Google Shape;4508;p6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9" name="Google Shape;4509;p6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0" name="Google Shape;4510;p6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1" name="Google Shape;4511;p6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2" name="Google Shape;4512;p6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3" name="Google Shape;4513;p6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4" name="Google Shape;4514;p6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5" name="Google Shape;4515;p6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6" name="Google Shape;4516;p6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7" name="Google Shape;4517;p6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8" name="Google Shape;4518;p6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9" name="Google Shape;4519;p6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0" name="Google Shape;4520;p6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6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6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3" name="Google Shape;4523;p6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4" name="Google Shape;4524;p6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6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6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7" name="Google Shape;4527;p6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6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9" name="Google Shape;4529;p6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0" name="Google Shape;4530;p6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1" name="Google Shape;4531;p6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2" name="Google Shape;4532;p6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3" name="Google Shape;4533;p6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4" name="Google Shape;4534;p6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5" name="Google Shape;4535;p6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6" name="Google Shape;4536;p6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7" name="Google Shape;4537;p6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8" name="Google Shape;4538;p6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9" name="Google Shape;4539;p6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6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6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6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3" name="Google Shape;4543;p6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4" name="Google Shape;4544;p6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6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6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7" name="Google Shape;4547;p6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8" name="Google Shape;4548;p6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9" name="Google Shape;4549;p6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0" name="Google Shape;4550;p6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1" name="Google Shape;4551;p6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2" name="Google Shape;4552;p6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3" name="Google Shape;4553;p6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4" name="Google Shape;4554;p6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5" name="Google Shape;4555;p6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6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6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8" name="Google Shape;4558;p6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9" name="Google Shape;4559;p6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0" name="Google Shape;4560;p6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1" name="Google Shape;4561;p6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6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3" name="Google Shape;4563;p6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6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5" name="Google Shape;4565;p6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6" name="Google Shape;4566;p6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7" name="Google Shape;4567;p6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8" name="Google Shape;4568;p6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9" name="Google Shape;4569;p6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0" name="Google Shape;4570;p6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1" name="Google Shape;4571;p6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2" name="Google Shape;4572;p6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3" name="Google Shape;4573;p6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4" name="Google Shape;4574;p6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5" name="Google Shape;4575;p6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6" name="Google Shape;4576;p6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6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8" name="Google Shape;4578;p6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9" name="Google Shape;4579;p6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0" name="Google Shape;4580;p6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1" name="Google Shape;4581;p6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2" name="Google Shape;4582;p6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3" name="Google Shape;4583;p6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4" name="Google Shape;4584;p6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5" name="Google Shape;4585;p6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6" name="Google Shape;4586;p6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7" name="Google Shape;4587;p6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8" name="Google Shape;4588;p6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9" name="Google Shape;4589;p6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0" name="Google Shape;4590;p6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1" name="Google Shape;4591;p6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2" name="Google Shape;4592;p6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3" name="Google Shape;4593;p6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4" name="Google Shape;4594;p6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5" name="Google Shape;4595;p6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6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6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6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6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6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6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6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6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6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6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6" name="Google Shape;4606;p6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7" name="Google Shape;4607;p6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8" name="Google Shape;4608;p6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9" name="Google Shape;4609;p6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0" name="Google Shape;4610;p6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1" name="Google Shape;4611;p6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2" name="Google Shape;4612;p6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3" name="Google Shape;4613;p6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4" name="Google Shape;4614;p6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5" name="Google Shape;4615;p6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6" name="Google Shape;4616;p6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7" name="Google Shape;4617;p6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8" name="Google Shape;4618;p6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9" name="Google Shape;4619;p6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0" name="Google Shape;4620;p6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6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2" name="Google Shape;4622;p6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3" name="Google Shape;4623;p6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6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5" name="Google Shape;4625;p6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6" name="Google Shape;4626;p6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7" name="Google Shape;4627;p6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8" name="Google Shape;4628;p6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9" name="Google Shape;4629;p6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0" name="Google Shape;4630;p6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1" name="Google Shape;4631;p6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2" name="Google Shape;4632;p6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3" name="Google Shape;4633;p6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4" name="Google Shape;4634;p6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5" name="Google Shape;4635;p6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6" name="Google Shape;4636;p6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7" name="Google Shape;4637;p6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8" name="Google Shape;4638;p6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9" name="Google Shape;4639;p6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0" name="Google Shape;4640;p6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1" name="Google Shape;4641;p6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2" name="Google Shape;4642;p6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3" name="Google Shape;4643;p6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4" name="Google Shape;4644;p6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5" name="Google Shape;4645;p6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6" name="Google Shape;4646;p6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7" name="Google Shape;4647;p6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8" name="Google Shape;4648;p6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9" name="Google Shape;4649;p6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0" name="Google Shape;4650;p6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1" name="Google Shape;4651;p6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2" name="Google Shape;4652;p6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3" name="Google Shape;4653;p6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4" name="Google Shape;4654;p6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5" name="Google Shape;4655;p6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6" name="Google Shape;4656;p6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7" name="Google Shape;4657;p6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8" name="Google Shape;4658;p6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9" name="Google Shape;4659;p6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0" name="Google Shape;4660;p6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1" name="Google Shape;4661;p6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2" name="Google Shape;4662;p6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3" name="Google Shape;4663;p6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4" name="Google Shape;4664;p6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5" name="Google Shape;4665;p6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6" name="Google Shape;4666;p6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6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6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9" name="Google Shape;4669;p6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0" name="Google Shape;4670;p6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1" name="Google Shape;4671;p6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2" name="Google Shape;4672;p6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3" name="Google Shape;4673;p6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4" name="Google Shape;4674;p6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5" name="Google Shape;4675;p6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6" name="Google Shape;4676;p6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7" name="Google Shape;4677;p6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8" name="Google Shape;4678;p6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9" name="Google Shape;4679;p6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0" name="Google Shape;4680;p6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1" name="Google Shape;4681;p6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2" name="Google Shape;4682;p6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3" name="Google Shape;4683;p6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4" name="Google Shape;4684;p6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5" name="Google Shape;4685;p6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6" name="Google Shape;4686;p6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7" name="Google Shape;4687;p6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8" name="Google Shape;4688;p6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9" name="Google Shape;4689;p6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0" name="Google Shape;4690;p6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1" name="Google Shape;4691;p6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2" name="Google Shape;4692;p6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3" name="Google Shape;4693;p6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4" name="Google Shape;4694;p6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5" name="Google Shape;4695;p6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6" name="Google Shape;4696;p6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7" name="Google Shape;4697;p6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8" name="Google Shape;4698;p6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9" name="Google Shape;4699;p6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0" name="Google Shape;4700;p6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1" name="Google Shape;4701;p6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2" name="Google Shape;4702;p6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3" name="Google Shape;4703;p6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4" name="Google Shape;4704;p6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5" name="Google Shape;4705;p6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6" name="Google Shape;4706;p6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7" name="Google Shape;4707;p6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8" name="Google Shape;4708;p6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9" name="Google Shape;4709;p6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0" name="Google Shape;4710;p6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1" name="Google Shape;4711;p6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2" name="Google Shape;4712;p6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3" name="Google Shape;4713;p6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4" name="Google Shape;4714;p6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5" name="Google Shape;4715;p6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6" name="Google Shape;4716;p6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7" name="Google Shape;4717;p6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8" name="Google Shape;4718;p6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9" name="Google Shape;4719;p6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0" name="Google Shape;4720;p6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1" name="Google Shape;4721;p6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2" name="Google Shape;4722;p6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3" name="Google Shape;4723;p6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4" name="Google Shape;4724;p6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5" name="Google Shape;4725;p6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6" name="Google Shape;4726;p6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7" name="Google Shape;4727;p6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8" name="Google Shape;4728;p6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9" name="Google Shape;4729;p6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0" name="Google Shape;4730;p6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1" name="Google Shape;4731;p6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2" name="Google Shape;4732;p6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3" name="Google Shape;4733;p6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4" name="Google Shape;4734;p6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6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6" name="Google Shape;4736;p6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6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8" name="Google Shape;4738;p6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6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0" name="Google Shape;4740;p6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1" name="Google Shape;4741;p6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2" name="Google Shape;4742;p6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3" name="Google Shape;4743;p6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4" name="Google Shape;4744;p6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5" name="Google Shape;4745;p6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6" name="Google Shape;4746;p6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7" name="Google Shape;4747;p6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8" name="Google Shape;4748;p6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9" name="Google Shape;4749;p6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0" name="Google Shape;4750;p6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1" name="Google Shape;4751;p6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2" name="Google Shape;4752;p6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3" name="Google Shape;4753;p6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4" name="Google Shape;4754;p6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5" name="Google Shape;4755;p6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6" name="Google Shape;4756;p6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7" name="Google Shape;4757;p6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8" name="Google Shape;4758;p6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9" name="Google Shape;4759;p6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0" name="Google Shape;4760;p6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1" name="Google Shape;4761;p6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2" name="Google Shape;4762;p6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3" name="Google Shape;4763;p6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4" name="Google Shape;4764;p6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5" name="Google Shape;4765;p6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6" name="Google Shape;4766;p6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7" name="Google Shape;4767;p6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8" name="Google Shape;4768;p6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9" name="Google Shape;4769;p6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0" name="Google Shape;4770;p6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1" name="Google Shape;4771;p6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2" name="Google Shape;4772;p6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3" name="Google Shape;4773;p6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4" name="Google Shape;4774;p6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5" name="Google Shape;4775;p6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6" name="Google Shape;4776;p6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7" name="Google Shape;4777;p6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8" name="Google Shape;4778;p6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9" name="Google Shape;4779;p6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0" name="Google Shape;4780;p6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1" name="Google Shape;4781;p6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2" name="Google Shape;4782;p6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3" name="Google Shape;4783;p6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4" name="Google Shape;4784;p6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5" name="Google Shape;4785;p6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6" name="Google Shape;4786;p6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7" name="Google Shape;4787;p6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8" name="Google Shape;4788;p6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9" name="Google Shape;4789;p6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0" name="Google Shape;4790;p6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1" name="Google Shape;4791;p6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2" name="Google Shape;4792;p6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3" name="Google Shape;4793;p6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4" name="Google Shape;4794;p6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5" name="Google Shape;4795;p6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6" name="Google Shape;4796;p6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7" name="Google Shape;4797;p6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8" name="Google Shape;4798;p6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9" name="Google Shape;4799;p6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0" name="Google Shape;4800;p6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1" name="Google Shape;4801;p6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2" name="Google Shape;4802;p6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3" name="Google Shape;4803;p6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4" name="Google Shape;4804;p6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5" name="Google Shape;4805;p6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6" name="Google Shape;4806;p6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7" name="Google Shape;4807;p6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8" name="Google Shape;4808;p6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9" name="Google Shape;4809;p6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0" name="Google Shape;4810;p6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1" name="Google Shape;4811;p6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2" name="Google Shape;4812;p6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3" name="Google Shape;4813;p6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4" name="Google Shape;4814;p6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5" name="Google Shape;4815;p6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6" name="Google Shape;4816;p6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7" name="Google Shape;4817;p6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8" name="Google Shape;4818;p6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9" name="Google Shape;4819;p6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0" name="Google Shape;4820;p6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1" name="Google Shape;4821;p6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2" name="Google Shape;4822;p6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3" name="Google Shape;4823;p6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4" name="Google Shape;4824;p6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5" name="Google Shape;4825;p6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6" name="Google Shape;4826;p6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7" name="Google Shape;4827;p6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8" name="Google Shape;4828;p6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9" name="Google Shape;4829;p6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0" name="Google Shape;4830;p6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1" name="Google Shape;4831;p6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2" name="Google Shape;4832;p6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3" name="Google Shape;4833;p6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4" name="Google Shape;4834;p6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5" name="Google Shape;4835;p6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6" name="Google Shape;4836;p6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7" name="Google Shape;4837;p6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8" name="Google Shape;4838;p6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9" name="Google Shape;4839;p6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0" name="Google Shape;4840;p6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1" name="Google Shape;4841;p6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2" name="Google Shape;4842;p6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3" name="Google Shape;4843;p6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4" name="Google Shape;4844;p6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5" name="Google Shape;4845;p6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6" name="Google Shape;4846;p6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7" name="Google Shape;4847;p6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8" name="Google Shape;4848;p6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9" name="Google Shape;4849;p6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0" name="Google Shape;4850;p6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1" name="Google Shape;4851;p6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2" name="Google Shape;4852;p6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3" name="Google Shape;4853;p6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4" name="Google Shape;4854;p6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5" name="Google Shape;4855;p6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6" name="Google Shape;4856;p6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7" name="Google Shape;4857;p6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8" name="Google Shape;4858;p6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9" name="Google Shape;4859;p6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0" name="Google Shape;4860;p6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1" name="Google Shape;4861;p6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2" name="Google Shape;4862;p6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3" name="Google Shape;4863;p6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4" name="Google Shape;4864;p6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5" name="Google Shape;4865;p6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6" name="Google Shape;4866;p6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7" name="Google Shape;4867;p6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8" name="Google Shape;4868;p6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9" name="Google Shape;4869;p6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0" name="Google Shape;4870;p6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1" name="Google Shape;4871;p6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2" name="Google Shape;4872;p6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3" name="Google Shape;4873;p6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4" name="Google Shape;4874;p6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5" name="Google Shape;4875;p6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6" name="Google Shape;4876;p6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7" name="Google Shape;4877;p6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8" name="Google Shape;4878;p6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9" name="Google Shape;4879;p6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0" name="Google Shape;4880;p6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1" name="Google Shape;4881;p6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2" name="Google Shape;4882;p6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3" name="Google Shape;4883;p6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4" name="Google Shape;4884;p6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5" name="Google Shape;4885;p6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6" name="Google Shape;4886;p6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7" name="Google Shape;4887;p6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8" name="Google Shape;4888;p6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9" name="Google Shape;4889;p6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0" name="Google Shape;4890;p6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1" name="Google Shape;4891;p6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2" name="Google Shape;4892;p6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3" name="Google Shape;4893;p6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4" name="Google Shape;4894;p6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5" name="Google Shape;4895;p6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6" name="Google Shape;4896;p6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7" name="Google Shape;4897;p6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8" name="Google Shape;4898;p6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9" name="Google Shape;4899;p6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0" name="Google Shape;4900;p6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1" name="Google Shape;4901;p6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2" name="Google Shape;4902;p6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3" name="Google Shape;4903;p6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4" name="Google Shape;4904;p6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5" name="Google Shape;4905;p6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6" name="Google Shape;4906;p6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7" name="Google Shape;4907;p6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8" name="Google Shape;4908;p6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9" name="Google Shape;4909;p6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0" name="Google Shape;4910;p6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1" name="Google Shape;4911;p6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2" name="Google Shape;4912;p6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3" name="Google Shape;4913;p6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4" name="Google Shape;4914;p6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5" name="Google Shape;4915;p6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6" name="Google Shape;4916;p6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7" name="Google Shape;4917;p6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8" name="Google Shape;4918;p6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9" name="Google Shape;4919;p6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0" name="Google Shape;4920;p6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1" name="Google Shape;4921;p6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2" name="Google Shape;4922;p6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3" name="Google Shape;4923;p6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4" name="Google Shape;4924;p6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5" name="Google Shape;4925;p6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6" name="Google Shape;4926;p6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7" name="Google Shape;4927;p6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8" name="Google Shape;4928;p6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9" name="Google Shape;4929;p6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0" name="Google Shape;4930;p6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1" name="Google Shape;4931;p6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2" name="Google Shape;4932;p6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3" name="Google Shape;4933;p6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4" name="Google Shape;4934;p6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5" name="Google Shape;4935;p6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6" name="Google Shape;4936;p6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7" name="Google Shape;4937;p6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8" name="Google Shape;4938;p6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9" name="Google Shape;4939;p6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0" name="Google Shape;4940;p6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1" name="Google Shape;4941;p6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2" name="Google Shape;4942;p6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3" name="Google Shape;4943;p6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4" name="Google Shape;4944;p6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5" name="Google Shape;4945;p6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6" name="Google Shape;4946;p6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7" name="Google Shape;4947;p6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8" name="Google Shape;4948;p6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9" name="Google Shape;4949;p6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0" name="Google Shape;4950;p6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1" name="Google Shape;4951;p6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2" name="Google Shape;4952;p6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3" name="Google Shape;4953;p6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4" name="Google Shape;4954;p6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5" name="Google Shape;4955;p6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6" name="Google Shape;4956;p6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7" name="Google Shape;4957;p6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8" name="Google Shape;4958;p6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9" name="Google Shape;4959;p6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0" name="Google Shape;4960;p6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1" name="Google Shape;4961;p6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2" name="Google Shape;4962;p6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3" name="Google Shape;4963;p6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4" name="Google Shape;4964;p6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5" name="Google Shape;4965;p6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6" name="Google Shape;4966;p6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7" name="Google Shape;4967;p6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8" name="Google Shape;4968;p6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9" name="Google Shape;4969;p6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0" name="Google Shape;4970;p6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1" name="Google Shape;4971;p6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2" name="Google Shape;4972;p6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3" name="Google Shape;4973;p6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4" name="Google Shape;4974;p6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5" name="Google Shape;4975;p6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6" name="Google Shape;4976;p6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7" name="Google Shape;4977;p6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8" name="Google Shape;4978;p6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9" name="Google Shape;4979;p6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0" name="Google Shape;4980;p6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1" name="Google Shape;4981;p6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2" name="Google Shape;4982;p6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3" name="Google Shape;4983;p6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4" name="Google Shape;4984;p6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5" name="Google Shape;4985;p6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6" name="Google Shape;4986;p6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7" name="Google Shape;4987;p6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8" name="Google Shape;4988;p6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9" name="Google Shape;4989;p6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0" name="Google Shape;4990;p6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1" name="Google Shape;4991;p6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2" name="Google Shape;4992;p6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3" name="Google Shape;4993;p6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4" name="Google Shape;4994;p6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5" name="Google Shape;4995;p6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6" name="Google Shape;4996;p6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7" name="Google Shape;4997;p6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8" name="Google Shape;4998;p6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9" name="Google Shape;4999;p6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0" name="Google Shape;5000;p6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1" name="Google Shape;5001;p6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2" name="Google Shape;5002;p6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3" name="Google Shape;5003;p6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4" name="Google Shape;5004;p6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5" name="Google Shape;5005;p6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6" name="Google Shape;5006;p6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7" name="Google Shape;5007;p6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8" name="Google Shape;5008;p6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9" name="Google Shape;5009;p6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0" name="Google Shape;5010;p6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1" name="Google Shape;5011;p6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2" name="Google Shape;5012;p6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3" name="Google Shape;5013;p6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4" name="Google Shape;5014;p6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5" name="Google Shape;5015;p6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6" name="Google Shape;5016;p6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7" name="Google Shape;5017;p6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8" name="Google Shape;5018;p6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9" name="Google Shape;5019;p6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0" name="Google Shape;5020;p6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1" name="Google Shape;5021;p6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2" name="Google Shape;5022;p6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3" name="Google Shape;5023;p6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4" name="Google Shape;5024;p6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5" name="Google Shape;5025;p6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6" name="Google Shape;5026;p6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7" name="Google Shape;5027;p6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8" name="Google Shape;5028;p6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9" name="Google Shape;5029;p6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0" name="Google Shape;5030;p6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1" name="Google Shape;5031;p6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2" name="Google Shape;5032;p6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3" name="Google Shape;5033;p6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4" name="Google Shape;5034;p6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5" name="Google Shape;5035;p6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6" name="Google Shape;5036;p6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7" name="Google Shape;5037;p6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8" name="Google Shape;5038;p6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9" name="Google Shape;5039;p6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0" name="Google Shape;5040;p6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1" name="Google Shape;5041;p6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2" name="Google Shape;5042;p6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3" name="Google Shape;5043;p6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4" name="Google Shape;5044;p6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5" name="Google Shape;5045;p6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6" name="Google Shape;5046;p6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7" name="Google Shape;5047;p6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8" name="Google Shape;5048;p6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9" name="Google Shape;5049;p6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0" name="Google Shape;5050;p6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1" name="Google Shape;5051;p6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2" name="Google Shape;5052;p6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3" name="Google Shape;5053;p6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4" name="Google Shape;5054;p6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5" name="Google Shape;5055;p6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6" name="Google Shape;5056;p6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7" name="Google Shape;5057;p6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8" name="Google Shape;5058;p6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9" name="Google Shape;5059;p6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0" name="Google Shape;5060;p6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1" name="Google Shape;5061;p6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2" name="Google Shape;5062;p6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3" name="Google Shape;5063;p6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4" name="Google Shape;5064;p6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5" name="Google Shape;5065;p6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6" name="Google Shape;5066;p6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7" name="Google Shape;5067;p6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8" name="Google Shape;5068;p6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9" name="Google Shape;5069;p6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0" name="Google Shape;5070;p6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1" name="Google Shape;5071;p6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2" name="Google Shape;5072;p6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3" name="Google Shape;5073;p6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4" name="Google Shape;5074;p6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5" name="Google Shape;5075;p6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6" name="Google Shape;5076;p6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7" name="Google Shape;5077;p6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8" name="Google Shape;5078;p6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9" name="Google Shape;5079;p6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0" name="Google Shape;5080;p6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1" name="Google Shape;5081;p6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2" name="Google Shape;5082;p6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3" name="Google Shape;5083;p6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4" name="Google Shape;5084;p6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5" name="Google Shape;5085;p6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6" name="Google Shape;5086;p6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7" name="Google Shape;5087;p6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8" name="Google Shape;5088;p6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9" name="Google Shape;5089;p6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0" name="Google Shape;5090;p6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1" name="Google Shape;5091;p6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2" name="Google Shape;5092;p6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3" name="Google Shape;5093;p6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4" name="Google Shape;5094;p6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5" name="Google Shape;5095;p6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6" name="Google Shape;5096;p6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7" name="Google Shape;5097;p6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8" name="Google Shape;5098;p6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9" name="Google Shape;5099;p6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0" name="Google Shape;5100;p6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1" name="Google Shape;5101;p6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2" name="Google Shape;5102;p6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3" name="Google Shape;5103;p6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4" name="Google Shape;5104;p6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5" name="Google Shape;5105;p6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6" name="Google Shape;5106;p6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7" name="Google Shape;5107;p6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8" name="Google Shape;5108;p6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9" name="Google Shape;5109;p6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0" name="Google Shape;5110;p6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1" name="Google Shape;5111;p6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2" name="Google Shape;5112;p6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3" name="Google Shape;5113;p6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4" name="Google Shape;5114;p6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5" name="Google Shape;5115;p6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6" name="Google Shape;5116;p6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7" name="Google Shape;5117;p6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8" name="Google Shape;5118;p6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9" name="Google Shape;5119;p6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0" name="Google Shape;5120;p6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1" name="Google Shape;5121;p6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2" name="Google Shape;5122;p6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3" name="Google Shape;5123;p6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4" name="Google Shape;5124;p6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5" name="Google Shape;5125;p6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6" name="Google Shape;5126;p6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7" name="Google Shape;5127;p6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8" name="Google Shape;5128;p6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9" name="Google Shape;5129;p6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0" name="Google Shape;5130;p6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1" name="Google Shape;5131;p6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2" name="Google Shape;5132;p6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3" name="Google Shape;5133;p6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4" name="Google Shape;5134;p6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5" name="Google Shape;5135;p6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6" name="Google Shape;5136;p6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7" name="Google Shape;5137;p6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8" name="Google Shape;5138;p6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9" name="Google Shape;5139;p6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0" name="Google Shape;5140;p6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1" name="Google Shape;5141;p6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2" name="Google Shape;5142;p6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3" name="Google Shape;5143;p6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4" name="Google Shape;5144;p6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5" name="Google Shape;5145;p6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6" name="Google Shape;5146;p6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7" name="Google Shape;5147;p6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8" name="Google Shape;5148;p6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9" name="Google Shape;5149;p6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0" name="Google Shape;5150;p6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1" name="Google Shape;5151;p6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2" name="Google Shape;5152;p6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3" name="Google Shape;5153;p6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4" name="Google Shape;5154;p6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5" name="Google Shape;5155;p6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6" name="Google Shape;5156;p6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7" name="Google Shape;5157;p6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8" name="Google Shape;5158;p6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9" name="Google Shape;5159;p6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0" name="Google Shape;5160;p6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1" name="Google Shape;5161;p6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2" name="Google Shape;5162;p6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3" name="Google Shape;5163;p6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4" name="Google Shape;5164;p6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5" name="Google Shape;5165;p6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6" name="Google Shape;5166;p6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7" name="Google Shape;5167;p6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8" name="Google Shape;5168;p6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9" name="Google Shape;5169;p6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0" name="Google Shape;5170;p6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1" name="Google Shape;5171;p6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2" name="Google Shape;5172;p6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3" name="Google Shape;5173;p6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4" name="Google Shape;5174;p6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5" name="Google Shape;5175;p6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6" name="Google Shape;5176;p6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7" name="Google Shape;5177;p6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8" name="Google Shape;5178;p6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9" name="Google Shape;5179;p6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0" name="Google Shape;5180;p6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1" name="Google Shape;5181;p6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2" name="Google Shape;5182;p6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3" name="Google Shape;5183;p6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4" name="Google Shape;5184;p6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5" name="Google Shape;5185;p6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6" name="Google Shape;5186;p6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7" name="Google Shape;5187;p6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8" name="Google Shape;5188;p6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9" name="Google Shape;5189;p6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0" name="Google Shape;5190;p6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1" name="Google Shape;5191;p6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2" name="Google Shape;5192;p6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3" name="Google Shape;5193;p6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4" name="Google Shape;5194;p6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5" name="Google Shape;5195;p6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6" name="Google Shape;5196;p6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7" name="Google Shape;5197;p6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8" name="Google Shape;5198;p6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9" name="Google Shape;5199;p6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0" name="Google Shape;5200;p6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1" name="Google Shape;5201;p6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2" name="Google Shape;5202;p6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3" name="Google Shape;5203;p6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4" name="Google Shape;5204;p6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5" name="Google Shape;5205;p6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6" name="Google Shape;5206;p6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7" name="Google Shape;5207;p6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8" name="Google Shape;5208;p6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9" name="Google Shape;5209;p6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0" name="Google Shape;5210;p6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1" name="Google Shape;5211;p6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2" name="Google Shape;5212;p6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3" name="Google Shape;5213;p6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4" name="Google Shape;5214;p6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5" name="Google Shape;5215;p6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6" name="Google Shape;5216;p6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7" name="Google Shape;5217;p6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8" name="Google Shape;5218;p6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9" name="Google Shape;5219;p6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0" name="Google Shape;5220;p6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1" name="Google Shape;5221;p6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2" name="Google Shape;5222;p6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3" name="Google Shape;5223;p6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4" name="Google Shape;5224;p6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5" name="Google Shape;5225;p6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6" name="Google Shape;5226;p6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7" name="Google Shape;5227;p6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8" name="Google Shape;5228;p6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9" name="Google Shape;5229;p6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0" name="Google Shape;5230;p6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1" name="Google Shape;5231;p6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2" name="Google Shape;5232;p6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3" name="Google Shape;5233;p6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4" name="Google Shape;5234;p6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5" name="Google Shape;5235;p6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6" name="Google Shape;5236;p6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7" name="Google Shape;5237;p6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8" name="Google Shape;5238;p6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9" name="Google Shape;5239;p6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0" name="Google Shape;5240;p6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1" name="Google Shape;5241;p6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2" name="Google Shape;5242;p6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3" name="Google Shape;5243;p6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4" name="Google Shape;5244;p6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5" name="Google Shape;5245;p6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6" name="Google Shape;5246;p6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7" name="Google Shape;5247;p6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8" name="Google Shape;5248;p6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9" name="Google Shape;5249;p6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0" name="Google Shape;5250;p6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1" name="Google Shape;5251;p6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2" name="Google Shape;5252;p6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3" name="Google Shape;5253;p6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4" name="Google Shape;5254;p6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5" name="Google Shape;5255;p6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6" name="Google Shape;5256;p6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7" name="Google Shape;5257;p6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8" name="Google Shape;5258;p6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9" name="Google Shape;5259;p6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0" name="Google Shape;5260;p6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1" name="Google Shape;5261;p6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2" name="Google Shape;5262;p6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3" name="Google Shape;5263;p6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4" name="Google Shape;5264;p6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5" name="Google Shape;5265;p6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6" name="Google Shape;5266;p6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7" name="Google Shape;5267;p6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8" name="Google Shape;5268;p6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9" name="Google Shape;5269;p6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0" name="Google Shape;5270;p6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1" name="Google Shape;5271;p6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2" name="Google Shape;5272;p6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3" name="Google Shape;5273;p6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4" name="Google Shape;5274;p6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5" name="Google Shape;5275;p6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6" name="Google Shape;5276;p6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7" name="Google Shape;5277;p6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8" name="Google Shape;5278;p6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9" name="Google Shape;5279;p6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0" name="Google Shape;5280;p6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1" name="Google Shape;5281;p6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2" name="Google Shape;5282;p6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3" name="Google Shape;5283;p6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4" name="Google Shape;5284;p6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5" name="Google Shape;5285;p6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6" name="Google Shape;5286;p6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7" name="Google Shape;5287;p6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8" name="Google Shape;5288;p6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9" name="Google Shape;5289;p6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0" name="Google Shape;5290;p6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1" name="Google Shape;5291;p6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2" name="Google Shape;5292;p6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3" name="Google Shape;5293;p6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4" name="Google Shape;5294;p6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5" name="Google Shape;5295;p6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6" name="Google Shape;5296;p6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7" name="Google Shape;5297;p6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8" name="Google Shape;5298;p6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9" name="Google Shape;5299;p6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0" name="Google Shape;5300;p6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1" name="Google Shape;5301;p6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2" name="Google Shape;5302;p6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3" name="Google Shape;5303;p6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4" name="Google Shape;5304;p6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5" name="Google Shape;5305;p6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6" name="Google Shape;5306;p6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7" name="Google Shape;5307;p6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8" name="Google Shape;5308;p6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9" name="Google Shape;5309;p6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0" name="Google Shape;5310;p6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1" name="Google Shape;5311;p6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2" name="Google Shape;5312;p6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3" name="Google Shape;5313;p6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4" name="Google Shape;5314;p6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5" name="Google Shape;5315;p6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6" name="Google Shape;5316;p6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7" name="Google Shape;5317;p6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8" name="Google Shape;5318;p6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9" name="Google Shape;5319;p6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0" name="Google Shape;5320;p6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1" name="Google Shape;5321;p6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2" name="Google Shape;5322;p6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3" name="Google Shape;5323;p6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4" name="Google Shape;5324;p6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5" name="Google Shape;5325;p6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6" name="Google Shape;5326;p6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7" name="Google Shape;5327;p6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8" name="Google Shape;5328;p6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9" name="Google Shape;5329;p6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0" name="Google Shape;5330;p6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1" name="Google Shape;5331;p6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2" name="Google Shape;5332;p6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3" name="Google Shape;5333;p6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4" name="Google Shape;5334;p6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5" name="Google Shape;5335;p6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6" name="Google Shape;5336;p6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7" name="Google Shape;5337;p6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8" name="Google Shape;5338;p6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9" name="Google Shape;5339;p6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0" name="Google Shape;5340;p6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1" name="Google Shape;5341;p6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2" name="Google Shape;5342;p6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3" name="Google Shape;5343;p6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4" name="Google Shape;5344;p6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5" name="Google Shape;5345;p6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6" name="Google Shape;5346;p6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7" name="Google Shape;5347;p6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8" name="Google Shape;5348;p6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9" name="Google Shape;5349;p6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0" name="Google Shape;5350;p6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1" name="Google Shape;5351;p6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2" name="Google Shape;5352;p6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3" name="Google Shape;5353;p6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4" name="Google Shape;5354;p6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5" name="Google Shape;5355;p6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6" name="Google Shape;5356;p6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7" name="Google Shape;5357;p6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8" name="Google Shape;5358;p6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9" name="Google Shape;5359;p6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0" name="Google Shape;5360;p6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1" name="Google Shape;5361;p6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2" name="Google Shape;5362;p6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3" name="Google Shape;5363;p6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4" name="Google Shape;5364;p6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5" name="Google Shape;5365;p6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6" name="Google Shape;5366;p6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7" name="Google Shape;5367;p6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8" name="Google Shape;5368;p6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9" name="Google Shape;5369;p6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0" name="Google Shape;5370;p6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1" name="Google Shape;5371;p6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2" name="Google Shape;5372;p6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3" name="Google Shape;5373;p6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4" name="Google Shape;5374;p6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5" name="Google Shape;5375;p6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6" name="Google Shape;5376;p6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7" name="Google Shape;5377;p6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8" name="Google Shape;5378;p6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9" name="Google Shape;5379;p6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0" name="Google Shape;5380;p6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1" name="Google Shape;5381;p6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2" name="Google Shape;5382;p6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3" name="Google Shape;5383;p6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4" name="Google Shape;5384;p6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5" name="Google Shape;5385;p6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6" name="Google Shape;5386;p6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7" name="Google Shape;5387;p6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8" name="Google Shape;5388;p6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9" name="Google Shape;5389;p6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0" name="Google Shape;5390;p6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1" name="Google Shape;5391;p6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2" name="Google Shape;5392;p6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3" name="Google Shape;5393;p6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4" name="Google Shape;5394;p6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5" name="Google Shape;5395;p6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6" name="Google Shape;5396;p6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7" name="Google Shape;5397;p6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8" name="Google Shape;5398;p6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9" name="Google Shape;5399;p6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0" name="Google Shape;5400;p6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1" name="Google Shape;5401;p6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2" name="Google Shape;5402;p6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3" name="Google Shape;5403;p6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4" name="Google Shape;5404;p6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5" name="Google Shape;5405;p6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6" name="Google Shape;5406;p6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7" name="Google Shape;5407;p6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8" name="Google Shape;5408;p6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9" name="Google Shape;5409;p6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0" name="Google Shape;5410;p6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1" name="Google Shape;5411;p6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2" name="Google Shape;5412;p6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3" name="Google Shape;5413;p6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4" name="Google Shape;5414;p6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5" name="Google Shape;5415;p6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6" name="Google Shape;5416;p6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7" name="Google Shape;5417;p6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8" name="Google Shape;5418;p6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9" name="Google Shape;5419;p6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0" name="Google Shape;5420;p6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1" name="Google Shape;5421;p6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2" name="Google Shape;5422;p6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3" name="Google Shape;5423;p6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4" name="Google Shape;5424;p6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5" name="Google Shape;5425;p6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6" name="Google Shape;5426;p6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7" name="Google Shape;5427;p6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8" name="Google Shape;5428;p6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9" name="Google Shape;5429;p6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0" name="Google Shape;5430;p6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1" name="Google Shape;5431;p6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2" name="Google Shape;5432;p6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3" name="Google Shape;5433;p6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4" name="Google Shape;5434;p6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5" name="Google Shape;5435;p6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6" name="Google Shape;5436;p6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7" name="Google Shape;5437;p6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8" name="Google Shape;5438;p6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9" name="Google Shape;5439;p6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0" name="Google Shape;5440;p6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1" name="Google Shape;5441;p6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2" name="Google Shape;5442;p6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3" name="Google Shape;5443;p6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4" name="Google Shape;5444;p6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5" name="Google Shape;5445;p6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6" name="Google Shape;5446;p6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7" name="Google Shape;5447;p6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8" name="Google Shape;5448;p6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9" name="Google Shape;5449;p6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0" name="Google Shape;5450;p6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1" name="Google Shape;5451;p6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2" name="Google Shape;5452;p6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3" name="Google Shape;5453;p6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4" name="Google Shape;5454;p6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5" name="Google Shape;5455;p6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6" name="Google Shape;5456;p6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7" name="Google Shape;5457;p6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8" name="Google Shape;5458;p6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9" name="Google Shape;5459;p6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0" name="Google Shape;5460;p6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1" name="Google Shape;5461;p6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2" name="Google Shape;5462;p6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3" name="Google Shape;5463;p6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4" name="Google Shape;5464;p6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5" name="Google Shape;5465;p6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6" name="Google Shape;5466;p6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7" name="Google Shape;5467;p6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8" name="Google Shape;5468;p6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9" name="Google Shape;5469;p6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0" name="Google Shape;5470;p6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1" name="Google Shape;5471;p6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2" name="Google Shape;5472;p6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3" name="Google Shape;5473;p6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4" name="Google Shape;5474;p6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5" name="Google Shape;5475;p6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6" name="Google Shape;5476;p6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7" name="Google Shape;5477;p6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8" name="Google Shape;5478;p6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9" name="Google Shape;5479;p6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0" name="Google Shape;5480;p6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1" name="Google Shape;5481;p6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2" name="Google Shape;5482;p6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3" name="Google Shape;5483;p6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4" name="Google Shape;5484;p6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5" name="Google Shape;5485;p6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6" name="Google Shape;5486;p6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7" name="Google Shape;5487;p6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8" name="Google Shape;5488;p6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9" name="Google Shape;5489;p6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0" name="Google Shape;5490;p6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1" name="Google Shape;5491;p6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2" name="Google Shape;5492;p6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3" name="Google Shape;5493;p6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4" name="Google Shape;5494;p6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5" name="Google Shape;5495;p6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6" name="Google Shape;5496;p6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7" name="Google Shape;5497;p6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8" name="Google Shape;5498;p6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9" name="Google Shape;5499;p6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0" name="Google Shape;5500;p6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1" name="Google Shape;5501;p6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2" name="Google Shape;5502;p6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3" name="Google Shape;5503;p6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4" name="Google Shape;5504;p6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5" name="Google Shape;5505;p6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6" name="Google Shape;5506;p6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7" name="Google Shape;5507;p6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8" name="Google Shape;5508;p6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9" name="Google Shape;5509;p6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0" name="Google Shape;5510;p6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1" name="Google Shape;5511;p6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2" name="Google Shape;5512;p6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3" name="Google Shape;5513;p6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4" name="Google Shape;5514;p6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5" name="Google Shape;5515;p6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6" name="Google Shape;5516;p6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7" name="Google Shape;5517;p6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8" name="Google Shape;5518;p6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9" name="Google Shape;5519;p6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0" name="Google Shape;5520;p6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1" name="Google Shape;5521;p6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2" name="Google Shape;5522;p6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3" name="Google Shape;5523;p6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4" name="Google Shape;5524;p6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5" name="Google Shape;5525;p6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6" name="Google Shape;5526;p6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7" name="Google Shape;5527;p6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8" name="Google Shape;5528;p6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9" name="Google Shape;5529;p6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0" name="Google Shape;5530;p6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1" name="Google Shape;5531;p6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2" name="Google Shape;5532;p6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3" name="Google Shape;5533;p6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4" name="Google Shape;5534;p6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5" name="Google Shape;5535;p6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6" name="Google Shape;5536;p6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7" name="Google Shape;5537;p6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8" name="Google Shape;5538;p6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9" name="Google Shape;5539;p6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0" name="Google Shape;5540;p6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1" name="Google Shape;5541;p6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2" name="Google Shape;5542;p6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3" name="Google Shape;5543;p6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4" name="Google Shape;5544;p6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5" name="Google Shape;5545;p6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6" name="Google Shape;5546;p6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7" name="Google Shape;5547;p6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8" name="Google Shape;5548;p6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9" name="Google Shape;5549;p6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0" name="Google Shape;5550;p6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1" name="Google Shape;5551;p6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2" name="Google Shape;5552;p6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3" name="Google Shape;5553;p6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4" name="Google Shape;5554;p6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5" name="Google Shape;5555;p6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6" name="Google Shape;5556;p6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7" name="Google Shape;5557;p6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8" name="Google Shape;5558;p6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9" name="Google Shape;5559;p6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0" name="Google Shape;5560;p6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1" name="Google Shape;5561;p6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2" name="Google Shape;5562;p6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3" name="Google Shape;5563;p6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4" name="Google Shape;5564;p6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5" name="Google Shape;5565;p6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6" name="Google Shape;5566;p6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7" name="Google Shape;5567;p6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8" name="Google Shape;5568;p6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9" name="Google Shape;5569;p6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0" name="Google Shape;5570;p6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1" name="Google Shape;5571;p6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2" name="Google Shape;5572;p6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3" name="Google Shape;5573;p6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4" name="Google Shape;5574;p6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5" name="Google Shape;5575;p6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6" name="Google Shape;5576;p6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7" name="Google Shape;5577;p6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8" name="Google Shape;5578;p6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9" name="Google Shape;5579;p6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0" name="Google Shape;5580;p6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6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6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6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6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5" name="Google Shape;5585;p6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6" name="Google Shape;5586;p6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7" name="Google Shape;5587;p6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8" name="Google Shape;5588;p6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9" name="Google Shape;5589;p6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0" name="Google Shape;5590;p6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1" name="Google Shape;5591;p6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2" name="Google Shape;5592;p6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3" name="Google Shape;5593;p6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4" name="Google Shape;5594;p6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5" name="Google Shape;5595;p6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6" name="Google Shape;5596;p6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7" name="Google Shape;5597;p6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8" name="Google Shape;5598;p6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9" name="Google Shape;5599;p6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0" name="Google Shape;5600;p6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1" name="Google Shape;5601;p6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2" name="Google Shape;5602;p6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3" name="Google Shape;5603;p6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4" name="Google Shape;5604;p6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5" name="Google Shape;5605;p6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6" name="Google Shape;5606;p6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7" name="Google Shape;5607;p6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8" name="Google Shape;5608;p6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9" name="Google Shape;5609;p6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0" name="Google Shape;5610;p6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1" name="Google Shape;5611;p6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2" name="Google Shape;5612;p6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3" name="Google Shape;5613;p6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4" name="Google Shape;5614;p6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5" name="Google Shape;5615;p6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6" name="Google Shape;5616;p6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7" name="Google Shape;5617;p6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8" name="Google Shape;5618;p6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9" name="Google Shape;5619;p6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0" name="Google Shape;5620;p6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1" name="Google Shape;5621;p6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2" name="Google Shape;5622;p6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3" name="Google Shape;5623;p6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4" name="Google Shape;5624;p6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5" name="Google Shape;5625;p6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6" name="Google Shape;5626;p6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7" name="Google Shape;5627;p6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8" name="Google Shape;5628;p6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9" name="Google Shape;5629;p6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0" name="Google Shape;5630;p6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1" name="Google Shape;5631;p6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2" name="Google Shape;5632;p6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3" name="Google Shape;5633;p6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4" name="Google Shape;5634;p6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5" name="Google Shape;5635;p6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6" name="Google Shape;5636;p6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7" name="Google Shape;5637;p6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8" name="Google Shape;5638;p6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9" name="Google Shape;5639;p6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0" name="Google Shape;5640;p6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1" name="Google Shape;5641;p6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2" name="Google Shape;5642;p6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3" name="Google Shape;5643;p6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4" name="Google Shape;5644;p6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5" name="Google Shape;5645;p6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6" name="Google Shape;5646;p6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7" name="Google Shape;5647;p6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8" name="Google Shape;5648;p6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9" name="Google Shape;5649;p6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0" name="Google Shape;5650;p6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1" name="Google Shape;5651;p6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2" name="Google Shape;5652;p6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3" name="Google Shape;5653;p6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4" name="Google Shape;5654;p6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5" name="Google Shape;5655;p6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6" name="Google Shape;5656;p6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7" name="Google Shape;5657;p6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8" name="Google Shape;5658;p6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9" name="Google Shape;5659;p6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0" name="Google Shape;5660;p6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1" name="Google Shape;5661;p6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2" name="Google Shape;5662;p6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3" name="Google Shape;5663;p6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4" name="Google Shape;5664;p6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5" name="Google Shape;5665;p6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6" name="Google Shape;5666;p6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7" name="Google Shape;5667;p6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8" name="Google Shape;5668;p6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9" name="Google Shape;5669;p6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0" name="Google Shape;5670;p6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1" name="Google Shape;5671;p6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2" name="Google Shape;5672;p6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3" name="Google Shape;5673;p6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4" name="Google Shape;5674;p6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5" name="Google Shape;5675;p6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6" name="Google Shape;5676;p6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7" name="Google Shape;5677;p6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8" name="Google Shape;5678;p6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9" name="Google Shape;5679;p6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0" name="Google Shape;5680;p6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1" name="Google Shape;5681;p6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2" name="Google Shape;5682;p6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3" name="Google Shape;5683;p6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4" name="Google Shape;5684;p6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5" name="Google Shape;5685;p6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6" name="Google Shape;5686;p6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7" name="Google Shape;5687;p6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8" name="Google Shape;5688;p6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9" name="Google Shape;5689;p6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0" name="Google Shape;5690;p6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1" name="Google Shape;5691;p6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2" name="Google Shape;5692;p6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3" name="Google Shape;5693;p6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4" name="Google Shape;5694;p6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5" name="Google Shape;5695;p6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6" name="Google Shape;5696;p6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7" name="Google Shape;5697;p6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8" name="Google Shape;5698;p6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9" name="Google Shape;5699;p6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0" name="Google Shape;5700;p6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1" name="Google Shape;5701;p6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2" name="Google Shape;5702;p6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3" name="Google Shape;5703;p6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4" name="Google Shape;5704;p6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5" name="Google Shape;5705;p6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6" name="Google Shape;5706;p6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7" name="Google Shape;5707;p6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8" name="Google Shape;5708;p6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9" name="Google Shape;5709;p6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0" name="Google Shape;5710;p6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1" name="Google Shape;5711;p6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2" name="Google Shape;5712;p6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3" name="Google Shape;5713;p6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4" name="Google Shape;5714;p6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5" name="Google Shape;5715;p6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6" name="Google Shape;5716;p6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7" name="Google Shape;5717;p6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8" name="Google Shape;5718;p6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9" name="Google Shape;5719;p6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0" name="Google Shape;5720;p6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1" name="Google Shape;5721;p6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2" name="Google Shape;5722;p6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3" name="Google Shape;5723;p6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4" name="Google Shape;5724;p6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5" name="Google Shape;5725;p6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6" name="Google Shape;5726;p6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7" name="Google Shape;5727;p6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8" name="Google Shape;5728;p6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9" name="Google Shape;5729;p6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0" name="Google Shape;5730;p6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1" name="Google Shape;5731;p6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2" name="Google Shape;5732;p6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3" name="Google Shape;5733;p6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4" name="Google Shape;5734;p6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5" name="Google Shape;5735;p6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6" name="Google Shape;5736;p6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7" name="Google Shape;5737;p6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8" name="Google Shape;5738;p6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9" name="Google Shape;5739;p6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0" name="Google Shape;5740;p6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1" name="Google Shape;5741;p6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2" name="Google Shape;5742;p6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3" name="Google Shape;5743;p6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4" name="Google Shape;5744;p6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5" name="Google Shape;5745;p6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6" name="Google Shape;5746;p6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7" name="Google Shape;5747;p6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8" name="Google Shape;5748;p6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9" name="Google Shape;5749;p6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0" name="Google Shape;5750;p6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1" name="Google Shape;5751;p6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2" name="Google Shape;5752;p6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3" name="Google Shape;5753;p6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4" name="Google Shape;5754;p6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5" name="Google Shape;5755;p6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6" name="Google Shape;5756;p6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7" name="Google Shape;5757;p6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8" name="Google Shape;5758;p6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9" name="Google Shape;5759;p6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0" name="Google Shape;5760;p6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1" name="Google Shape;5761;p6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2" name="Google Shape;5762;p6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3" name="Google Shape;5763;p6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4" name="Google Shape;5764;p6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5" name="Google Shape;5765;p6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6" name="Google Shape;5766;p6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7" name="Google Shape;5767;p6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8" name="Google Shape;5768;p6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9" name="Google Shape;5769;p6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0" name="Google Shape;5770;p6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1" name="Google Shape;5771;p6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2" name="Google Shape;5772;p6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3" name="Google Shape;5773;p6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4" name="Google Shape;5774;p6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5" name="Google Shape;5775;p6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6" name="Google Shape;5776;p6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7" name="Google Shape;5777;p6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8" name="Google Shape;5778;p6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9" name="Google Shape;5779;p6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0" name="Google Shape;5780;p6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1" name="Google Shape;5781;p6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2" name="Google Shape;5782;p6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3" name="Google Shape;5783;p6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4" name="Google Shape;5784;p6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5" name="Google Shape;5785;p6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6" name="Google Shape;5786;p6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7" name="Google Shape;5787;p6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8" name="Google Shape;5788;p6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9" name="Google Shape;5789;p6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0" name="Google Shape;5790;p6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1" name="Google Shape;5791;p6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2" name="Google Shape;5792;p6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3" name="Google Shape;5793;p6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4" name="Google Shape;5794;p6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5" name="Google Shape;5795;p6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6" name="Google Shape;5796;p6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7" name="Google Shape;5797;p6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8" name="Google Shape;5798;p6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9" name="Google Shape;5799;p6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0" name="Google Shape;5800;p6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1" name="Google Shape;5801;p6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2" name="Google Shape;5802;p6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3" name="Google Shape;5803;p6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4" name="Google Shape;5804;p6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5" name="Google Shape;5805;p6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6" name="Google Shape;5806;p6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7" name="Google Shape;5807;p6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8" name="Google Shape;5808;p6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9" name="Google Shape;5809;p6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0" name="Google Shape;5810;p6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1" name="Google Shape;5811;p6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2" name="Google Shape;5812;p6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3" name="Google Shape;5813;p6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4" name="Google Shape;5814;p6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5" name="Google Shape;5815;p6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6" name="Google Shape;5816;p6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7" name="Google Shape;5817;p6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8" name="Google Shape;5818;p6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9" name="Google Shape;5819;p6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0" name="Google Shape;5820;p6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1" name="Google Shape;5821;p6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2" name="Google Shape;5822;p6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3" name="Google Shape;5823;p6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4" name="Google Shape;5824;p6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5" name="Google Shape;5825;p6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6" name="Google Shape;5826;p6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7" name="Google Shape;5827;p6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8" name="Google Shape;5828;p6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9" name="Google Shape;5829;p6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0" name="Google Shape;5830;p6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1" name="Google Shape;5831;p6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2" name="Google Shape;5832;p6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3" name="Google Shape;5833;p6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4" name="Google Shape;5834;p6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5" name="Google Shape;5835;p6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6" name="Google Shape;5836;p6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7" name="Google Shape;5837;p6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8" name="Google Shape;5838;p6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9" name="Google Shape;5839;p6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0" name="Google Shape;5840;p6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1" name="Google Shape;5841;p6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2" name="Google Shape;5842;p6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3" name="Google Shape;5843;p6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4" name="Google Shape;5844;p6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5" name="Google Shape;5845;p6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6" name="Google Shape;5846;p6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7" name="Google Shape;5847;p6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8" name="Google Shape;5848;p6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9" name="Google Shape;5849;p6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0" name="Google Shape;5850;p6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1" name="Google Shape;5851;p6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2" name="Google Shape;5852;p6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3" name="Google Shape;5853;p6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4" name="Google Shape;5854;p6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5" name="Google Shape;5855;p6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6" name="Google Shape;5856;p6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7" name="Google Shape;5857;p6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8" name="Google Shape;5858;p6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9" name="Google Shape;5859;p6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0" name="Google Shape;5860;p6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1" name="Google Shape;5861;p6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2" name="Google Shape;5862;p6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3" name="Google Shape;5863;p6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4" name="Google Shape;5864;p6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5" name="Google Shape;5865;p6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6" name="Google Shape;5866;p6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7" name="Google Shape;5867;p6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8" name="Google Shape;5868;p6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9" name="Google Shape;5869;p6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0" name="Google Shape;5870;p6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1" name="Google Shape;5871;p6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2" name="Google Shape;5872;p6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3" name="Google Shape;5873;p6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4" name="Google Shape;5874;p6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5" name="Google Shape;5875;p6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6" name="Google Shape;5876;p6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7" name="Google Shape;5877;p6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8" name="Google Shape;5878;p6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9" name="Google Shape;5879;p6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0" name="Google Shape;5880;p6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1" name="Google Shape;5881;p6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2" name="Google Shape;5882;p6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3" name="Google Shape;5883;p6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4" name="Google Shape;5884;p6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5" name="Google Shape;5885;p6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6" name="Google Shape;5886;p6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7" name="Google Shape;5887;p6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8" name="Google Shape;5888;p6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9" name="Google Shape;5889;p6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0" name="Google Shape;5890;p6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1" name="Google Shape;5891;p6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2" name="Google Shape;5892;p6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3" name="Google Shape;5893;p6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4" name="Google Shape;5894;p6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5" name="Google Shape;5895;p6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6" name="Google Shape;5896;p6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7" name="Google Shape;5897;p6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8" name="Google Shape;5898;p6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9" name="Google Shape;5899;p6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0" name="Google Shape;5900;p6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1" name="Google Shape;5901;p6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2" name="Google Shape;5902;p6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3" name="Google Shape;5903;p6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4" name="Google Shape;5904;p6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5" name="Google Shape;5905;p6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6" name="Google Shape;5906;p6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7" name="Google Shape;5907;p6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8" name="Google Shape;5908;p6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9" name="Google Shape;5909;p6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0" name="Google Shape;5910;p6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1" name="Google Shape;5911;p6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2" name="Google Shape;5912;p6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3" name="Google Shape;5913;p6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4" name="Google Shape;5914;p6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5" name="Google Shape;5915;p6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6" name="Google Shape;5916;p6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7" name="Google Shape;5917;p6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8" name="Google Shape;5918;p6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9" name="Google Shape;5919;p6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0" name="Google Shape;5920;p6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1" name="Google Shape;5921;p6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2" name="Google Shape;5922;p6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3" name="Google Shape;5923;p6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4" name="Google Shape;5924;p6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5" name="Google Shape;5925;p6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6" name="Google Shape;5926;p6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7" name="Google Shape;5927;p6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8" name="Google Shape;5928;p6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9" name="Google Shape;5929;p6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0" name="Google Shape;5930;p6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1" name="Google Shape;5931;p6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2" name="Google Shape;5932;p6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3" name="Google Shape;5933;p6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4" name="Google Shape;5934;p6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5" name="Google Shape;5935;p6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6" name="Google Shape;5936;p6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7" name="Google Shape;5937;p6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8" name="Google Shape;5938;p6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9" name="Google Shape;5939;p6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0" name="Google Shape;5940;p6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1" name="Google Shape;5941;p6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2" name="Google Shape;5942;p6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3" name="Google Shape;5943;p6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4" name="Google Shape;5944;p6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5" name="Google Shape;5945;p6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6" name="Google Shape;5946;p6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7" name="Google Shape;5947;p6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8" name="Google Shape;5948;p6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9" name="Google Shape;5949;p6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0" name="Google Shape;5950;p6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1" name="Google Shape;5951;p6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2" name="Google Shape;5952;p6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3" name="Google Shape;5953;p6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4" name="Google Shape;5954;p6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5" name="Google Shape;5955;p6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6" name="Google Shape;5956;p6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7" name="Google Shape;5957;p6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8" name="Google Shape;5958;p6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9" name="Google Shape;5959;p6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0" name="Google Shape;5960;p6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1" name="Google Shape;5961;p6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2" name="Google Shape;5962;p6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3" name="Google Shape;5963;p6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4" name="Google Shape;5964;p6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5" name="Google Shape;5965;p6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6" name="Google Shape;5966;p6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7" name="Google Shape;5967;p6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8" name="Google Shape;5968;p6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9" name="Google Shape;5969;p6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0" name="Google Shape;5970;p6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1" name="Google Shape;5971;p6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2" name="Google Shape;5972;p6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3" name="Google Shape;5973;p6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4" name="Google Shape;5974;p6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5" name="Google Shape;5975;p6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6" name="Google Shape;5976;p6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7" name="Google Shape;5977;p6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8" name="Google Shape;5978;p6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9" name="Google Shape;5979;p6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0" name="Google Shape;5980;p6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1" name="Google Shape;5981;p6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2" name="Google Shape;5982;p6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3" name="Google Shape;5983;p6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4" name="Google Shape;5984;p6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5" name="Google Shape;5985;p6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6" name="Google Shape;5986;p6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7" name="Google Shape;5987;p6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8" name="Google Shape;5988;p6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9" name="Google Shape;5989;p6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0" name="Google Shape;5990;p6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1" name="Google Shape;5991;p6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2" name="Google Shape;5992;p6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3" name="Google Shape;5993;p6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4" name="Google Shape;5994;p6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5" name="Google Shape;5995;p6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6" name="Google Shape;5996;p6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7" name="Google Shape;5997;p6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8" name="Google Shape;5998;p6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9" name="Google Shape;5999;p6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0" name="Google Shape;6000;p6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1" name="Google Shape;6001;p6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2" name="Google Shape;6002;p6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3" name="Google Shape;6003;p6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4" name="Google Shape;6004;p6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5" name="Google Shape;6005;p6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6" name="Google Shape;6006;p6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7" name="Google Shape;6007;p6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8" name="Google Shape;6008;p6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9" name="Google Shape;6009;p6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0" name="Google Shape;6010;p6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1" name="Google Shape;6011;p6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2" name="Google Shape;6012;p6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3" name="Google Shape;6013;p6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4" name="Google Shape;6014;p6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5" name="Google Shape;6015;p6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6" name="Google Shape;6016;p6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7" name="Google Shape;6017;p6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8" name="Google Shape;6018;p6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9" name="Google Shape;6019;p6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0" name="Google Shape;6020;p6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1" name="Google Shape;6021;p6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2" name="Google Shape;6022;p6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3" name="Google Shape;6023;p6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4" name="Google Shape;6024;p6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5" name="Google Shape;6025;p6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6" name="Google Shape;6026;p6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7" name="Google Shape;6027;p6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8" name="Google Shape;6028;p6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9" name="Google Shape;6029;p6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0" name="Google Shape;6030;p6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1" name="Google Shape;6031;p6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2" name="Google Shape;6032;p6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3" name="Google Shape;6033;p6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4" name="Google Shape;6034;p6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5" name="Google Shape;6035;p6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6" name="Google Shape;6036;p6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7" name="Google Shape;6037;p6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8" name="Google Shape;6038;p6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9" name="Google Shape;6039;p6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0" name="Google Shape;6040;p6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1" name="Google Shape;6041;p6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2" name="Google Shape;6042;p6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3" name="Google Shape;6043;p6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4" name="Google Shape;6044;p6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5" name="Google Shape;6045;p6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6" name="Google Shape;6046;p6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7" name="Google Shape;6047;p6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8" name="Google Shape;6048;p6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9" name="Google Shape;6049;p6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0" name="Google Shape;6050;p6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1" name="Google Shape;6051;p6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2" name="Google Shape;6052;p6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3" name="Google Shape;6053;p6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4" name="Google Shape;6054;p6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5" name="Google Shape;6055;p6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6" name="Google Shape;6056;p6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7" name="Google Shape;6057;p6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8" name="Google Shape;6058;p6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9" name="Google Shape;6059;p6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0" name="Google Shape;6060;p6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1" name="Google Shape;6061;p6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2" name="Google Shape;6062;p6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3" name="Google Shape;6063;p6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4" name="Google Shape;6064;p6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5" name="Google Shape;6065;p6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6" name="Google Shape;6066;p6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7" name="Google Shape;6067;p6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8" name="Google Shape;6068;p6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9" name="Google Shape;6069;p6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0" name="Google Shape;6070;p6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1" name="Google Shape;6071;p6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2" name="Google Shape;6072;p6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3" name="Google Shape;6073;p6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4" name="Google Shape;6074;p6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5" name="Google Shape;6075;p6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6" name="Google Shape;6076;p6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7" name="Google Shape;6077;p6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8" name="Google Shape;6078;p6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9" name="Google Shape;6079;p6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0" name="Google Shape;6080;p6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1" name="Google Shape;6081;p6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2" name="Google Shape;6082;p6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3" name="Google Shape;6083;p6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4" name="Google Shape;6084;p6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5" name="Google Shape;6085;p6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6" name="Google Shape;6086;p6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7" name="Google Shape;6087;p6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8" name="Google Shape;6088;p6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9" name="Google Shape;6089;p6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0" name="Google Shape;6090;p6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1" name="Google Shape;6091;p6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2" name="Google Shape;6092;p6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3" name="Google Shape;6093;p6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4" name="Google Shape;6094;p6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5" name="Google Shape;6095;p6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6" name="Google Shape;6096;p6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7" name="Google Shape;6097;p6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8" name="Google Shape;6098;p6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9" name="Google Shape;6099;p6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0" name="Google Shape;6100;p6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1" name="Google Shape;6101;p6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2" name="Google Shape;6102;p6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3" name="Google Shape;6103;p6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4" name="Google Shape;6104;p6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5" name="Google Shape;6105;p6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6" name="Google Shape;6106;p6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7" name="Google Shape;6107;p6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8" name="Google Shape;6108;p6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9" name="Google Shape;6109;p6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0" name="Google Shape;6110;p6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1" name="Google Shape;6111;p6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2" name="Google Shape;6112;p6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3" name="Google Shape;6113;p6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4" name="Google Shape;6114;p6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5" name="Google Shape;6115;p6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6" name="Google Shape;6116;p6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7" name="Google Shape;6117;p6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8" name="Google Shape;6118;p6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9" name="Google Shape;6119;p6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0" name="Google Shape;6120;p6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1" name="Google Shape;6121;p6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2" name="Google Shape;6122;p6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3" name="Google Shape;6123;p6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4" name="Google Shape;6124;p6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5" name="Google Shape;6125;p6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6" name="Google Shape;6126;p6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7" name="Google Shape;6127;p6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8" name="Google Shape;6128;p6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9" name="Google Shape;6129;p6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0" name="Google Shape;6130;p6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1" name="Google Shape;6131;p6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2" name="Google Shape;6132;p6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3" name="Google Shape;6133;p6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4" name="Google Shape;6134;p6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5" name="Google Shape;6135;p6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6" name="Google Shape;6136;p6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7" name="Google Shape;6137;p6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8" name="Google Shape;6138;p6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9" name="Google Shape;6139;p6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0" name="Google Shape;6140;p6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1" name="Google Shape;6141;p6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2" name="Google Shape;6142;p6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3" name="Google Shape;6143;p6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4" name="Google Shape;6144;p6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5" name="Google Shape;6145;p6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6" name="Google Shape;6146;p6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7" name="Google Shape;6147;p6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8" name="Google Shape;6148;p6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9" name="Google Shape;6149;p6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0" name="Google Shape;6150;p6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1" name="Google Shape;6151;p6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2" name="Google Shape;6152;p6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3" name="Google Shape;6153;p6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4" name="Google Shape;6154;p6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5" name="Google Shape;6155;p6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6" name="Google Shape;6156;p6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7" name="Google Shape;6157;p6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8" name="Google Shape;6158;p6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9" name="Google Shape;6159;p6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0" name="Google Shape;6160;p6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1" name="Google Shape;6161;p6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2" name="Google Shape;6162;p6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3" name="Google Shape;6163;p6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4" name="Google Shape;6164;p6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5" name="Google Shape;6165;p6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6" name="Google Shape;6166;p6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7" name="Google Shape;6167;p6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8" name="Google Shape;6168;p6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9" name="Google Shape;6169;p6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0" name="Google Shape;6170;p6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1" name="Google Shape;6171;p6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2" name="Google Shape;6172;p6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3" name="Google Shape;6173;p6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4" name="Google Shape;6174;p6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5" name="Google Shape;6175;p6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6" name="Google Shape;6176;p6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7" name="Google Shape;6177;p6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8" name="Google Shape;6178;p6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9" name="Google Shape;6179;p6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0" name="Google Shape;6180;p6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1" name="Google Shape;6181;p6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2" name="Google Shape;6182;p6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3" name="Google Shape;6183;p6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4" name="Google Shape;6184;p6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5" name="Google Shape;6185;p6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6" name="Google Shape;6186;p6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7" name="Google Shape;6187;p6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8" name="Google Shape;6188;p6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9" name="Google Shape;6189;p6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0" name="Google Shape;6190;p6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1" name="Google Shape;6191;p6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2" name="Google Shape;6192;p6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3" name="Google Shape;6193;p6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4" name="Google Shape;6194;p6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5" name="Google Shape;6195;p6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6" name="Google Shape;6196;p6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7" name="Google Shape;6197;p6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8" name="Google Shape;6198;p6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9" name="Google Shape;6199;p6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0" name="Google Shape;6200;p6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1" name="Google Shape;6201;p6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2" name="Google Shape;6202;p6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3" name="Google Shape;6203;p6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4" name="Google Shape;6204;p6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5" name="Google Shape;6205;p6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6" name="Google Shape;6206;p6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7" name="Google Shape;6207;p6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8" name="Google Shape;6208;p6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9" name="Google Shape;6209;p6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0" name="Google Shape;6210;p6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1" name="Google Shape;6211;p6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2" name="Google Shape;6212;p6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3" name="Google Shape;6213;p6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4" name="Google Shape;6214;p6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5" name="Google Shape;6215;p6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6" name="Google Shape;6216;p6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7" name="Google Shape;6217;p6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8" name="Google Shape;6218;p6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9" name="Google Shape;6219;p6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0" name="Google Shape;6220;p6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1" name="Google Shape;6221;p6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2" name="Google Shape;6222;p6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3" name="Google Shape;6223;p6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4" name="Google Shape;6224;p6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5" name="Google Shape;6225;p6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6" name="Google Shape;6226;p6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7" name="Google Shape;6227;p6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8" name="Google Shape;6228;p6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9" name="Google Shape;6229;p6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0" name="Google Shape;6230;p6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1" name="Google Shape;6231;p6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2" name="Google Shape;6232;p6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3" name="Google Shape;6233;p6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4" name="Google Shape;6234;p6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5" name="Google Shape;6235;p6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6" name="Google Shape;6236;p6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7" name="Google Shape;6237;p6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8" name="Google Shape;6238;p6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9" name="Google Shape;6239;p6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0" name="Google Shape;6240;p6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1" name="Google Shape;6241;p6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2" name="Google Shape;6242;p6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3" name="Google Shape;6243;p6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4" name="Google Shape;6244;p6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5" name="Google Shape;6245;p6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6" name="Google Shape;6246;p6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7" name="Google Shape;6247;p6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8" name="Google Shape;6248;p6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9" name="Google Shape;6249;p6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0" name="Google Shape;6250;p6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1" name="Google Shape;6251;p6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2" name="Google Shape;6252;p6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3" name="Google Shape;6253;p6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4" name="Google Shape;6254;p6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5" name="Google Shape;6255;p6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6" name="Google Shape;6256;p6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7" name="Google Shape;6257;p6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8" name="Google Shape;6258;p6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9" name="Google Shape;6259;p6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0" name="Google Shape;6260;p6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1" name="Google Shape;6261;p6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2" name="Google Shape;6262;p6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3" name="Google Shape;6263;p6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4" name="Google Shape;6264;p6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5" name="Google Shape;6265;p6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6" name="Google Shape;6266;p6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7" name="Google Shape;6267;p6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8" name="Google Shape;6268;p6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9" name="Google Shape;6269;p6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0" name="Google Shape;6270;p6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1" name="Google Shape;6271;p6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2" name="Google Shape;6272;p6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3" name="Google Shape;6273;p6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4" name="Google Shape;6274;p6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5" name="Google Shape;6275;p6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6" name="Google Shape;6276;p6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7" name="Google Shape;6277;p6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8" name="Google Shape;6278;p6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9" name="Google Shape;6279;p6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0" name="Google Shape;6280;p6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1" name="Google Shape;6281;p6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2" name="Google Shape;6282;p6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3" name="Google Shape;6283;p6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4" name="Google Shape;6284;p6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5" name="Google Shape;6285;p6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6" name="Google Shape;6286;p6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7" name="Google Shape;6287;p6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8" name="Google Shape;6288;p6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9" name="Google Shape;6289;p6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0" name="Google Shape;6290;p6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1" name="Google Shape;6291;p6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2" name="Google Shape;6292;p6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3" name="Google Shape;6293;p6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4" name="Google Shape;6294;p6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5" name="Google Shape;6295;p6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6" name="Google Shape;6296;p6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7" name="Google Shape;6297;p6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8" name="Google Shape;6298;p6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9" name="Google Shape;6299;p6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0" name="Google Shape;6300;p6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1" name="Google Shape;6301;p6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2" name="Google Shape;6302;p6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3" name="Google Shape;6303;p6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4" name="Google Shape;6304;p6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5" name="Google Shape;6305;p6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6" name="Google Shape;6306;p6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7" name="Google Shape;6307;p6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8" name="Google Shape;6308;p6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9" name="Google Shape;6309;p6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0" name="Google Shape;6310;p6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1" name="Google Shape;6311;p6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2" name="Google Shape;6312;p6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3" name="Google Shape;6313;p6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4" name="Google Shape;6314;p6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5" name="Google Shape;6315;p6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6" name="Google Shape;6316;p6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7" name="Google Shape;6317;p6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8" name="Google Shape;6318;p6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9" name="Google Shape;6319;p6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0" name="Google Shape;6320;p6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1" name="Google Shape;6321;p6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2" name="Google Shape;6322;p6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3" name="Google Shape;6323;p6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4" name="Google Shape;6324;p6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5" name="Google Shape;6325;p6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6" name="Google Shape;6326;p6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7" name="Google Shape;6327;p6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8" name="Google Shape;6328;p6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9" name="Google Shape;6329;p6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0" name="Google Shape;6330;p6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1" name="Google Shape;6331;p6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2" name="Google Shape;6332;p6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3" name="Google Shape;6333;p6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4" name="Google Shape;6334;p6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5" name="Google Shape;6335;p6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6" name="Google Shape;6336;p6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7" name="Google Shape;6337;p6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8" name="Google Shape;6338;p6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9" name="Google Shape;6339;p6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0" name="Google Shape;6340;p6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1" name="Google Shape;6341;p6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2" name="Google Shape;6342;p6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3" name="Google Shape;6343;p6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4" name="Google Shape;6344;p6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5" name="Google Shape;6345;p6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6" name="Google Shape;6346;p6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7" name="Google Shape;6347;p6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8" name="Google Shape;6348;p6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9" name="Google Shape;6349;p6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0" name="Google Shape;6350;p6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1" name="Google Shape;6351;p6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2" name="Google Shape;6352;p6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3" name="Google Shape;6353;p6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4" name="Google Shape;6354;p6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5" name="Google Shape;6355;p6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6" name="Google Shape;6356;p6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7" name="Google Shape;6357;p6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8" name="Google Shape;6358;p6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9" name="Google Shape;6359;p6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0" name="Google Shape;6360;p6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1" name="Google Shape;6361;p6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2" name="Google Shape;6362;p6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3" name="Google Shape;6363;p6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4" name="Google Shape;6364;p6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5" name="Google Shape;6365;p6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6" name="Google Shape;6366;p6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7" name="Google Shape;6367;p6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8" name="Google Shape;6368;p6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9" name="Google Shape;6369;p6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0" name="Google Shape;6370;p6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1" name="Google Shape;6371;p6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2" name="Google Shape;6372;p6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3" name="Google Shape;6373;p6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4" name="Google Shape;6374;p6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5" name="Google Shape;6375;p6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6" name="Google Shape;6376;p6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7" name="Google Shape;6377;p6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8" name="Google Shape;6378;p6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9" name="Google Shape;6379;p6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0" name="Google Shape;6380;p6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1" name="Google Shape;6381;p6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2" name="Google Shape;6382;p6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3" name="Google Shape;6383;p6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4" name="Google Shape;6384;p6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5" name="Google Shape;6385;p6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6" name="Google Shape;6386;p6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7" name="Google Shape;6387;p6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8" name="Google Shape;6388;p6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9" name="Google Shape;6389;p6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0" name="Google Shape;6390;p6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1" name="Google Shape;6391;p6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2" name="Google Shape;6392;p6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3" name="Google Shape;6393;p6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4" name="Google Shape;6394;p6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5" name="Google Shape;6395;p6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6" name="Google Shape;6396;p6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7" name="Google Shape;6397;p6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8" name="Google Shape;6398;p6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9" name="Google Shape;6399;p6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0" name="Google Shape;6400;p6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1" name="Google Shape;6401;p6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2" name="Google Shape;6402;p6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3" name="Google Shape;6403;p6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4" name="Google Shape;6404;p6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5" name="Google Shape;6405;p6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6" name="Google Shape;6406;p6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7" name="Google Shape;6407;p6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8" name="Google Shape;6408;p6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9" name="Google Shape;6409;p6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0" name="Google Shape;6410;p6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1" name="Google Shape;6411;p6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2" name="Google Shape;6412;p6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3" name="Google Shape;6413;p6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4" name="Google Shape;6414;p6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5" name="Google Shape;6415;p6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6" name="Google Shape;6416;p6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7" name="Google Shape;6417;p6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8" name="Google Shape;6418;p6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9" name="Google Shape;6419;p6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0" name="Google Shape;6420;p6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1" name="Google Shape;6421;p6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2" name="Google Shape;6422;p6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3" name="Google Shape;6423;p6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4" name="Google Shape;6424;p6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5" name="Google Shape;6425;p6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6" name="Google Shape;6426;p6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7" name="Google Shape;6427;p6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8" name="Google Shape;6428;p6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9" name="Google Shape;6429;p6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0" name="Google Shape;6430;p6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1" name="Google Shape;6431;p6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2" name="Google Shape;6432;p6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3" name="Google Shape;6433;p6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4" name="Google Shape;6434;p6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5" name="Google Shape;6435;p6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6" name="Google Shape;6436;p6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7" name="Google Shape;6437;p6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8" name="Google Shape;6438;p6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9" name="Google Shape;6439;p6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0" name="Google Shape;6440;p6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1" name="Google Shape;6441;p6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2" name="Google Shape;6442;p6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3" name="Google Shape;6443;p6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4" name="Google Shape;6444;p6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5" name="Google Shape;6445;p6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6" name="Google Shape;6446;p6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7" name="Google Shape;6447;p6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8" name="Google Shape;6448;p6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9" name="Google Shape;6449;p6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0" name="Google Shape;6450;p6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1" name="Google Shape;6451;p6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2" name="Google Shape;6452;p6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3" name="Google Shape;6453;p6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4" name="Google Shape;6454;p6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5" name="Google Shape;6455;p6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6" name="Google Shape;6456;p6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7" name="Google Shape;6457;p6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8" name="Google Shape;6458;p6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9" name="Google Shape;6459;p6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0" name="Google Shape;6460;p6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1" name="Google Shape;6461;p6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2" name="Google Shape;6462;p6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3" name="Google Shape;6463;p6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4" name="Google Shape;6464;p6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5" name="Google Shape;6465;p6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6" name="Google Shape;6466;p6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7" name="Google Shape;6467;p6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8" name="Google Shape;6468;p6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9" name="Google Shape;6469;p6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0" name="Google Shape;6470;p6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1" name="Google Shape;6471;p6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2" name="Google Shape;6472;p6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3" name="Google Shape;6473;p6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4" name="Google Shape;6474;p6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5" name="Google Shape;6475;p6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6" name="Google Shape;6476;p6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7" name="Google Shape;6477;p6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8" name="Google Shape;6478;p6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9" name="Google Shape;6479;p6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0" name="Google Shape;6480;p6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1" name="Google Shape;6481;p6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2" name="Google Shape;6482;p6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3" name="Google Shape;6483;p6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4" name="Google Shape;6484;p6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5" name="Google Shape;6485;p6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6" name="Google Shape;6486;p6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7" name="Google Shape;6487;p6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8" name="Google Shape;6488;p6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9" name="Google Shape;6489;p6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0" name="Google Shape;6490;p6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1" name="Google Shape;6491;p6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2" name="Google Shape;6492;p6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3" name="Google Shape;6493;p6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4" name="Google Shape;6494;p6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5" name="Google Shape;6495;p6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6" name="Google Shape;6496;p6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7" name="Google Shape;6497;p6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8" name="Google Shape;6498;p6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9" name="Google Shape;6499;p6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0" name="Google Shape;6500;p6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1" name="Google Shape;6501;p6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2" name="Google Shape;6502;p6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3" name="Google Shape;6503;p6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4" name="Google Shape;6504;p6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5" name="Google Shape;6505;p6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6" name="Google Shape;6506;p6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7" name="Google Shape;6507;p6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8" name="Google Shape;6508;p6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9" name="Google Shape;6509;p6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0" name="Google Shape;6510;p6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1" name="Google Shape;6511;p6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2" name="Google Shape;6512;p6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3" name="Google Shape;6513;p6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4" name="Google Shape;6514;p6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5" name="Google Shape;6515;p6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6" name="Google Shape;6516;p6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7" name="Google Shape;6517;p6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8" name="Google Shape;6518;p6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9" name="Google Shape;6519;p6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0" name="Google Shape;6520;p6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1" name="Google Shape;6521;p6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2" name="Google Shape;6522;p6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3" name="Google Shape;6523;p6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4" name="Google Shape;6524;p6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5" name="Google Shape;6525;p6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6" name="Google Shape;6526;p6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7" name="Google Shape;6527;p6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8" name="Google Shape;6528;p6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9" name="Google Shape;6529;p6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0" name="Google Shape;6530;p6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1" name="Google Shape;6531;p6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2" name="Google Shape;6532;p6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3" name="Google Shape;6533;p6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4" name="Google Shape;6534;p6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5" name="Google Shape;6535;p6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6" name="Google Shape;6536;p6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7" name="Google Shape;6537;p6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8" name="Google Shape;6538;p6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9" name="Google Shape;6539;p6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0" name="Google Shape;6540;p6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1" name="Google Shape;6541;p6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2" name="Google Shape;6542;p6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3" name="Google Shape;6543;p6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4" name="Google Shape;6544;p6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5" name="Google Shape;6545;p6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6" name="Google Shape;6546;p6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7" name="Google Shape;6547;p6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8" name="Google Shape;6548;p6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9" name="Google Shape;6549;p6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0" name="Google Shape;6550;p6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1" name="Google Shape;6551;p6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2" name="Google Shape;6552;p6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3" name="Google Shape;6553;p6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4" name="Google Shape;6554;p6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5" name="Google Shape;6555;p6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6" name="Google Shape;6556;p6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7" name="Google Shape;6557;p6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8" name="Google Shape;6558;p6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9" name="Google Shape;6559;p6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0" name="Google Shape;6560;p6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1" name="Google Shape;6561;p6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2" name="Google Shape;6562;p6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3" name="Google Shape;6563;p6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4" name="Google Shape;6564;p6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5" name="Google Shape;6565;p6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6" name="Google Shape;6566;p6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7" name="Google Shape;6567;p6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8" name="Google Shape;6568;p6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9" name="Google Shape;6569;p6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0" name="Google Shape;6570;p6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1" name="Google Shape;6571;p6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2" name="Google Shape;6572;p6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3" name="Google Shape;6573;p6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4" name="Google Shape;6574;p6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5" name="Google Shape;6575;p6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6" name="Google Shape;6576;p6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7" name="Google Shape;6577;p6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8" name="Google Shape;6578;p6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9" name="Google Shape;6579;p6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0" name="Google Shape;6580;p6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1" name="Google Shape;6581;p6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2" name="Google Shape;6582;p6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3" name="Google Shape;6583;p6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4" name="Google Shape;6584;p6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5" name="Google Shape;6585;p6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6" name="Google Shape;6586;p6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7" name="Google Shape;6587;p6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8" name="Google Shape;6588;p6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9" name="Google Shape;6589;p6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0" name="Google Shape;6590;p6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1" name="Google Shape;6591;p6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2" name="Google Shape;6592;p6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3" name="Google Shape;6593;p6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4" name="Google Shape;6594;p6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5" name="Google Shape;6595;p6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6" name="Google Shape;6596;p6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7" name="Google Shape;6597;p6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8" name="Google Shape;6598;p6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9" name="Google Shape;6599;p6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0" name="Google Shape;6600;p6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1" name="Google Shape;6601;p6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2" name="Google Shape;6602;p6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3" name="Google Shape;6603;p6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4" name="Google Shape;6604;p6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5" name="Google Shape;6605;p6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6" name="Google Shape;6606;p6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7" name="Google Shape;6607;p6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8" name="Google Shape;6608;p6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9" name="Google Shape;6609;p6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0" name="Google Shape;6610;p6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1" name="Google Shape;6611;p6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2" name="Google Shape;6612;p6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3" name="Google Shape;6613;p6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4" name="Google Shape;6614;p6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5" name="Google Shape;6615;p6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6" name="Google Shape;6616;p6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7" name="Google Shape;6617;p6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8" name="Google Shape;6618;p6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9" name="Google Shape;6619;p6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0" name="Google Shape;6620;p6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1" name="Google Shape;6621;p6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2" name="Google Shape;6622;p6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3" name="Google Shape;6623;p6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4" name="Google Shape;6624;p6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5" name="Google Shape;6625;p6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6" name="Google Shape;6626;p6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7" name="Google Shape;6627;p6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8" name="Google Shape;6628;p6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9" name="Google Shape;6629;p6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0" name="Google Shape;6630;p6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1" name="Google Shape;6631;p6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2" name="Google Shape;6632;p6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3" name="Google Shape;6633;p6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4" name="Google Shape;6634;p6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5" name="Google Shape;6635;p6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6" name="Google Shape;6636;p6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7" name="Google Shape;6637;p6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8" name="Google Shape;6638;p6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9" name="Google Shape;6639;p6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0" name="Google Shape;6640;p6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1" name="Google Shape;6641;p6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2" name="Google Shape;6642;p6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3" name="Google Shape;6643;p6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4" name="Google Shape;6644;p6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5" name="Google Shape;6645;p6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6" name="Google Shape;6646;p6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7" name="Google Shape;6647;p6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8" name="Google Shape;6648;p6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9" name="Google Shape;6649;p6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0" name="Google Shape;6650;p6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1" name="Google Shape;6651;p6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2" name="Google Shape;6652;p6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3" name="Google Shape;6653;p6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4" name="Google Shape;6654;p6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5" name="Google Shape;6655;p6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6" name="Google Shape;6656;p6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7" name="Google Shape;6657;p6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8" name="Google Shape;6658;p6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9" name="Google Shape;6659;p6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0" name="Google Shape;6660;p6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1" name="Google Shape;6661;p6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2" name="Google Shape;6662;p6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3" name="Google Shape;6663;p6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4" name="Google Shape;6664;p6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5" name="Google Shape;6665;p6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6" name="Google Shape;6666;p6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7" name="Google Shape;6667;p6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8" name="Google Shape;6668;p6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9" name="Google Shape;6669;p6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0" name="Google Shape;6670;p6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1" name="Google Shape;6671;p6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2" name="Google Shape;6672;p6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3" name="Google Shape;6673;p6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4" name="Google Shape;6674;p6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5" name="Google Shape;6675;p6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6" name="Google Shape;6676;p6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7" name="Google Shape;6677;p6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8" name="Google Shape;6678;p6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9" name="Google Shape;6679;p6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0" name="Google Shape;6680;p6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1" name="Google Shape;6681;p6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2" name="Google Shape;6682;p6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3" name="Google Shape;6683;p6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4" name="Google Shape;6684;p6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5" name="Google Shape;6685;p6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6" name="Google Shape;6686;p6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7" name="Google Shape;6687;p6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8" name="Google Shape;6688;p6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9" name="Google Shape;6689;p6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0" name="Google Shape;6690;p6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1" name="Google Shape;6691;p6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2" name="Google Shape;6692;p6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3" name="Google Shape;6693;p6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4" name="Google Shape;6694;p6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5" name="Google Shape;6695;p6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6" name="Google Shape;6696;p6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7" name="Google Shape;6697;p6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8" name="Google Shape;6698;p6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9" name="Google Shape;6699;p6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0" name="Google Shape;6700;p6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1" name="Google Shape;6701;p6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2" name="Google Shape;6702;p6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3" name="Google Shape;6703;p6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4" name="Google Shape;6704;p6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5" name="Google Shape;6705;p6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6" name="Google Shape;6706;p6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7" name="Google Shape;6707;p6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8" name="Google Shape;6708;p6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9" name="Google Shape;6709;p6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0" name="Google Shape;6710;p6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1" name="Google Shape;6711;p6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2" name="Google Shape;6712;p6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3" name="Google Shape;6713;p6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4" name="Google Shape;6714;p6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5" name="Google Shape;6715;p6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6" name="Google Shape;6716;p6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7" name="Google Shape;6717;p6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8" name="Google Shape;6718;p6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9" name="Google Shape;6719;p6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0" name="Google Shape;6720;p6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1" name="Google Shape;6721;p6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2" name="Google Shape;6722;p6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3" name="Google Shape;6723;p6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4" name="Google Shape;6724;p6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5" name="Google Shape;6725;p6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6" name="Google Shape;6726;p6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7" name="Google Shape;6727;p6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8" name="Google Shape;6728;p6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9" name="Google Shape;6729;p6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0" name="Google Shape;6730;p6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1" name="Google Shape;6731;p6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2" name="Google Shape;6732;p6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3" name="Google Shape;6733;p6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4" name="Google Shape;6734;p6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5" name="Google Shape;6735;p6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6" name="Google Shape;6736;p6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7" name="Google Shape;6737;p6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8" name="Google Shape;6738;p6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9" name="Google Shape;6739;p6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0" name="Google Shape;6740;p6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1" name="Google Shape;6741;p6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2" name="Google Shape;6742;p6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3" name="Google Shape;6743;p6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4" name="Google Shape;6744;p6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5" name="Google Shape;6745;p6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6" name="Google Shape;6746;p6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7" name="Google Shape;6747;p6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8" name="Google Shape;6748;p6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9" name="Google Shape;6749;p6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0" name="Google Shape;6750;p6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1" name="Google Shape;6751;p6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2" name="Google Shape;6752;p6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3" name="Google Shape;6753;p6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4" name="Google Shape;6754;p6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5" name="Google Shape;6755;p6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6" name="Google Shape;6756;p6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7" name="Google Shape;6757;p6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8" name="Google Shape;6758;p6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9" name="Google Shape;6759;p6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0" name="Google Shape;6760;p6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1" name="Google Shape;6761;p6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2" name="Google Shape;6762;p6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3" name="Google Shape;6763;p6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4" name="Google Shape;6764;p6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5" name="Google Shape;6765;p6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6" name="Google Shape;6766;p6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7" name="Google Shape;6767;p6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8" name="Google Shape;6768;p6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9" name="Google Shape;6769;p6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0" name="Google Shape;6770;p6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1" name="Google Shape;6771;p6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2" name="Google Shape;6772;p6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3" name="Google Shape;6773;p6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4" name="Google Shape;6774;p6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5" name="Google Shape;6775;p6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6" name="Google Shape;6776;p6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7" name="Google Shape;6777;p6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8" name="Google Shape;6778;p6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9" name="Google Shape;6779;p6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0" name="Google Shape;6780;p6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1" name="Google Shape;6781;p6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2" name="Google Shape;6782;p6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3" name="Google Shape;6783;p6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4" name="Google Shape;6784;p6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5" name="Google Shape;6785;p6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6" name="Google Shape;6786;p6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7" name="Google Shape;6787;p6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8" name="Google Shape;6788;p6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9" name="Google Shape;6789;p6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0" name="Google Shape;6790;p6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1" name="Google Shape;6791;p6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2" name="Google Shape;6792;p6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3" name="Google Shape;6793;p6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4" name="Google Shape;6794;p6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5" name="Google Shape;6795;p6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6" name="Google Shape;6796;p6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7" name="Google Shape;6797;p6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8" name="Google Shape;6798;p6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9" name="Google Shape;6799;p6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0" name="Google Shape;6800;p6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1" name="Google Shape;6801;p6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2" name="Google Shape;6802;p6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3" name="Google Shape;6803;p6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4" name="Google Shape;6804;p6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5" name="Google Shape;6805;p6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6" name="Google Shape;6806;p6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7" name="Google Shape;6807;p6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8" name="Google Shape;6808;p6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9" name="Google Shape;6809;p6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0" name="Google Shape;6810;p6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1" name="Google Shape;6811;p6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2" name="Google Shape;6812;p6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3" name="Google Shape;6813;p6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4" name="Google Shape;6814;p6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5" name="Google Shape;6815;p6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6" name="Google Shape;6816;p6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7" name="Google Shape;6817;p6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8" name="Google Shape;6818;p6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9" name="Google Shape;6819;p6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0" name="Google Shape;6820;p6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1" name="Google Shape;6821;p6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2" name="Google Shape;6822;p6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3" name="Google Shape;6823;p6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4" name="Google Shape;6824;p6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5" name="Google Shape;6825;p6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6" name="Google Shape;6826;p6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7" name="Google Shape;6827;p6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8" name="Google Shape;6828;p6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9" name="Google Shape;6829;p6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0" name="Google Shape;6830;p6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1" name="Google Shape;6831;p6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2" name="Google Shape;6832;p6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3" name="Google Shape;6833;p6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4" name="Google Shape;6834;p6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5" name="Google Shape;6835;p6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6" name="Google Shape;6836;p6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7" name="Google Shape;6837;p6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8" name="Google Shape;6838;p6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9" name="Google Shape;6839;p6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0" name="Google Shape;6840;p6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1" name="Google Shape;6841;p6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2" name="Google Shape;6842;p6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3" name="Google Shape;6843;p6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4" name="Google Shape;6844;p6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5" name="Google Shape;6845;p6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6" name="Google Shape;6846;p6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7" name="Google Shape;6847;p6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8" name="Google Shape;6848;p6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9" name="Google Shape;6849;p6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0" name="Google Shape;6850;p6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1" name="Google Shape;6851;p6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2" name="Google Shape;6852;p6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3" name="Google Shape;6853;p6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4" name="Google Shape;6854;p6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5" name="Google Shape;6855;p6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6" name="Google Shape;6856;p6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7" name="Google Shape;6857;p6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58" name="Google Shape;6858;p61"/>
          <p:cNvGrpSpPr/>
          <p:nvPr/>
        </p:nvGrpSpPr>
        <p:grpSpPr>
          <a:xfrm>
            <a:off x="3597785" y="3065882"/>
            <a:ext cx="2241344" cy="1330656"/>
            <a:chOff x="3597785" y="3065882"/>
            <a:chExt cx="2241344" cy="1330656"/>
          </a:xfrm>
        </p:grpSpPr>
        <p:grpSp>
          <p:nvGrpSpPr>
            <p:cNvPr id="6859" name="Google Shape;6859;p61"/>
            <p:cNvGrpSpPr/>
            <p:nvPr/>
          </p:nvGrpSpPr>
          <p:grpSpPr>
            <a:xfrm>
              <a:off x="5296908" y="3937355"/>
              <a:ext cx="143198" cy="32380"/>
              <a:chOff x="5296908" y="3937355"/>
              <a:chExt cx="143198" cy="32380"/>
            </a:xfrm>
          </p:grpSpPr>
          <p:sp>
            <p:nvSpPr>
              <p:cNvPr id="6860" name="Google Shape;6860;p61"/>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61" name="Google Shape;6861;p61"/>
              <p:cNvGrpSpPr/>
              <p:nvPr/>
            </p:nvGrpSpPr>
            <p:grpSpPr>
              <a:xfrm>
                <a:off x="5402331" y="3937355"/>
                <a:ext cx="37776" cy="32380"/>
                <a:chOff x="5402331" y="3937355"/>
                <a:chExt cx="37776" cy="32380"/>
              </a:xfrm>
            </p:grpSpPr>
            <p:sp>
              <p:nvSpPr>
                <p:cNvPr id="6862" name="Google Shape;6862;p61"/>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3" name="Google Shape;6863;p61"/>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64" name="Google Shape;6864;p61"/>
              <p:cNvGrpSpPr/>
              <p:nvPr/>
            </p:nvGrpSpPr>
            <p:grpSpPr>
              <a:xfrm>
                <a:off x="5296908" y="3937355"/>
                <a:ext cx="37783" cy="32380"/>
                <a:chOff x="5296908" y="3937355"/>
                <a:chExt cx="37783" cy="32380"/>
              </a:xfrm>
            </p:grpSpPr>
            <p:sp>
              <p:nvSpPr>
                <p:cNvPr id="6865" name="Google Shape;6865;p61"/>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6" name="Google Shape;6866;p61"/>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867" name="Google Shape;6867;p61"/>
            <p:cNvGrpSpPr/>
            <p:nvPr/>
          </p:nvGrpSpPr>
          <p:grpSpPr>
            <a:xfrm>
              <a:off x="4724163" y="3119631"/>
              <a:ext cx="120838" cy="84218"/>
              <a:chOff x="4724163" y="3119631"/>
              <a:chExt cx="120838" cy="84218"/>
            </a:xfrm>
          </p:grpSpPr>
          <p:grpSp>
            <p:nvGrpSpPr>
              <p:cNvPr id="6868" name="Google Shape;6868;p61"/>
              <p:cNvGrpSpPr/>
              <p:nvPr/>
            </p:nvGrpSpPr>
            <p:grpSpPr>
              <a:xfrm>
                <a:off x="4746712" y="3132773"/>
                <a:ext cx="86869" cy="56424"/>
                <a:chOff x="4746712" y="3132773"/>
                <a:chExt cx="86869" cy="56424"/>
              </a:xfrm>
            </p:grpSpPr>
            <p:sp>
              <p:nvSpPr>
                <p:cNvPr id="6869" name="Google Shape;6869;p61"/>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0" name="Google Shape;6870;p61"/>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71" name="Google Shape;6871;p61"/>
              <p:cNvGrpSpPr/>
              <p:nvPr/>
            </p:nvGrpSpPr>
            <p:grpSpPr>
              <a:xfrm>
                <a:off x="4773634" y="3143336"/>
                <a:ext cx="37776" cy="32451"/>
                <a:chOff x="4773634" y="3143336"/>
                <a:chExt cx="37776" cy="32451"/>
              </a:xfrm>
            </p:grpSpPr>
            <p:sp>
              <p:nvSpPr>
                <p:cNvPr id="6872" name="Google Shape;6872;p61"/>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3" name="Google Shape;6873;p61"/>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74" name="Google Shape;6874;p61"/>
              <p:cNvGrpSpPr/>
              <p:nvPr/>
            </p:nvGrpSpPr>
            <p:grpSpPr>
              <a:xfrm>
                <a:off x="4724163" y="3131248"/>
                <a:ext cx="37776" cy="32459"/>
                <a:chOff x="4724163" y="3131248"/>
                <a:chExt cx="37776" cy="32459"/>
              </a:xfrm>
            </p:grpSpPr>
            <p:sp>
              <p:nvSpPr>
                <p:cNvPr id="6875" name="Google Shape;6875;p61"/>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6" name="Google Shape;6876;p61"/>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77" name="Google Shape;6877;p61"/>
              <p:cNvGrpSpPr/>
              <p:nvPr/>
            </p:nvGrpSpPr>
            <p:grpSpPr>
              <a:xfrm>
                <a:off x="4755081" y="3176054"/>
                <a:ext cx="32357" cy="27795"/>
                <a:chOff x="4755081" y="3176054"/>
                <a:chExt cx="32357" cy="27795"/>
              </a:xfrm>
            </p:grpSpPr>
            <p:sp>
              <p:nvSpPr>
                <p:cNvPr id="6878" name="Google Shape;6878;p61"/>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9" name="Google Shape;6879;p61"/>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80" name="Google Shape;6880;p61"/>
              <p:cNvGrpSpPr/>
              <p:nvPr/>
            </p:nvGrpSpPr>
            <p:grpSpPr>
              <a:xfrm>
                <a:off x="4812550" y="3119631"/>
                <a:ext cx="32451" cy="27803"/>
                <a:chOff x="4812550" y="3119631"/>
                <a:chExt cx="32451" cy="27803"/>
              </a:xfrm>
            </p:grpSpPr>
            <p:sp>
              <p:nvSpPr>
                <p:cNvPr id="6881" name="Google Shape;6881;p61"/>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2" name="Google Shape;6882;p61"/>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883" name="Google Shape;6883;p61"/>
            <p:cNvGrpSpPr/>
            <p:nvPr/>
          </p:nvGrpSpPr>
          <p:grpSpPr>
            <a:xfrm>
              <a:off x="5382826" y="4027197"/>
              <a:ext cx="268967" cy="250422"/>
              <a:chOff x="5382826" y="4027197"/>
              <a:chExt cx="268967" cy="250422"/>
            </a:xfrm>
          </p:grpSpPr>
          <p:grpSp>
            <p:nvGrpSpPr>
              <p:cNvPr id="6884" name="Google Shape;6884;p61"/>
              <p:cNvGrpSpPr/>
              <p:nvPr/>
            </p:nvGrpSpPr>
            <p:grpSpPr>
              <a:xfrm>
                <a:off x="5405280" y="4042510"/>
                <a:ext cx="237570" cy="218647"/>
                <a:chOff x="5405280" y="4042510"/>
                <a:chExt cx="237570" cy="218647"/>
              </a:xfrm>
            </p:grpSpPr>
            <p:sp>
              <p:nvSpPr>
                <p:cNvPr id="6885" name="Google Shape;6885;p61"/>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6" name="Google Shape;6886;p61"/>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7" name="Google Shape;6887;p61"/>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8" name="Google Shape;6888;p61"/>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9" name="Google Shape;6889;p61"/>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0" name="Google Shape;6890;p61"/>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91" name="Google Shape;6891;p61"/>
              <p:cNvGrpSpPr/>
              <p:nvPr/>
            </p:nvGrpSpPr>
            <p:grpSpPr>
              <a:xfrm>
                <a:off x="5382826" y="4125549"/>
                <a:ext cx="37776" cy="32380"/>
                <a:chOff x="5382826" y="4125549"/>
                <a:chExt cx="37776" cy="32380"/>
              </a:xfrm>
            </p:grpSpPr>
            <p:sp>
              <p:nvSpPr>
                <p:cNvPr id="6892" name="Google Shape;6892;p61"/>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3" name="Google Shape;6893;p61"/>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94" name="Google Shape;6894;p61"/>
              <p:cNvGrpSpPr/>
              <p:nvPr/>
            </p:nvGrpSpPr>
            <p:grpSpPr>
              <a:xfrm>
                <a:off x="5475680" y="4195587"/>
                <a:ext cx="37783" cy="32364"/>
                <a:chOff x="5475680" y="4195587"/>
                <a:chExt cx="37783" cy="32364"/>
              </a:xfrm>
            </p:grpSpPr>
            <p:sp>
              <p:nvSpPr>
                <p:cNvPr id="6895" name="Google Shape;6895;p61"/>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6" name="Google Shape;6896;p61"/>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97" name="Google Shape;6897;p61"/>
              <p:cNvGrpSpPr/>
              <p:nvPr/>
            </p:nvGrpSpPr>
            <p:grpSpPr>
              <a:xfrm>
                <a:off x="5532575" y="4027197"/>
                <a:ext cx="33308" cy="32262"/>
                <a:chOff x="5532575" y="4027197"/>
                <a:chExt cx="33308" cy="32262"/>
              </a:xfrm>
            </p:grpSpPr>
            <p:sp>
              <p:nvSpPr>
                <p:cNvPr id="6898" name="Google Shape;6898;p61"/>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9" name="Google Shape;6899;p61"/>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00" name="Google Shape;6900;p61"/>
              <p:cNvGrpSpPr/>
              <p:nvPr/>
            </p:nvGrpSpPr>
            <p:grpSpPr>
              <a:xfrm>
                <a:off x="5590706" y="4245348"/>
                <a:ext cx="33497" cy="32270"/>
                <a:chOff x="5590706" y="4245348"/>
                <a:chExt cx="33497" cy="32270"/>
              </a:xfrm>
            </p:grpSpPr>
            <p:sp>
              <p:nvSpPr>
                <p:cNvPr id="6901" name="Google Shape;6901;p61"/>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2" name="Google Shape;6902;p61"/>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03" name="Google Shape;6903;p61"/>
              <p:cNvGrpSpPr/>
              <p:nvPr/>
            </p:nvGrpSpPr>
            <p:grpSpPr>
              <a:xfrm>
                <a:off x="5618681" y="4109677"/>
                <a:ext cx="33112" cy="32357"/>
                <a:chOff x="5618681" y="4109677"/>
                <a:chExt cx="33112" cy="32357"/>
              </a:xfrm>
            </p:grpSpPr>
            <p:sp>
              <p:nvSpPr>
                <p:cNvPr id="6904" name="Google Shape;6904;p61"/>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5" name="Google Shape;6905;p61"/>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06" name="Google Shape;6906;p61"/>
              <p:cNvGrpSpPr/>
              <p:nvPr/>
            </p:nvGrpSpPr>
            <p:grpSpPr>
              <a:xfrm>
                <a:off x="5479298" y="4128262"/>
                <a:ext cx="31405" cy="26906"/>
                <a:chOff x="5479298" y="4128262"/>
                <a:chExt cx="31405" cy="26906"/>
              </a:xfrm>
            </p:grpSpPr>
            <p:sp>
              <p:nvSpPr>
                <p:cNvPr id="6907" name="Google Shape;6907;p61"/>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8" name="Google Shape;6908;p61"/>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09" name="Google Shape;6909;p61"/>
              <p:cNvGrpSpPr/>
              <p:nvPr/>
            </p:nvGrpSpPr>
            <p:grpSpPr>
              <a:xfrm>
                <a:off x="5582903" y="4180116"/>
                <a:ext cx="31499" cy="26898"/>
                <a:chOff x="5582903" y="4180116"/>
                <a:chExt cx="31499" cy="26898"/>
              </a:xfrm>
            </p:grpSpPr>
            <p:sp>
              <p:nvSpPr>
                <p:cNvPr id="6910" name="Google Shape;6910;p61"/>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1" name="Google Shape;6911;p61"/>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912" name="Google Shape;6912;p61"/>
            <p:cNvGrpSpPr/>
            <p:nvPr/>
          </p:nvGrpSpPr>
          <p:grpSpPr>
            <a:xfrm>
              <a:off x="3977681" y="3230323"/>
              <a:ext cx="94584" cy="84085"/>
              <a:chOff x="3977681" y="3230323"/>
              <a:chExt cx="94584" cy="84085"/>
            </a:xfrm>
          </p:grpSpPr>
          <p:grpSp>
            <p:nvGrpSpPr>
              <p:cNvPr id="6913" name="Google Shape;6913;p61"/>
              <p:cNvGrpSpPr/>
              <p:nvPr/>
            </p:nvGrpSpPr>
            <p:grpSpPr>
              <a:xfrm>
                <a:off x="4000135" y="3243041"/>
                <a:ext cx="59570" cy="57186"/>
                <a:chOff x="4000135" y="3243041"/>
                <a:chExt cx="59570" cy="57186"/>
              </a:xfrm>
            </p:grpSpPr>
            <p:sp>
              <p:nvSpPr>
                <p:cNvPr id="6914" name="Google Shape;6914;p61"/>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5" name="Google Shape;6915;p61"/>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6" name="Google Shape;6916;p61"/>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17" name="Google Shape;6917;p61"/>
              <p:cNvGrpSpPr/>
              <p:nvPr/>
            </p:nvGrpSpPr>
            <p:grpSpPr>
              <a:xfrm>
                <a:off x="3977681" y="3245872"/>
                <a:ext cx="37783" cy="32380"/>
                <a:chOff x="3977681" y="3245872"/>
                <a:chExt cx="37783" cy="32380"/>
              </a:xfrm>
            </p:grpSpPr>
            <p:sp>
              <p:nvSpPr>
                <p:cNvPr id="6918" name="Google Shape;6918;p61"/>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9" name="Google Shape;6919;p61"/>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20" name="Google Shape;6920;p61"/>
              <p:cNvGrpSpPr/>
              <p:nvPr/>
            </p:nvGrpSpPr>
            <p:grpSpPr>
              <a:xfrm>
                <a:off x="4040860" y="3262672"/>
                <a:ext cx="31405" cy="27001"/>
                <a:chOff x="4040860" y="3262672"/>
                <a:chExt cx="31405" cy="27001"/>
              </a:xfrm>
            </p:grpSpPr>
            <p:sp>
              <p:nvSpPr>
                <p:cNvPr id="6921" name="Google Shape;6921;p61"/>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2" name="Google Shape;6922;p61"/>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23" name="Google Shape;6923;p61"/>
              <p:cNvGrpSpPr/>
              <p:nvPr/>
            </p:nvGrpSpPr>
            <p:grpSpPr>
              <a:xfrm>
                <a:off x="4021072" y="3230323"/>
                <a:ext cx="31397" cy="26906"/>
                <a:chOff x="4021072" y="3230323"/>
                <a:chExt cx="31397" cy="26906"/>
              </a:xfrm>
            </p:grpSpPr>
            <p:sp>
              <p:nvSpPr>
                <p:cNvPr id="6924" name="Google Shape;6924;p61"/>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5" name="Google Shape;6925;p61"/>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26" name="Google Shape;6926;p61"/>
              <p:cNvGrpSpPr/>
              <p:nvPr/>
            </p:nvGrpSpPr>
            <p:grpSpPr>
              <a:xfrm>
                <a:off x="4001472" y="3287462"/>
                <a:ext cx="31499" cy="26945"/>
                <a:chOff x="4001472" y="3287462"/>
                <a:chExt cx="31499" cy="26945"/>
              </a:xfrm>
            </p:grpSpPr>
            <p:sp>
              <p:nvSpPr>
                <p:cNvPr id="6927" name="Google Shape;6927;p61"/>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8" name="Google Shape;6928;p61"/>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929" name="Google Shape;6929;p61"/>
            <p:cNvGrpSpPr/>
            <p:nvPr/>
          </p:nvGrpSpPr>
          <p:grpSpPr>
            <a:xfrm>
              <a:off x="4084715" y="3258865"/>
              <a:ext cx="184961" cy="137268"/>
              <a:chOff x="4084715" y="3258865"/>
              <a:chExt cx="184961" cy="137268"/>
            </a:xfrm>
          </p:grpSpPr>
          <p:grpSp>
            <p:nvGrpSpPr>
              <p:cNvPr id="6930" name="Google Shape;6930;p61"/>
              <p:cNvGrpSpPr/>
              <p:nvPr/>
            </p:nvGrpSpPr>
            <p:grpSpPr>
              <a:xfrm>
                <a:off x="4107453" y="3271583"/>
                <a:ext cx="153470" cy="110275"/>
                <a:chOff x="4107453" y="3271583"/>
                <a:chExt cx="153470" cy="110275"/>
              </a:xfrm>
            </p:grpSpPr>
            <p:sp>
              <p:nvSpPr>
                <p:cNvPr id="6931" name="Google Shape;6931;p61"/>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2" name="Google Shape;6932;p61"/>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3" name="Google Shape;6933;p61"/>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4" name="Google Shape;6934;p61"/>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35" name="Google Shape;6935;p61"/>
              <p:cNvGrpSpPr/>
              <p:nvPr/>
            </p:nvGrpSpPr>
            <p:grpSpPr>
              <a:xfrm>
                <a:off x="4136947" y="3258865"/>
                <a:ext cx="31499" cy="27001"/>
                <a:chOff x="4136947" y="3258865"/>
                <a:chExt cx="31499" cy="27001"/>
              </a:xfrm>
            </p:grpSpPr>
            <p:sp>
              <p:nvSpPr>
                <p:cNvPr id="6936" name="Google Shape;6936;p61"/>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7" name="Google Shape;6937;p61"/>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38" name="Google Shape;6938;p61"/>
              <p:cNvGrpSpPr/>
              <p:nvPr/>
            </p:nvGrpSpPr>
            <p:grpSpPr>
              <a:xfrm>
                <a:off x="4084715" y="3266478"/>
                <a:ext cx="31468" cy="26898"/>
                <a:chOff x="4084715" y="3266478"/>
                <a:chExt cx="31468" cy="26898"/>
              </a:xfrm>
            </p:grpSpPr>
            <p:sp>
              <p:nvSpPr>
                <p:cNvPr id="6939" name="Google Shape;6939;p61"/>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0" name="Google Shape;6940;p61"/>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41" name="Google Shape;6941;p61"/>
              <p:cNvGrpSpPr/>
              <p:nvPr/>
            </p:nvGrpSpPr>
            <p:grpSpPr>
              <a:xfrm>
                <a:off x="4159213" y="3279849"/>
                <a:ext cx="31405" cy="26945"/>
                <a:chOff x="4159213" y="3279849"/>
                <a:chExt cx="31405" cy="26945"/>
              </a:xfrm>
            </p:grpSpPr>
            <p:sp>
              <p:nvSpPr>
                <p:cNvPr id="6942" name="Google Shape;6942;p61"/>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3" name="Google Shape;6943;p61"/>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44" name="Google Shape;6944;p61"/>
              <p:cNvGrpSpPr/>
              <p:nvPr/>
            </p:nvGrpSpPr>
            <p:grpSpPr>
              <a:xfrm>
                <a:off x="4201550" y="3266502"/>
                <a:ext cx="31405" cy="26883"/>
                <a:chOff x="4201550" y="3266502"/>
                <a:chExt cx="31405" cy="26883"/>
              </a:xfrm>
            </p:grpSpPr>
            <p:sp>
              <p:nvSpPr>
                <p:cNvPr id="6945" name="Google Shape;6945;p61"/>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6" name="Google Shape;6946;p61"/>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47" name="Google Shape;6947;p61"/>
              <p:cNvGrpSpPr/>
              <p:nvPr/>
            </p:nvGrpSpPr>
            <p:grpSpPr>
              <a:xfrm>
                <a:off x="4201550" y="3338278"/>
                <a:ext cx="31405" cy="26930"/>
                <a:chOff x="4201550" y="3338278"/>
                <a:chExt cx="31405" cy="26930"/>
              </a:xfrm>
            </p:grpSpPr>
            <p:sp>
              <p:nvSpPr>
                <p:cNvPr id="6948" name="Google Shape;6948;p61"/>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9" name="Google Shape;6949;p61"/>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50" name="Google Shape;6950;p61"/>
              <p:cNvGrpSpPr/>
              <p:nvPr/>
            </p:nvGrpSpPr>
            <p:grpSpPr>
              <a:xfrm>
                <a:off x="4238272" y="3369132"/>
                <a:ext cx="31405" cy="27001"/>
                <a:chOff x="4238272" y="3369132"/>
                <a:chExt cx="31405" cy="27001"/>
              </a:xfrm>
            </p:grpSpPr>
            <p:sp>
              <p:nvSpPr>
                <p:cNvPr id="6951" name="Google Shape;6951;p61"/>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2" name="Google Shape;6952;p61"/>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953" name="Google Shape;6953;p61"/>
            <p:cNvGrpSpPr/>
            <p:nvPr/>
          </p:nvGrpSpPr>
          <p:grpSpPr>
            <a:xfrm>
              <a:off x="4068639" y="3200169"/>
              <a:ext cx="77643" cy="37272"/>
              <a:chOff x="4068639" y="3200169"/>
              <a:chExt cx="77643" cy="37272"/>
            </a:xfrm>
          </p:grpSpPr>
          <p:sp>
            <p:nvSpPr>
              <p:cNvPr id="6954" name="Google Shape;6954;p61"/>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55" name="Google Shape;6955;p61"/>
              <p:cNvGrpSpPr/>
              <p:nvPr/>
            </p:nvGrpSpPr>
            <p:grpSpPr>
              <a:xfrm>
                <a:off x="4114878" y="3200169"/>
                <a:ext cx="31405" cy="26993"/>
                <a:chOff x="4114878" y="3200169"/>
                <a:chExt cx="31405" cy="26993"/>
              </a:xfrm>
            </p:grpSpPr>
            <p:sp>
              <p:nvSpPr>
                <p:cNvPr id="6956" name="Google Shape;6956;p61"/>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7" name="Google Shape;6957;p61"/>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58" name="Google Shape;6958;p61"/>
              <p:cNvGrpSpPr/>
              <p:nvPr/>
            </p:nvGrpSpPr>
            <p:grpSpPr>
              <a:xfrm>
                <a:off x="4068639" y="3210535"/>
                <a:ext cx="31499" cy="26906"/>
                <a:chOff x="4068639" y="3210535"/>
                <a:chExt cx="31499" cy="26906"/>
              </a:xfrm>
            </p:grpSpPr>
            <p:sp>
              <p:nvSpPr>
                <p:cNvPr id="6959" name="Google Shape;6959;p61"/>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0" name="Google Shape;6960;p61"/>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961" name="Google Shape;6961;p61"/>
            <p:cNvGrpSpPr/>
            <p:nvPr/>
          </p:nvGrpSpPr>
          <p:grpSpPr>
            <a:xfrm>
              <a:off x="3869702" y="3066935"/>
              <a:ext cx="382664" cy="190294"/>
              <a:chOff x="3869702" y="3066935"/>
              <a:chExt cx="382664" cy="190294"/>
            </a:xfrm>
          </p:grpSpPr>
          <p:grpSp>
            <p:nvGrpSpPr>
              <p:cNvPr id="6962" name="Google Shape;6962;p61"/>
              <p:cNvGrpSpPr/>
              <p:nvPr/>
            </p:nvGrpSpPr>
            <p:grpSpPr>
              <a:xfrm>
                <a:off x="3888633" y="3082351"/>
                <a:ext cx="351172" cy="160698"/>
                <a:chOff x="3888633" y="3082351"/>
                <a:chExt cx="351172" cy="160698"/>
              </a:xfrm>
            </p:grpSpPr>
            <p:sp>
              <p:nvSpPr>
                <p:cNvPr id="6963" name="Google Shape;6963;p61"/>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4" name="Google Shape;6964;p61"/>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5" name="Google Shape;6965;p61"/>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6" name="Google Shape;6966;p61"/>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7" name="Google Shape;6967;p61"/>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8" name="Google Shape;6968;p61"/>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69" name="Google Shape;6969;p61"/>
              <p:cNvGrpSpPr/>
              <p:nvPr/>
            </p:nvGrpSpPr>
            <p:grpSpPr>
              <a:xfrm>
                <a:off x="4143703" y="3066935"/>
                <a:ext cx="37783" cy="32357"/>
                <a:chOff x="4143703" y="3066935"/>
                <a:chExt cx="37783" cy="32357"/>
              </a:xfrm>
            </p:grpSpPr>
            <p:sp>
              <p:nvSpPr>
                <p:cNvPr id="6970" name="Google Shape;6970;p61"/>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1" name="Google Shape;6971;p61"/>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72" name="Google Shape;6972;p61"/>
              <p:cNvGrpSpPr/>
              <p:nvPr/>
            </p:nvGrpSpPr>
            <p:grpSpPr>
              <a:xfrm>
                <a:off x="4044565" y="3103563"/>
                <a:ext cx="37783" cy="32451"/>
                <a:chOff x="4044565" y="3103563"/>
                <a:chExt cx="37783" cy="32451"/>
              </a:xfrm>
            </p:grpSpPr>
            <p:sp>
              <p:nvSpPr>
                <p:cNvPr id="6973" name="Google Shape;6973;p61"/>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4" name="Google Shape;6974;p61"/>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75" name="Google Shape;6975;p61"/>
              <p:cNvGrpSpPr/>
              <p:nvPr/>
            </p:nvGrpSpPr>
            <p:grpSpPr>
              <a:xfrm>
                <a:off x="4017454" y="3188237"/>
                <a:ext cx="37776" cy="32357"/>
                <a:chOff x="4017454" y="3188237"/>
                <a:chExt cx="37776" cy="32357"/>
              </a:xfrm>
            </p:grpSpPr>
            <p:sp>
              <p:nvSpPr>
                <p:cNvPr id="6976" name="Google Shape;6976;p61"/>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7" name="Google Shape;6977;p61"/>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78" name="Google Shape;6978;p61"/>
              <p:cNvGrpSpPr/>
              <p:nvPr/>
            </p:nvGrpSpPr>
            <p:grpSpPr>
              <a:xfrm>
                <a:off x="3921548" y="3157509"/>
                <a:ext cx="37783" cy="32357"/>
                <a:chOff x="3921548" y="3157509"/>
                <a:chExt cx="37783" cy="32357"/>
              </a:xfrm>
            </p:grpSpPr>
            <p:sp>
              <p:nvSpPr>
                <p:cNvPr id="6979" name="Google Shape;6979;p61"/>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0" name="Google Shape;6980;p61"/>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81" name="Google Shape;6981;p61"/>
              <p:cNvGrpSpPr/>
              <p:nvPr/>
            </p:nvGrpSpPr>
            <p:grpSpPr>
              <a:xfrm>
                <a:off x="3939056" y="3211620"/>
                <a:ext cx="37783" cy="32380"/>
                <a:chOff x="3939056" y="3211620"/>
                <a:chExt cx="37783" cy="32380"/>
              </a:xfrm>
            </p:grpSpPr>
            <p:sp>
              <p:nvSpPr>
                <p:cNvPr id="6982" name="Google Shape;6982;p61"/>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3" name="Google Shape;6983;p61"/>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84" name="Google Shape;6984;p61"/>
              <p:cNvGrpSpPr/>
              <p:nvPr/>
            </p:nvGrpSpPr>
            <p:grpSpPr>
              <a:xfrm>
                <a:off x="4176240" y="3136965"/>
                <a:ext cx="31405" cy="26930"/>
                <a:chOff x="4176240" y="3136965"/>
                <a:chExt cx="31405" cy="26930"/>
              </a:xfrm>
            </p:grpSpPr>
            <p:sp>
              <p:nvSpPr>
                <p:cNvPr id="6985" name="Google Shape;6985;p61"/>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6" name="Google Shape;6986;p61"/>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87" name="Google Shape;6987;p61"/>
              <p:cNvGrpSpPr/>
              <p:nvPr/>
            </p:nvGrpSpPr>
            <p:grpSpPr>
              <a:xfrm>
                <a:off x="4133148" y="3152593"/>
                <a:ext cx="31499" cy="27001"/>
                <a:chOff x="4133148" y="3152593"/>
                <a:chExt cx="31499" cy="27001"/>
              </a:xfrm>
            </p:grpSpPr>
            <p:sp>
              <p:nvSpPr>
                <p:cNvPr id="6988" name="Google Shape;6988;p61"/>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9" name="Google Shape;6989;p61"/>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90" name="Google Shape;6990;p61"/>
              <p:cNvGrpSpPr/>
              <p:nvPr/>
            </p:nvGrpSpPr>
            <p:grpSpPr>
              <a:xfrm>
                <a:off x="4220866" y="3073534"/>
                <a:ext cx="31499" cy="26898"/>
                <a:chOff x="4220866" y="3073534"/>
                <a:chExt cx="31499" cy="26898"/>
              </a:xfrm>
            </p:grpSpPr>
            <p:sp>
              <p:nvSpPr>
                <p:cNvPr id="6991" name="Google Shape;6991;p61"/>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2" name="Google Shape;6992;p61"/>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93" name="Google Shape;6993;p61"/>
              <p:cNvGrpSpPr/>
              <p:nvPr/>
            </p:nvGrpSpPr>
            <p:grpSpPr>
              <a:xfrm>
                <a:off x="3869702" y="3230323"/>
                <a:ext cx="31499" cy="26906"/>
                <a:chOff x="3869702" y="3230323"/>
                <a:chExt cx="31499" cy="26906"/>
              </a:xfrm>
            </p:grpSpPr>
            <p:sp>
              <p:nvSpPr>
                <p:cNvPr id="6994" name="Google Shape;6994;p61"/>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5" name="Google Shape;6995;p61"/>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996" name="Google Shape;6996;p61"/>
            <p:cNvGrpSpPr/>
            <p:nvPr/>
          </p:nvGrpSpPr>
          <p:grpSpPr>
            <a:xfrm>
              <a:off x="4271383" y="3065882"/>
              <a:ext cx="304556" cy="341663"/>
              <a:chOff x="4271383" y="3065882"/>
              <a:chExt cx="304556" cy="341663"/>
            </a:xfrm>
          </p:grpSpPr>
          <p:grpSp>
            <p:nvGrpSpPr>
              <p:cNvPr id="6997" name="Google Shape;6997;p61"/>
              <p:cNvGrpSpPr/>
              <p:nvPr/>
            </p:nvGrpSpPr>
            <p:grpSpPr>
              <a:xfrm>
                <a:off x="4293838" y="3078639"/>
                <a:ext cx="269353" cy="311973"/>
                <a:chOff x="4293838" y="3078639"/>
                <a:chExt cx="269353" cy="311973"/>
              </a:xfrm>
            </p:grpSpPr>
            <p:sp>
              <p:nvSpPr>
                <p:cNvPr id="6998" name="Google Shape;6998;p61"/>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9" name="Google Shape;6999;p61"/>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0" name="Google Shape;7000;p61"/>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1" name="Google Shape;7001;p61"/>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2" name="Google Shape;7002;p61"/>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3" name="Google Shape;7003;p61"/>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4" name="Google Shape;7004;p61"/>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5" name="Google Shape;7005;p61"/>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6" name="Google Shape;7006;p61"/>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7" name="Google Shape;7007;p61"/>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8" name="Google Shape;7008;p61"/>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9" name="Google Shape;7009;p61"/>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0" name="Google Shape;7010;p61"/>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1" name="Google Shape;7011;p61"/>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2" name="Google Shape;7012;p61"/>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3" name="Google Shape;7013;p61"/>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4" name="Google Shape;7014;p61"/>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15" name="Google Shape;7015;p61"/>
              <p:cNvGrpSpPr/>
              <p:nvPr/>
            </p:nvGrpSpPr>
            <p:grpSpPr>
              <a:xfrm>
                <a:off x="4538164" y="3342061"/>
                <a:ext cx="37776" cy="32380"/>
                <a:chOff x="4538164" y="3342061"/>
                <a:chExt cx="37776" cy="32380"/>
              </a:xfrm>
            </p:grpSpPr>
            <p:sp>
              <p:nvSpPr>
                <p:cNvPr id="7016" name="Google Shape;7016;p61"/>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7" name="Google Shape;7017;p61"/>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18" name="Google Shape;7018;p61"/>
              <p:cNvGrpSpPr/>
              <p:nvPr/>
            </p:nvGrpSpPr>
            <p:grpSpPr>
              <a:xfrm>
                <a:off x="4271383" y="3194742"/>
                <a:ext cx="37783" cy="32420"/>
                <a:chOff x="4271383" y="3194742"/>
                <a:chExt cx="37783" cy="32420"/>
              </a:xfrm>
            </p:grpSpPr>
            <p:sp>
              <p:nvSpPr>
                <p:cNvPr id="7019" name="Google Shape;7019;p61"/>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0" name="Google Shape;7020;p61"/>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21" name="Google Shape;7021;p61"/>
              <p:cNvGrpSpPr/>
              <p:nvPr/>
            </p:nvGrpSpPr>
            <p:grpSpPr>
              <a:xfrm>
                <a:off x="4284416" y="3084058"/>
                <a:ext cx="37783" cy="32357"/>
                <a:chOff x="4284416" y="3084058"/>
                <a:chExt cx="37783" cy="32357"/>
              </a:xfrm>
            </p:grpSpPr>
            <p:sp>
              <p:nvSpPr>
                <p:cNvPr id="7022" name="Google Shape;7022;p61"/>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3" name="Google Shape;7023;p61"/>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24" name="Google Shape;7024;p61"/>
              <p:cNvGrpSpPr/>
              <p:nvPr/>
            </p:nvGrpSpPr>
            <p:grpSpPr>
              <a:xfrm>
                <a:off x="4478697" y="3297561"/>
                <a:ext cx="37776" cy="32451"/>
                <a:chOff x="4478697" y="3297561"/>
                <a:chExt cx="37776" cy="32451"/>
              </a:xfrm>
            </p:grpSpPr>
            <p:sp>
              <p:nvSpPr>
                <p:cNvPr id="7025" name="Google Shape;7025;p61"/>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6" name="Google Shape;7026;p61"/>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27" name="Google Shape;7027;p61"/>
              <p:cNvGrpSpPr/>
              <p:nvPr/>
            </p:nvGrpSpPr>
            <p:grpSpPr>
              <a:xfrm>
                <a:off x="4411813" y="3331711"/>
                <a:ext cx="37776" cy="32451"/>
                <a:chOff x="4411813" y="3331711"/>
                <a:chExt cx="37776" cy="32451"/>
              </a:xfrm>
            </p:grpSpPr>
            <p:sp>
              <p:nvSpPr>
                <p:cNvPr id="7028" name="Google Shape;7028;p61"/>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9" name="Google Shape;7029;p61"/>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30" name="Google Shape;7030;p61"/>
              <p:cNvGrpSpPr/>
              <p:nvPr/>
            </p:nvGrpSpPr>
            <p:grpSpPr>
              <a:xfrm>
                <a:off x="4337984" y="3375188"/>
                <a:ext cx="37776" cy="32357"/>
                <a:chOff x="4337984" y="3375188"/>
                <a:chExt cx="37776" cy="32357"/>
              </a:xfrm>
            </p:grpSpPr>
            <p:sp>
              <p:nvSpPr>
                <p:cNvPr id="7031" name="Google Shape;7031;p61"/>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2" name="Google Shape;7032;p61"/>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33" name="Google Shape;7033;p61"/>
              <p:cNvGrpSpPr/>
              <p:nvPr/>
            </p:nvGrpSpPr>
            <p:grpSpPr>
              <a:xfrm>
                <a:off x="4494867" y="3090530"/>
                <a:ext cx="37878" cy="32451"/>
                <a:chOff x="4494867" y="3090530"/>
                <a:chExt cx="37878" cy="32451"/>
              </a:xfrm>
            </p:grpSpPr>
            <p:sp>
              <p:nvSpPr>
                <p:cNvPr id="7034" name="Google Shape;7034;p61"/>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5" name="Google Shape;7035;p61"/>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36" name="Google Shape;7036;p61"/>
              <p:cNvGrpSpPr/>
              <p:nvPr/>
            </p:nvGrpSpPr>
            <p:grpSpPr>
              <a:xfrm>
                <a:off x="4525124" y="3207774"/>
                <a:ext cx="37783" cy="32420"/>
                <a:chOff x="4525124" y="3207774"/>
                <a:chExt cx="37783" cy="32420"/>
              </a:xfrm>
            </p:grpSpPr>
            <p:sp>
              <p:nvSpPr>
                <p:cNvPr id="7037" name="Google Shape;7037;p61"/>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8" name="Google Shape;7038;p61"/>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39" name="Google Shape;7039;p61"/>
              <p:cNvGrpSpPr/>
              <p:nvPr/>
            </p:nvGrpSpPr>
            <p:grpSpPr>
              <a:xfrm>
                <a:off x="4440544" y="3176479"/>
                <a:ext cx="31499" cy="26898"/>
                <a:chOff x="4440544" y="3176479"/>
                <a:chExt cx="31499" cy="26898"/>
              </a:xfrm>
            </p:grpSpPr>
            <p:sp>
              <p:nvSpPr>
                <p:cNvPr id="7040" name="Google Shape;7040;p61"/>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1" name="Google Shape;7041;p61"/>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42" name="Google Shape;7042;p61"/>
              <p:cNvGrpSpPr/>
              <p:nvPr/>
            </p:nvGrpSpPr>
            <p:grpSpPr>
              <a:xfrm>
                <a:off x="4350545" y="3156400"/>
                <a:ext cx="31405" cy="27001"/>
                <a:chOff x="4350545" y="3156400"/>
                <a:chExt cx="31405" cy="27001"/>
              </a:xfrm>
            </p:grpSpPr>
            <p:sp>
              <p:nvSpPr>
                <p:cNvPr id="7043" name="Google Shape;7043;p61"/>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4" name="Google Shape;7044;p61"/>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45" name="Google Shape;7045;p61"/>
              <p:cNvGrpSpPr/>
              <p:nvPr/>
            </p:nvGrpSpPr>
            <p:grpSpPr>
              <a:xfrm>
                <a:off x="4376703" y="3255058"/>
                <a:ext cx="31405" cy="27001"/>
                <a:chOff x="4376703" y="3255058"/>
                <a:chExt cx="31405" cy="27001"/>
              </a:xfrm>
            </p:grpSpPr>
            <p:sp>
              <p:nvSpPr>
                <p:cNvPr id="7046" name="Google Shape;7046;p61"/>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7" name="Google Shape;7047;p61"/>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48" name="Google Shape;7048;p61"/>
              <p:cNvGrpSpPr/>
              <p:nvPr/>
            </p:nvGrpSpPr>
            <p:grpSpPr>
              <a:xfrm>
                <a:off x="4331322" y="3283656"/>
                <a:ext cx="31405" cy="26945"/>
                <a:chOff x="4331322" y="3283656"/>
                <a:chExt cx="31405" cy="26945"/>
              </a:xfrm>
            </p:grpSpPr>
            <p:sp>
              <p:nvSpPr>
                <p:cNvPr id="7049" name="Google Shape;7049;p61"/>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0" name="Google Shape;7050;p61"/>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51" name="Google Shape;7051;p61"/>
              <p:cNvGrpSpPr/>
              <p:nvPr/>
            </p:nvGrpSpPr>
            <p:grpSpPr>
              <a:xfrm>
                <a:off x="4380510" y="3065882"/>
                <a:ext cx="31405" cy="26938"/>
                <a:chOff x="4380510" y="3065882"/>
                <a:chExt cx="31405" cy="26938"/>
              </a:xfrm>
            </p:grpSpPr>
            <p:sp>
              <p:nvSpPr>
                <p:cNvPr id="7052" name="Google Shape;7052;p61"/>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3" name="Google Shape;7053;p61"/>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054" name="Google Shape;7054;p61"/>
            <p:cNvGrpSpPr/>
            <p:nvPr/>
          </p:nvGrpSpPr>
          <p:grpSpPr>
            <a:xfrm>
              <a:off x="4558998" y="3188237"/>
              <a:ext cx="1280131" cy="1052746"/>
              <a:chOff x="4558998" y="3188237"/>
              <a:chExt cx="1280131" cy="1052746"/>
            </a:xfrm>
          </p:grpSpPr>
          <p:sp>
            <p:nvSpPr>
              <p:cNvPr id="7055" name="Google Shape;7055;p61"/>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56" name="Google Shape;7056;p61"/>
              <p:cNvGrpSpPr/>
              <p:nvPr/>
            </p:nvGrpSpPr>
            <p:grpSpPr>
              <a:xfrm>
                <a:off x="4579164" y="3203653"/>
                <a:ext cx="1244833" cy="1020397"/>
                <a:chOff x="4579164" y="3203653"/>
                <a:chExt cx="1244833" cy="1020397"/>
              </a:xfrm>
            </p:grpSpPr>
            <p:sp>
              <p:nvSpPr>
                <p:cNvPr id="7057" name="Google Shape;7057;p61"/>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8" name="Google Shape;7058;p61"/>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59" name="Google Shape;7059;p61"/>
                <p:cNvGrpSpPr/>
                <p:nvPr/>
              </p:nvGrpSpPr>
              <p:grpSpPr>
                <a:xfrm>
                  <a:off x="4579164" y="3203653"/>
                  <a:ext cx="1244833" cy="1020397"/>
                  <a:chOff x="4579164" y="3203653"/>
                  <a:chExt cx="1244833" cy="1020397"/>
                </a:xfrm>
              </p:grpSpPr>
              <p:sp>
                <p:nvSpPr>
                  <p:cNvPr id="7060" name="Google Shape;7060;p61"/>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1" name="Google Shape;7061;p61"/>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62" name="Google Shape;7062;p61"/>
                  <p:cNvGrpSpPr/>
                  <p:nvPr/>
                </p:nvGrpSpPr>
                <p:grpSpPr>
                  <a:xfrm>
                    <a:off x="4579164" y="3203653"/>
                    <a:ext cx="1244833" cy="1020397"/>
                    <a:chOff x="4579164" y="3203653"/>
                    <a:chExt cx="1244833" cy="1020397"/>
                  </a:xfrm>
                </p:grpSpPr>
                <p:sp>
                  <p:nvSpPr>
                    <p:cNvPr id="7063" name="Google Shape;7063;p61"/>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4" name="Google Shape;7064;p61"/>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5" name="Google Shape;7065;p61"/>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6" name="Google Shape;7066;p61"/>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7" name="Google Shape;7067;p61"/>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8" name="Google Shape;7068;p61"/>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9" name="Google Shape;7069;p61"/>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0" name="Google Shape;7070;p61"/>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71" name="Google Shape;7071;p61"/>
                    <p:cNvGrpSpPr/>
                    <p:nvPr/>
                  </p:nvGrpSpPr>
                  <p:grpSpPr>
                    <a:xfrm>
                      <a:off x="4579164" y="3203653"/>
                      <a:ext cx="1244833" cy="1020397"/>
                      <a:chOff x="4579164" y="3203653"/>
                      <a:chExt cx="1244833" cy="1020397"/>
                    </a:xfrm>
                  </p:grpSpPr>
                  <p:sp>
                    <p:nvSpPr>
                      <p:cNvPr id="7072" name="Google Shape;7072;p61"/>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3" name="Google Shape;7073;p61"/>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4" name="Google Shape;7074;p61"/>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5" name="Google Shape;7075;p61"/>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6" name="Google Shape;7076;p61"/>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7" name="Google Shape;7077;p61"/>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8" name="Google Shape;7078;p61"/>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9" name="Google Shape;7079;p61"/>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0" name="Google Shape;7080;p61"/>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1" name="Google Shape;7081;p61"/>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2" name="Google Shape;7082;p61"/>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3" name="Google Shape;7083;p61"/>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4" name="Google Shape;7084;p61"/>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5" name="Google Shape;7085;p61"/>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86" name="Google Shape;7086;p61"/>
                      <p:cNvGrpSpPr/>
                      <p:nvPr/>
                    </p:nvGrpSpPr>
                    <p:grpSpPr>
                      <a:xfrm>
                        <a:off x="4579164" y="3203653"/>
                        <a:ext cx="1244833" cy="1020397"/>
                        <a:chOff x="4579164" y="3203653"/>
                        <a:chExt cx="1244833" cy="1020397"/>
                      </a:xfrm>
                    </p:grpSpPr>
                    <p:sp>
                      <p:nvSpPr>
                        <p:cNvPr id="7087" name="Google Shape;7087;p61"/>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8" name="Google Shape;7088;p61"/>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9" name="Google Shape;7089;p61"/>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0" name="Google Shape;7090;p61"/>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1" name="Google Shape;7091;p61"/>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2" name="Google Shape;7092;p61"/>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3" name="Google Shape;7093;p61"/>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4" name="Google Shape;7094;p61"/>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5" name="Google Shape;7095;p61"/>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6" name="Google Shape;7096;p61"/>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7" name="Google Shape;7097;p61"/>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8" name="Google Shape;7098;p61"/>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9" name="Google Shape;7099;p61"/>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0" name="Google Shape;7100;p61"/>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1" name="Google Shape;7101;p61"/>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2" name="Google Shape;7102;p61"/>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3" name="Google Shape;7103;p61"/>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4" name="Google Shape;7104;p61"/>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5" name="Google Shape;7105;p61"/>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6" name="Google Shape;7106;p61"/>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7" name="Google Shape;7107;p61"/>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8" name="Google Shape;7108;p61"/>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9" name="Google Shape;7109;p61"/>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0" name="Google Shape;7110;p61"/>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11" name="Google Shape;7111;p61"/>
                        <p:cNvGrpSpPr/>
                        <p:nvPr/>
                      </p:nvGrpSpPr>
                      <p:grpSpPr>
                        <a:xfrm>
                          <a:off x="4579164" y="3203653"/>
                          <a:ext cx="1244833" cy="1020397"/>
                          <a:chOff x="4579164" y="3203653"/>
                          <a:chExt cx="1244833" cy="1020397"/>
                        </a:xfrm>
                      </p:grpSpPr>
                      <p:sp>
                        <p:nvSpPr>
                          <p:cNvPr id="7112" name="Google Shape;7112;p61"/>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13" name="Google Shape;7113;p61"/>
                          <p:cNvGrpSpPr/>
                          <p:nvPr/>
                        </p:nvGrpSpPr>
                        <p:grpSpPr>
                          <a:xfrm>
                            <a:off x="4579164" y="3203653"/>
                            <a:ext cx="1244833" cy="1020397"/>
                            <a:chOff x="4579164" y="3203653"/>
                            <a:chExt cx="1244833" cy="1020397"/>
                          </a:xfrm>
                        </p:grpSpPr>
                        <p:sp>
                          <p:nvSpPr>
                            <p:cNvPr id="7114" name="Google Shape;7114;p61"/>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5" name="Google Shape;7115;p61"/>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6" name="Google Shape;7116;p61"/>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7" name="Google Shape;7117;p61"/>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8" name="Google Shape;7118;p61"/>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9" name="Google Shape;7119;p61"/>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0" name="Google Shape;7120;p61"/>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21" name="Google Shape;7121;p61"/>
                            <p:cNvGrpSpPr/>
                            <p:nvPr/>
                          </p:nvGrpSpPr>
                          <p:grpSpPr>
                            <a:xfrm>
                              <a:off x="4579164" y="3203653"/>
                              <a:ext cx="1244833" cy="1020397"/>
                              <a:chOff x="4579164" y="3203653"/>
                              <a:chExt cx="1244833" cy="1020397"/>
                            </a:xfrm>
                          </p:grpSpPr>
                          <p:sp>
                            <p:nvSpPr>
                              <p:cNvPr id="7122" name="Google Shape;7122;p61"/>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3" name="Google Shape;7123;p61"/>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4" name="Google Shape;7124;p61"/>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5" name="Google Shape;7125;p61"/>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6" name="Google Shape;7126;p61"/>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7" name="Google Shape;7127;p61"/>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8" name="Google Shape;7128;p61"/>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9" name="Google Shape;7129;p61"/>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0" name="Google Shape;7130;p61"/>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1" name="Google Shape;7131;p61"/>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2" name="Google Shape;7132;p61"/>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3" name="Google Shape;7133;p61"/>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4" name="Google Shape;7134;p61"/>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35" name="Google Shape;7135;p61"/>
                              <p:cNvGrpSpPr/>
                              <p:nvPr/>
                            </p:nvGrpSpPr>
                            <p:grpSpPr>
                              <a:xfrm>
                                <a:off x="4579164" y="3203653"/>
                                <a:ext cx="1244833" cy="1020397"/>
                                <a:chOff x="4579164" y="3203653"/>
                                <a:chExt cx="1244833" cy="1020397"/>
                              </a:xfrm>
                            </p:grpSpPr>
                            <p:sp>
                              <p:nvSpPr>
                                <p:cNvPr id="7136" name="Google Shape;7136;p61"/>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7" name="Google Shape;7137;p61"/>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8" name="Google Shape;7138;p61"/>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9" name="Google Shape;7139;p61"/>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0" name="Google Shape;7140;p61"/>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1" name="Google Shape;7141;p61"/>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2" name="Google Shape;7142;p61"/>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43" name="Google Shape;7143;p61"/>
                                <p:cNvGrpSpPr/>
                                <p:nvPr/>
                              </p:nvGrpSpPr>
                              <p:grpSpPr>
                                <a:xfrm>
                                  <a:off x="4579164" y="3203653"/>
                                  <a:ext cx="1244833" cy="1020397"/>
                                  <a:chOff x="4579164" y="3203653"/>
                                  <a:chExt cx="1244833" cy="1020397"/>
                                </a:xfrm>
                              </p:grpSpPr>
                              <p:sp>
                                <p:nvSpPr>
                                  <p:cNvPr id="7144" name="Google Shape;7144;p61"/>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5" name="Google Shape;7145;p61"/>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6" name="Google Shape;7146;p61"/>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7" name="Google Shape;7147;p61"/>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8" name="Google Shape;7148;p61"/>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49" name="Google Shape;7149;p61"/>
                                  <p:cNvGrpSpPr/>
                                  <p:nvPr/>
                                </p:nvGrpSpPr>
                                <p:grpSpPr>
                                  <a:xfrm>
                                    <a:off x="4579164" y="3203653"/>
                                    <a:ext cx="1244833" cy="1020397"/>
                                    <a:chOff x="4579164" y="3203653"/>
                                    <a:chExt cx="1244833" cy="1020397"/>
                                  </a:xfrm>
                                </p:grpSpPr>
                                <p:sp>
                                  <p:nvSpPr>
                                    <p:cNvPr id="7150" name="Google Shape;7150;p61"/>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1" name="Google Shape;7151;p61"/>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2" name="Google Shape;7152;p61"/>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3" name="Google Shape;7153;p61"/>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sp>
                          <p:nvSpPr>
                            <p:cNvPr id="7154" name="Google Shape;7154;p61"/>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5" name="Google Shape;7155;p61"/>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6" name="Google Shape;7156;p61"/>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7157" name="Google Shape;7157;p61"/>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grpSp>
          <p:grpSp>
            <p:nvGrpSpPr>
              <p:cNvPr id="7158" name="Google Shape;7158;p61"/>
              <p:cNvGrpSpPr/>
              <p:nvPr/>
            </p:nvGrpSpPr>
            <p:grpSpPr>
              <a:xfrm>
                <a:off x="4595437" y="3598775"/>
                <a:ext cx="37776" cy="32451"/>
                <a:chOff x="4595437" y="3598775"/>
                <a:chExt cx="37776" cy="32451"/>
              </a:xfrm>
            </p:grpSpPr>
            <p:sp>
              <p:nvSpPr>
                <p:cNvPr id="7159" name="Google Shape;7159;p61"/>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0" name="Google Shape;7160;p61"/>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61" name="Google Shape;7161;p61"/>
              <p:cNvGrpSpPr/>
              <p:nvPr/>
            </p:nvGrpSpPr>
            <p:grpSpPr>
              <a:xfrm>
                <a:off x="4641864" y="3524443"/>
                <a:ext cx="37776" cy="32380"/>
                <a:chOff x="4641864" y="3524443"/>
                <a:chExt cx="37776" cy="32380"/>
              </a:xfrm>
            </p:grpSpPr>
            <p:sp>
              <p:nvSpPr>
                <p:cNvPr id="7162" name="Google Shape;7162;p61"/>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3" name="Google Shape;7163;p61"/>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64" name="Google Shape;7164;p61"/>
              <p:cNvGrpSpPr/>
              <p:nvPr/>
            </p:nvGrpSpPr>
            <p:grpSpPr>
              <a:xfrm>
                <a:off x="4648431" y="3893901"/>
                <a:ext cx="37776" cy="32357"/>
                <a:chOff x="4648431" y="3893901"/>
                <a:chExt cx="37776" cy="32357"/>
              </a:xfrm>
            </p:grpSpPr>
            <p:sp>
              <p:nvSpPr>
                <p:cNvPr id="7165" name="Google Shape;7165;p61"/>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6" name="Google Shape;7166;p61"/>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67" name="Google Shape;7167;p61"/>
              <p:cNvGrpSpPr/>
              <p:nvPr/>
            </p:nvGrpSpPr>
            <p:grpSpPr>
              <a:xfrm>
                <a:off x="4567752" y="3722908"/>
                <a:ext cx="37870" cy="32380"/>
                <a:chOff x="4567752" y="3722908"/>
                <a:chExt cx="37870" cy="32380"/>
              </a:xfrm>
            </p:grpSpPr>
            <p:sp>
              <p:nvSpPr>
                <p:cNvPr id="7168" name="Google Shape;7168;p61"/>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9" name="Google Shape;7169;p61"/>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70" name="Google Shape;7170;p61"/>
              <p:cNvGrpSpPr/>
              <p:nvPr/>
            </p:nvGrpSpPr>
            <p:grpSpPr>
              <a:xfrm>
                <a:off x="4617506" y="3652052"/>
                <a:ext cx="37783" cy="32357"/>
                <a:chOff x="4617506" y="3652052"/>
                <a:chExt cx="37783" cy="32357"/>
              </a:xfrm>
            </p:grpSpPr>
            <p:sp>
              <p:nvSpPr>
                <p:cNvPr id="7171" name="Google Shape;7171;p61"/>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2" name="Google Shape;7172;p61"/>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73" name="Google Shape;7173;p61"/>
              <p:cNvGrpSpPr/>
              <p:nvPr/>
            </p:nvGrpSpPr>
            <p:grpSpPr>
              <a:xfrm>
                <a:off x="4739005" y="3554149"/>
                <a:ext cx="37870" cy="32357"/>
                <a:chOff x="4739005" y="3554149"/>
                <a:chExt cx="37870" cy="32357"/>
              </a:xfrm>
            </p:grpSpPr>
            <p:sp>
              <p:nvSpPr>
                <p:cNvPr id="7174" name="Google Shape;7174;p61"/>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5" name="Google Shape;7175;p61"/>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76" name="Google Shape;7176;p61"/>
              <p:cNvGrpSpPr/>
              <p:nvPr/>
            </p:nvGrpSpPr>
            <p:grpSpPr>
              <a:xfrm>
                <a:off x="4806557" y="3630258"/>
                <a:ext cx="37776" cy="32364"/>
                <a:chOff x="4806557" y="3630258"/>
                <a:chExt cx="37776" cy="32364"/>
              </a:xfrm>
            </p:grpSpPr>
            <p:sp>
              <p:nvSpPr>
                <p:cNvPr id="7177" name="Google Shape;7177;p61"/>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8" name="Google Shape;7178;p61"/>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79" name="Google Shape;7179;p61"/>
              <p:cNvGrpSpPr/>
              <p:nvPr/>
            </p:nvGrpSpPr>
            <p:grpSpPr>
              <a:xfrm>
                <a:off x="4737007" y="4004357"/>
                <a:ext cx="37870" cy="32357"/>
                <a:chOff x="4737007" y="4004357"/>
                <a:chExt cx="37870" cy="32357"/>
              </a:xfrm>
            </p:grpSpPr>
            <p:sp>
              <p:nvSpPr>
                <p:cNvPr id="7180" name="Google Shape;7180;p61"/>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1" name="Google Shape;7181;p61"/>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82" name="Google Shape;7182;p61"/>
              <p:cNvGrpSpPr/>
              <p:nvPr/>
            </p:nvGrpSpPr>
            <p:grpSpPr>
              <a:xfrm>
                <a:off x="4773634" y="4208627"/>
                <a:ext cx="37776" cy="32357"/>
                <a:chOff x="4773634" y="4208627"/>
                <a:chExt cx="37776" cy="32357"/>
              </a:xfrm>
            </p:grpSpPr>
            <p:sp>
              <p:nvSpPr>
                <p:cNvPr id="7183" name="Google Shape;7183;p61"/>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4" name="Google Shape;7184;p61"/>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85" name="Google Shape;7185;p61"/>
              <p:cNvGrpSpPr/>
              <p:nvPr/>
            </p:nvGrpSpPr>
            <p:grpSpPr>
              <a:xfrm>
                <a:off x="4888282" y="4074764"/>
                <a:ext cx="37776" cy="32451"/>
                <a:chOff x="4888282" y="4074764"/>
                <a:chExt cx="37776" cy="32451"/>
              </a:xfrm>
            </p:grpSpPr>
            <p:sp>
              <p:nvSpPr>
                <p:cNvPr id="7186" name="Google Shape;7186;p61"/>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7" name="Google Shape;7187;p61"/>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88" name="Google Shape;7188;p61"/>
              <p:cNvGrpSpPr/>
              <p:nvPr/>
            </p:nvGrpSpPr>
            <p:grpSpPr>
              <a:xfrm>
                <a:off x="4901315" y="3804271"/>
                <a:ext cx="37776" cy="32364"/>
                <a:chOff x="4901315" y="3804271"/>
                <a:chExt cx="37776" cy="32364"/>
              </a:xfrm>
            </p:grpSpPr>
            <p:sp>
              <p:nvSpPr>
                <p:cNvPr id="7189" name="Google Shape;7189;p61"/>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0" name="Google Shape;7190;p61"/>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91" name="Google Shape;7191;p61"/>
              <p:cNvGrpSpPr/>
              <p:nvPr/>
            </p:nvGrpSpPr>
            <p:grpSpPr>
              <a:xfrm>
                <a:off x="4866394" y="3715035"/>
                <a:ext cx="37846" cy="32357"/>
                <a:chOff x="4866394" y="3715035"/>
                <a:chExt cx="37846" cy="32357"/>
              </a:xfrm>
            </p:grpSpPr>
            <p:sp>
              <p:nvSpPr>
                <p:cNvPr id="7192" name="Google Shape;7192;p61"/>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3" name="Google Shape;7193;p61"/>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94" name="Google Shape;7194;p61"/>
              <p:cNvGrpSpPr/>
              <p:nvPr/>
            </p:nvGrpSpPr>
            <p:grpSpPr>
              <a:xfrm>
                <a:off x="4979233" y="3839798"/>
                <a:ext cx="37878" cy="32420"/>
                <a:chOff x="4979233" y="3839798"/>
                <a:chExt cx="37878" cy="32420"/>
              </a:xfrm>
            </p:grpSpPr>
            <p:sp>
              <p:nvSpPr>
                <p:cNvPr id="7195" name="Google Shape;7195;p61"/>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6" name="Google Shape;7196;p61"/>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97" name="Google Shape;7197;p61"/>
              <p:cNvGrpSpPr/>
              <p:nvPr/>
            </p:nvGrpSpPr>
            <p:grpSpPr>
              <a:xfrm>
                <a:off x="4790662" y="3679147"/>
                <a:ext cx="37783" cy="32380"/>
                <a:chOff x="4790662" y="3679147"/>
                <a:chExt cx="37783" cy="32380"/>
              </a:xfrm>
            </p:grpSpPr>
            <p:sp>
              <p:nvSpPr>
                <p:cNvPr id="7198" name="Google Shape;7198;p61"/>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9" name="Google Shape;7199;p61"/>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0" name="Google Shape;7200;p61"/>
              <p:cNvGrpSpPr/>
              <p:nvPr/>
            </p:nvGrpSpPr>
            <p:grpSpPr>
              <a:xfrm>
                <a:off x="4857263" y="3557861"/>
                <a:ext cx="37776" cy="32357"/>
                <a:chOff x="4857263" y="3557861"/>
                <a:chExt cx="37776" cy="32357"/>
              </a:xfrm>
            </p:grpSpPr>
            <p:sp>
              <p:nvSpPr>
                <p:cNvPr id="7201" name="Google Shape;7201;p61"/>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2" name="Google Shape;7202;p61"/>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3" name="Google Shape;7203;p61"/>
              <p:cNvGrpSpPr/>
              <p:nvPr/>
            </p:nvGrpSpPr>
            <p:grpSpPr>
              <a:xfrm>
                <a:off x="4883902" y="3648033"/>
                <a:ext cx="37783" cy="32380"/>
                <a:chOff x="4883902" y="3648033"/>
                <a:chExt cx="37783" cy="32380"/>
              </a:xfrm>
            </p:grpSpPr>
            <p:sp>
              <p:nvSpPr>
                <p:cNvPr id="7204" name="Google Shape;7204;p61"/>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5" name="Google Shape;7205;p61"/>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6" name="Google Shape;7206;p61"/>
              <p:cNvGrpSpPr/>
              <p:nvPr/>
            </p:nvGrpSpPr>
            <p:grpSpPr>
              <a:xfrm>
                <a:off x="4907780" y="3347220"/>
                <a:ext cx="37878" cy="32357"/>
                <a:chOff x="4907780" y="3347220"/>
                <a:chExt cx="37878" cy="32357"/>
              </a:xfrm>
            </p:grpSpPr>
            <p:sp>
              <p:nvSpPr>
                <p:cNvPr id="7207" name="Google Shape;7207;p61"/>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8" name="Google Shape;7208;p61"/>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9" name="Google Shape;7209;p61"/>
              <p:cNvGrpSpPr/>
              <p:nvPr/>
            </p:nvGrpSpPr>
            <p:grpSpPr>
              <a:xfrm>
                <a:off x="5065048" y="3738150"/>
                <a:ext cx="37783" cy="32364"/>
                <a:chOff x="5065048" y="3738150"/>
                <a:chExt cx="37783" cy="32364"/>
              </a:xfrm>
            </p:grpSpPr>
            <p:sp>
              <p:nvSpPr>
                <p:cNvPr id="7210" name="Google Shape;7210;p61"/>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1" name="Google Shape;7211;p61"/>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12" name="Google Shape;7212;p61"/>
              <p:cNvGrpSpPr/>
              <p:nvPr/>
            </p:nvGrpSpPr>
            <p:grpSpPr>
              <a:xfrm>
                <a:off x="5071616" y="3284615"/>
                <a:ext cx="37783" cy="32357"/>
                <a:chOff x="5071616" y="3284615"/>
                <a:chExt cx="37783" cy="32357"/>
              </a:xfrm>
            </p:grpSpPr>
            <p:sp>
              <p:nvSpPr>
                <p:cNvPr id="7213" name="Google Shape;7213;p61"/>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4" name="Google Shape;7214;p61"/>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15" name="Google Shape;7215;p61"/>
              <p:cNvGrpSpPr/>
              <p:nvPr/>
            </p:nvGrpSpPr>
            <p:grpSpPr>
              <a:xfrm>
                <a:off x="5389291" y="3759921"/>
                <a:ext cx="37783" cy="32380"/>
                <a:chOff x="5389291" y="3759921"/>
                <a:chExt cx="37783" cy="32380"/>
              </a:xfrm>
            </p:grpSpPr>
            <p:sp>
              <p:nvSpPr>
                <p:cNvPr id="7216" name="Google Shape;7216;p61"/>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7" name="Google Shape;7217;p61"/>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18" name="Google Shape;7218;p61"/>
              <p:cNvGrpSpPr/>
              <p:nvPr/>
            </p:nvGrpSpPr>
            <p:grpSpPr>
              <a:xfrm>
                <a:off x="5431534" y="3632932"/>
                <a:ext cx="37878" cy="32451"/>
                <a:chOff x="5431534" y="3632932"/>
                <a:chExt cx="37878" cy="32451"/>
              </a:xfrm>
            </p:grpSpPr>
            <p:sp>
              <p:nvSpPr>
                <p:cNvPr id="7219" name="Google Shape;7219;p61"/>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0" name="Google Shape;7220;p61"/>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1" name="Google Shape;7221;p61"/>
              <p:cNvGrpSpPr/>
              <p:nvPr/>
            </p:nvGrpSpPr>
            <p:grpSpPr>
              <a:xfrm>
                <a:off x="5540755" y="3544829"/>
                <a:ext cx="37783" cy="32357"/>
                <a:chOff x="5540755" y="3544829"/>
                <a:chExt cx="37783" cy="32357"/>
              </a:xfrm>
            </p:grpSpPr>
            <p:sp>
              <p:nvSpPr>
                <p:cNvPr id="7222" name="Google Shape;7222;p61"/>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3" name="Google Shape;7223;p61"/>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4" name="Google Shape;7224;p61"/>
              <p:cNvGrpSpPr/>
              <p:nvPr/>
            </p:nvGrpSpPr>
            <p:grpSpPr>
              <a:xfrm>
                <a:off x="5579293" y="3412107"/>
                <a:ext cx="37776" cy="32357"/>
                <a:chOff x="5579293" y="3412107"/>
                <a:chExt cx="37776" cy="32357"/>
              </a:xfrm>
            </p:grpSpPr>
            <p:sp>
              <p:nvSpPr>
                <p:cNvPr id="7225" name="Google Shape;7225;p61"/>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6" name="Google Shape;7226;p61"/>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7" name="Google Shape;7227;p61"/>
              <p:cNvGrpSpPr/>
              <p:nvPr/>
            </p:nvGrpSpPr>
            <p:grpSpPr>
              <a:xfrm>
                <a:off x="5801346" y="3284615"/>
                <a:ext cx="37783" cy="32357"/>
                <a:chOff x="5801346" y="3284615"/>
                <a:chExt cx="37783" cy="32357"/>
              </a:xfrm>
            </p:grpSpPr>
            <p:sp>
              <p:nvSpPr>
                <p:cNvPr id="7228" name="Google Shape;7228;p61"/>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9" name="Google Shape;7229;p61"/>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30" name="Google Shape;7230;p61"/>
              <p:cNvGrpSpPr/>
              <p:nvPr/>
            </p:nvGrpSpPr>
            <p:grpSpPr>
              <a:xfrm>
                <a:off x="5763578" y="3399067"/>
                <a:ext cx="37776" cy="32364"/>
                <a:chOff x="5763578" y="3399067"/>
                <a:chExt cx="37776" cy="32364"/>
              </a:xfrm>
            </p:grpSpPr>
            <p:sp>
              <p:nvSpPr>
                <p:cNvPr id="7231" name="Google Shape;7231;p61"/>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2" name="Google Shape;7232;p61"/>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33" name="Google Shape;7233;p61"/>
              <p:cNvGrpSpPr/>
              <p:nvPr/>
            </p:nvGrpSpPr>
            <p:grpSpPr>
              <a:xfrm>
                <a:off x="5395858" y="3230952"/>
                <a:ext cx="37776" cy="32364"/>
                <a:chOff x="5395858" y="3230952"/>
                <a:chExt cx="37776" cy="32364"/>
              </a:xfrm>
            </p:grpSpPr>
            <p:sp>
              <p:nvSpPr>
                <p:cNvPr id="7234" name="Google Shape;7234;p61"/>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5" name="Google Shape;7235;p61"/>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36" name="Google Shape;7236;p61"/>
              <p:cNvGrpSpPr/>
              <p:nvPr/>
            </p:nvGrpSpPr>
            <p:grpSpPr>
              <a:xfrm>
                <a:off x="5264088" y="3188237"/>
                <a:ext cx="37776" cy="32357"/>
                <a:chOff x="5264088" y="3188237"/>
                <a:chExt cx="37776" cy="32357"/>
              </a:xfrm>
            </p:grpSpPr>
            <p:sp>
              <p:nvSpPr>
                <p:cNvPr id="7237" name="Google Shape;7237;p61"/>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8" name="Google Shape;7238;p61"/>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39" name="Google Shape;7239;p61"/>
              <p:cNvGrpSpPr/>
              <p:nvPr/>
            </p:nvGrpSpPr>
            <p:grpSpPr>
              <a:xfrm>
                <a:off x="5585758" y="3237425"/>
                <a:ext cx="37878" cy="32357"/>
                <a:chOff x="5585758" y="3237425"/>
                <a:chExt cx="37878" cy="32357"/>
              </a:xfrm>
            </p:grpSpPr>
            <p:sp>
              <p:nvSpPr>
                <p:cNvPr id="7240" name="Google Shape;7240;p61"/>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1" name="Google Shape;7241;p61"/>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42" name="Google Shape;7242;p61"/>
              <p:cNvGrpSpPr/>
              <p:nvPr/>
            </p:nvGrpSpPr>
            <p:grpSpPr>
              <a:xfrm>
                <a:off x="4874196" y="3291088"/>
                <a:ext cx="37878" cy="32451"/>
                <a:chOff x="4874196" y="3291088"/>
                <a:chExt cx="37878" cy="32451"/>
              </a:xfrm>
            </p:grpSpPr>
            <p:sp>
              <p:nvSpPr>
                <p:cNvPr id="7243" name="Google Shape;7243;p61"/>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4" name="Google Shape;7244;p61"/>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45" name="Google Shape;7245;p61"/>
              <p:cNvGrpSpPr/>
              <p:nvPr/>
            </p:nvGrpSpPr>
            <p:grpSpPr>
              <a:xfrm>
                <a:off x="5197770" y="3785466"/>
                <a:ext cx="37783" cy="32427"/>
                <a:chOff x="5197770" y="3785466"/>
                <a:chExt cx="37783" cy="32427"/>
              </a:xfrm>
            </p:grpSpPr>
            <p:sp>
              <p:nvSpPr>
                <p:cNvPr id="7246" name="Google Shape;7246;p61"/>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7" name="Google Shape;7247;p61"/>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48" name="Google Shape;7248;p61"/>
              <p:cNvGrpSpPr/>
              <p:nvPr/>
            </p:nvGrpSpPr>
            <p:grpSpPr>
              <a:xfrm>
                <a:off x="5177699" y="3492117"/>
                <a:ext cx="37776" cy="32357"/>
                <a:chOff x="5177699" y="3492117"/>
                <a:chExt cx="37776" cy="32357"/>
              </a:xfrm>
            </p:grpSpPr>
            <p:sp>
              <p:nvSpPr>
                <p:cNvPr id="7249" name="Google Shape;7249;p61"/>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0" name="Google Shape;7250;p61"/>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51" name="Google Shape;7251;p61"/>
              <p:cNvGrpSpPr/>
              <p:nvPr/>
            </p:nvGrpSpPr>
            <p:grpSpPr>
              <a:xfrm>
                <a:off x="5349431" y="3622346"/>
                <a:ext cx="37870" cy="32380"/>
                <a:chOff x="5349431" y="3622346"/>
                <a:chExt cx="37870" cy="32380"/>
              </a:xfrm>
            </p:grpSpPr>
            <p:sp>
              <p:nvSpPr>
                <p:cNvPr id="7252" name="Google Shape;7252;p61"/>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3" name="Google Shape;7253;p61"/>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54" name="Google Shape;7254;p61"/>
              <p:cNvGrpSpPr/>
              <p:nvPr/>
            </p:nvGrpSpPr>
            <p:grpSpPr>
              <a:xfrm>
                <a:off x="5068855" y="3563980"/>
                <a:ext cx="53954" cy="46223"/>
                <a:chOff x="5068855" y="3563980"/>
                <a:chExt cx="53954" cy="46223"/>
              </a:xfrm>
            </p:grpSpPr>
            <p:sp>
              <p:nvSpPr>
                <p:cNvPr id="7255" name="Google Shape;7255;p61"/>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6" name="Google Shape;7256;p61"/>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57" name="Google Shape;7257;p61"/>
              <p:cNvGrpSpPr/>
              <p:nvPr/>
            </p:nvGrpSpPr>
            <p:grpSpPr>
              <a:xfrm>
                <a:off x="5037654" y="3392507"/>
                <a:ext cx="37870" cy="32451"/>
                <a:chOff x="5037654" y="3392507"/>
                <a:chExt cx="37870" cy="32451"/>
              </a:xfrm>
            </p:grpSpPr>
            <p:sp>
              <p:nvSpPr>
                <p:cNvPr id="7258" name="Google Shape;7258;p61"/>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9" name="Google Shape;7259;p61"/>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0" name="Google Shape;7260;p61"/>
              <p:cNvGrpSpPr/>
              <p:nvPr/>
            </p:nvGrpSpPr>
            <p:grpSpPr>
              <a:xfrm>
                <a:off x="5456560" y="3368629"/>
                <a:ext cx="37870" cy="32451"/>
                <a:chOff x="5456560" y="3368629"/>
                <a:chExt cx="37870" cy="32451"/>
              </a:xfrm>
            </p:grpSpPr>
            <p:sp>
              <p:nvSpPr>
                <p:cNvPr id="7261" name="Google Shape;7261;p61"/>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2" name="Google Shape;7262;p61"/>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3" name="Google Shape;7263;p61"/>
              <p:cNvGrpSpPr/>
              <p:nvPr/>
            </p:nvGrpSpPr>
            <p:grpSpPr>
              <a:xfrm>
                <a:off x="4755749" y="3501516"/>
                <a:ext cx="46246" cy="39608"/>
                <a:chOff x="4755749" y="3501516"/>
                <a:chExt cx="46246" cy="39608"/>
              </a:xfrm>
            </p:grpSpPr>
            <p:sp>
              <p:nvSpPr>
                <p:cNvPr id="7264" name="Google Shape;7264;p61"/>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5" name="Google Shape;7265;p61"/>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6" name="Google Shape;7266;p61"/>
              <p:cNvGrpSpPr/>
              <p:nvPr/>
            </p:nvGrpSpPr>
            <p:grpSpPr>
              <a:xfrm>
                <a:off x="4681346" y="3485582"/>
                <a:ext cx="37783" cy="32427"/>
                <a:chOff x="4681346" y="3485582"/>
                <a:chExt cx="37783" cy="32427"/>
              </a:xfrm>
            </p:grpSpPr>
            <p:sp>
              <p:nvSpPr>
                <p:cNvPr id="7267" name="Google Shape;7267;p61"/>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8" name="Google Shape;7268;p61"/>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9" name="Google Shape;7269;p61"/>
              <p:cNvGrpSpPr/>
              <p:nvPr/>
            </p:nvGrpSpPr>
            <p:grpSpPr>
              <a:xfrm>
                <a:off x="4767067" y="3291088"/>
                <a:ext cx="37878" cy="32451"/>
                <a:chOff x="4767067" y="3291088"/>
                <a:chExt cx="37878" cy="32451"/>
              </a:xfrm>
            </p:grpSpPr>
            <p:sp>
              <p:nvSpPr>
                <p:cNvPr id="7270" name="Google Shape;7270;p61"/>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1" name="Google Shape;7271;p61"/>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72" name="Google Shape;7272;p61"/>
              <p:cNvGrpSpPr/>
              <p:nvPr/>
            </p:nvGrpSpPr>
            <p:grpSpPr>
              <a:xfrm>
                <a:off x="4687819" y="3405539"/>
                <a:ext cx="37776" cy="32451"/>
                <a:chOff x="4687819" y="3405539"/>
                <a:chExt cx="37776" cy="32451"/>
              </a:xfrm>
            </p:grpSpPr>
            <p:sp>
              <p:nvSpPr>
                <p:cNvPr id="7273" name="Google Shape;7273;p61"/>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4" name="Google Shape;7274;p61"/>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75" name="Google Shape;7275;p61"/>
              <p:cNvGrpSpPr/>
              <p:nvPr/>
            </p:nvGrpSpPr>
            <p:grpSpPr>
              <a:xfrm>
                <a:off x="4923101" y="3444809"/>
                <a:ext cx="52813" cy="45318"/>
                <a:chOff x="4923101" y="3444809"/>
                <a:chExt cx="52813" cy="45318"/>
              </a:xfrm>
            </p:grpSpPr>
            <p:sp>
              <p:nvSpPr>
                <p:cNvPr id="7276" name="Google Shape;7276;p61"/>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7" name="Google Shape;7277;p61"/>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78" name="Google Shape;7278;p61"/>
              <p:cNvGrpSpPr/>
              <p:nvPr/>
            </p:nvGrpSpPr>
            <p:grpSpPr>
              <a:xfrm>
                <a:off x="4846040" y="3654750"/>
                <a:ext cx="31405" cy="26993"/>
                <a:chOff x="4846040" y="3654750"/>
                <a:chExt cx="31405" cy="26993"/>
              </a:xfrm>
            </p:grpSpPr>
            <p:sp>
              <p:nvSpPr>
                <p:cNvPr id="7279" name="Google Shape;7279;p61"/>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0" name="Google Shape;7280;p61"/>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81" name="Google Shape;7281;p61"/>
              <p:cNvGrpSpPr/>
              <p:nvPr/>
            </p:nvGrpSpPr>
            <p:grpSpPr>
              <a:xfrm>
                <a:off x="4925673" y="3691700"/>
                <a:ext cx="40253" cy="34472"/>
                <a:chOff x="4925673" y="3691700"/>
                <a:chExt cx="40253" cy="34472"/>
              </a:xfrm>
            </p:grpSpPr>
            <p:sp>
              <p:nvSpPr>
                <p:cNvPr id="7282" name="Google Shape;7282;p61"/>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3" name="Google Shape;7283;p61"/>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84" name="Google Shape;7284;p61"/>
              <p:cNvGrpSpPr/>
              <p:nvPr/>
            </p:nvGrpSpPr>
            <p:grpSpPr>
              <a:xfrm>
                <a:off x="4894653" y="3740848"/>
                <a:ext cx="31405" cy="26906"/>
                <a:chOff x="4894653" y="3740848"/>
                <a:chExt cx="31405" cy="26906"/>
              </a:xfrm>
            </p:grpSpPr>
            <p:sp>
              <p:nvSpPr>
                <p:cNvPr id="7285" name="Google Shape;7285;p61"/>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6" name="Google Shape;7286;p61"/>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87" name="Google Shape;7287;p61"/>
              <p:cNvGrpSpPr/>
              <p:nvPr/>
            </p:nvGrpSpPr>
            <p:grpSpPr>
              <a:xfrm>
                <a:off x="4962300" y="3696348"/>
                <a:ext cx="38255" cy="32773"/>
                <a:chOff x="4962300" y="3696348"/>
                <a:chExt cx="38255" cy="32773"/>
              </a:xfrm>
            </p:grpSpPr>
            <p:sp>
              <p:nvSpPr>
                <p:cNvPr id="7288" name="Google Shape;7288;p61"/>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9" name="Google Shape;7289;p61"/>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90" name="Google Shape;7290;p61"/>
              <p:cNvGrpSpPr/>
              <p:nvPr/>
            </p:nvGrpSpPr>
            <p:grpSpPr>
              <a:xfrm>
                <a:off x="4980185" y="3743349"/>
                <a:ext cx="31499" cy="26969"/>
                <a:chOff x="4980185" y="3743349"/>
                <a:chExt cx="31499" cy="26969"/>
              </a:xfrm>
            </p:grpSpPr>
            <p:sp>
              <p:nvSpPr>
                <p:cNvPr id="7291" name="Google Shape;7291;p61"/>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2" name="Google Shape;7292;p61"/>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93" name="Google Shape;7293;p61"/>
              <p:cNvGrpSpPr/>
              <p:nvPr/>
            </p:nvGrpSpPr>
            <p:grpSpPr>
              <a:xfrm>
                <a:off x="5013768" y="3734312"/>
                <a:ext cx="31499" cy="26969"/>
                <a:chOff x="5013768" y="3734312"/>
                <a:chExt cx="31499" cy="26969"/>
              </a:xfrm>
            </p:grpSpPr>
            <p:sp>
              <p:nvSpPr>
                <p:cNvPr id="7294" name="Google Shape;7294;p61"/>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5" name="Google Shape;7295;p61"/>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96" name="Google Shape;7296;p61"/>
              <p:cNvGrpSpPr/>
              <p:nvPr/>
            </p:nvGrpSpPr>
            <p:grpSpPr>
              <a:xfrm>
                <a:off x="5036703" y="3764545"/>
                <a:ext cx="31499" cy="26898"/>
                <a:chOff x="5036703" y="3764545"/>
                <a:chExt cx="31499" cy="26898"/>
              </a:xfrm>
            </p:grpSpPr>
            <p:sp>
              <p:nvSpPr>
                <p:cNvPr id="7297" name="Google Shape;7297;p61"/>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8" name="Google Shape;7298;p61"/>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99" name="Google Shape;7299;p61"/>
              <p:cNvGrpSpPr/>
              <p:nvPr/>
            </p:nvGrpSpPr>
            <p:grpSpPr>
              <a:xfrm>
                <a:off x="4953546" y="3768352"/>
                <a:ext cx="31405" cy="26898"/>
                <a:chOff x="4953546" y="3768352"/>
                <a:chExt cx="31405" cy="26898"/>
              </a:xfrm>
            </p:grpSpPr>
            <p:sp>
              <p:nvSpPr>
                <p:cNvPr id="7300" name="Google Shape;7300;p61"/>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1" name="Google Shape;7301;p61"/>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02" name="Google Shape;7302;p61"/>
              <p:cNvGrpSpPr/>
              <p:nvPr/>
            </p:nvGrpSpPr>
            <p:grpSpPr>
              <a:xfrm>
                <a:off x="4964770" y="3814016"/>
                <a:ext cx="31499" cy="26993"/>
                <a:chOff x="4964770" y="3814016"/>
                <a:chExt cx="31499" cy="26993"/>
              </a:xfrm>
            </p:grpSpPr>
            <p:sp>
              <p:nvSpPr>
                <p:cNvPr id="7303" name="Google Shape;7303;p61"/>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4" name="Google Shape;7304;p61"/>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05" name="Google Shape;7305;p61"/>
              <p:cNvGrpSpPr/>
              <p:nvPr/>
            </p:nvGrpSpPr>
            <p:grpSpPr>
              <a:xfrm>
                <a:off x="4923290" y="3800504"/>
                <a:ext cx="31468" cy="26898"/>
                <a:chOff x="4923290" y="3800504"/>
                <a:chExt cx="31468" cy="26898"/>
              </a:xfrm>
            </p:grpSpPr>
            <p:sp>
              <p:nvSpPr>
                <p:cNvPr id="7306" name="Google Shape;7306;p61"/>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7" name="Google Shape;7307;p61"/>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08" name="Google Shape;7308;p61"/>
              <p:cNvGrpSpPr/>
              <p:nvPr/>
            </p:nvGrpSpPr>
            <p:grpSpPr>
              <a:xfrm>
                <a:off x="5108534" y="3650943"/>
                <a:ext cx="31405" cy="26993"/>
                <a:chOff x="5108534" y="3650943"/>
                <a:chExt cx="31405" cy="26993"/>
              </a:xfrm>
            </p:grpSpPr>
            <p:sp>
              <p:nvSpPr>
                <p:cNvPr id="7309" name="Google Shape;7309;p61"/>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0" name="Google Shape;7310;p61"/>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11" name="Google Shape;7311;p61"/>
              <p:cNvGrpSpPr/>
              <p:nvPr/>
            </p:nvGrpSpPr>
            <p:grpSpPr>
              <a:xfrm>
                <a:off x="5119380" y="3760739"/>
                <a:ext cx="31499" cy="26993"/>
                <a:chOff x="5119380" y="3760739"/>
                <a:chExt cx="31499" cy="26993"/>
              </a:xfrm>
            </p:grpSpPr>
            <p:sp>
              <p:nvSpPr>
                <p:cNvPr id="7312" name="Google Shape;7312;p61"/>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3" name="Google Shape;7313;p61"/>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14" name="Google Shape;7314;p61"/>
              <p:cNvGrpSpPr/>
              <p:nvPr/>
            </p:nvGrpSpPr>
            <p:grpSpPr>
              <a:xfrm>
                <a:off x="5119380" y="3788235"/>
                <a:ext cx="31499" cy="26993"/>
                <a:chOff x="5119380" y="3788235"/>
                <a:chExt cx="31499" cy="26993"/>
              </a:xfrm>
            </p:grpSpPr>
            <p:sp>
              <p:nvSpPr>
                <p:cNvPr id="7315" name="Google Shape;7315;p61"/>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6" name="Google Shape;7316;p61"/>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17" name="Google Shape;7317;p61"/>
              <p:cNvGrpSpPr/>
              <p:nvPr/>
            </p:nvGrpSpPr>
            <p:grpSpPr>
              <a:xfrm>
                <a:off x="5158005" y="3875284"/>
                <a:ext cx="31405" cy="27001"/>
                <a:chOff x="5158005" y="3875284"/>
                <a:chExt cx="31405" cy="27001"/>
              </a:xfrm>
            </p:grpSpPr>
            <p:sp>
              <p:nvSpPr>
                <p:cNvPr id="7318" name="Google Shape;7318;p61"/>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9" name="Google Shape;7319;p61"/>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20" name="Google Shape;7320;p61"/>
              <p:cNvGrpSpPr/>
              <p:nvPr/>
            </p:nvGrpSpPr>
            <p:grpSpPr>
              <a:xfrm>
                <a:off x="5233163" y="3764545"/>
                <a:ext cx="31499" cy="26898"/>
                <a:chOff x="5233163" y="3764545"/>
                <a:chExt cx="31499" cy="26898"/>
              </a:xfrm>
            </p:grpSpPr>
            <p:sp>
              <p:nvSpPr>
                <p:cNvPr id="7321" name="Google Shape;7321;p61"/>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2" name="Google Shape;7322;p61"/>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23" name="Google Shape;7323;p61"/>
              <p:cNvGrpSpPr/>
              <p:nvPr/>
            </p:nvGrpSpPr>
            <p:grpSpPr>
              <a:xfrm>
                <a:off x="5276168" y="3805545"/>
                <a:ext cx="31499" cy="26906"/>
                <a:chOff x="5276168" y="3805545"/>
                <a:chExt cx="31499" cy="26906"/>
              </a:xfrm>
            </p:grpSpPr>
            <p:sp>
              <p:nvSpPr>
                <p:cNvPr id="7324" name="Google Shape;7324;p61"/>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5" name="Google Shape;7325;p61"/>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26" name="Google Shape;7326;p61"/>
              <p:cNvGrpSpPr/>
              <p:nvPr/>
            </p:nvGrpSpPr>
            <p:grpSpPr>
              <a:xfrm>
                <a:off x="5294053" y="3851933"/>
                <a:ext cx="31405" cy="26945"/>
                <a:chOff x="5294053" y="3851933"/>
                <a:chExt cx="31405" cy="26945"/>
              </a:xfrm>
            </p:grpSpPr>
            <p:sp>
              <p:nvSpPr>
                <p:cNvPr id="7327" name="Google Shape;7327;p61"/>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8" name="Google Shape;7328;p61"/>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29" name="Google Shape;7329;p61"/>
              <p:cNvGrpSpPr/>
              <p:nvPr/>
            </p:nvGrpSpPr>
            <p:grpSpPr>
              <a:xfrm>
                <a:off x="5341723" y="3851902"/>
                <a:ext cx="31405" cy="26977"/>
                <a:chOff x="5341723" y="3851902"/>
                <a:chExt cx="31405" cy="26977"/>
              </a:xfrm>
            </p:grpSpPr>
            <p:sp>
              <p:nvSpPr>
                <p:cNvPr id="7330" name="Google Shape;7330;p61"/>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1" name="Google Shape;7331;p61"/>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32" name="Google Shape;7332;p61"/>
              <p:cNvGrpSpPr/>
              <p:nvPr/>
            </p:nvGrpSpPr>
            <p:grpSpPr>
              <a:xfrm>
                <a:off x="5054871" y="3507855"/>
                <a:ext cx="31405" cy="26993"/>
                <a:chOff x="5054871" y="3507855"/>
                <a:chExt cx="31405" cy="26993"/>
              </a:xfrm>
            </p:grpSpPr>
            <p:sp>
              <p:nvSpPr>
                <p:cNvPr id="7333" name="Google Shape;7333;p61"/>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4" name="Google Shape;7334;p61"/>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35" name="Google Shape;7335;p61"/>
              <p:cNvGrpSpPr/>
              <p:nvPr/>
            </p:nvGrpSpPr>
            <p:grpSpPr>
              <a:xfrm>
                <a:off x="4876579" y="3675325"/>
                <a:ext cx="31405" cy="26969"/>
                <a:chOff x="4876579" y="3675325"/>
                <a:chExt cx="31405" cy="26969"/>
              </a:xfrm>
            </p:grpSpPr>
            <p:sp>
              <p:nvSpPr>
                <p:cNvPr id="7336" name="Google Shape;7336;p61"/>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7" name="Google Shape;7337;p61"/>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38" name="Google Shape;7338;p61"/>
              <p:cNvGrpSpPr/>
              <p:nvPr/>
            </p:nvGrpSpPr>
            <p:grpSpPr>
              <a:xfrm>
                <a:off x="4842233" y="3688333"/>
                <a:ext cx="31405" cy="26993"/>
                <a:chOff x="4842233" y="3688333"/>
                <a:chExt cx="31405" cy="26993"/>
              </a:xfrm>
            </p:grpSpPr>
            <p:sp>
              <p:nvSpPr>
                <p:cNvPr id="7339" name="Google Shape;7339;p61"/>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0" name="Google Shape;7340;p61"/>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41" name="Google Shape;7341;p61"/>
              <p:cNvGrpSpPr/>
              <p:nvPr/>
            </p:nvGrpSpPr>
            <p:grpSpPr>
              <a:xfrm>
                <a:off x="5187876" y="3608032"/>
                <a:ext cx="31405" cy="27001"/>
                <a:chOff x="5187876" y="3608032"/>
                <a:chExt cx="31405" cy="27001"/>
              </a:xfrm>
            </p:grpSpPr>
            <p:sp>
              <p:nvSpPr>
                <p:cNvPr id="7342" name="Google Shape;7342;p61"/>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3" name="Google Shape;7343;p61"/>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44" name="Google Shape;7344;p61"/>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5" name="Google Shape;7345;p61"/>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46" name="Google Shape;7346;p61"/>
              <p:cNvGrpSpPr/>
              <p:nvPr/>
            </p:nvGrpSpPr>
            <p:grpSpPr>
              <a:xfrm>
                <a:off x="5269224" y="3304167"/>
                <a:ext cx="40253" cy="34402"/>
                <a:chOff x="5269224" y="3304167"/>
                <a:chExt cx="40253" cy="34402"/>
              </a:xfrm>
            </p:grpSpPr>
            <p:sp>
              <p:nvSpPr>
                <p:cNvPr id="7347" name="Google Shape;7347;p61"/>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8" name="Google Shape;7348;p61"/>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49" name="Google Shape;7349;p61"/>
              <p:cNvGrpSpPr/>
              <p:nvPr/>
            </p:nvGrpSpPr>
            <p:grpSpPr>
              <a:xfrm>
                <a:off x="5327354" y="3476615"/>
                <a:ext cx="49864" cy="42723"/>
                <a:chOff x="5327354" y="3476615"/>
                <a:chExt cx="49864" cy="42723"/>
              </a:xfrm>
            </p:grpSpPr>
            <p:sp>
              <p:nvSpPr>
                <p:cNvPr id="7350" name="Google Shape;7350;p61"/>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1" name="Google Shape;7351;p61"/>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52" name="Google Shape;7352;p61"/>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3" name="Google Shape;7353;p61"/>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54" name="Google Shape;7354;p61"/>
              <p:cNvGrpSpPr/>
              <p:nvPr/>
            </p:nvGrpSpPr>
            <p:grpSpPr>
              <a:xfrm>
                <a:off x="5341723" y="3775957"/>
                <a:ext cx="31405" cy="26898"/>
                <a:chOff x="5341723" y="3775957"/>
                <a:chExt cx="31405" cy="26898"/>
              </a:xfrm>
            </p:grpSpPr>
            <p:sp>
              <p:nvSpPr>
                <p:cNvPr id="7355" name="Google Shape;7355;p61"/>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6" name="Google Shape;7356;p61"/>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57" name="Google Shape;7357;p61"/>
              <p:cNvGrpSpPr/>
              <p:nvPr/>
            </p:nvGrpSpPr>
            <p:grpSpPr>
              <a:xfrm>
                <a:off x="5439053" y="3699274"/>
                <a:ext cx="31405" cy="26898"/>
                <a:chOff x="5439053" y="3699274"/>
                <a:chExt cx="31405" cy="26898"/>
              </a:xfrm>
            </p:grpSpPr>
            <p:sp>
              <p:nvSpPr>
                <p:cNvPr id="7358" name="Google Shape;7358;p61"/>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9" name="Google Shape;7359;p61"/>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60" name="Google Shape;7360;p61"/>
              <p:cNvGrpSpPr/>
              <p:nvPr/>
            </p:nvGrpSpPr>
            <p:grpSpPr>
              <a:xfrm>
                <a:off x="5412414" y="3622307"/>
                <a:ext cx="31499" cy="26993"/>
                <a:chOff x="5412414" y="3622307"/>
                <a:chExt cx="31499" cy="26993"/>
              </a:xfrm>
            </p:grpSpPr>
            <p:sp>
              <p:nvSpPr>
                <p:cNvPr id="7361" name="Google Shape;7361;p61"/>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2" name="Google Shape;7362;p61"/>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63" name="Google Shape;7363;p61"/>
              <p:cNvGrpSpPr/>
              <p:nvPr/>
            </p:nvGrpSpPr>
            <p:grpSpPr>
              <a:xfrm>
                <a:off x="5476254" y="3473949"/>
                <a:ext cx="26835" cy="26930"/>
                <a:chOff x="5476254" y="3473949"/>
                <a:chExt cx="26835" cy="26930"/>
              </a:xfrm>
            </p:grpSpPr>
            <p:sp>
              <p:nvSpPr>
                <p:cNvPr id="7364" name="Google Shape;7364;p61"/>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5" name="Google Shape;7365;p61"/>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66" name="Google Shape;7366;p61"/>
              <p:cNvGrpSpPr/>
              <p:nvPr/>
            </p:nvGrpSpPr>
            <p:grpSpPr>
              <a:xfrm>
                <a:off x="5564547" y="3481594"/>
                <a:ext cx="31397" cy="26898"/>
                <a:chOff x="5564547" y="3481594"/>
                <a:chExt cx="31397" cy="26898"/>
              </a:xfrm>
            </p:grpSpPr>
            <p:sp>
              <p:nvSpPr>
                <p:cNvPr id="7367" name="Google Shape;7367;p61"/>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8" name="Google Shape;7368;p61"/>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69" name="Google Shape;7369;p61"/>
              <p:cNvGrpSpPr/>
              <p:nvPr/>
            </p:nvGrpSpPr>
            <p:grpSpPr>
              <a:xfrm>
                <a:off x="5534101" y="3470174"/>
                <a:ext cx="31397" cy="26906"/>
                <a:chOff x="5534101" y="3470174"/>
                <a:chExt cx="31397" cy="26906"/>
              </a:xfrm>
            </p:grpSpPr>
            <p:sp>
              <p:nvSpPr>
                <p:cNvPr id="7370" name="Google Shape;7370;p61"/>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1" name="Google Shape;7371;p61"/>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72" name="Google Shape;7372;p61"/>
              <p:cNvGrpSpPr/>
              <p:nvPr/>
            </p:nvGrpSpPr>
            <p:grpSpPr>
              <a:xfrm>
                <a:off x="5610879" y="3314486"/>
                <a:ext cx="31499" cy="26938"/>
                <a:chOff x="5610879" y="3314486"/>
                <a:chExt cx="31499" cy="26938"/>
              </a:xfrm>
            </p:grpSpPr>
            <p:sp>
              <p:nvSpPr>
                <p:cNvPr id="7373" name="Google Shape;7373;p61"/>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4" name="Google Shape;7374;p61"/>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75" name="Google Shape;7375;p61"/>
              <p:cNvGrpSpPr/>
              <p:nvPr/>
            </p:nvGrpSpPr>
            <p:grpSpPr>
              <a:xfrm>
                <a:off x="4834525" y="3501382"/>
                <a:ext cx="31499" cy="26898"/>
                <a:chOff x="4834525" y="3501382"/>
                <a:chExt cx="31499" cy="26898"/>
              </a:xfrm>
            </p:grpSpPr>
            <p:sp>
              <p:nvSpPr>
                <p:cNvPr id="7376" name="Google Shape;7376;p61"/>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7" name="Google Shape;7377;p61"/>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78" name="Google Shape;7378;p61"/>
              <p:cNvGrpSpPr/>
              <p:nvPr/>
            </p:nvGrpSpPr>
            <p:grpSpPr>
              <a:xfrm>
                <a:off x="4898460" y="3580158"/>
                <a:ext cx="31405" cy="26898"/>
                <a:chOff x="4898460" y="3580158"/>
                <a:chExt cx="31405" cy="26898"/>
              </a:xfrm>
            </p:grpSpPr>
            <p:sp>
              <p:nvSpPr>
                <p:cNvPr id="7379" name="Google Shape;7379;p61"/>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0" name="Google Shape;7380;p61"/>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81" name="Google Shape;7381;p61"/>
              <p:cNvGrpSpPr/>
              <p:nvPr/>
            </p:nvGrpSpPr>
            <p:grpSpPr>
              <a:xfrm>
                <a:off x="4882667" y="3608032"/>
                <a:ext cx="31499" cy="27001"/>
                <a:chOff x="4882667" y="3608032"/>
                <a:chExt cx="31499" cy="27001"/>
              </a:xfrm>
            </p:grpSpPr>
            <p:sp>
              <p:nvSpPr>
                <p:cNvPr id="7382" name="Google Shape;7382;p61"/>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3" name="Google Shape;7383;p61"/>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84" name="Google Shape;7384;p61"/>
              <p:cNvGrpSpPr/>
              <p:nvPr/>
            </p:nvGrpSpPr>
            <p:grpSpPr>
              <a:xfrm>
                <a:off x="4843373" y="3631407"/>
                <a:ext cx="16273" cy="16186"/>
                <a:chOff x="4843373" y="3631407"/>
                <a:chExt cx="16273" cy="16186"/>
              </a:xfrm>
            </p:grpSpPr>
            <p:sp>
              <p:nvSpPr>
                <p:cNvPr id="7385" name="Google Shape;7385;p61"/>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6" name="Google Shape;7386;p61"/>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87" name="Google Shape;7387;p61"/>
              <p:cNvGrpSpPr/>
              <p:nvPr/>
            </p:nvGrpSpPr>
            <p:grpSpPr>
              <a:xfrm>
                <a:off x="4727773" y="3591578"/>
                <a:ext cx="31499" cy="26898"/>
                <a:chOff x="4727773" y="3591578"/>
                <a:chExt cx="31499" cy="26898"/>
              </a:xfrm>
            </p:grpSpPr>
            <p:sp>
              <p:nvSpPr>
                <p:cNvPr id="7388" name="Google Shape;7388;p61"/>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9" name="Google Shape;7389;p61"/>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90" name="Google Shape;7390;p61"/>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1" name="Google Shape;7391;p61"/>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92" name="Google Shape;7392;p61"/>
              <p:cNvGrpSpPr/>
              <p:nvPr/>
            </p:nvGrpSpPr>
            <p:grpSpPr>
              <a:xfrm>
                <a:off x="4609421" y="3577398"/>
                <a:ext cx="31499" cy="27001"/>
                <a:chOff x="4609421" y="3577398"/>
                <a:chExt cx="31499" cy="27001"/>
              </a:xfrm>
            </p:grpSpPr>
            <p:sp>
              <p:nvSpPr>
                <p:cNvPr id="7393" name="Google Shape;7393;p61"/>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4" name="Google Shape;7394;p61"/>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95" name="Google Shape;7395;p61"/>
              <p:cNvGrpSpPr/>
              <p:nvPr/>
            </p:nvGrpSpPr>
            <p:grpSpPr>
              <a:xfrm>
                <a:off x="4649289" y="3577398"/>
                <a:ext cx="31499" cy="27001"/>
                <a:chOff x="4649289" y="3577398"/>
                <a:chExt cx="31499" cy="27001"/>
              </a:xfrm>
            </p:grpSpPr>
            <p:sp>
              <p:nvSpPr>
                <p:cNvPr id="7396" name="Google Shape;7396;p61"/>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7" name="Google Shape;7397;p61"/>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98" name="Google Shape;7398;p61"/>
              <p:cNvGrpSpPr/>
              <p:nvPr/>
            </p:nvGrpSpPr>
            <p:grpSpPr>
              <a:xfrm>
                <a:off x="4605614" y="3639523"/>
                <a:ext cx="31499" cy="26906"/>
                <a:chOff x="4605614" y="3639523"/>
                <a:chExt cx="31499" cy="26906"/>
              </a:xfrm>
            </p:grpSpPr>
            <p:sp>
              <p:nvSpPr>
                <p:cNvPr id="7399" name="Google Shape;7399;p61"/>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0" name="Google Shape;7400;p61"/>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01" name="Google Shape;7401;p61"/>
              <p:cNvGrpSpPr/>
              <p:nvPr/>
            </p:nvGrpSpPr>
            <p:grpSpPr>
              <a:xfrm>
                <a:off x="4785149" y="3618846"/>
                <a:ext cx="26930" cy="26843"/>
                <a:chOff x="4785149" y="3618846"/>
                <a:chExt cx="26930" cy="26843"/>
              </a:xfrm>
            </p:grpSpPr>
            <p:sp>
              <p:nvSpPr>
                <p:cNvPr id="7402" name="Google Shape;7402;p61"/>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3" name="Google Shape;7403;p61"/>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04" name="Google Shape;7404;p61"/>
              <p:cNvGrpSpPr/>
              <p:nvPr/>
            </p:nvGrpSpPr>
            <p:grpSpPr>
              <a:xfrm>
                <a:off x="4810167" y="3601567"/>
                <a:ext cx="31405" cy="26898"/>
                <a:chOff x="4810167" y="3601567"/>
                <a:chExt cx="31405" cy="26898"/>
              </a:xfrm>
            </p:grpSpPr>
            <p:sp>
              <p:nvSpPr>
                <p:cNvPr id="7405" name="Google Shape;7405;p61"/>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6" name="Google Shape;7406;p61"/>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07" name="Google Shape;7407;p61"/>
              <p:cNvGrpSpPr/>
              <p:nvPr/>
            </p:nvGrpSpPr>
            <p:grpSpPr>
              <a:xfrm>
                <a:off x="4831002" y="3373230"/>
                <a:ext cx="31405" cy="26898"/>
                <a:chOff x="4831002" y="3373230"/>
                <a:chExt cx="31405" cy="26898"/>
              </a:xfrm>
            </p:grpSpPr>
            <p:sp>
              <p:nvSpPr>
                <p:cNvPr id="7408" name="Google Shape;7408;p61"/>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9" name="Google Shape;7409;p61"/>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10" name="Google Shape;7410;p61"/>
              <p:cNvGrpSpPr/>
              <p:nvPr/>
            </p:nvGrpSpPr>
            <p:grpSpPr>
              <a:xfrm>
                <a:off x="4719311" y="3355054"/>
                <a:ext cx="31499" cy="27001"/>
                <a:chOff x="4719311" y="3355054"/>
                <a:chExt cx="31499" cy="27001"/>
              </a:xfrm>
            </p:grpSpPr>
            <p:sp>
              <p:nvSpPr>
                <p:cNvPr id="7411" name="Google Shape;7411;p61"/>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2" name="Google Shape;7412;p61"/>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13" name="Google Shape;7413;p61"/>
              <p:cNvGrpSpPr/>
              <p:nvPr/>
            </p:nvGrpSpPr>
            <p:grpSpPr>
              <a:xfrm>
                <a:off x="4798755" y="3450260"/>
                <a:ext cx="26930" cy="26930"/>
                <a:chOff x="4798755" y="3450260"/>
                <a:chExt cx="26930" cy="26930"/>
              </a:xfrm>
            </p:grpSpPr>
            <p:sp>
              <p:nvSpPr>
                <p:cNvPr id="7414" name="Google Shape;7414;p61"/>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5" name="Google Shape;7415;p61"/>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16" name="Google Shape;7416;p61"/>
              <p:cNvGrpSpPr/>
              <p:nvPr/>
            </p:nvGrpSpPr>
            <p:grpSpPr>
              <a:xfrm>
                <a:off x="4645576" y="3467555"/>
                <a:ext cx="31405" cy="26953"/>
                <a:chOff x="4645576" y="3467555"/>
                <a:chExt cx="31405" cy="26953"/>
              </a:xfrm>
            </p:grpSpPr>
            <p:sp>
              <p:nvSpPr>
                <p:cNvPr id="7417" name="Google Shape;7417;p61"/>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8" name="Google Shape;7418;p61"/>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19" name="Google Shape;7419;p61"/>
              <p:cNvGrpSpPr/>
              <p:nvPr/>
            </p:nvGrpSpPr>
            <p:grpSpPr>
              <a:xfrm>
                <a:off x="4687631" y="3583965"/>
                <a:ext cx="31499" cy="26898"/>
                <a:chOff x="4687631" y="3583965"/>
                <a:chExt cx="31499" cy="26898"/>
              </a:xfrm>
            </p:grpSpPr>
            <p:sp>
              <p:nvSpPr>
                <p:cNvPr id="7420" name="Google Shape;7420;p61"/>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1" name="Google Shape;7421;p61"/>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22" name="Google Shape;7422;p61"/>
              <p:cNvGrpSpPr/>
              <p:nvPr/>
            </p:nvGrpSpPr>
            <p:grpSpPr>
              <a:xfrm>
                <a:off x="4719311" y="3471314"/>
                <a:ext cx="31499" cy="27001"/>
                <a:chOff x="4719311" y="3471314"/>
                <a:chExt cx="31499" cy="27001"/>
              </a:xfrm>
            </p:grpSpPr>
            <p:sp>
              <p:nvSpPr>
                <p:cNvPr id="7423" name="Google Shape;7423;p61"/>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4" name="Google Shape;7424;p61"/>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25" name="Google Shape;7425;p61"/>
              <p:cNvGrpSpPr/>
              <p:nvPr/>
            </p:nvGrpSpPr>
            <p:grpSpPr>
              <a:xfrm>
                <a:off x="4719311" y="3434404"/>
                <a:ext cx="31499" cy="26898"/>
                <a:chOff x="4719311" y="3434404"/>
                <a:chExt cx="31499" cy="26898"/>
              </a:xfrm>
            </p:grpSpPr>
            <p:sp>
              <p:nvSpPr>
                <p:cNvPr id="7426" name="Google Shape;7426;p61"/>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7" name="Google Shape;7427;p61"/>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28" name="Google Shape;7428;p61"/>
              <p:cNvGrpSpPr/>
              <p:nvPr/>
            </p:nvGrpSpPr>
            <p:grpSpPr>
              <a:xfrm>
                <a:off x="4768876" y="3401772"/>
                <a:ext cx="31499" cy="26898"/>
                <a:chOff x="4768876" y="3401772"/>
                <a:chExt cx="31499" cy="26898"/>
              </a:xfrm>
            </p:grpSpPr>
            <p:sp>
              <p:nvSpPr>
                <p:cNvPr id="7429" name="Google Shape;7429;p61"/>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0" name="Google Shape;7430;p61"/>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31" name="Google Shape;7431;p61"/>
              <p:cNvGrpSpPr/>
              <p:nvPr/>
            </p:nvGrpSpPr>
            <p:grpSpPr>
              <a:xfrm>
                <a:off x="4762214" y="3471377"/>
                <a:ext cx="26938" cy="26938"/>
                <a:chOff x="4762214" y="3471377"/>
                <a:chExt cx="26938" cy="26938"/>
              </a:xfrm>
            </p:grpSpPr>
            <p:sp>
              <p:nvSpPr>
                <p:cNvPr id="7432" name="Google Shape;7432;p61"/>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3" name="Google Shape;7433;p61"/>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34" name="Google Shape;7434;p61"/>
              <p:cNvGrpSpPr/>
              <p:nvPr/>
            </p:nvGrpSpPr>
            <p:grpSpPr>
              <a:xfrm>
                <a:off x="4790473" y="3344782"/>
                <a:ext cx="31405" cy="26898"/>
                <a:chOff x="4790473" y="3344782"/>
                <a:chExt cx="31405" cy="26898"/>
              </a:xfrm>
            </p:grpSpPr>
            <p:sp>
              <p:nvSpPr>
                <p:cNvPr id="7435" name="Google Shape;7435;p61"/>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6" name="Google Shape;7436;p61"/>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37" name="Google Shape;7437;p61"/>
              <p:cNvGrpSpPr/>
              <p:nvPr/>
            </p:nvGrpSpPr>
            <p:grpSpPr>
              <a:xfrm>
                <a:off x="4823774" y="3950733"/>
                <a:ext cx="37398" cy="32034"/>
                <a:chOff x="4823774" y="3950733"/>
                <a:chExt cx="37398" cy="32034"/>
              </a:xfrm>
            </p:grpSpPr>
            <p:sp>
              <p:nvSpPr>
                <p:cNvPr id="7438" name="Google Shape;7438;p61"/>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9" name="Google Shape;7439;p61"/>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40" name="Google Shape;7440;p61"/>
              <p:cNvGrpSpPr/>
              <p:nvPr/>
            </p:nvGrpSpPr>
            <p:grpSpPr>
              <a:xfrm>
                <a:off x="4823396" y="4110566"/>
                <a:ext cx="31405" cy="26906"/>
                <a:chOff x="4823396" y="4110566"/>
                <a:chExt cx="31405" cy="26906"/>
              </a:xfrm>
            </p:grpSpPr>
            <p:sp>
              <p:nvSpPr>
                <p:cNvPr id="7441" name="Google Shape;7441;p61"/>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2" name="Google Shape;7442;p61"/>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43" name="Google Shape;7443;p61"/>
              <p:cNvGrpSpPr/>
              <p:nvPr/>
            </p:nvGrpSpPr>
            <p:grpSpPr>
              <a:xfrm>
                <a:off x="4838332" y="3821150"/>
                <a:ext cx="31499" cy="26898"/>
                <a:chOff x="4838332" y="3821150"/>
                <a:chExt cx="31499" cy="26898"/>
              </a:xfrm>
            </p:grpSpPr>
            <p:sp>
              <p:nvSpPr>
                <p:cNvPr id="7444" name="Google Shape;7444;p61"/>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5" name="Google Shape;7445;p61"/>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46" name="Google Shape;7446;p61"/>
              <p:cNvGrpSpPr/>
              <p:nvPr/>
            </p:nvGrpSpPr>
            <p:grpSpPr>
              <a:xfrm>
                <a:off x="4661275" y="3815007"/>
                <a:ext cx="36824" cy="31523"/>
                <a:chOff x="4661275" y="3815007"/>
                <a:chExt cx="36824" cy="31523"/>
              </a:xfrm>
            </p:grpSpPr>
            <p:sp>
              <p:nvSpPr>
                <p:cNvPr id="7447" name="Google Shape;7447;p61"/>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8" name="Google Shape;7448;p61"/>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49" name="Google Shape;7449;p61"/>
              <p:cNvGrpSpPr/>
              <p:nvPr/>
            </p:nvGrpSpPr>
            <p:grpSpPr>
              <a:xfrm>
                <a:off x="4558998" y="3851037"/>
                <a:ext cx="33591" cy="28699"/>
                <a:chOff x="4558998" y="3851037"/>
                <a:chExt cx="33591" cy="28699"/>
              </a:xfrm>
            </p:grpSpPr>
            <p:sp>
              <p:nvSpPr>
                <p:cNvPr id="7450" name="Google Shape;7450;p61"/>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1" name="Google Shape;7451;p61"/>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52" name="Google Shape;7452;p61"/>
              <p:cNvGrpSpPr/>
              <p:nvPr/>
            </p:nvGrpSpPr>
            <p:grpSpPr>
              <a:xfrm>
                <a:off x="4696762" y="3638587"/>
                <a:ext cx="33591" cy="28794"/>
                <a:chOff x="4696762" y="3638587"/>
                <a:chExt cx="33591" cy="28794"/>
              </a:xfrm>
            </p:grpSpPr>
            <p:sp>
              <p:nvSpPr>
                <p:cNvPr id="7453" name="Google Shape;7453;p61"/>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4" name="Google Shape;7454;p61"/>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55" name="Google Shape;7455;p61"/>
              <p:cNvGrpSpPr/>
              <p:nvPr/>
            </p:nvGrpSpPr>
            <p:grpSpPr>
              <a:xfrm>
                <a:off x="4929479" y="3939140"/>
                <a:ext cx="33497" cy="28692"/>
                <a:chOff x="4929479" y="3939140"/>
                <a:chExt cx="33497" cy="28692"/>
              </a:xfrm>
            </p:grpSpPr>
            <p:sp>
              <p:nvSpPr>
                <p:cNvPr id="7456" name="Google Shape;7456;p61"/>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7" name="Google Shape;7457;p61"/>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58" name="Google Shape;7458;p61"/>
              <p:cNvGrpSpPr/>
              <p:nvPr/>
            </p:nvGrpSpPr>
            <p:grpSpPr>
              <a:xfrm>
                <a:off x="4907119" y="3986039"/>
                <a:ext cx="33497" cy="28699"/>
                <a:chOff x="4907119" y="3986039"/>
                <a:chExt cx="33497" cy="28699"/>
              </a:xfrm>
            </p:grpSpPr>
            <p:sp>
              <p:nvSpPr>
                <p:cNvPr id="7459" name="Google Shape;7459;p61"/>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0" name="Google Shape;7460;p61"/>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61" name="Google Shape;7461;p61"/>
              <p:cNvGrpSpPr/>
              <p:nvPr/>
            </p:nvGrpSpPr>
            <p:grpSpPr>
              <a:xfrm>
                <a:off x="4911783" y="4048102"/>
                <a:ext cx="33591" cy="28762"/>
                <a:chOff x="4911783" y="4048102"/>
                <a:chExt cx="33591" cy="28762"/>
              </a:xfrm>
            </p:grpSpPr>
            <p:sp>
              <p:nvSpPr>
                <p:cNvPr id="7462" name="Google Shape;7462;p61"/>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3" name="Google Shape;7463;p61"/>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64" name="Google Shape;7464;p61"/>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5" name="Google Shape;7465;p61"/>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66" name="Google Shape;7466;p61"/>
              <p:cNvGrpSpPr/>
              <p:nvPr/>
            </p:nvGrpSpPr>
            <p:grpSpPr>
              <a:xfrm>
                <a:off x="4762623" y="3837847"/>
                <a:ext cx="42416" cy="36273"/>
                <a:chOff x="4762623" y="3837847"/>
                <a:chExt cx="42416" cy="36273"/>
              </a:xfrm>
            </p:grpSpPr>
            <p:sp>
              <p:nvSpPr>
                <p:cNvPr id="7467" name="Google Shape;7467;p61"/>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8" name="Google Shape;7468;p61"/>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69" name="Google Shape;7469;p61"/>
              <p:cNvGrpSpPr/>
              <p:nvPr/>
            </p:nvGrpSpPr>
            <p:grpSpPr>
              <a:xfrm>
                <a:off x="4746044" y="4104966"/>
                <a:ext cx="33497" cy="28699"/>
                <a:chOff x="4746044" y="4104966"/>
                <a:chExt cx="33497" cy="28699"/>
              </a:xfrm>
            </p:grpSpPr>
            <p:sp>
              <p:nvSpPr>
                <p:cNvPr id="7470" name="Google Shape;7470;p61"/>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1" name="Google Shape;7471;p61"/>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72" name="Google Shape;7472;p61"/>
              <p:cNvGrpSpPr/>
              <p:nvPr/>
            </p:nvGrpSpPr>
            <p:grpSpPr>
              <a:xfrm>
                <a:off x="4859646" y="4162554"/>
                <a:ext cx="33591" cy="28762"/>
                <a:chOff x="4859646" y="4162554"/>
                <a:chExt cx="33591" cy="28762"/>
              </a:xfrm>
            </p:grpSpPr>
            <p:sp>
              <p:nvSpPr>
                <p:cNvPr id="7473" name="Google Shape;7473;p61"/>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4" name="Google Shape;7474;p61"/>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475" name="Google Shape;7475;p61"/>
            <p:cNvGrpSpPr/>
            <p:nvPr/>
          </p:nvGrpSpPr>
          <p:grpSpPr>
            <a:xfrm>
              <a:off x="3597785" y="3274438"/>
              <a:ext cx="855610" cy="1122100"/>
              <a:chOff x="3597785" y="3274438"/>
              <a:chExt cx="855610" cy="1122100"/>
            </a:xfrm>
          </p:grpSpPr>
          <p:grpSp>
            <p:nvGrpSpPr>
              <p:cNvPr id="7476" name="Google Shape;7476;p61"/>
              <p:cNvGrpSpPr/>
              <p:nvPr/>
            </p:nvGrpSpPr>
            <p:grpSpPr>
              <a:xfrm>
                <a:off x="3617857" y="3284717"/>
                <a:ext cx="826785" cy="1099165"/>
                <a:chOff x="3617857" y="3284717"/>
                <a:chExt cx="826785" cy="1099165"/>
              </a:xfrm>
            </p:grpSpPr>
            <p:sp>
              <p:nvSpPr>
                <p:cNvPr id="7477" name="Google Shape;7477;p61"/>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8" name="Google Shape;7478;p61"/>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9" name="Google Shape;7479;p61"/>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0" name="Google Shape;7480;p61"/>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1" name="Google Shape;7481;p61"/>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2" name="Google Shape;7482;p61"/>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3" name="Google Shape;7483;p61"/>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4" name="Google Shape;7484;p61"/>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5" name="Google Shape;7485;p61"/>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6" name="Google Shape;7486;p61"/>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7" name="Google Shape;7487;p61"/>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8" name="Google Shape;7488;p61"/>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9" name="Google Shape;7489;p61"/>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0" name="Google Shape;7490;p61"/>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1" name="Google Shape;7491;p61"/>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2" name="Google Shape;7492;p61"/>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3" name="Google Shape;7493;p61"/>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4" name="Google Shape;7494;p61"/>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5" name="Google Shape;7495;p61"/>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6" name="Google Shape;7496;p61"/>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7" name="Google Shape;7497;p61"/>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8" name="Google Shape;7498;p61"/>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9" name="Google Shape;7499;p61"/>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0" name="Google Shape;7500;p61"/>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1" name="Google Shape;7501;p61"/>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2" name="Google Shape;7502;p61"/>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3" name="Google Shape;7503;p61"/>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4" name="Google Shape;7504;p61"/>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5" name="Google Shape;7505;p61"/>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6" name="Google Shape;7506;p61"/>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7" name="Google Shape;7507;p61"/>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8" name="Google Shape;7508;p61"/>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9" name="Google Shape;7509;p61"/>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0" name="Google Shape;7510;p61"/>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1" name="Google Shape;7511;p61"/>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2" name="Google Shape;7512;p61"/>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3" name="Google Shape;7513;p61"/>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4" name="Google Shape;7514;p61"/>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5" name="Google Shape;7515;p61"/>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6" name="Google Shape;7516;p61"/>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7" name="Google Shape;7517;p61"/>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8" name="Google Shape;7518;p61"/>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9" name="Google Shape;7519;p61"/>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0" name="Google Shape;7520;p61"/>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1" name="Google Shape;7521;p61"/>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2" name="Google Shape;7522;p61"/>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3" name="Google Shape;7523;p61"/>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4" name="Google Shape;7524;p61"/>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5" name="Google Shape;7525;p61"/>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6" name="Google Shape;7526;p61"/>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7" name="Google Shape;7527;p61"/>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8" name="Google Shape;7528;p61"/>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9" name="Google Shape;7529;p61"/>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0" name="Google Shape;7530;p61"/>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1" name="Google Shape;7531;p61"/>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2" name="Google Shape;7532;p61"/>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33" name="Google Shape;7533;p61"/>
              <p:cNvGrpSpPr/>
              <p:nvPr/>
            </p:nvGrpSpPr>
            <p:grpSpPr>
              <a:xfrm>
                <a:off x="4180904" y="4251758"/>
                <a:ext cx="37783" cy="32420"/>
                <a:chOff x="4180904" y="4251758"/>
                <a:chExt cx="37783" cy="32420"/>
              </a:xfrm>
            </p:grpSpPr>
            <p:sp>
              <p:nvSpPr>
                <p:cNvPr id="7534" name="Google Shape;7534;p61"/>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5" name="Google Shape;7535;p61"/>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36" name="Google Shape;7536;p61"/>
              <p:cNvGrpSpPr/>
              <p:nvPr/>
            </p:nvGrpSpPr>
            <p:grpSpPr>
              <a:xfrm>
                <a:off x="4201644" y="4081324"/>
                <a:ext cx="37783" cy="32364"/>
                <a:chOff x="4201644" y="4081324"/>
                <a:chExt cx="37783" cy="32364"/>
              </a:xfrm>
            </p:grpSpPr>
            <p:sp>
              <p:nvSpPr>
                <p:cNvPr id="7537" name="Google Shape;7537;p61"/>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8" name="Google Shape;7538;p61"/>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39" name="Google Shape;7539;p61"/>
              <p:cNvGrpSpPr/>
              <p:nvPr/>
            </p:nvGrpSpPr>
            <p:grpSpPr>
              <a:xfrm>
                <a:off x="4284416" y="3887428"/>
                <a:ext cx="37783" cy="32451"/>
                <a:chOff x="4284416" y="3887428"/>
                <a:chExt cx="37783" cy="32451"/>
              </a:xfrm>
            </p:grpSpPr>
            <p:sp>
              <p:nvSpPr>
                <p:cNvPr id="7540" name="Google Shape;7540;p61"/>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1" name="Google Shape;7541;p61"/>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42" name="Google Shape;7542;p61"/>
              <p:cNvGrpSpPr/>
              <p:nvPr/>
            </p:nvGrpSpPr>
            <p:grpSpPr>
              <a:xfrm>
                <a:off x="4223721" y="3860404"/>
                <a:ext cx="37870" cy="32364"/>
                <a:chOff x="4223721" y="3860404"/>
                <a:chExt cx="37870" cy="32364"/>
              </a:xfrm>
            </p:grpSpPr>
            <p:sp>
              <p:nvSpPr>
                <p:cNvPr id="7543" name="Google Shape;7543;p61"/>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4" name="Google Shape;7544;p61"/>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45" name="Google Shape;7545;p61"/>
              <p:cNvGrpSpPr/>
              <p:nvPr/>
            </p:nvGrpSpPr>
            <p:grpSpPr>
              <a:xfrm>
                <a:off x="4104889" y="3699242"/>
                <a:ext cx="37776" cy="32357"/>
                <a:chOff x="4104889" y="3699242"/>
                <a:chExt cx="37776" cy="32357"/>
              </a:xfrm>
            </p:grpSpPr>
            <p:sp>
              <p:nvSpPr>
                <p:cNvPr id="7546" name="Google Shape;7546;p61"/>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7" name="Google Shape;7547;p61"/>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48" name="Google Shape;7548;p61"/>
              <p:cNvGrpSpPr/>
              <p:nvPr/>
            </p:nvGrpSpPr>
            <p:grpSpPr>
              <a:xfrm>
                <a:off x="4143608" y="3475121"/>
                <a:ext cx="37878" cy="32420"/>
                <a:chOff x="4143608" y="3475121"/>
                <a:chExt cx="37878" cy="32420"/>
              </a:xfrm>
            </p:grpSpPr>
            <p:sp>
              <p:nvSpPr>
                <p:cNvPr id="7549" name="Google Shape;7549;p61"/>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0" name="Google Shape;7550;p61"/>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51" name="Google Shape;7551;p61"/>
              <p:cNvGrpSpPr/>
              <p:nvPr/>
            </p:nvGrpSpPr>
            <p:grpSpPr>
              <a:xfrm>
                <a:off x="4217248" y="3570893"/>
                <a:ext cx="37776" cy="32364"/>
                <a:chOff x="4217248" y="3570893"/>
                <a:chExt cx="37776" cy="32364"/>
              </a:xfrm>
            </p:grpSpPr>
            <p:sp>
              <p:nvSpPr>
                <p:cNvPr id="7552" name="Google Shape;7552;p61"/>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3" name="Google Shape;7553;p61"/>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54" name="Google Shape;7554;p61"/>
              <p:cNvGrpSpPr/>
              <p:nvPr/>
            </p:nvGrpSpPr>
            <p:grpSpPr>
              <a:xfrm>
                <a:off x="4255307" y="3431612"/>
                <a:ext cx="37776" cy="32451"/>
                <a:chOff x="4255307" y="3431612"/>
                <a:chExt cx="37776" cy="32451"/>
              </a:xfrm>
            </p:grpSpPr>
            <p:sp>
              <p:nvSpPr>
                <p:cNvPr id="7555" name="Google Shape;7555;p61"/>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6" name="Google Shape;7556;p61"/>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57" name="Google Shape;7557;p61"/>
              <p:cNvGrpSpPr/>
              <p:nvPr/>
            </p:nvGrpSpPr>
            <p:grpSpPr>
              <a:xfrm>
                <a:off x="3853052" y="3577398"/>
                <a:ext cx="37776" cy="32420"/>
                <a:chOff x="3853052" y="3577398"/>
                <a:chExt cx="37776" cy="32420"/>
              </a:xfrm>
            </p:grpSpPr>
            <p:sp>
              <p:nvSpPr>
                <p:cNvPr id="7558" name="Google Shape;7558;p61"/>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9" name="Google Shape;7559;p61"/>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60" name="Google Shape;7560;p61"/>
              <p:cNvGrpSpPr/>
              <p:nvPr/>
            </p:nvGrpSpPr>
            <p:grpSpPr>
              <a:xfrm>
                <a:off x="4039908" y="3412107"/>
                <a:ext cx="37776" cy="32357"/>
                <a:chOff x="4039908" y="3412107"/>
                <a:chExt cx="37776" cy="32357"/>
              </a:xfrm>
            </p:grpSpPr>
            <p:sp>
              <p:nvSpPr>
                <p:cNvPr id="7561" name="Google Shape;7561;p61"/>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2" name="Google Shape;7562;p61"/>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63" name="Google Shape;7563;p61"/>
              <p:cNvGrpSpPr/>
              <p:nvPr/>
            </p:nvGrpSpPr>
            <p:grpSpPr>
              <a:xfrm>
                <a:off x="4017360" y="3342061"/>
                <a:ext cx="37870" cy="32380"/>
                <a:chOff x="4017360" y="3342061"/>
                <a:chExt cx="37870" cy="32380"/>
              </a:xfrm>
            </p:grpSpPr>
            <p:sp>
              <p:nvSpPr>
                <p:cNvPr id="7564" name="Google Shape;7564;p61"/>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5" name="Google Shape;7565;p61"/>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566" name="Google Shape;7566;p61"/>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7" name="Google Shape;7567;p61"/>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568" name="Google Shape;7568;p61"/>
              <p:cNvGrpSpPr/>
              <p:nvPr/>
            </p:nvGrpSpPr>
            <p:grpSpPr>
              <a:xfrm>
                <a:off x="3750870" y="3418650"/>
                <a:ext cx="37776" cy="32380"/>
                <a:chOff x="3750870" y="3418650"/>
                <a:chExt cx="37776" cy="32380"/>
              </a:xfrm>
            </p:grpSpPr>
            <p:sp>
              <p:nvSpPr>
                <p:cNvPr id="7569" name="Google Shape;7569;p61"/>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0" name="Google Shape;7570;p61"/>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71" name="Google Shape;7571;p61"/>
              <p:cNvGrpSpPr/>
              <p:nvPr/>
            </p:nvGrpSpPr>
            <p:grpSpPr>
              <a:xfrm>
                <a:off x="3632509" y="3274438"/>
                <a:ext cx="37783" cy="32357"/>
                <a:chOff x="3632509" y="3274438"/>
                <a:chExt cx="37783" cy="32357"/>
              </a:xfrm>
            </p:grpSpPr>
            <p:sp>
              <p:nvSpPr>
                <p:cNvPr id="7572" name="Google Shape;7572;p61"/>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3" name="Google Shape;7573;p61"/>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74" name="Google Shape;7574;p61"/>
              <p:cNvGrpSpPr/>
              <p:nvPr/>
            </p:nvGrpSpPr>
            <p:grpSpPr>
              <a:xfrm>
                <a:off x="3906424" y="3297561"/>
                <a:ext cx="37776" cy="32451"/>
                <a:chOff x="3906424" y="3297561"/>
                <a:chExt cx="37776" cy="32451"/>
              </a:xfrm>
            </p:grpSpPr>
            <p:sp>
              <p:nvSpPr>
                <p:cNvPr id="7575" name="Google Shape;7575;p61"/>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6" name="Google Shape;7576;p61"/>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77" name="Google Shape;7577;p61"/>
              <p:cNvGrpSpPr/>
              <p:nvPr/>
            </p:nvGrpSpPr>
            <p:grpSpPr>
              <a:xfrm>
                <a:off x="3866084" y="3412107"/>
                <a:ext cx="37776" cy="32357"/>
                <a:chOff x="3866084" y="3412107"/>
                <a:chExt cx="37776" cy="32357"/>
              </a:xfrm>
            </p:grpSpPr>
            <p:sp>
              <p:nvSpPr>
                <p:cNvPr id="7578" name="Google Shape;7578;p61"/>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9" name="Google Shape;7579;p61"/>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0" name="Google Shape;7580;p61"/>
              <p:cNvGrpSpPr/>
              <p:nvPr/>
            </p:nvGrpSpPr>
            <p:grpSpPr>
              <a:xfrm>
                <a:off x="4023919" y="3766409"/>
                <a:ext cx="37783" cy="32357"/>
                <a:chOff x="4023919" y="3766409"/>
                <a:chExt cx="37783" cy="32357"/>
              </a:xfrm>
            </p:grpSpPr>
            <p:sp>
              <p:nvSpPr>
                <p:cNvPr id="7581" name="Google Shape;7581;p61"/>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2" name="Google Shape;7582;p61"/>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3" name="Google Shape;7583;p61"/>
              <p:cNvGrpSpPr/>
              <p:nvPr/>
            </p:nvGrpSpPr>
            <p:grpSpPr>
              <a:xfrm>
                <a:off x="3973882" y="3779449"/>
                <a:ext cx="37776" cy="32357"/>
                <a:chOff x="3973882" y="3779449"/>
                <a:chExt cx="37776" cy="32357"/>
              </a:xfrm>
            </p:grpSpPr>
            <p:sp>
              <p:nvSpPr>
                <p:cNvPr id="7584" name="Google Shape;7584;p61"/>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5" name="Google Shape;7585;p61"/>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6" name="Google Shape;7586;p61"/>
              <p:cNvGrpSpPr/>
              <p:nvPr/>
            </p:nvGrpSpPr>
            <p:grpSpPr>
              <a:xfrm>
                <a:off x="4073398" y="3838028"/>
                <a:ext cx="37776" cy="32380"/>
                <a:chOff x="4073398" y="3838028"/>
                <a:chExt cx="37776" cy="32380"/>
              </a:xfrm>
            </p:grpSpPr>
            <p:sp>
              <p:nvSpPr>
                <p:cNvPr id="7587" name="Google Shape;7587;p61"/>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8" name="Google Shape;7588;p61"/>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9" name="Google Shape;7589;p61"/>
              <p:cNvGrpSpPr/>
              <p:nvPr/>
            </p:nvGrpSpPr>
            <p:grpSpPr>
              <a:xfrm>
                <a:off x="4342672" y="4144496"/>
                <a:ext cx="37752" cy="32364"/>
                <a:chOff x="4342672" y="4144496"/>
                <a:chExt cx="37752" cy="32364"/>
              </a:xfrm>
            </p:grpSpPr>
            <p:sp>
              <p:nvSpPr>
                <p:cNvPr id="7590" name="Google Shape;7590;p61"/>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1" name="Google Shape;7591;p61"/>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92" name="Google Shape;7592;p61"/>
              <p:cNvGrpSpPr/>
              <p:nvPr/>
            </p:nvGrpSpPr>
            <p:grpSpPr>
              <a:xfrm>
                <a:off x="4406386" y="4056872"/>
                <a:ext cx="37783" cy="32364"/>
                <a:chOff x="4406386" y="4056872"/>
                <a:chExt cx="37783" cy="32364"/>
              </a:xfrm>
            </p:grpSpPr>
            <p:sp>
              <p:nvSpPr>
                <p:cNvPr id="7593" name="Google Shape;7593;p61"/>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4" name="Google Shape;7594;p61"/>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95" name="Google Shape;7595;p61"/>
              <p:cNvGrpSpPr/>
              <p:nvPr/>
            </p:nvGrpSpPr>
            <p:grpSpPr>
              <a:xfrm>
                <a:off x="4284416" y="4245254"/>
                <a:ext cx="37783" cy="32357"/>
                <a:chOff x="4284416" y="4245254"/>
                <a:chExt cx="37783" cy="32357"/>
              </a:xfrm>
            </p:grpSpPr>
            <p:sp>
              <p:nvSpPr>
                <p:cNvPr id="7596" name="Google Shape;7596;p61"/>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7" name="Google Shape;7597;p61"/>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98" name="Google Shape;7598;p61"/>
              <p:cNvGrpSpPr/>
              <p:nvPr/>
            </p:nvGrpSpPr>
            <p:grpSpPr>
              <a:xfrm>
                <a:off x="4219057" y="4331258"/>
                <a:ext cx="37776" cy="32364"/>
                <a:chOff x="4219057" y="4331258"/>
                <a:chExt cx="37776" cy="32364"/>
              </a:xfrm>
            </p:grpSpPr>
            <p:sp>
              <p:nvSpPr>
                <p:cNvPr id="7599" name="Google Shape;7599;p61"/>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0" name="Google Shape;7600;p61"/>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01" name="Google Shape;7601;p61"/>
              <p:cNvGrpSpPr/>
              <p:nvPr/>
            </p:nvGrpSpPr>
            <p:grpSpPr>
              <a:xfrm>
                <a:off x="4204122" y="4141688"/>
                <a:ext cx="33497" cy="28699"/>
                <a:chOff x="4204122" y="4141688"/>
                <a:chExt cx="33497" cy="28699"/>
              </a:xfrm>
            </p:grpSpPr>
            <p:sp>
              <p:nvSpPr>
                <p:cNvPr id="7602" name="Google Shape;7602;p61"/>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3" name="Google Shape;7603;p61"/>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04" name="Google Shape;7604;p61"/>
              <p:cNvGrpSpPr/>
              <p:nvPr/>
            </p:nvGrpSpPr>
            <p:grpSpPr>
              <a:xfrm>
                <a:off x="4301546" y="4003869"/>
                <a:ext cx="38916" cy="33324"/>
                <a:chOff x="4301546" y="4003869"/>
                <a:chExt cx="38916" cy="33324"/>
              </a:xfrm>
            </p:grpSpPr>
            <p:sp>
              <p:nvSpPr>
                <p:cNvPr id="7605" name="Google Shape;7605;p61"/>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6" name="Google Shape;7606;p61"/>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07" name="Google Shape;7607;p61"/>
              <p:cNvGrpSpPr/>
              <p:nvPr/>
            </p:nvGrpSpPr>
            <p:grpSpPr>
              <a:xfrm>
                <a:off x="4210681" y="3924669"/>
                <a:ext cx="36549" cy="31366"/>
                <a:chOff x="4210681" y="3924669"/>
                <a:chExt cx="36549" cy="31366"/>
              </a:xfrm>
            </p:grpSpPr>
            <p:sp>
              <p:nvSpPr>
                <p:cNvPr id="7608" name="Google Shape;7608;p61"/>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9" name="Google Shape;7609;p61"/>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10" name="Google Shape;7610;p61"/>
              <p:cNvGrpSpPr/>
              <p:nvPr/>
            </p:nvGrpSpPr>
            <p:grpSpPr>
              <a:xfrm>
                <a:off x="3987771" y="3628874"/>
                <a:ext cx="31499" cy="26993"/>
                <a:chOff x="3987771" y="3628874"/>
                <a:chExt cx="31499" cy="26993"/>
              </a:xfrm>
            </p:grpSpPr>
            <p:sp>
              <p:nvSpPr>
                <p:cNvPr id="7611" name="Google Shape;7611;p61"/>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2" name="Google Shape;7612;p61"/>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13" name="Google Shape;7613;p61"/>
              <p:cNvGrpSpPr/>
              <p:nvPr/>
            </p:nvGrpSpPr>
            <p:grpSpPr>
              <a:xfrm>
                <a:off x="4087382" y="3775674"/>
                <a:ext cx="31405" cy="26898"/>
                <a:chOff x="4087382" y="3775674"/>
                <a:chExt cx="31405" cy="26898"/>
              </a:xfrm>
            </p:grpSpPr>
            <p:sp>
              <p:nvSpPr>
                <p:cNvPr id="7614" name="Google Shape;7614;p61"/>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5" name="Google Shape;7615;p61"/>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16" name="Google Shape;7616;p61"/>
              <p:cNvGrpSpPr/>
              <p:nvPr/>
            </p:nvGrpSpPr>
            <p:grpSpPr>
              <a:xfrm>
                <a:off x="4118873" y="3856637"/>
                <a:ext cx="31405" cy="26906"/>
                <a:chOff x="4118873" y="3856637"/>
                <a:chExt cx="31405" cy="26906"/>
              </a:xfrm>
            </p:grpSpPr>
            <p:sp>
              <p:nvSpPr>
                <p:cNvPr id="7617" name="Google Shape;7617;p61"/>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8" name="Google Shape;7618;p61"/>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19" name="Google Shape;7619;p61"/>
              <p:cNvGrpSpPr/>
              <p:nvPr/>
            </p:nvGrpSpPr>
            <p:grpSpPr>
              <a:xfrm>
                <a:off x="4168541" y="3639523"/>
                <a:ext cx="31499" cy="26906"/>
                <a:chOff x="4168541" y="3639523"/>
                <a:chExt cx="31499" cy="26906"/>
              </a:xfrm>
            </p:grpSpPr>
            <p:sp>
              <p:nvSpPr>
                <p:cNvPr id="7620" name="Google Shape;7620;p61"/>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1" name="Google Shape;7621;p61"/>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22" name="Google Shape;7622;p61"/>
              <p:cNvGrpSpPr/>
              <p:nvPr/>
            </p:nvGrpSpPr>
            <p:grpSpPr>
              <a:xfrm>
                <a:off x="3965789" y="3393545"/>
                <a:ext cx="31405" cy="26945"/>
                <a:chOff x="3965789" y="3393545"/>
                <a:chExt cx="31405" cy="26945"/>
              </a:xfrm>
            </p:grpSpPr>
            <p:sp>
              <p:nvSpPr>
                <p:cNvPr id="7623" name="Google Shape;7623;p61"/>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4" name="Google Shape;7624;p61"/>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25" name="Google Shape;7625;p61"/>
              <p:cNvGrpSpPr/>
              <p:nvPr/>
            </p:nvGrpSpPr>
            <p:grpSpPr>
              <a:xfrm>
                <a:off x="3925166" y="3491008"/>
                <a:ext cx="31405" cy="27001"/>
                <a:chOff x="3925166" y="3491008"/>
                <a:chExt cx="31405" cy="27001"/>
              </a:xfrm>
            </p:grpSpPr>
            <p:sp>
              <p:nvSpPr>
                <p:cNvPr id="7626" name="Google Shape;7626;p61"/>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7" name="Google Shape;7627;p61"/>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28" name="Google Shape;7628;p61"/>
              <p:cNvGrpSpPr/>
              <p:nvPr/>
            </p:nvGrpSpPr>
            <p:grpSpPr>
              <a:xfrm>
                <a:off x="3682845" y="3340976"/>
                <a:ext cx="31397" cy="26898"/>
                <a:chOff x="3682845" y="3340976"/>
                <a:chExt cx="31397" cy="26898"/>
              </a:xfrm>
            </p:grpSpPr>
            <p:sp>
              <p:nvSpPr>
                <p:cNvPr id="7629" name="Google Shape;7629;p61"/>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0" name="Google Shape;7630;p61"/>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31" name="Google Shape;7631;p61"/>
              <p:cNvGrpSpPr/>
              <p:nvPr/>
            </p:nvGrpSpPr>
            <p:grpSpPr>
              <a:xfrm>
                <a:off x="3795393" y="3353725"/>
                <a:ext cx="31499" cy="26993"/>
                <a:chOff x="3795393" y="3353725"/>
                <a:chExt cx="31499" cy="26993"/>
              </a:xfrm>
            </p:grpSpPr>
            <p:sp>
              <p:nvSpPr>
                <p:cNvPr id="7632" name="Google Shape;7632;p61"/>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3" name="Google Shape;7633;p61"/>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34" name="Google Shape;7634;p61"/>
              <p:cNvGrpSpPr/>
              <p:nvPr/>
            </p:nvGrpSpPr>
            <p:grpSpPr>
              <a:xfrm>
                <a:off x="4176909" y="4363221"/>
                <a:ext cx="38924" cy="33316"/>
                <a:chOff x="4176909" y="4363221"/>
                <a:chExt cx="38924" cy="33316"/>
              </a:xfrm>
            </p:grpSpPr>
            <p:sp>
              <p:nvSpPr>
                <p:cNvPr id="7635" name="Google Shape;7635;p61"/>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6" name="Google Shape;7636;p61"/>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37" name="Google Shape;7637;p61"/>
              <p:cNvGrpSpPr/>
              <p:nvPr/>
            </p:nvGrpSpPr>
            <p:grpSpPr>
              <a:xfrm>
                <a:off x="4226191" y="4007660"/>
                <a:ext cx="33560" cy="28770"/>
                <a:chOff x="4226191" y="4007660"/>
                <a:chExt cx="33560" cy="28770"/>
              </a:xfrm>
            </p:grpSpPr>
            <p:sp>
              <p:nvSpPr>
                <p:cNvPr id="7638" name="Google Shape;7638;p61"/>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9" name="Google Shape;7639;p61"/>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40" name="Google Shape;7640;p61"/>
              <p:cNvGrpSpPr/>
              <p:nvPr/>
            </p:nvGrpSpPr>
            <p:grpSpPr>
              <a:xfrm>
                <a:off x="3597785" y="3377045"/>
                <a:ext cx="33591" cy="28699"/>
                <a:chOff x="3597785" y="3377045"/>
                <a:chExt cx="33591" cy="28699"/>
              </a:xfrm>
            </p:grpSpPr>
            <p:sp>
              <p:nvSpPr>
                <p:cNvPr id="7641" name="Google Shape;7641;p61"/>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2" name="Google Shape;7642;p61"/>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43" name="Google Shape;7643;p61"/>
              <p:cNvGrpSpPr/>
              <p:nvPr/>
            </p:nvGrpSpPr>
            <p:grpSpPr>
              <a:xfrm>
                <a:off x="3887870" y="3669796"/>
                <a:ext cx="33591" cy="28692"/>
                <a:chOff x="3887870" y="3669796"/>
                <a:chExt cx="33591" cy="28692"/>
              </a:xfrm>
            </p:grpSpPr>
            <p:sp>
              <p:nvSpPr>
                <p:cNvPr id="7644" name="Google Shape;7644;p61"/>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5" name="Google Shape;7645;p61"/>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46" name="Google Shape;7646;p61"/>
              <p:cNvGrpSpPr/>
              <p:nvPr/>
            </p:nvGrpSpPr>
            <p:grpSpPr>
              <a:xfrm>
                <a:off x="3818320" y="3481625"/>
                <a:ext cx="33497" cy="28770"/>
                <a:chOff x="3818320" y="3481625"/>
                <a:chExt cx="33497" cy="28770"/>
              </a:xfrm>
            </p:grpSpPr>
            <p:sp>
              <p:nvSpPr>
                <p:cNvPr id="7647" name="Google Shape;7647;p61"/>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8" name="Google Shape;7648;p61"/>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49" name="Google Shape;7649;p61"/>
              <p:cNvGrpSpPr/>
              <p:nvPr/>
            </p:nvGrpSpPr>
            <p:grpSpPr>
              <a:xfrm>
                <a:off x="4278139" y="4120948"/>
                <a:ext cx="37492" cy="32129"/>
                <a:chOff x="4278139" y="4120948"/>
                <a:chExt cx="37492" cy="32129"/>
              </a:xfrm>
            </p:grpSpPr>
            <p:sp>
              <p:nvSpPr>
                <p:cNvPr id="7650" name="Google Shape;7650;p61"/>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1" name="Google Shape;7651;p61"/>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52" name="Google Shape;7652;p61"/>
              <p:cNvGrpSpPr/>
              <p:nvPr/>
            </p:nvGrpSpPr>
            <p:grpSpPr>
              <a:xfrm>
                <a:off x="4419898" y="3977388"/>
                <a:ext cx="33497" cy="28692"/>
                <a:chOff x="4419898" y="3977388"/>
                <a:chExt cx="33497" cy="28692"/>
              </a:xfrm>
            </p:grpSpPr>
            <p:sp>
              <p:nvSpPr>
                <p:cNvPr id="7653" name="Google Shape;7653;p61"/>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4" name="Google Shape;7654;p61"/>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55" name="Google Shape;7655;p61"/>
              <p:cNvGrpSpPr/>
              <p:nvPr/>
            </p:nvGrpSpPr>
            <p:grpSpPr>
              <a:xfrm>
                <a:off x="4158930" y="4034684"/>
                <a:ext cx="33497" cy="28762"/>
                <a:chOff x="4158930" y="4034684"/>
                <a:chExt cx="33497" cy="28762"/>
              </a:xfrm>
            </p:grpSpPr>
            <p:sp>
              <p:nvSpPr>
                <p:cNvPr id="7656" name="Google Shape;7656;p61"/>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7" name="Google Shape;7657;p61"/>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58" name="Google Shape;7658;p61"/>
              <p:cNvGrpSpPr/>
              <p:nvPr/>
            </p:nvGrpSpPr>
            <p:grpSpPr>
              <a:xfrm>
                <a:off x="4134949" y="3957049"/>
                <a:ext cx="33497" cy="28770"/>
                <a:chOff x="4134949" y="3957049"/>
                <a:chExt cx="33497" cy="28770"/>
              </a:xfrm>
            </p:grpSpPr>
            <p:sp>
              <p:nvSpPr>
                <p:cNvPr id="7659" name="Google Shape;7659;p61"/>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0" name="Google Shape;7660;p61"/>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61" name="Google Shape;7661;p61"/>
              <p:cNvGrpSpPr/>
              <p:nvPr/>
            </p:nvGrpSpPr>
            <p:grpSpPr>
              <a:xfrm>
                <a:off x="4193653" y="4184403"/>
                <a:ext cx="43580" cy="37264"/>
                <a:chOff x="4193653" y="4184403"/>
                <a:chExt cx="43580" cy="37264"/>
              </a:xfrm>
            </p:grpSpPr>
            <p:sp>
              <p:nvSpPr>
                <p:cNvPr id="7662" name="Google Shape;7662;p61"/>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3" name="Google Shape;7663;p61"/>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64" name="Google Shape;7664;p61"/>
              <p:cNvGrpSpPr/>
              <p:nvPr/>
            </p:nvGrpSpPr>
            <p:grpSpPr>
              <a:xfrm>
                <a:off x="4343600" y="3943844"/>
                <a:ext cx="43580" cy="37312"/>
                <a:chOff x="4343600" y="3943844"/>
                <a:chExt cx="43580" cy="37312"/>
              </a:xfrm>
            </p:grpSpPr>
            <p:sp>
              <p:nvSpPr>
                <p:cNvPr id="7665" name="Google Shape;7665;p61"/>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6" name="Google Shape;7666;p61"/>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67" name="Google Shape;7667;p61"/>
              <p:cNvGrpSpPr/>
              <p:nvPr/>
            </p:nvGrpSpPr>
            <p:grpSpPr>
              <a:xfrm>
                <a:off x="4172339" y="3381693"/>
                <a:ext cx="31499" cy="27001"/>
                <a:chOff x="4172339" y="3381693"/>
                <a:chExt cx="31499" cy="27001"/>
              </a:xfrm>
            </p:grpSpPr>
            <p:sp>
              <p:nvSpPr>
                <p:cNvPr id="7668" name="Google Shape;7668;p61"/>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9" name="Google Shape;7669;p61"/>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7673" name="Shape 7673"/>
        <p:cNvGrpSpPr/>
        <p:nvPr/>
      </p:nvGrpSpPr>
      <p:grpSpPr>
        <a:xfrm>
          <a:off x="0" y="0"/>
          <a:ext cx="0" cy="0"/>
          <a:chOff x="0" y="0"/>
          <a:chExt cx="0" cy="0"/>
        </a:xfrm>
      </p:grpSpPr>
      <p:grpSp>
        <p:nvGrpSpPr>
          <p:cNvPr id="7674" name="Google Shape;7674;p62"/>
          <p:cNvGrpSpPr/>
          <p:nvPr/>
        </p:nvGrpSpPr>
        <p:grpSpPr>
          <a:xfrm>
            <a:off x="2126623" y="3607908"/>
            <a:ext cx="1102891" cy="760337"/>
            <a:chOff x="4967783" y="2151471"/>
            <a:chExt cx="3920692" cy="2702940"/>
          </a:xfrm>
        </p:grpSpPr>
        <p:grpSp>
          <p:nvGrpSpPr>
            <p:cNvPr id="7675" name="Google Shape;7675;p62"/>
            <p:cNvGrpSpPr/>
            <p:nvPr/>
          </p:nvGrpSpPr>
          <p:grpSpPr>
            <a:xfrm>
              <a:off x="5045709" y="2252109"/>
              <a:ext cx="3761071" cy="2501708"/>
              <a:chOff x="2691784" y="1805334"/>
              <a:chExt cx="3761071" cy="2501708"/>
            </a:xfrm>
          </p:grpSpPr>
          <p:sp>
            <p:nvSpPr>
              <p:cNvPr id="7676" name="Google Shape;7676;p6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7" name="Google Shape;7677;p6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8" name="Google Shape;7678;p6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9" name="Google Shape;7679;p6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0" name="Google Shape;7680;p6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1" name="Google Shape;7681;p6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2" name="Google Shape;7682;p6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83" name="Google Shape;7683;p62"/>
            <p:cNvGrpSpPr/>
            <p:nvPr/>
          </p:nvGrpSpPr>
          <p:grpSpPr>
            <a:xfrm>
              <a:off x="4967783" y="2151471"/>
              <a:ext cx="3920692" cy="2702940"/>
              <a:chOff x="2613858" y="1704696"/>
              <a:chExt cx="3920692" cy="2702940"/>
            </a:xfrm>
          </p:grpSpPr>
          <p:sp>
            <p:nvSpPr>
              <p:cNvPr id="7684" name="Google Shape;7684;p6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5" name="Google Shape;7685;p6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6" name="Google Shape;7686;p6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7" name="Google Shape;7687;p6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8" name="Google Shape;7688;p6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689" name="Google Shape;7689;p62"/>
          <p:cNvGrpSpPr/>
          <p:nvPr/>
        </p:nvGrpSpPr>
        <p:grpSpPr>
          <a:xfrm>
            <a:off x="3530532" y="1496185"/>
            <a:ext cx="1561911" cy="708580"/>
            <a:chOff x="3530532" y="1496185"/>
            <a:chExt cx="1561911" cy="708580"/>
          </a:xfrm>
        </p:grpSpPr>
        <p:grpSp>
          <p:nvGrpSpPr>
            <p:cNvPr id="7690" name="Google Shape;7690;p62"/>
            <p:cNvGrpSpPr/>
            <p:nvPr/>
          </p:nvGrpSpPr>
          <p:grpSpPr>
            <a:xfrm>
              <a:off x="3720318" y="1857562"/>
              <a:ext cx="1372125" cy="54"/>
              <a:chOff x="3720318" y="1857562"/>
              <a:chExt cx="1372125" cy="54"/>
            </a:xfrm>
          </p:grpSpPr>
          <p:cxnSp>
            <p:nvCxnSpPr>
              <p:cNvPr id="7691" name="Google Shape;7691;p62"/>
              <p:cNvCxnSpPr>
                <a:endCxn id="7692"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693" name="Google Shape;7693;p6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694" name="Google Shape;7694;p6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695" name="Google Shape;7695;p62"/>
              <p:cNvCxnSpPr>
                <a:stCxn id="7692"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696" name="Google Shape;7696;p62"/>
            <p:cNvGrpSpPr/>
            <p:nvPr/>
          </p:nvGrpSpPr>
          <p:grpSpPr>
            <a:xfrm>
              <a:off x="3567462" y="1496185"/>
              <a:ext cx="286500" cy="272914"/>
              <a:chOff x="3567462" y="1496185"/>
              <a:chExt cx="286500" cy="272914"/>
            </a:xfrm>
          </p:grpSpPr>
          <p:cxnSp>
            <p:nvCxnSpPr>
              <p:cNvPr id="7697" name="Google Shape;7697;p6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698" name="Google Shape;7698;p6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99" name="Google Shape;7699;p6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0" name="Google Shape;7700;p6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01" name="Google Shape;7701;p62"/>
            <p:cNvGrpSpPr/>
            <p:nvPr/>
          </p:nvGrpSpPr>
          <p:grpSpPr>
            <a:xfrm>
              <a:off x="3929014" y="1960574"/>
              <a:ext cx="286500" cy="242342"/>
              <a:chOff x="3929014" y="1960574"/>
              <a:chExt cx="286500" cy="242342"/>
            </a:xfrm>
          </p:grpSpPr>
          <p:cxnSp>
            <p:nvCxnSpPr>
              <p:cNvPr id="7702" name="Google Shape;7702;p6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03" name="Google Shape;7703;p6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04" name="Google Shape;7704;p62"/>
            <p:cNvGrpSpPr/>
            <p:nvPr/>
          </p:nvGrpSpPr>
          <p:grpSpPr>
            <a:xfrm>
              <a:off x="4290828" y="1496185"/>
              <a:ext cx="286500" cy="272914"/>
              <a:chOff x="4290828" y="1496185"/>
              <a:chExt cx="286500" cy="272914"/>
            </a:xfrm>
          </p:grpSpPr>
          <p:cxnSp>
            <p:nvCxnSpPr>
              <p:cNvPr id="7705" name="Google Shape;7705;p6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06" name="Google Shape;7706;p6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707" name="Google Shape;7707;p6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2" name="Google Shape;7692;p6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08" name="Google Shape;7708;p62"/>
            <p:cNvGrpSpPr/>
            <p:nvPr/>
          </p:nvGrpSpPr>
          <p:grpSpPr>
            <a:xfrm>
              <a:off x="4657726" y="1959674"/>
              <a:ext cx="286500" cy="245092"/>
              <a:chOff x="4657726" y="1959674"/>
              <a:chExt cx="286500" cy="245092"/>
            </a:xfrm>
          </p:grpSpPr>
          <p:cxnSp>
            <p:nvCxnSpPr>
              <p:cNvPr id="7709" name="Google Shape;7709;p6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10" name="Google Shape;7710;p6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711" name="Google Shape;7711;p62"/>
          <p:cNvGrpSpPr/>
          <p:nvPr/>
        </p:nvGrpSpPr>
        <p:grpSpPr>
          <a:xfrm>
            <a:off x="3512551" y="2358282"/>
            <a:ext cx="1597032" cy="378649"/>
            <a:chOff x="3512551" y="2358282"/>
            <a:chExt cx="1597032" cy="378649"/>
          </a:xfrm>
        </p:grpSpPr>
        <p:grpSp>
          <p:nvGrpSpPr>
            <p:cNvPr id="7712" name="Google Shape;7712;p62"/>
            <p:cNvGrpSpPr/>
            <p:nvPr/>
          </p:nvGrpSpPr>
          <p:grpSpPr>
            <a:xfrm>
              <a:off x="3738198" y="2553002"/>
              <a:ext cx="1145834" cy="117"/>
              <a:chOff x="3738198" y="2553002"/>
              <a:chExt cx="1145834" cy="117"/>
            </a:xfrm>
          </p:grpSpPr>
          <p:cxnSp>
            <p:nvCxnSpPr>
              <p:cNvPr id="7713" name="Google Shape;7713;p6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14" name="Google Shape;7714;p6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15" name="Google Shape;7715;p62"/>
              <p:cNvCxnSpPr>
                <a:stCxn id="7716" idx="6"/>
                <a:endCxn id="7717"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18" name="Google Shape;7718;p62"/>
            <p:cNvGrpSpPr/>
            <p:nvPr/>
          </p:nvGrpSpPr>
          <p:grpSpPr>
            <a:xfrm>
              <a:off x="3969644" y="2440153"/>
              <a:ext cx="225900" cy="296779"/>
              <a:chOff x="3969644" y="2440153"/>
              <a:chExt cx="225900" cy="296779"/>
            </a:xfrm>
          </p:grpSpPr>
          <p:cxnSp>
            <p:nvCxnSpPr>
              <p:cNvPr id="7719" name="Google Shape;7719;p6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17" name="Google Shape;7717;p6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0" name="Google Shape;7720;p6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21" name="Google Shape;7721;p62"/>
            <p:cNvGrpSpPr/>
            <p:nvPr/>
          </p:nvGrpSpPr>
          <p:grpSpPr>
            <a:xfrm>
              <a:off x="4426818" y="2358282"/>
              <a:ext cx="225600" cy="307471"/>
              <a:chOff x="4426818" y="2358282"/>
              <a:chExt cx="225600" cy="307471"/>
            </a:xfrm>
          </p:grpSpPr>
          <p:cxnSp>
            <p:nvCxnSpPr>
              <p:cNvPr id="7722" name="Google Shape;7722;p62"/>
              <p:cNvCxnSpPr>
                <a:stCxn id="7723"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24" name="Google Shape;7724;p6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3" name="Google Shape;7723;p6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25" name="Google Shape;7725;p62"/>
            <p:cNvGrpSpPr/>
            <p:nvPr/>
          </p:nvGrpSpPr>
          <p:grpSpPr>
            <a:xfrm>
              <a:off x="4883984" y="2440153"/>
              <a:ext cx="225600" cy="296479"/>
              <a:chOff x="4883984" y="2440153"/>
              <a:chExt cx="225600" cy="296479"/>
            </a:xfrm>
          </p:grpSpPr>
          <p:cxnSp>
            <p:nvCxnSpPr>
              <p:cNvPr id="7726" name="Google Shape;7726;p6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27" name="Google Shape;7727;p6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8" name="Google Shape;7728;p6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29" name="Google Shape;7729;p62"/>
            <p:cNvGrpSpPr/>
            <p:nvPr/>
          </p:nvGrpSpPr>
          <p:grpSpPr>
            <a:xfrm>
              <a:off x="3512551" y="2358356"/>
              <a:ext cx="225647" cy="307629"/>
              <a:chOff x="2182679" y="2005014"/>
              <a:chExt cx="792300" cy="1080158"/>
            </a:xfrm>
          </p:grpSpPr>
          <p:cxnSp>
            <p:nvCxnSpPr>
              <p:cNvPr id="7730" name="Google Shape;7730;p62"/>
              <p:cNvCxnSpPr>
                <a:stCxn id="7731"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16" name="Google Shape;7716;p6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1" name="Google Shape;7731;p6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732" name="Google Shape;7732;p62"/>
          <p:cNvGrpSpPr/>
          <p:nvPr/>
        </p:nvGrpSpPr>
        <p:grpSpPr>
          <a:xfrm>
            <a:off x="6872633" y="1182079"/>
            <a:ext cx="1559809" cy="722610"/>
            <a:chOff x="634175" y="2986275"/>
            <a:chExt cx="3147949" cy="1458344"/>
          </a:xfrm>
        </p:grpSpPr>
        <p:cxnSp>
          <p:nvCxnSpPr>
            <p:cNvPr id="7733" name="Google Shape;7733;p62"/>
            <p:cNvCxnSpPr>
              <a:stCxn id="7734" idx="4"/>
              <a:endCxn id="7735"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736" name="Google Shape;7736;p62"/>
            <p:cNvCxnSpPr>
              <a:stCxn id="7735" idx="0"/>
              <a:endCxn id="7737"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738" name="Google Shape;7738;p62"/>
            <p:cNvCxnSpPr>
              <a:stCxn id="7737" idx="4"/>
              <a:endCxn id="7739"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740" name="Google Shape;7740;p62"/>
            <p:cNvCxnSpPr>
              <a:stCxn id="7739" idx="0"/>
              <a:endCxn id="7741"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741" name="Google Shape;7741;p6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7737" name="Google Shape;7737;p6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7734" name="Google Shape;7734;p6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7739" name="Google Shape;7739;p6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7735" name="Google Shape;7735;p6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grpSp>
      <p:grpSp>
        <p:nvGrpSpPr>
          <p:cNvPr id="7742" name="Google Shape;7742;p62"/>
          <p:cNvGrpSpPr/>
          <p:nvPr/>
        </p:nvGrpSpPr>
        <p:grpSpPr>
          <a:xfrm>
            <a:off x="3526424" y="2891987"/>
            <a:ext cx="1570719" cy="294123"/>
            <a:chOff x="998425" y="1182125"/>
            <a:chExt cx="1065400" cy="199500"/>
          </a:xfrm>
        </p:grpSpPr>
        <p:sp>
          <p:nvSpPr>
            <p:cNvPr id="7743" name="Google Shape;7743;p6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4" name="Google Shape;7744;p6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5" name="Google Shape;7745;p6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6" name="Google Shape;7746;p6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7" name="Google Shape;7747;p6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48" name="Google Shape;7748;p62"/>
          <p:cNvGrpSpPr/>
          <p:nvPr/>
        </p:nvGrpSpPr>
        <p:grpSpPr>
          <a:xfrm>
            <a:off x="6869680" y="2009474"/>
            <a:ext cx="1565716" cy="366729"/>
            <a:chOff x="1247650" y="2075423"/>
            <a:chExt cx="6648477" cy="1557238"/>
          </a:xfrm>
        </p:grpSpPr>
        <p:sp>
          <p:nvSpPr>
            <p:cNvPr id="7749" name="Google Shape;7749;p6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0" name="Google Shape;7750;p6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1" name="Google Shape;7751;p6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2" name="Google Shape;7752;p6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3" name="Google Shape;7753;p6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4" name="Google Shape;7754;p6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55" name="Google Shape;7755;p62"/>
          <p:cNvGrpSpPr/>
          <p:nvPr/>
        </p:nvGrpSpPr>
        <p:grpSpPr>
          <a:xfrm>
            <a:off x="6853992" y="3158289"/>
            <a:ext cx="1597061" cy="663440"/>
            <a:chOff x="6796238" y="3158297"/>
            <a:chExt cx="1630319" cy="677257"/>
          </a:xfrm>
        </p:grpSpPr>
        <p:cxnSp>
          <p:nvCxnSpPr>
            <p:cNvPr id="7756" name="Google Shape;7756;p6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757" name="Google Shape;7757;p6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758" name="Google Shape;7758;p6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759" name="Google Shape;7759;p6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760" name="Google Shape;7760;p62"/>
            <p:cNvGrpSpPr/>
            <p:nvPr/>
          </p:nvGrpSpPr>
          <p:grpSpPr>
            <a:xfrm>
              <a:off x="6796238" y="3311904"/>
              <a:ext cx="1630319" cy="377697"/>
              <a:chOff x="6796238" y="3311904"/>
              <a:chExt cx="1630319" cy="377697"/>
            </a:xfrm>
          </p:grpSpPr>
          <p:sp>
            <p:nvSpPr>
              <p:cNvPr id="7761" name="Google Shape;7761;p6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2" name="Google Shape;7762;p6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3" name="Google Shape;7763;p6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764" name="Google Shape;7764;p62"/>
          <p:cNvGrpSpPr/>
          <p:nvPr/>
        </p:nvGrpSpPr>
        <p:grpSpPr>
          <a:xfrm>
            <a:off x="5375130" y="1179681"/>
            <a:ext cx="1368606" cy="1593805"/>
            <a:chOff x="1839112" y="2209163"/>
            <a:chExt cx="1918159" cy="2233784"/>
          </a:xfrm>
        </p:grpSpPr>
        <p:sp>
          <p:nvSpPr>
            <p:cNvPr id="7765" name="Google Shape;7765;p6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6" name="Google Shape;7766;p6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7" name="Google Shape;7767;p6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7768" name="Google Shape;7768;p62"/>
            <p:cNvCxnSpPr>
              <a:stCxn id="7765" idx="6"/>
              <a:endCxn id="7766"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769" name="Google Shape;7769;p62"/>
            <p:cNvCxnSpPr>
              <a:stCxn id="7766" idx="4"/>
              <a:endCxn id="7770"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771" name="Google Shape;7771;p62"/>
            <p:cNvCxnSpPr>
              <a:stCxn id="7770" idx="6"/>
              <a:endCxn id="7767"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772" name="Google Shape;7772;p62"/>
            <p:cNvCxnSpPr>
              <a:stCxn id="7767" idx="4"/>
              <a:endCxn id="7773"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770" name="Google Shape;7770;p6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3" name="Google Shape;7773;p6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4" name="Google Shape;7774;p6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7775" name="Google Shape;7775;p62"/>
            <p:cNvCxnSpPr>
              <a:endCxn id="7774"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776" name="Google Shape;7776;p62"/>
          <p:cNvGrpSpPr/>
          <p:nvPr/>
        </p:nvGrpSpPr>
        <p:grpSpPr>
          <a:xfrm>
            <a:off x="3507503" y="1185917"/>
            <a:ext cx="1637968" cy="154942"/>
            <a:chOff x="238125" y="2506075"/>
            <a:chExt cx="7115411" cy="673075"/>
          </a:xfrm>
        </p:grpSpPr>
        <p:sp>
          <p:nvSpPr>
            <p:cNvPr id="7777" name="Google Shape;7777;p6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8" name="Google Shape;7778;p6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9" name="Google Shape;7779;p6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0" name="Google Shape;7780;p6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1" name="Google Shape;7781;p6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82" name="Google Shape;7782;p62"/>
          <p:cNvGrpSpPr/>
          <p:nvPr/>
        </p:nvGrpSpPr>
        <p:grpSpPr>
          <a:xfrm>
            <a:off x="746187" y="1507514"/>
            <a:ext cx="2476762" cy="91743"/>
            <a:chOff x="1464850" y="436376"/>
            <a:chExt cx="6001362" cy="222300"/>
          </a:xfrm>
        </p:grpSpPr>
        <p:sp>
          <p:nvSpPr>
            <p:cNvPr id="7783" name="Google Shape;7783;p6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4" name="Google Shape;7784;p6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5" name="Google Shape;7785;p6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6" name="Google Shape;7786;p6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7" name="Google Shape;7787;p6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7788" name="Google Shape;7788;p6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789" name="Google Shape;7789;p6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790" name="Google Shape;7790;p6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791" name="Google Shape;7791;p6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792" name="Google Shape;7792;p62"/>
          <p:cNvGrpSpPr/>
          <p:nvPr/>
        </p:nvGrpSpPr>
        <p:grpSpPr>
          <a:xfrm>
            <a:off x="732455" y="2742980"/>
            <a:ext cx="1452710" cy="651923"/>
            <a:chOff x="803162" y="2667727"/>
            <a:chExt cx="1411906" cy="633611"/>
          </a:xfrm>
        </p:grpSpPr>
        <p:cxnSp>
          <p:nvCxnSpPr>
            <p:cNvPr id="7793" name="Google Shape;7793;p62"/>
            <p:cNvCxnSpPr>
              <a:stCxn id="7794" idx="2"/>
              <a:endCxn id="7795"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796" name="Google Shape;7796;p62"/>
            <p:cNvCxnSpPr>
              <a:stCxn id="7797" idx="0"/>
              <a:endCxn id="7794"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798" name="Google Shape;7798;p62"/>
            <p:cNvCxnSpPr>
              <a:stCxn id="7797" idx="2"/>
              <a:endCxn id="7799"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00" name="Google Shape;7800;p62"/>
            <p:cNvCxnSpPr>
              <a:stCxn id="7801" idx="0"/>
              <a:endCxn id="7797"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02" name="Google Shape;7802;p62"/>
            <p:cNvCxnSpPr>
              <a:stCxn id="7795" idx="2"/>
              <a:endCxn id="7803"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04" name="Google Shape;7804;p62"/>
            <p:cNvCxnSpPr>
              <a:stCxn id="7805" idx="0"/>
              <a:endCxn id="7795"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01" name="Google Shape;7801;p6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99" name="Google Shape;7799;p6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05" name="Google Shape;7805;p6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03" name="Google Shape;7803;p6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95" name="Google Shape;7795;p6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97" name="Google Shape;7797;p6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94" name="Google Shape;7794;p6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06" name="Google Shape;7806;p62"/>
          <p:cNvGrpSpPr/>
          <p:nvPr/>
        </p:nvGrpSpPr>
        <p:grpSpPr>
          <a:xfrm>
            <a:off x="732456" y="1178518"/>
            <a:ext cx="2518541" cy="209309"/>
            <a:chOff x="803163" y="1111966"/>
            <a:chExt cx="2447800" cy="203430"/>
          </a:xfrm>
        </p:grpSpPr>
        <p:grpSp>
          <p:nvGrpSpPr>
            <p:cNvPr id="7807" name="Google Shape;7807;p62"/>
            <p:cNvGrpSpPr/>
            <p:nvPr/>
          </p:nvGrpSpPr>
          <p:grpSpPr>
            <a:xfrm>
              <a:off x="1958180" y="1111966"/>
              <a:ext cx="588019" cy="121396"/>
              <a:chOff x="4808316" y="2800065"/>
              <a:chExt cx="1999386" cy="412910"/>
            </a:xfrm>
          </p:grpSpPr>
          <p:sp>
            <p:nvSpPr>
              <p:cNvPr id="7808" name="Google Shape;7808;p6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809" name="Google Shape;7809;p62"/>
              <p:cNvGrpSpPr/>
              <p:nvPr/>
            </p:nvGrpSpPr>
            <p:grpSpPr>
              <a:xfrm>
                <a:off x="4808316" y="2800065"/>
                <a:ext cx="92400" cy="411825"/>
                <a:chOff x="845575" y="2563700"/>
                <a:chExt cx="92400" cy="411825"/>
              </a:xfrm>
            </p:grpSpPr>
            <p:cxnSp>
              <p:nvCxnSpPr>
                <p:cNvPr id="7810" name="Google Shape;7810;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11" name="Google Shape;7811;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cxnSp>
          <p:nvCxnSpPr>
            <p:cNvPr id="7812" name="Google Shape;7812;p6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13" name="Google Shape;7813;p6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814" name="Google Shape;7814;p62"/>
            <p:cNvGrpSpPr/>
            <p:nvPr/>
          </p:nvGrpSpPr>
          <p:grpSpPr>
            <a:xfrm>
              <a:off x="803163" y="1111974"/>
              <a:ext cx="591158" cy="121545"/>
              <a:chOff x="803163" y="1111974"/>
              <a:chExt cx="591158" cy="121545"/>
            </a:xfrm>
          </p:grpSpPr>
          <p:grpSp>
            <p:nvGrpSpPr>
              <p:cNvPr id="7815" name="Google Shape;7815;p62"/>
              <p:cNvGrpSpPr/>
              <p:nvPr/>
            </p:nvGrpSpPr>
            <p:grpSpPr>
              <a:xfrm>
                <a:off x="803163" y="1111974"/>
                <a:ext cx="27175" cy="121077"/>
                <a:chOff x="845575" y="2563700"/>
                <a:chExt cx="92400" cy="411825"/>
              </a:xfrm>
            </p:grpSpPr>
            <p:cxnSp>
              <p:nvCxnSpPr>
                <p:cNvPr id="7816" name="Google Shape;7816;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17" name="Google Shape;7817;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818" name="Google Shape;7818;p6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19" name="Google Shape;7819;p62"/>
            <p:cNvGrpSpPr/>
            <p:nvPr/>
          </p:nvGrpSpPr>
          <p:grpSpPr>
            <a:xfrm>
              <a:off x="1381910" y="1194219"/>
              <a:ext cx="588341" cy="121177"/>
              <a:chOff x="1381910" y="1194219"/>
              <a:chExt cx="588341" cy="121177"/>
            </a:xfrm>
          </p:grpSpPr>
          <p:grpSp>
            <p:nvGrpSpPr>
              <p:cNvPr id="7820" name="Google Shape;7820;p62"/>
              <p:cNvGrpSpPr/>
              <p:nvPr/>
            </p:nvGrpSpPr>
            <p:grpSpPr>
              <a:xfrm rot="10800000">
                <a:off x="1381910" y="1194319"/>
                <a:ext cx="27175" cy="121077"/>
                <a:chOff x="2070100" y="2563700"/>
                <a:chExt cx="92400" cy="411825"/>
              </a:xfrm>
            </p:grpSpPr>
            <p:cxnSp>
              <p:nvCxnSpPr>
                <p:cNvPr id="7821" name="Google Shape;7821;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22" name="Google Shape;7822;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823" name="Google Shape;7823;p6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24" name="Google Shape;7824;p62"/>
            <p:cNvGrpSpPr/>
            <p:nvPr/>
          </p:nvGrpSpPr>
          <p:grpSpPr>
            <a:xfrm>
              <a:off x="2532079" y="1194219"/>
              <a:ext cx="704927" cy="121177"/>
              <a:chOff x="2532079" y="1194219"/>
              <a:chExt cx="704927" cy="121177"/>
            </a:xfrm>
          </p:grpSpPr>
          <p:grpSp>
            <p:nvGrpSpPr>
              <p:cNvPr id="7825" name="Google Shape;7825;p62"/>
              <p:cNvGrpSpPr/>
              <p:nvPr/>
            </p:nvGrpSpPr>
            <p:grpSpPr>
              <a:xfrm rot="10800000">
                <a:off x="2532079" y="1194319"/>
                <a:ext cx="27175" cy="121077"/>
                <a:chOff x="2070100" y="2563700"/>
                <a:chExt cx="92400" cy="411825"/>
              </a:xfrm>
            </p:grpSpPr>
            <p:cxnSp>
              <p:nvCxnSpPr>
                <p:cNvPr id="7826" name="Google Shape;7826;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27" name="Google Shape;7827;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828" name="Google Shape;7828;p6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829" name="Google Shape;7829;p62"/>
          <p:cNvGrpSpPr/>
          <p:nvPr/>
        </p:nvGrpSpPr>
        <p:grpSpPr>
          <a:xfrm>
            <a:off x="3525467" y="3875150"/>
            <a:ext cx="1567778" cy="491677"/>
            <a:chOff x="5194708" y="3484366"/>
            <a:chExt cx="3148148" cy="987304"/>
          </a:xfrm>
        </p:grpSpPr>
        <p:grpSp>
          <p:nvGrpSpPr>
            <p:cNvPr id="7830" name="Google Shape;7830;p62"/>
            <p:cNvGrpSpPr/>
            <p:nvPr/>
          </p:nvGrpSpPr>
          <p:grpSpPr>
            <a:xfrm>
              <a:off x="7531521" y="3484366"/>
              <a:ext cx="811335" cy="987304"/>
              <a:chOff x="3379425" y="1617275"/>
              <a:chExt cx="1090650" cy="1327200"/>
            </a:xfrm>
          </p:grpSpPr>
          <p:sp>
            <p:nvSpPr>
              <p:cNvPr id="7831" name="Google Shape;7831;p6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2" name="Google Shape;7832;p6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3" name="Google Shape;7833;p6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34" name="Google Shape;7834;p62"/>
            <p:cNvGrpSpPr/>
            <p:nvPr/>
          </p:nvGrpSpPr>
          <p:grpSpPr>
            <a:xfrm>
              <a:off x="6752546" y="3484366"/>
              <a:ext cx="811428" cy="987304"/>
              <a:chOff x="2332275" y="1617275"/>
              <a:chExt cx="1090775" cy="1327200"/>
            </a:xfrm>
          </p:grpSpPr>
          <p:sp>
            <p:nvSpPr>
              <p:cNvPr id="7835" name="Google Shape;7835;p6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6" name="Google Shape;7836;p6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7" name="Google Shape;7837;p6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38" name="Google Shape;7838;p62"/>
            <p:cNvGrpSpPr/>
            <p:nvPr/>
          </p:nvGrpSpPr>
          <p:grpSpPr>
            <a:xfrm>
              <a:off x="5973664" y="3484366"/>
              <a:ext cx="811335" cy="987304"/>
              <a:chOff x="1285250" y="1617275"/>
              <a:chExt cx="1090650" cy="1327200"/>
            </a:xfrm>
          </p:grpSpPr>
          <p:sp>
            <p:nvSpPr>
              <p:cNvPr id="7839" name="Google Shape;7839;p6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0" name="Google Shape;7840;p6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1" name="Google Shape;7841;p6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42" name="Google Shape;7842;p62"/>
            <p:cNvGrpSpPr/>
            <p:nvPr/>
          </p:nvGrpSpPr>
          <p:grpSpPr>
            <a:xfrm>
              <a:off x="5194708" y="3484366"/>
              <a:ext cx="811409" cy="987304"/>
              <a:chOff x="238125" y="1617275"/>
              <a:chExt cx="1090750" cy="1327200"/>
            </a:xfrm>
          </p:grpSpPr>
          <p:sp>
            <p:nvSpPr>
              <p:cNvPr id="7843" name="Google Shape;7843;p6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4" name="Google Shape;7844;p6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5" name="Google Shape;7845;p6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846" name="Google Shape;7846;p62"/>
          <p:cNvGrpSpPr/>
          <p:nvPr/>
        </p:nvGrpSpPr>
        <p:grpSpPr>
          <a:xfrm>
            <a:off x="3486076" y="3355561"/>
            <a:ext cx="1616964" cy="346256"/>
            <a:chOff x="1808063" y="4294338"/>
            <a:chExt cx="3370782" cy="721817"/>
          </a:xfrm>
        </p:grpSpPr>
        <p:sp>
          <p:nvSpPr>
            <p:cNvPr id="7847" name="Google Shape;7847;p6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8" name="Google Shape;7848;p6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9" name="Google Shape;7849;p6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0" name="Google Shape;7850;p6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1" name="Google Shape;7851;p6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2" name="Google Shape;7852;p6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3" name="Google Shape;7853;p6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4" name="Google Shape;7854;p6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5" name="Google Shape;7855;p6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6" name="Google Shape;7856;p6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57" name="Google Shape;7857;p62"/>
          <p:cNvGrpSpPr/>
          <p:nvPr/>
        </p:nvGrpSpPr>
        <p:grpSpPr>
          <a:xfrm>
            <a:off x="764288" y="3641590"/>
            <a:ext cx="1295882" cy="646587"/>
            <a:chOff x="834100" y="3642869"/>
            <a:chExt cx="1259483" cy="628426"/>
          </a:xfrm>
        </p:grpSpPr>
        <p:sp>
          <p:nvSpPr>
            <p:cNvPr id="7858" name="Google Shape;7858;p6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9" name="Google Shape;7859;p6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0" name="Google Shape;7860;p6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1" name="Google Shape;7861;p6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2" name="Google Shape;7862;p6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3" name="Google Shape;7863;p6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4" name="Google Shape;7864;p6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5" name="Google Shape;7865;p6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6" name="Google Shape;7866;p6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7" name="Google Shape;7867;p6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8" name="Google Shape;7868;p6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9" name="Google Shape;7869;p6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0" name="Google Shape;7870;p6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1" name="Google Shape;7871;p6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2" name="Google Shape;7872;p6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3" name="Google Shape;7873;p6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4" name="Google Shape;7874;p6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5" name="Google Shape;7875;p6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6" name="Google Shape;7876;p6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7" name="Google Shape;7877;p6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8" name="Google Shape;7878;p6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9" name="Google Shape;7879;p6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0" name="Google Shape;7880;p6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1" name="Google Shape;7881;p6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2" name="Google Shape;7882;p6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883" name="Google Shape;7883;p62"/>
            <p:cNvGrpSpPr/>
            <p:nvPr/>
          </p:nvGrpSpPr>
          <p:grpSpPr>
            <a:xfrm>
              <a:off x="1360364" y="3847835"/>
              <a:ext cx="208119" cy="224359"/>
              <a:chOff x="1360769" y="3847100"/>
              <a:chExt cx="208119" cy="224359"/>
            </a:xfrm>
          </p:grpSpPr>
          <p:sp>
            <p:nvSpPr>
              <p:cNvPr id="7884" name="Google Shape;7884;p6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5" name="Google Shape;7885;p6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6" name="Google Shape;7886;p6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7" name="Google Shape;7887;p6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8" name="Google Shape;7888;p6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9" name="Google Shape;7889;p6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0" name="Google Shape;7890;p6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1" name="Google Shape;7891;p6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2" name="Google Shape;7892;p6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3" name="Google Shape;7893;p6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4" name="Google Shape;7894;p6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5" name="Google Shape;7895;p6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6" name="Google Shape;7896;p6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7" name="Google Shape;7897;p6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8" name="Google Shape;7898;p6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9" name="Google Shape;7899;p6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0" name="Google Shape;7900;p6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1" name="Google Shape;7901;p6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2" name="Google Shape;7902;p6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3" name="Google Shape;7903;p6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904" name="Google Shape;7904;p6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5" name="Google Shape;7905;p6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6" name="Google Shape;7906;p6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7" name="Google Shape;7907;p6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8" name="Google Shape;7908;p6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9" name="Google Shape;7909;p6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0" name="Google Shape;7910;p6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1" name="Google Shape;7911;p6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2" name="Google Shape;7912;p6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3" name="Google Shape;7913;p6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4" name="Google Shape;7914;p6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5" name="Google Shape;7915;p6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6" name="Google Shape;7916;p6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7" name="Google Shape;7917;p6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18" name="Google Shape;7918;p62"/>
          <p:cNvGrpSpPr/>
          <p:nvPr/>
        </p:nvGrpSpPr>
        <p:grpSpPr>
          <a:xfrm rot="5400000">
            <a:off x="5977401" y="3438087"/>
            <a:ext cx="164064" cy="1414916"/>
            <a:chOff x="4428249" y="1369375"/>
            <a:chExt cx="36905" cy="429569"/>
          </a:xfrm>
        </p:grpSpPr>
        <p:sp>
          <p:nvSpPr>
            <p:cNvPr id="7919" name="Google Shape;7919;p6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0" name="Google Shape;7920;p6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1" name="Google Shape;7921;p6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2" name="Google Shape;7922;p6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3" name="Google Shape;7923;p6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4" name="Google Shape;7924;p6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5" name="Google Shape;7925;p6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6" name="Google Shape;7926;p6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7" name="Google Shape;7927;p6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8" name="Google Shape;7928;p6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9" name="Google Shape;7929;p6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0" name="Google Shape;7930;p6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1" name="Google Shape;7931;p6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2" name="Google Shape;7932;p6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3" name="Google Shape;7933;p6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4" name="Google Shape;7934;p6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5" name="Google Shape;7935;p6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6" name="Google Shape;7936;p6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7" name="Google Shape;7937;p6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8" name="Google Shape;7938;p6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9" name="Google Shape;7939;p6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0" name="Google Shape;7940;p6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1" name="Google Shape;7941;p6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2" name="Google Shape;7942;p6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3" name="Google Shape;7943;p6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4" name="Google Shape;7944;p6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5" name="Google Shape;7945;p6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6" name="Google Shape;7946;p6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7" name="Google Shape;7947;p6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8" name="Google Shape;7948;p6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9" name="Google Shape;7949;p6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0" name="Google Shape;7950;p6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51" name="Google Shape;7951;p62"/>
          <p:cNvGrpSpPr/>
          <p:nvPr/>
        </p:nvGrpSpPr>
        <p:grpSpPr>
          <a:xfrm rot="10800000" flipH="1">
            <a:off x="5349830" y="3026630"/>
            <a:ext cx="1419207" cy="24808"/>
            <a:chOff x="219558" y="4738465"/>
            <a:chExt cx="5852400" cy="102300"/>
          </a:xfrm>
        </p:grpSpPr>
        <p:cxnSp>
          <p:nvCxnSpPr>
            <p:cNvPr id="7952" name="Google Shape;7952;p6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953" name="Google Shape;7953;p6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4" name="Google Shape;7954;p6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5" name="Google Shape;7955;p6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6" name="Google Shape;7956;p6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7" name="Google Shape;7957;p6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58" name="Google Shape;7958;p62"/>
          <p:cNvGrpSpPr/>
          <p:nvPr/>
        </p:nvGrpSpPr>
        <p:grpSpPr>
          <a:xfrm>
            <a:off x="5361148" y="3399694"/>
            <a:ext cx="1396570" cy="385016"/>
            <a:chOff x="5286284" y="2966544"/>
            <a:chExt cx="1396570" cy="385016"/>
          </a:xfrm>
        </p:grpSpPr>
        <p:cxnSp>
          <p:nvCxnSpPr>
            <p:cNvPr id="7959" name="Google Shape;7959;p6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960" name="Google Shape;7960;p6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961" name="Google Shape;7961;p62"/>
            <p:cNvGrpSpPr/>
            <p:nvPr/>
          </p:nvGrpSpPr>
          <p:grpSpPr>
            <a:xfrm>
              <a:off x="5287688" y="3173364"/>
              <a:ext cx="1395166" cy="74100"/>
              <a:chOff x="5287688" y="3173364"/>
              <a:chExt cx="1395166" cy="74100"/>
            </a:xfrm>
          </p:grpSpPr>
          <p:cxnSp>
            <p:nvCxnSpPr>
              <p:cNvPr id="7962" name="Google Shape;7962;p6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963" name="Google Shape;7963;p6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964" name="Google Shape;7964;p6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65" name="Google Shape;7965;p6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66" name="Google Shape;7966;p6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67" name="Google Shape;7967;p6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68" name="Google Shape;7968;p6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69" name="Google Shape;7969;p6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970" name="Google Shape;7970;p6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971" name="Google Shape;7971;p62"/>
          <p:cNvGrpSpPr/>
          <p:nvPr/>
        </p:nvGrpSpPr>
        <p:grpSpPr>
          <a:xfrm>
            <a:off x="2047214" y="1818470"/>
            <a:ext cx="1182276" cy="662027"/>
            <a:chOff x="2029517" y="1732295"/>
            <a:chExt cx="1149068" cy="643432"/>
          </a:xfrm>
        </p:grpSpPr>
        <p:grpSp>
          <p:nvGrpSpPr>
            <p:cNvPr id="7972" name="Google Shape;7972;p62"/>
            <p:cNvGrpSpPr/>
            <p:nvPr/>
          </p:nvGrpSpPr>
          <p:grpSpPr>
            <a:xfrm>
              <a:off x="2708660" y="1746937"/>
              <a:ext cx="455427" cy="244429"/>
              <a:chOff x="2700693" y="1746937"/>
              <a:chExt cx="455427" cy="244429"/>
            </a:xfrm>
          </p:grpSpPr>
          <p:grpSp>
            <p:nvGrpSpPr>
              <p:cNvPr id="7973" name="Google Shape;7973;p62"/>
              <p:cNvGrpSpPr/>
              <p:nvPr/>
            </p:nvGrpSpPr>
            <p:grpSpPr>
              <a:xfrm>
                <a:off x="2905682" y="1782817"/>
                <a:ext cx="250438" cy="208549"/>
                <a:chOff x="2905682" y="1782817"/>
                <a:chExt cx="250438" cy="208549"/>
              </a:xfrm>
            </p:grpSpPr>
            <p:cxnSp>
              <p:nvCxnSpPr>
                <p:cNvPr id="7974" name="Google Shape;7974;p6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975" name="Google Shape;7975;p6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76" name="Google Shape;7976;p62"/>
              <p:cNvGrpSpPr/>
              <p:nvPr/>
            </p:nvGrpSpPr>
            <p:grpSpPr>
              <a:xfrm>
                <a:off x="2700693" y="1746937"/>
                <a:ext cx="449967" cy="72374"/>
                <a:chOff x="2700693" y="1746937"/>
                <a:chExt cx="449967" cy="72374"/>
              </a:xfrm>
            </p:grpSpPr>
            <p:cxnSp>
              <p:nvCxnSpPr>
                <p:cNvPr id="7977" name="Google Shape;7977;p6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978" name="Google Shape;7978;p6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979" name="Google Shape;7979;p62"/>
            <p:cNvGrpSpPr/>
            <p:nvPr/>
          </p:nvGrpSpPr>
          <p:grpSpPr>
            <a:xfrm>
              <a:off x="2029517" y="1732295"/>
              <a:ext cx="1149068" cy="643432"/>
              <a:chOff x="2029517" y="1732295"/>
              <a:chExt cx="1149068" cy="643432"/>
            </a:xfrm>
          </p:grpSpPr>
          <p:grpSp>
            <p:nvGrpSpPr>
              <p:cNvPr id="7980" name="Google Shape;7980;p62"/>
              <p:cNvGrpSpPr/>
              <p:nvPr/>
            </p:nvGrpSpPr>
            <p:grpSpPr>
              <a:xfrm>
                <a:off x="2703618" y="2103152"/>
                <a:ext cx="474966" cy="260017"/>
                <a:chOff x="2703618" y="2103152"/>
                <a:chExt cx="474966" cy="260017"/>
              </a:xfrm>
            </p:grpSpPr>
            <p:grpSp>
              <p:nvGrpSpPr>
                <p:cNvPr id="7981" name="Google Shape;7981;p62"/>
                <p:cNvGrpSpPr/>
                <p:nvPr/>
              </p:nvGrpSpPr>
              <p:grpSpPr>
                <a:xfrm>
                  <a:off x="2703618" y="2290640"/>
                  <a:ext cx="450291" cy="72529"/>
                  <a:chOff x="2703618" y="2290640"/>
                  <a:chExt cx="450291" cy="72529"/>
                </a:xfrm>
              </p:grpSpPr>
              <p:cxnSp>
                <p:nvCxnSpPr>
                  <p:cNvPr id="7982" name="Google Shape;7982;p6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983" name="Google Shape;7983;p6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84" name="Google Shape;7984;p62"/>
                <p:cNvGrpSpPr/>
                <p:nvPr/>
              </p:nvGrpSpPr>
              <p:grpSpPr>
                <a:xfrm>
                  <a:off x="2908607" y="2103152"/>
                  <a:ext cx="269977" cy="223538"/>
                  <a:chOff x="2908607" y="2103152"/>
                  <a:chExt cx="269977" cy="223538"/>
                </a:xfrm>
              </p:grpSpPr>
              <p:cxnSp>
                <p:nvCxnSpPr>
                  <p:cNvPr id="7985" name="Google Shape;7985;p6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986" name="Google Shape;7986;p6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987" name="Google Shape;7987;p62"/>
              <p:cNvGrpSpPr/>
              <p:nvPr/>
            </p:nvGrpSpPr>
            <p:grpSpPr>
              <a:xfrm>
                <a:off x="2029517" y="1732295"/>
                <a:ext cx="685827" cy="643432"/>
                <a:chOff x="2029517" y="1732295"/>
                <a:chExt cx="685827" cy="643432"/>
              </a:xfrm>
            </p:grpSpPr>
            <p:sp>
              <p:nvSpPr>
                <p:cNvPr id="7988" name="Google Shape;7988;p6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89" name="Google Shape;7989;p62"/>
                <p:cNvGrpSpPr/>
                <p:nvPr/>
              </p:nvGrpSpPr>
              <p:grpSpPr>
                <a:xfrm>
                  <a:off x="2158948" y="1732295"/>
                  <a:ext cx="556396" cy="333108"/>
                  <a:chOff x="2158948" y="1732295"/>
                  <a:chExt cx="556396" cy="333108"/>
                </a:xfrm>
              </p:grpSpPr>
              <p:cxnSp>
                <p:nvCxnSpPr>
                  <p:cNvPr id="7990" name="Google Shape;7990;p6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991" name="Google Shape;7991;p6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92" name="Google Shape;7992;p62"/>
                <p:cNvGrpSpPr/>
                <p:nvPr/>
              </p:nvGrpSpPr>
              <p:grpSpPr>
                <a:xfrm>
                  <a:off x="2159908" y="2065057"/>
                  <a:ext cx="550884" cy="310670"/>
                  <a:chOff x="2159908" y="2065057"/>
                  <a:chExt cx="550884" cy="310670"/>
                </a:xfrm>
              </p:grpSpPr>
              <p:cxnSp>
                <p:nvCxnSpPr>
                  <p:cNvPr id="7993" name="Google Shape;7993;p6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994" name="Google Shape;7994;p6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grpSp>
        <p:nvGrpSpPr>
          <p:cNvPr id="7995" name="Google Shape;7995;p62"/>
          <p:cNvGrpSpPr/>
          <p:nvPr/>
        </p:nvGrpSpPr>
        <p:grpSpPr>
          <a:xfrm>
            <a:off x="732462" y="1766083"/>
            <a:ext cx="962651" cy="810058"/>
            <a:chOff x="844912" y="1681380"/>
            <a:chExt cx="935611" cy="787305"/>
          </a:xfrm>
        </p:grpSpPr>
        <p:grpSp>
          <p:nvGrpSpPr>
            <p:cNvPr id="7996" name="Google Shape;7996;p62"/>
            <p:cNvGrpSpPr/>
            <p:nvPr/>
          </p:nvGrpSpPr>
          <p:grpSpPr>
            <a:xfrm>
              <a:off x="844912" y="1819635"/>
              <a:ext cx="329836" cy="510016"/>
              <a:chOff x="844912" y="1819635"/>
              <a:chExt cx="329836" cy="510016"/>
            </a:xfrm>
          </p:grpSpPr>
          <p:sp>
            <p:nvSpPr>
              <p:cNvPr id="7997" name="Google Shape;7997;p6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7998;p6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9" name="Google Shape;7999;p6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0" name="Google Shape;8000;p6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8001;p6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2" name="Google Shape;8002;p6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03" name="Google Shape;8003;p62"/>
            <p:cNvGrpSpPr/>
            <p:nvPr/>
          </p:nvGrpSpPr>
          <p:grpSpPr>
            <a:xfrm>
              <a:off x="1284601" y="2158168"/>
              <a:ext cx="495923" cy="310517"/>
              <a:chOff x="1284601" y="2158168"/>
              <a:chExt cx="495923" cy="310517"/>
            </a:xfrm>
          </p:grpSpPr>
          <p:sp>
            <p:nvSpPr>
              <p:cNvPr id="8004" name="Google Shape;8004;p6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005" name="Google Shape;8005;p62"/>
              <p:cNvGrpSpPr/>
              <p:nvPr/>
            </p:nvGrpSpPr>
            <p:grpSpPr>
              <a:xfrm>
                <a:off x="1507666" y="2158168"/>
                <a:ext cx="272858" cy="310517"/>
                <a:chOff x="1507666" y="2158168"/>
                <a:chExt cx="272858" cy="310517"/>
              </a:xfrm>
            </p:grpSpPr>
            <p:grpSp>
              <p:nvGrpSpPr>
                <p:cNvPr id="8006" name="Google Shape;8006;p62"/>
                <p:cNvGrpSpPr/>
                <p:nvPr/>
              </p:nvGrpSpPr>
              <p:grpSpPr>
                <a:xfrm>
                  <a:off x="1507666" y="2176104"/>
                  <a:ext cx="166395" cy="273149"/>
                  <a:chOff x="1507666" y="2176104"/>
                  <a:chExt cx="166395" cy="273149"/>
                </a:xfrm>
              </p:grpSpPr>
              <p:sp>
                <p:nvSpPr>
                  <p:cNvPr id="8007" name="Google Shape;8007;p6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8" name="Google Shape;8008;p6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8009;p6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0" name="Google Shape;8010;p6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1" name="Google Shape;8011;p6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2" name="Google Shape;8012;p6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3" name="Google Shape;8013;p6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14" name="Google Shape;8014;p6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5" name="Google Shape;8015;p6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16" name="Google Shape;8016;p62"/>
            <p:cNvGrpSpPr/>
            <p:nvPr/>
          </p:nvGrpSpPr>
          <p:grpSpPr>
            <a:xfrm>
              <a:off x="1284601" y="1681380"/>
              <a:ext cx="495923" cy="310517"/>
              <a:chOff x="1284601" y="1681380"/>
              <a:chExt cx="495923" cy="310517"/>
            </a:xfrm>
          </p:grpSpPr>
          <p:sp>
            <p:nvSpPr>
              <p:cNvPr id="8017" name="Google Shape;8017;p6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018" name="Google Shape;8018;p62"/>
              <p:cNvGrpSpPr/>
              <p:nvPr/>
            </p:nvGrpSpPr>
            <p:grpSpPr>
              <a:xfrm>
                <a:off x="1507666" y="1681380"/>
                <a:ext cx="272858" cy="310517"/>
                <a:chOff x="1507666" y="1681380"/>
                <a:chExt cx="272858" cy="310517"/>
              </a:xfrm>
            </p:grpSpPr>
            <p:grpSp>
              <p:nvGrpSpPr>
                <p:cNvPr id="8019" name="Google Shape;8019;p62"/>
                <p:cNvGrpSpPr/>
                <p:nvPr/>
              </p:nvGrpSpPr>
              <p:grpSpPr>
                <a:xfrm>
                  <a:off x="1507666" y="1700120"/>
                  <a:ext cx="166395" cy="272984"/>
                  <a:chOff x="1507666" y="1700120"/>
                  <a:chExt cx="166395" cy="272984"/>
                </a:xfrm>
              </p:grpSpPr>
              <p:sp>
                <p:nvSpPr>
                  <p:cNvPr id="8020" name="Google Shape;8020;p6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1" name="Google Shape;8021;p6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2" name="Google Shape;8022;p6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3" name="Google Shape;8023;p6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8024;p6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5" name="Google Shape;8025;p6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6" name="Google Shape;8026;p6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27" name="Google Shape;8027;p6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8" name="Google Shape;8028;p6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8029" name="Google Shape;8029;p62"/>
          <p:cNvGrpSpPr/>
          <p:nvPr/>
        </p:nvGrpSpPr>
        <p:grpSpPr>
          <a:xfrm>
            <a:off x="6841403" y="2533512"/>
            <a:ext cx="1622269" cy="552443"/>
            <a:chOff x="6894650" y="2574740"/>
            <a:chExt cx="1445100" cy="492111"/>
          </a:xfrm>
        </p:grpSpPr>
        <p:sp>
          <p:nvSpPr>
            <p:cNvPr id="8030" name="Google Shape;8030;p6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1" name="Google Shape;8031;p6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2" name="Google Shape;8032;p6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3" name="Google Shape;8033;p6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4" name="Google Shape;8034;p6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035" name="Google Shape;8035;p6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036" name="Google Shape;8036;p62"/>
          <p:cNvGrpSpPr/>
          <p:nvPr/>
        </p:nvGrpSpPr>
        <p:grpSpPr>
          <a:xfrm>
            <a:off x="6860946" y="3907768"/>
            <a:ext cx="1583206" cy="475705"/>
            <a:chOff x="6953919" y="3907920"/>
            <a:chExt cx="1377300" cy="475705"/>
          </a:xfrm>
        </p:grpSpPr>
        <p:cxnSp>
          <p:nvCxnSpPr>
            <p:cNvPr id="8037" name="Google Shape;8037;p6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038" name="Google Shape;8038;p6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039" name="Google Shape;8039;p6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040" name="Google Shape;8040;p6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041" name="Google Shape;8041;p6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042" name="Google Shape;8042;p62"/>
          <p:cNvGrpSpPr/>
          <p:nvPr/>
        </p:nvGrpSpPr>
        <p:grpSpPr>
          <a:xfrm>
            <a:off x="2364534" y="2668913"/>
            <a:ext cx="836286" cy="824529"/>
            <a:chOff x="2389399" y="2595741"/>
            <a:chExt cx="812796" cy="801369"/>
          </a:xfrm>
        </p:grpSpPr>
        <p:grpSp>
          <p:nvGrpSpPr>
            <p:cNvPr id="8043" name="Google Shape;8043;p62"/>
            <p:cNvGrpSpPr/>
            <p:nvPr/>
          </p:nvGrpSpPr>
          <p:grpSpPr>
            <a:xfrm>
              <a:off x="2492145" y="2881565"/>
              <a:ext cx="607300" cy="229751"/>
              <a:chOff x="2492145" y="2881565"/>
              <a:chExt cx="607300" cy="229751"/>
            </a:xfrm>
          </p:grpSpPr>
          <p:sp>
            <p:nvSpPr>
              <p:cNvPr id="8044" name="Google Shape;8044;p6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5" name="Google Shape;8045;p6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6" name="Google Shape;8046;p6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47" name="Google Shape;8047;p62"/>
            <p:cNvGrpSpPr/>
            <p:nvPr/>
          </p:nvGrpSpPr>
          <p:grpSpPr>
            <a:xfrm>
              <a:off x="2389399" y="2595741"/>
              <a:ext cx="812796" cy="296825"/>
              <a:chOff x="2389399" y="2595741"/>
              <a:chExt cx="812796" cy="296825"/>
            </a:xfrm>
          </p:grpSpPr>
          <p:grpSp>
            <p:nvGrpSpPr>
              <p:cNvPr id="8048" name="Google Shape;8048;p62"/>
              <p:cNvGrpSpPr/>
              <p:nvPr/>
            </p:nvGrpSpPr>
            <p:grpSpPr>
              <a:xfrm>
                <a:off x="2389399" y="2595741"/>
                <a:ext cx="363638" cy="296825"/>
                <a:chOff x="2389399" y="2595741"/>
                <a:chExt cx="363638" cy="296825"/>
              </a:xfrm>
            </p:grpSpPr>
            <p:grpSp>
              <p:nvGrpSpPr>
                <p:cNvPr id="8049" name="Google Shape;8049;p62"/>
                <p:cNvGrpSpPr/>
                <p:nvPr/>
              </p:nvGrpSpPr>
              <p:grpSpPr>
                <a:xfrm>
                  <a:off x="2493852" y="2794333"/>
                  <a:ext cx="259185" cy="98232"/>
                  <a:chOff x="2493852" y="2794333"/>
                  <a:chExt cx="259185" cy="98232"/>
                </a:xfrm>
              </p:grpSpPr>
              <p:sp>
                <p:nvSpPr>
                  <p:cNvPr id="8050" name="Google Shape;8050;p6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1" name="Google Shape;8051;p6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8052;p6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53" name="Google Shape;8053;p62"/>
                <p:cNvGrpSpPr/>
                <p:nvPr/>
              </p:nvGrpSpPr>
              <p:grpSpPr>
                <a:xfrm>
                  <a:off x="2389399" y="2595741"/>
                  <a:ext cx="224343" cy="182054"/>
                  <a:chOff x="2389399" y="2595741"/>
                  <a:chExt cx="224343" cy="182054"/>
                </a:xfrm>
              </p:grpSpPr>
              <p:sp>
                <p:nvSpPr>
                  <p:cNvPr id="8054" name="Google Shape;8054;p6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8055;p6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56" name="Google Shape;8056;p62"/>
              <p:cNvGrpSpPr/>
              <p:nvPr/>
            </p:nvGrpSpPr>
            <p:grpSpPr>
              <a:xfrm>
                <a:off x="2683630" y="2595741"/>
                <a:ext cx="224334" cy="296825"/>
                <a:chOff x="2683630" y="2595741"/>
                <a:chExt cx="224334" cy="296825"/>
              </a:xfrm>
            </p:grpSpPr>
            <p:grpSp>
              <p:nvGrpSpPr>
                <p:cNvPr id="8057" name="Google Shape;8057;p62"/>
                <p:cNvGrpSpPr/>
                <p:nvPr/>
              </p:nvGrpSpPr>
              <p:grpSpPr>
                <a:xfrm>
                  <a:off x="2788083" y="2794333"/>
                  <a:ext cx="15356" cy="98232"/>
                  <a:chOff x="2788083" y="2794333"/>
                  <a:chExt cx="15356" cy="98232"/>
                </a:xfrm>
              </p:grpSpPr>
              <p:sp>
                <p:nvSpPr>
                  <p:cNvPr id="8058" name="Google Shape;8058;p6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9" name="Google Shape;8059;p6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0" name="Google Shape;8060;p6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61" name="Google Shape;8061;p62"/>
                <p:cNvGrpSpPr/>
                <p:nvPr/>
              </p:nvGrpSpPr>
              <p:grpSpPr>
                <a:xfrm>
                  <a:off x="2683630" y="2595741"/>
                  <a:ext cx="224334" cy="182054"/>
                  <a:chOff x="2683630" y="2595741"/>
                  <a:chExt cx="224334" cy="182054"/>
                </a:xfrm>
              </p:grpSpPr>
              <p:sp>
                <p:nvSpPr>
                  <p:cNvPr id="8062" name="Google Shape;8062;p6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3" name="Google Shape;8063;p6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64" name="Google Shape;8064;p62"/>
              <p:cNvGrpSpPr/>
              <p:nvPr/>
            </p:nvGrpSpPr>
            <p:grpSpPr>
              <a:xfrm>
                <a:off x="2838475" y="2595741"/>
                <a:ext cx="363719" cy="296825"/>
                <a:chOff x="2838475" y="2595741"/>
                <a:chExt cx="363719" cy="296825"/>
              </a:xfrm>
            </p:grpSpPr>
            <p:grpSp>
              <p:nvGrpSpPr>
                <p:cNvPr id="8065" name="Google Shape;8065;p62"/>
                <p:cNvGrpSpPr/>
                <p:nvPr/>
              </p:nvGrpSpPr>
              <p:grpSpPr>
                <a:xfrm>
                  <a:off x="2838475" y="2794333"/>
                  <a:ext cx="259185" cy="98232"/>
                  <a:chOff x="2838475" y="2794333"/>
                  <a:chExt cx="259185" cy="98232"/>
                </a:xfrm>
              </p:grpSpPr>
              <p:sp>
                <p:nvSpPr>
                  <p:cNvPr id="8066" name="Google Shape;8066;p6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7" name="Google Shape;8067;p6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8" name="Google Shape;8068;p6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69" name="Google Shape;8069;p62"/>
                <p:cNvGrpSpPr/>
                <p:nvPr/>
              </p:nvGrpSpPr>
              <p:grpSpPr>
                <a:xfrm>
                  <a:off x="2977852" y="2595741"/>
                  <a:ext cx="224343" cy="182054"/>
                  <a:chOff x="2977852" y="2595741"/>
                  <a:chExt cx="224343" cy="182054"/>
                </a:xfrm>
              </p:grpSpPr>
              <p:sp>
                <p:nvSpPr>
                  <p:cNvPr id="8070" name="Google Shape;8070;p6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1" name="Google Shape;8071;p6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8072" name="Google Shape;8072;p62"/>
            <p:cNvGrpSpPr/>
            <p:nvPr/>
          </p:nvGrpSpPr>
          <p:grpSpPr>
            <a:xfrm>
              <a:off x="2389399" y="3100241"/>
              <a:ext cx="812796" cy="296869"/>
              <a:chOff x="2389399" y="3100241"/>
              <a:chExt cx="812796" cy="296869"/>
            </a:xfrm>
          </p:grpSpPr>
          <p:grpSp>
            <p:nvGrpSpPr>
              <p:cNvPr id="8073" name="Google Shape;8073;p62"/>
              <p:cNvGrpSpPr/>
              <p:nvPr/>
            </p:nvGrpSpPr>
            <p:grpSpPr>
              <a:xfrm>
                <a:off x="2683630" y="3100241"/>
                <a:ext cx="224334" cy="296869"/>
                <a:chOff x="2683630" y="3100241"/>
                <a:chExt cx="224334" cy="296869"/>
              </a:xfrm>
            </p:grpSpPr>
            <p:grpSp>
              <p:nvGrpSpPr>
                <p:cNvPr id="8074" name="Google Shape;8074;p62"/>
                <p:cNvGrpSpPr/>
                <p:nvPr/>
              </p:nvGrpSpPr>
              <p:grpSpPr>
                <a:xfrm>
                  <a:off x="2788083" y="3100241"/>
                  <a:ext cx="15356" cy="98237"/>
                  <a:chOff x="2788083" y="3100241"/>
                  <a:chExt cx="15356" cy="98237"/>
                </a:xfrm>
              </p:grpSpPr>
              <p:sp>
                <p:nvSpPr>
                  <p:cNvPr id="8075" name="Google Shape;8075;p6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6" name="Google Shape;8076;p6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7" name="Google Shape;8077;p6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78" name="Google Shape;8078;p62"/>
                <p:cNvGrpSpPr/>
                <p:nvPr/>
              </p:nvGrpSpPr>
              <p:grpSpPr>
                <a:xfrm>
                  <a:off x="2683630" y="3215065"/>
                  <a:ext cx="224334" cy="182045"/>
                  <a:chOff x="2683630" y="3215065"/>
                  <a:chExt cx="224334" cy="182045"/>
                </a:xfrm>
              </p:grpSpPr>
              <p:sp>
                <p:nvSpPr>
                  <p:cNvPr id="8079" name="Google Shape;8079;p6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0" name="Google Shape;8080;p6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81" name="Google Shape;8081;p62"/>
              <p:cNvGrpSpPr/>
              <p:nvPr/>
            </p:nvGrpSpPr>
            <p:grpSpPr>
              <a:xfrm>
                <a:off x="2389399" y="3100241"/>
                <a:ext cx="363638" cy="296869"/>
                <a:chOff x="2389399" y="3100241"/>
                <a:chExt cx="363638" cy="296869"/>
              </a:xfrm>
            </p:grpSpPr>
            <p:grpSp>
              <p:nvGrpSpPr>
                <p:cNvPr id="8082" name="Google Shape;8082;p62"/>
                <p:cNvGrpSpPr/>
                <p:nvPr/>
              </p:nvGrpSpPr>
              <p:grpSpPr>
                <a:xfrm>
                  <a:off x="2493852" y="3100241"/>
                  <a:ext cx="259185" cy="98237"/>
                  <a:chOff x="2493852" y="3100241"/>
                  <a:chExt cx="259185" cy="98237"/>
                </a:xfrm>
              </p:grpSpPr>
              <p:sp>
                <p:nvSpPr>
                  <p:cNvPr id="8083" name="Google Shape;8083;p6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4" name="Google Shape;8084;p6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5" name="Google Shape;8085;p6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86" name="Google Shape;8086;p62"/>
                <p:cNvGrpSpPr/>
                <p:nvPr/>
              </p:nvGrpSpPr>
              <p:grpSpPr>
                <a:xfrm>
                  <a:off x="2389399" y="3215065"/>
                  <a:ext cx="224343" cy="182045"/>
                  <a:chOff x="2389399" y="3215065"/>
                  <a:chExt cx="224343" cy="182045"/>
                </a:xfrm>
              </p:grpSpPr>
              <p:sp>
                <p:nvSpPr>
                  <p:cNvPr id="8087" name="Google Shape;8087;p6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8" name="Google Shape;8088;p6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89" name="Google Shape;8089;p62"/>
              <p:cNvGrpSpPr/>
              <p:nvPr/>
            </p:nvGrpSpPr>
            <p:grpSpPr>
              <a:xfrm>
                <a:off x="2838475" y="3100241"/>
                <a:ext cx="363719" cy="296869"/>
                <a:chOff x="2838475" y="3100241"/>
                <a:chExt cx="363719" cy="296869"/>
              </a:xfrm>
            </p:grpSpPr>
            <p:grpSp>
              <p:nvGrpSpPr>
                <p:cNvPr id="8090" name="Google Shape;8090;p62"/>
                <p:cNvGrpSpPr/>
                <p:nvPr/>
              </p:nvGrpSpPr>
              <p:grpSpPr>
                <a:xfrm>
                  <a:off x="2838475" y="3100241"/>
                  <a:ext cx="259185" cy="98237"/>
                  <a:chOff x="2838475" y="3100241"/>
                  <a:chExt cx="259185" cy="98237"/>
                </a:xfrm>
              </p:grpSpPr>
              <p:sp>
                <p:nvSpPr>
                  <p:cNvPr id="8091" name="Google Shape;8091;p6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2" name="Google Shape;8092;p6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3" name="Google Shape;8093;p6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94" name="Google Shape;8094;p62"/>
                <p:cNvGrpSpPr/>
                <p:nvPr/>
              </p:nvGrpSpPr>
              <p:grpSpPr>
                <a:xfrm>
                  <a:off x="2977852" y="3215065"/>
                  <a:ext cx="224343" cy="182045"/>
                  <a:chOff x="2977852" y="3215065"/>
                  <a:chExt cx="224343" cy="182045"/>
                </a:xfrm>
              </p:grpSpPr>
              <p:sp>
                <p:nvSpPr>
                  <p:cNvPr id="8095" name="Google Shape;8095;p6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6" name="Google Shape;8096;p6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8100" name="Shape 8100"/>
        <p:cNvGrpSpPr/>
        <p:nvPr/>
      </p:nvGrpSpPr>
      <p:grpSpPr>
        <a:xfrm>
          <a:off x="0" y="0"/>
          <a:ext cx="0" cy="0"/>
          <a:chOff x="0" y="0"/>
          <a:chExt cx="0" cy="0"/>
        </a:xfrm>
      </p:grpSpPr>
      <p:grpSp>
        <p:nvGrpSpPr>
          <p:cNvPr id="8101" name="Google Shape;8101;p63"/>
          <p:cNvGrpSpPr/>
          <p:nvPr/>
        </p:nvGrpSpPr>
        <p:grpSpPr>
          <a:xfrm>
            <a:off x="718875" y="3363288"/>
            <a:ext cx="2390414" cy="1024800"/>
            <a:chOff x="728925" y="3296613"/>
            <a:chExt cx="2390414" cy="1024800"/>
          </a:xfrm>
        </p:grpSpPr>
        <p:grpSp>
          <p:nvGrpSpPr>
            <p:cNvPr id="8102" name="Google Shape;8102;p63"/>
            <p:cNvGrpSpPr/>
            <p:nvPr/>
          </p:nvGrpSpPr>
          <p:grpSpPr>
            <a:xfrm>
              <a:off x="728925" y="3619800"/>
              <a:ext cx="2390414" cy="500893"/>
              <a:chOff x="728925" y="3619800"/>
              <a:chExt cx="2390414" cy="500893"/>
            </a:xfrm>
          </p:grpSpPr>
          <p:sp>
            <p:nvSpPr>
              <p:cNvPr id="8103" name="Google Shape;8103;p6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04" name="Google Shape;8104;p6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05" name="Google Shape;8105;p63"/>
            <p:cNvGrpSpPr/>
            <p:nvPr/>
          </p:nvGrpSpPr>
          <p:grpSpPr>
            <a:xfrm>
              <a:off x="1348050" y="3296613"/>
              <a:ext cx="1706152" cy="1024800"/>
              <a:chOff x="1348050" y="3296613"/>
              <a:chExt cx="1706152" cy="1024800"/>
            </a:xfrm>
          </p:grpSpPr>
          <p:sp>
            <p:nvSpPr>
              <p:cNvPr id="8106" name="Google Shape;8106;p6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07" name="Google Shape;8107;p6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08" name="Google Shape;8108;p6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09" name="Google Shape;8109;p6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10" name="Google Shape;8110;p6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11" name="Google Shape;8111;p63"/>
            <p:cNvGrpSpPr/>
            <p:nvPr/>
          </p:nvGrpSpPr>
          <p:grpSpPr>
            <a:xfrm>
              <a:off x="1455707" y="3654858"/>
              <a:ext cx="1491150" cy="417657"/>
              <a:chOff x="1455707" y="3654858"/>
              <a:chExt cx="1491150" cy="417657"/>
            </a:xfrm>
          </p:grpSpPr>
          <p:sp>
            <p:nvSpPr>
              <p:cNvPr id="8112" name="Google Shape;8112;p6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3" name="Google Shape;8113;p6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4" name="Google Shape;8114;p6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5" name="Google Shape;8115;p6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6" name="Google Shape;8116;p6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7" name="Google Shape;8117;p6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8" name="Google Shape;8118;p6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9" name="Google Shape;8119;p6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0" name="Google Shape;8120;p6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1" name="Google Shape;8121;p6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2" name="Google Shape;8122;p6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3" name="Google Shape;8123;p6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4" name="Google Shape;8124;p6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5" name="Google Shape;8125;p6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6" name="Google Shape;8126;p6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7" name="Google Shape;8127;p6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8" name="Google Shape;8128;p6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9" name="Google Shape;8129;p6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0" name="Google Shape;8130;p6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1" name="Google Shape;8131;p6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aphicFrame>
        <p:nvGraphicFramePr>
          <p:cNvPr id="8132" name="Google Shape;8132;p63"/>
          <p:cNvGraphicFramePr/>
          <p:nvPr/>
        </p:nvGraphicFramePr>
        <p:xfrm>
          <a:off x="5954575" y="2361200"/>
          <a:ext cx="3000000" cy="3000000"/>
        </p:xfrm>
        <a:graphic>
          <a:graphicData uri="http://schemas.openxmlformats.org/drawingml/2006/table">
            <a:tbl>
              <a:tblPr>
                <a:noFill/>
                <a:tableStyleId>{85E93E9C-7D6D-4B2B-8669-12000FD2C7A2}</a:tableStyleId>
              </a:tblPr>
              <a:tblGrid>
                <a:gridCol w="626025"/>
                <a:gridCol w="626025"/>
                <a:gridCol w="626025"/>
                <a:gridCol w="626025"/>
              </a:tblGrid>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8133" name="Google Shape;8133;p63"/>
          <p:cNvGrpSpPr/>
          <p:nvPr/>
        </p:nvGrpSpPr>
        <p:grpSpPr>
          <a:xfrm>
            <a:off x="727251" y="1188964"/>
            <a:ext cx="2396505" cy="976502"/>
            <a:chOff x="749309" y="1112739"/>
            <a:chExt cx="2371603" cy="976502"/>
          </a:xfrm>
        </p:grpSpPr>
        <p:grpSp>
          <p:nvGrpSpPr>
            <p:cNvPr id="8134" name="Google Shape;8134;p63"/>
            <p:cNvGrpSpPr/>
            <p:nvPr/>
          </p:nvGrpSpPr>
          <p:grpSpPr>
            <a:xfrm>
              <a:off x="1092126" y="1112739"/>
              <a:ext cx="2028786" cy="975464"/>
              <a:chOff x="1092126" y="1112739"/>
              <a:chExt cx="2028786" cy="975464"/>
            </a:xfrm>
          </p:grpSpPr>
          <p:sp>
            <p:nvSpPr>
              <p:cNvPr id="8135" name="Google Shape;8135;p6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6" name="Google Shape;8136;p6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7" name="Google Shape;8137;p6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8" name="Google Shape;8138;p6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9" name="Google Shape;8139;p6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0" name="Google Shape;8140;p6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1" name="Google Shape;8141;p6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2" name="Google Shape;8142;p6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3" name="Google Shape;8143;p6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4" name="Google Shape;8144;p6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5" name="Google Shape;8145;p6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6" name="Google Shape;8146;p6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7" name="Google Shape;8147;p6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8" name="Google Shape;8148;p6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9" name="Google Shape;8149;p6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0" name="Google Shape;8150;p6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1" name="Google Shape;8151;p6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2" name="Google Shape;8152;p6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6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4" name="Google Shape;8154;p6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5" name="Google Shape;8155;p6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6" name="Google Shape;8156;p6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7" name="Google Shape;8157;p6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8" name="Google Shape;8158;p6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59" name="Google Shape;8159;p63"/>
            <p:cNvGrpSpPr/>
            <p:nvPr/>
          </p:nvGrpSpPr>
          <p:grpSpPr>
            <a:xfrm>
              <a:off x="749309" y="1112739"/>
              <a:ext cx="314700" cy="975464"/>
              <a:chOff x="749309" y="1112739"/>
              <a:chExt cx="314700" cy="975464"/>
            </a:xfrm>
          </p:grpSpPr>
          <p:sp>
            <p:nvSpPr>
              <p:cNvPr id="8160" name="Google Shape;8160;p6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1" name="Google Shape;8161;p6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2" name="Google Shape;8162;p6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3" name="Google Shape;8163;p6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64" name="Google Shape;8164;p6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5" name="Google Shape;8165;p6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6" name="Google Shape;8166;p6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7" name="Google Shape;8167;p6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aphicFrame>
        <p:nvGraphicFramePr>
          <p:cNvPr id="8168" name="Google Shape;8168;p63"/>
          <p:cNvGraphicFramePr/>
          <p:nvPr/>
        </p:nvGraphicFramePr>
        <p:xfrm>
          <a:off x="5954600" y="1188950"/>
          <a:ext cx="3000000" cy="3000000"/>
        </p:xfrm>
        <a:graphic>
          <a:graphicData uri="http://schemas.openxmlformats.org/drawingml/2006/table">
            <a:tbl>
              <a:tblPr>
                <a:noFill/>
                <a:tableStyleId>{85E93E9C-7D6D-4B2B-8669-12000FD2C7A2}</a:tableStyleId>
              </a:tblPr>
              <a:tblGrid>
                <a:gridCol w="626025"/>
                <a:gridCol w="626025"/>
                <a:gridCol w="626025"/>
                <a:gridCol w="626025"/>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8169" name="Google Shape;8169;p63"/>
          <p:cNvGraphicFramePr/>
          <p:nvPr/>
        </p:nvGraphicFramePr>
        <p:xfrm>
          <a:off x="3375463" y="2361200"/>
          <a:ext cx="3000000" cy="3000000"/>
        </p:xfrm>
        <a:graphic>
          <a:graphicData uri="http://schemas.openxmlformats.org/drawingml/2006/table">
            <a:tbl>
              <a:tblPr>
                <a:noFill/>
                <a:tableStyleId>{85E93E9C-7D6D-4B2B-8669-12000FD2C7A2}</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8170" name="Google Shape;8170;p63"/>
          <p:cNvGrpSpPr/>
          <p:nvPr/>
        </p:nvGrpSpPr>
        <p:grpSpPr>
          <a:xfrm>
            <a:off x="3377449" y="3352160"/>
            <a:ext cx="2363377" cy="1047062"/>
            <a:chOff x="3358399" y="3285485"/>
            <a:chExt cx="2363377" cy="1047062"/>
          </a:xfrm>
        </p:grpSpPr>
        <p:grpSp>
          <p:nvGrpSpPr>
            <p:cNvPr id="8171" name="Google Shape;8171;p63"/>
            <p:cNvGrpSpPr/>
            <p:nvPr/>
          </p:nvGrpSpPr>
          <p:grpSpPr>
            <a:xfrm>
              <a:off x="3358412" y="3285485"/>
              <a:ext cx="2363244" cy="139500"/>
              <a:chOff x="3358412" y="3285485"/>
              <a:chExt cx="2363244" cy="139500"/>
            </a:xfrm>
          </p:grpSpPr>
          <p:sp>
            <p:nvSpPr>
              <p:cNvPr id="8172" name="Google Shape;8172;p6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3" name="Google Shape;8173;p6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4" name="Google Shape;8174;p6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5" name="Google Shape;8175;p6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6" name="Google Shape;8176;p6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77" name="Google Shape;8177;p63"/>
            <p:cNvGrpSpPr/>
            <p:nvPr/>
          </p:nvGrpSpPr>
          <p:grpSpPr>
            <a:xfrm>
              <a:off x="3358412" y="3466996"/>
              <a:ext cx="2363244" cy="139500"/>
              <a:chOff x="3358412" y="3466996"/>
              <a:chExt cx="2363244" cy="139500"/>
            </a:xfrm>
          </p:grpSpPr>
          <p:sp>
            <p:nvSpPr>
              <p:cNvPr id="8178" name="Google Shape;8178;p6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9" name="Google Shape;8179;p6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0" name="Google Shape;8180;p6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1" name="Google Shape;8181;p6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2" name="Google Shape;8182;p6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83" name="Google Shape;8183;p63"/>
            <p:cNvGrpSpPr/>
            <p:nvPr/>
          </p:nvGrpSpPr>
          <p:grpSpPr>
            <a:xfrm>
              <a:off x="3358412" y="3648507"/>
              <a:ext cx="2363244" cy="139500"/>
              <a:chOff x="3358412" y="3648507"/>
              <a:chExt cx="2363244" cy="139500"/>
            </a:xfrm>
          </p:grpSpPr>
          <p:sp>
            <p:nvSpPr>
              <p:cNvPr id="8184" name="Google Shape;8184;p6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5" name="Google Shape;8185;p6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6" name="Google Shape;8186;p6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7" name="Google Shape;8187;p6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8" name="Google Shape;8188;p6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89" name="Google Shape;8189;p63"/>
            <p:cNvGrpSpPr/>
            <p:nvPr/>
          </p:nvGrpSpPr>
          <p:grpSpPr>
            <a:xfrm>
              <a:off x="3358412" y="3830018"/>
              <a:ext cx="2363244" cy="139500"/>
              <a:chOff x="3358412" y="3830018"/>
              <a:chExt cx="2363244" cy="139500"/>
            </a:xfrm>
          </p:grpSpPr>
          <p:sp>
            <p:nvSpPr>
              <p:cNvPr id="8190" name="Google Shape;8190;p6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1" name="Google Shape;8191;p6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2" name="Google Shape;8192;p6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3" name="Google Shape;8193;p6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4" name="Google Shape;8194;p6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95" name="Google Shape;8195;p63"/>
            <p:cNvGrpSpPr/>
            <p:nvPr/>
          </p:nvGrpSpPr>
          <p:grpSpPr>
            <a:xfrm>
              <a:off x="3358399" y="4011514"/>
              <a:ext cx="2363377" cy="139537"/>
              <a:chOff x="3294800" y="4134603"/>
              <a:chExt cx="2638876" cy="152400"/>
            </a:xfrm>
          </p:grpSpPr>
          <p:sp>
            <p:nvSpPr>
              <p:cNvPr id="8196" name="Google Shape;8196;p6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7" name="Google Shape;8197;p6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8" name="Google Shape;8198;p6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9" name="Google Shape;8199;p6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0" name="Google Shape;8200;p6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01" name="Google Shape;8201;p63"/>
            <p:cNvGrpSpPr/>
            <p:nvPr/>
          </p:nvGrpSpPr>
          <p:grpSpPr>
            <a:xfrm>
              <a:off x="3358399" y="4193010"/>
              <a:ext cx="2363377" cy="139537"/>
              <a:chOff x="3294800" y="4134603"/>
              <a:chExt cx="2638876" cy="152400"/>
            </a:xfrm>
          </p:grpSpPr>
          <p:sp>
            <p:nvSpPr>
              <p:cNvPr id="8202" name="Google Shape;8202;p6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3" name="Google Shape;8203;p6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4" name="Google Shape;8204;p6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5" name="Google Shape;8205;p6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6" name="Google Shape;8206;p6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aphicFrame>
        <p:nvGraphicFramePr>
          <p:cNvPr id="8207" name="Google Shape;8207;p63"/>
          <p:cNvGraphicFramePr/>
          <p:nvPr/>
        </p:nvGraphicFramePr>
        <p:xfrm>
          <a:off x="728250" y="2361200"/>
          <a:ext cx="3000000" cy="3000000"/>
        </p:xfrm>
        <a:graphic>
          <a:graphicData uri="http://schemas.openxmlformats.org/drawingml/2006/table">
            <a:tbl>
              <a:tblPr>
                <a:noFill/>
                <a:tableStyleId>{85E93E9C-7D6D-4B2B-8669-12000FD2C7A2}</a:tableStyleId>
              </a:tblPr>
              <a:tblGrid>
                <a:gridCol w="592450"/>
                <a:gridCol w="592450"/>
                <a:gridCol w="592450"/>
                <a:gridCol w="592450"/>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8208" name="Google Shape;8208;p63"/>
          <p:cNvGrpSpPr/>
          <p:nvPr/>
        </p:nvGrpSpPr>
        <p:grpSpPr>
          <a:xfrm>
            <a:off x="4177919" y="2765014"/>
            <a:ext cx="1302095" cy="60959"/>
            <a:chOff x="3558802" y="4011427"/>
            <a:chExt cx="1866000" cy="111300"/>
          </a:xfrm>
        </p:grpSpPr>
        <p:sp>
          <p:nvSpPr>
            <p:cNvPr id="8209" name="Google Shape;8209;p6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0" name="Google Shape;8210;p6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11" name="Google Shape;8211;p63"/>
          <p:cNvGrpSpPr/>
          <p:nvPr/>
        </p:nvGrpSpPr>
        <p:grpSpPr>
          <a:xfrm>
            <a:off x="4723407" y="3047174"/>
            <a:ext cx="914340" cy="60959"/>
            <a:chOff x="3558802" y="4011427"/>
            <a:chExt cx="1866000" cy="111300"/>
          </a:xfrm>
        </p:grpSpPr>
        <p:sp>
          <p:nvSpPr>
            <p:cNvPr id="8212" name="Google Shape;8212;p6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3" name="Google Shape;8213;p6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14" name="Google Shape;8214;p63"/>
          <p:cNvGrpSpPr/>
          <p:nvPr/>
        </p:nvGrpSpPr>
        <p:grpSpPr>
          <a:xfrm>
            <a:off x="5926924" y="3381697"/>
            <a:ext cx="2519825" cy="1001454"/>
            <a:chOff x="1906114" y="789980"/>
            <a:chExt cx="1487676" cy="606868"/>
          </a:xfrm>
        </p:grpSpPr>
        <p:cxnSp>
          <p:nvCxnSpPr>
            <p:cNvPr id="8215" name="Google Shape;8215;p6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16" name="Google Shape;8216;p6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17" name="Google Shape;8217;p6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18" name="Google Shape;8218;p6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JANUARY</a:t>
              </a:r>
              <a:endParaRPr sz="300">
                <a:solidFill>
                  <a:srgbClr val="E3E9ED"/>
                </a:solidFill>
              </a:endParaRPr>
            </a:p>
          </p:txBody>
        </p:sp>
        <p:sp>
          <p:nvSpPr>
            <p:cNvPr id="8219" name="Google Shape;8219;p6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FEBRUARY</a:t>
              </a:r>
              <a:endParaRPr sz="300">
                <a:solidFill>
                  <a:srgbClr val="E3E9ED"/>
                </a:solidFill>
              </a:endParaRPr>
            </a:p>
          </p:txBody>
        </p:sp>
        <p:sp>
          <p:nvSpPr>
            <p:cNvPr id="8220" name="Google Shape;8220;p6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MARCH</a:t>
              </a:r>
              <a:endParaRPr sz="300">
                <a:solidFill>
                  <a:srgbClr val="E3E9ED"/>
                </a:solidFill>
              </a:endParaRPr>
            </a:p>
          </p:txBody>
        </p:sp>
        <p:sp>
          <p:nvSpPr>
            <p:cNvPr id="8221" name="Google Shape;8221;p6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APRIL</a:t>
              </a:r>
              <a:endParaRPr sz="300">
                <a:solidFill>
                  <a:srgbClr val="E3E9ED"/>
                </a:solidFill>
              </a:endParaRPr>
            </a:p>
          </p:txBody>
        </p:sp>
        <p:sp>
          <p:nvSpPr>
            <p:cNvPr id="8222" name="Google Shape;8222;p6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3" name="Google Shape;8223;p6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4" name="Google Shape;8224;p6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5" name="Google Shape;8225;p6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6" name="Google Shape;8226;p6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7" name="Google Shape;8227;p6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8" name="Google Shape;8228;p6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GB" sz="300">
                  <a:solidFill>
                    <a:srgbClr val="E3E9ED"/>
                  </a:solidFill>
                </a:rPr>
                <a:t>PHASE 1</a:t>
              </a:r>
              <a:endParaRPr sz="300">
                <a:solidFill>
                  <a:srgbClr val="E3E9ED"/>
                </a:solidFill>
              </a:endParaRPr>
            </a:p>
          </p:txBody>
        </p:sp>
        <p:sp>
          <p:nvSpPr>
            <p:cNvPr id="8229" name="Google Shape;8229;p6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1</a:t>
              </a:r>
              <a:endParaRPr sz="300">
                <a:solidFill>
                  <a:srgbClr val="E3E9ED"/>
                </a:solidFill>
              </a:endParaRPr>
            </a:p>
          </p:txBody>
        </p:sp>
        <p:sp>
          <p:nvSpPr>
            <p:cNvPr id="8230" name="Google Shape;8230;p6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2</a:t>
              </a:r>
              <a:endParaRPr sz="300">
                <a:solidFill>
                  <a:srgbClr val="E3E9ED"/>
                </a:solidFill>
              </a:endParaRPr>
            </a:p>
          </p:txBody>
        </p:sp>
        <p:sp>
          <p:nvSpPr>
            <p:cNvPr id="8231" name="Google Shape;8231;p6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32" name="Google Shape;8232;p63"/>
          <p:cNvGrpSpPr/>
          <p:nvPr/>
        </p:nvGrpSpPr>
        <p:grpSpPr>
          <a:xfrm>
            <a:off x="3372612" y="1159008"/>
            <a:ext cx="2363393" cy="1005865"/>
            <a:chOff x="3292400" y="1193188"/>
            <a:chExt cx="2615240" cy="1131075"/>
          </a:xfrm>
        </p:grpSpPr>
        <p:sp>
          <p:nvSpPr>
            <p:cNvPr id="8233" name="Google Shape;8233;p6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34" name="Google Shape;8234;p6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35" name="Google Shape;8235;p6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JANUARY</a:t>
              </a:r>
              <a:endParaRPr sz="200">
                <a:solidFill>
                  <a:srgbClr val="FFFFFF"/>
                </a:solidFill>
              </a:endParaRPr>
            </a:p>
          </p:txBody>
        </p:sp>
        <p:sp>
          <p:nvSpPr>
            <p:cNvPr id="8236" name="Google Shape;8236;p6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FEBRUARY</a:t>
              </a:r>
              <a:endParaRPr sz="200">
                <a:solidFill>
                  <a:srgbClr val="FFFFFF"/>
                </a:solidFill>
              </a:endParaRPr>
            </a:p>
          </p:txBody>
        </p:sp>
        <p:sp>
          <p:nvSpPr>
            <p:cNvPr id="8237" name="Google Shape;8237;p6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MARCH</a:t>
              </a:r>
              <a:endParaRPr sz="200">
                <a:solidFill>
                  <a:srgbClr val="FFFFFF"/>
                </a:solidFill>
              </a:endParaRPr>
            </a:p>
          </p:txBody>
        </p:sp>
        <p:sp>
          <p:nvSpPr>
            <p:cNvPr id="8238" name="Google Shape;8238;p6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APRIL</a:t>
              </a:r>
              <a:endParaRPr sz="200">
                <a:solidFill>
                  <a:srgbClr val="FFFFFF"/>
                </a:solidFill>
              </a:endParaRPr>
            </a:p>
          </p:txBody>
        </p:sp>
        <p:sp>
          <p:nvSpPr>
            <p:cNvPr id="8239" name="Google Shape;8239;p6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MAY</a:t>
              </a:r>
              <a:endParaRPr sz="200">
                <a:solidFill>
                  <a:srgbClr val="FFFFFF"/>
                </a:solidFill>
              </a:endParaRPr>
            </a:p>
          </p:txBody>
        </p:sp>
        <p:sp>
          <p:nvSpPr>
            <p:cNvPr id="8240" name="Google Shape;8240;p6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JUNE</a:t>
              </a:r>
              <a:endParaRPr sz="200">
                <a:solidFill>
                  <a:srgbClr val="FFFFFF"/>
                </a:solidFill>
              </a:endParaRPr>
            </a:p>
          </p:txBody>
        </p:sp>
        <p:sp>
          <p:nvSpPr>
            <p:cNvPr id="8241" name="Google Shape;8241;p6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1</a:t>
              </a:r>
              <a:endParaRPr sz="200">
                <a:solidFill>
                  <a:srgbClr val="FFFFFF"/>
                </a:solidFill>
              </a:endParaRPr>
            </a:p>
          </p:txBody>
        </p:sp>
        <p:sp>
          <p:nvSpPr>
            <p:cNvPr id="8242" name="Google Shape;8242;p6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2</a:t>
              </a:r>
              <a:endParaRPr sz="200">
                <a:solidFill>
                  <a:srgbClr val="FFFFFF"/>
                </a:solidFill>
              </a:endParaRPr>
            </a:p>
          </p:txBody>
        </p:sp>
        <p:sp>
          <p:nvSpPr>
            <p:cNvPr id="8243" name="Google Shape;8243;p6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8244" name="Google Shape;8244;p6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sp>
          <p:nvSpPr>
            <p:cNvPr id="8245" name="Google Shape;8245;p6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8246" name="Google Shape;8246;p6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grpSp>
          <p:nvGrpSpPr>
            <p:cNvPr id="8247" name="Google Shape;8247;p63"/>
            <p:cNvGrpSpPr/>
            <p:nvPr/>
          </p:nvGrpSpPr>
          <p:grpSpPr>
            <a:xfrm>
              <a:off x="3748438" y="1378608"/>
              <a:ext cx="2159202" cy="903971"/>
              <a:chOff x="1683525" y="2179850"/>
              <a:chExt cx="4519050" cy="2134525"/>
            </a:xfrm>
          </p:grpSpPr>
          <p:sp>
            <p:nvSpPr>
              <p:cNvPr id="8248" name="Google Shape;8248;p6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49" name="Google Shape;8249;p6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0" name="Google Shape;8250;p6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1" name="Google Shape;8251;p6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2" name="Google Shape;8252;p6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3" name="Google Shape;8253;p6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4" name="Google Shape;8254;p6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5" name="Google Shape;8255;p6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6" name="Google Shape;8256;p6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7" name="Google Shape;8257;p6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8" name="Google Shape;8258;p6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9" name="Google Shape;8259;p6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8263" name="Shape 8263"/>
        <p:cNvGrpSpPr/>
        <p:nvPr/>
      </p:nvGrpSpPr>
      <p:grpSpPr>
        <a:xfrm>
          <a:off x="0" y="0"/>
          <a:ext cx="0" cy="0"/>
          <a:chOff x="0" y="0"/>
          <a:chExt cx="0" cy="0"/>
        </a:xfrm>
      </p:grpSpPr>
      <p:grpSp>
        <p:nvGrpSpPr>
          <p:cNvPr id="8264" name="Google Shape;8264;p64"/>
          <p:cNvGrpSpPr/>
          <p:nvPr/>
        </p:nvGrpSpPr>
        <p:grpSpPr>
          <a:xfrm>
            <a:off x="4814684" y="1191441"/>
            <a:ext cx="745431" cy="718863"/>
            <a:chOff x="4249973" y="1201875"/>
            <a:chExt cx="1958568" cy="1888762"/>
          </a:xfrm>
        </p:grpSpPr>
        <p:sp>
          <p:nvSpPr>
            <p:cNvPr id="8265" name="Google Shape;8265;p6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266" name="Google Shape;8266;p64"/>
            <p:cNvGrpSpPr/>
            <p:nvPr/>
          </p:nvGrpSpPr>
          <p:grpSpPr>
            <a:xfrm>
              <a:off x="5853086" y="1789142"/>
              <a:ext cx="355454" cy="1048099"/>
              <a:chOff x="5576108" y="2016725"/>
              <a:chExt cx="565200" cy="1666560"/>
            </a:xfrm>
          </p:grpSpPr>
          <p:sp>
            <p:nvSpPr>
              <p:cNvPr id="8267" name="Google Shape;8267;p6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268" name="Google Shape;8268;p6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69" name="Google Shape;8269;p64"/>
            <p:cNvGrpSpPr/>
            <p:nvPr/>
          </p:nvGrpSpPr>
          <p:grpSpPr>
            <a:xfrm>
              <a:off x="4869455" y="2691676"/>
              <a:ext cx="1013897" cy="398961"/>
              <a:chOff x="4012057" y="3451825"/>
              <a:chExt cx="1612175" cy="634379"/>
            </a:xfrm>
          </p:grpSpPr>
          <p:sp>
            <p:nvSpPr>
              <p:cNvPr id="8270" name="Google Shape;8270;p6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271" name="Google Shape;8271;p6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72" name="Google Shape;8272;p64"/>
            <p:cNvGrpSpPr/>
            <p:nvPr/>
          </p:nvGrpSpPr>
          <p:grpSpPr>
            <a:xfrm>
              <a:off x="4276937" y="2155961"/>
              <a:ext cx="651965" cy="891358"/>
              <a:chOff x="3069908" y="2599997"/>
              <a:chExt cx="1036675" cy="1417328"/>
            </a:xfrm>
          </p:grpSpPr>
          <p:sp>
            <p:nvSpPr>
              <p:cNvPr id="8273" name="Google Shape;8273;p6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274" name="Google Shape;8274;p6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75" name="Google Shape;8275;p64"/>
            <p:cNvGrpSpPr/>
            <p:nvPr/>
          </p:nvGrpSpPr>
          <p:grpSpPr>
            <a:xfrm>
              <a:off x="5054918" y="1201875"/>
              <a:ext cx="999548" cy="602711"/>
              <a:chOff x="4306958" y="1082925"/>
              <a:chExt cx="1589359" cy="958358"/>
            </a:xfrm>
          </p:grpSpPr>
          <p:sp>
            <p:nvSpPr>
              <p:cNvPr id="8276" name="Google Shape;8276;p6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277" name="Google Shape;8277;p6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78" name="Google Shape;8278;p64"/>
            <p:cNvGrpSpPr/>
            <p:nvPr/>
          </p:nvGrpSpPr>
          <p:grpSpPr>
            <a:xfrm>
              <a:off x="4249973" y="1303451"/>
              <a:ext cx="799317" cy="841334"/>
              <a:chOff x="3027033" y="1244439"/>
              <a:chExt cx="1270977" cy="1337786"/>
            </a:xfrm>
          </p:grpSpPr>
          <p:sp>
            <p:nvSpPr>
              <p:cNvPr id="8279" name="Google Shape;8279;p6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280" name="Google Shape;8280;p6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281" name="Google Shape;8281;p64"/>
          <p:cNvGrpSpPr/>
          <p:nvPr/>
        </p:nvGrpSpPr>
        <p:grpSpPr>
          <a:xfrm>
            <a:off x="731057" y="2069890"/>
            <a:ext cx="761767" cy="729896"/>
            <a:chOff x="2657744" y="2337745"/>
            <a:chExt cx="832987" cy="798137"/>
          </a:xfrm>
        </p:grpSpPr>
        <p:sp>
          <p:nvSpPr>
            <p:cNvPr id="8282" name="Google Shape;8282;p6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3" name="Google Shape;8283;p6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4" name="Google Shape;8284;p6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5" name="Google Shape;8285;p6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6" name="Google Shape;8286;p6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7" name="Google Shape;8287;p6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88" name="Google Shape;8288;p64"/>
          <p:cNvGrpSpPr/>
          <p:nvPr/>
        </p:nvGrpSpPr>
        <p:grpSpPr>
          <a:xfrm>
            <a:off x="3242022" y="2073097"/>
            <a:ext cx="685569" cy="723586"/>
            <a:chOff x="3398134" y="2057755"/>
            <a:chExt cx="704087" cy="743130"/>
          </a:xfrm>
        </p:grpSpPr>
        <p:grpSp>
          <p:nvGrpSpPr>
            <p:cNvPr id="8289" name="Google Shape;8289;p64"/>
            <p:cNvGrpSpPr/>
            <p:nvPr/>
          </p:nvGrpSpPr>
          <p:grpSpPr>
            <a:xfrm>
              <a:off x="3398134" y="2290183"/>
              <a:ext cx="315300" cy="219900"/>
              <a:chOff x="3398134" y="2290183"/>
              <a:chExt cx="315300" cy="219900"/>
            </a:xfrm>
          </p:grpSpPr>
          <p:sp>
            <p:nvSpPr>
              <p:cNvPr id="8290" name="Google Shape;8290;p6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8291" name="Google Shape;8291;p64"/>
              <p:cNvCxnSpPr>
                <a:stCxn id="8290"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292" name="Google Shape;8292;p64"/>
            <p:cNvGrpSpPr/>
            <p:nvPr/>
          </p:nvGrpSpPr>
          <p:grpSpPr>
            <a:xfrm>
              <a:off x="3547823" y="2467358"/>
              <a:ext cx="219900" cy="333527"/>
              <a:chOff x="3547823" y="2467358"/>
              <a:chExt cx="219900" cy="333527"/>
            </a:xfrm>
          </p:grpSpPr>
          <p:sp>
            <p:nvSpPr>
              <p:cNvPr id="8293" name="Google Shape;8293;p6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8294" name="Google Shape;8294;p6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295" name="Google Shape;8295;p64"/>
            <p:cNvGrpSpPr/>
            <p:nvPr/>
          </p:nvGrpSpPr>
          <p:grpSpPr>
            <a:xfrm>
              <a:off x="3734138" y="2467358"/>
              <a:ext cx="219900" cy="333527"/>
              <a:chOff x="3734138" y="2467358"/>
              <a:chExt cx="219900" cy="333527"/>
            </a:xfrm>
          </p:grpSpPr>
          <p:sp>
            <p:nvSpPr>
              <p:cNvPr id="8296" name="Google Shape;8296;p6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8297" name="Google Shape;8297;p6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298" name="Google Shape;8298;p64"/>
            <p:cNvGrpSpPr/>
            <p:nvPr/>
          </p:nvGrpSpPr>
          <p:grpSpPr>
            <a:xfrm>
              <a:off x="3787560" y="2288011"/>
              <a:ext cx="314661" cy="219900"/>
              <a:chOff x="3787560" y="2288011"/>
              <a:chExt cx="314661" cy="219900"/>
            </a:xfrm>
          </p:grpSpPr>
          <p:sp>
            <p:nvSpPr>
              <p:cNvPr id="8299" name="Google Shape;8299;p6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8300" name="Google Shape;8300;p6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01" name="Google Shape;8301;p64"/>
            <p:cNvGrpSpPr/>
            <p:nvPr/>
          </p:nvGrpSpPr>
          <p:grpSpPr>
            <a:xfrm>
              <a:off x="3637290" y="2057755"/>
              <a:ext cx="219900" cy="335499"/>
              <a:chOff x="3637290" y="2057755"/>
              <a:chExt cx="219900" cy="335499"/>
            </a:xfrm>
          </p:grpSpPr>
          <p:sp>
            <p:nvSpPr>
              <p:cNvPr id="8302" name="Google Shape;8302;p6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8303" name="Google Shape;8303;p6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04" name="Google Shape;8304;p64"/>
          <p:cNvGrpSpPr/>
          <p:nvPr/>
        </p:nvGrpSpPr>
        <p:grpSpPr>
          <a:xfrm>
            <a:off x="4917244" y="2079792"/>
            <a:ext cx="710153" cy="710153"/>
            <a:chOff x="5007123" y="2079403"/>
            <a:chExt cx="687600" cy="687600"/>
          </a:xfrm>
        </p:grpSpPr>
        <p:sp>
          <p:nvSpPr>
            <p:cNvPr id="8305" name="Google Shape;8305;p6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6" name="Google Shape;8306;p6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7" name="Google Shape;8307;p6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8" name="Google Shape;8308;p6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09" name="Google Shape;8309;p64"/>
          <p:cNvGrpSpPr/>
          <p:nvPr/>
        </p:nvGrpSpPr>
        <p:grpSpPr>
          <a:xfrm>
            <a:off x="5726681" y="2074299"/>
            <a:ext cx="720998" cy="721183"/>
            <a:chOff x="5797446" y="2063053"/>
            <a:chExt cx="698100" cy="698280"/>
          </a:xfrm>
        </p:grpSpPr>
        <p:sp>
          <p:nvSpPr>
            <p:cNvPr id="8310" name="Google Shape;8310;p6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1" name="Google Shape;8311;p6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2" name="Google Shape;8312;p6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3" name="Google Shape;8313;p6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14" name="Google Shape;8314;p64"/>
          <p:cNvGrpSpPr/>
          <p:nvPr/>
        </p:nvGrpSpPr>
        <p:grpSpPr>
          <a:xfrm>
            <a:off x="8171828" y="3719904"/>
            <a:ext cx="280585" cy="673164"/>
            <a:chOff x="8075075" y="3754290"/>
            <a:chExt cx="255612" cy="613194"/>
          </a:xfrm>
        </p:grpSpPr>
        <p:grpSp>
          <p:nvGrpSpPr>
            <p:cNvPr id="8315" name="Google Shape;8315;p64"/>
            <p:cNvGrpSpPr/>
            <p:nvPr/>
          </p:nvGrpSpPr>
          <p:grpSpPr>
            <a:xfrm>
              <a:off x="8075075" y="3754290"/>
              <a:ext cx="255612" cy="613194"/>
              <a:chOff x="8075075" y="3754290"/>
              <a:chExt cx="255612" cy="613194"/>
            </a:xfrm>
          </p:grpSpPr>
          <p:sp>
            <p:nvSpPr>
              <p:cNvPr id="8316" name="Google Shape;8316;p6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7" name="Google Shape;8317;p6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18" name="Google Shape;8318;p6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19" name="Google Shape;8319;p64"/>
          <p:cNvGrpSpPr/>
          <p:nvPr/>
        </p:nvGrpSpPr>
        <p:grpSpPr>
          <a:xfrm>
            <a:off x="5288887" y="3708700"/>
            <a:ext cx="470352" cy="683745"/>
            <a:chOff x="1697726" y="3244179"/>
            <a:chExt cx="788124" cy="1146069"/>
          </a:xfrm>
        </p:grpSpPr>
        <p:sp>
          <p:nvSpPr>
            <p:cNvPr id="8320" name="Google Shape;8320;p6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1" name="Google Shape;8321;p6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22" name="Google Shape;8322;p6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23" name="Google Shape;8323;p64"/>
          <p:cNvGrpSpPr/>
          <p:nvPr/>
        </p:nvGrpSpPr>
        <p:grpSpPr>
          <a:xfrm>
            <a:off x="5910037" y="3719902"/>
            <a:ext cx="293891" cy="293845"/>
            <a:chOff x="6134814" y="3754290"/>
            <a:chExt cx="293891" cy="293845"/>
          </a:xfrm>
        </p:grpSpPr>
        <p:sp>
          <p:nvSpPr>
            <p:cNvPr id="8324" name="Google Shape;8324;p6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5" name="Google Shape;8325;p6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26" name="Google Shape;8326;p64"/>
          <p:cNvGrpSpPr/>
          <p:nvPr/>
        </p:nvGrpSpPr>
        <p:grpSpPr>
          <a:xfrm>
            <a:off x="5910037" y="4098574"/>
            <a:ext cx="293891" cy="293891"/>
            <a:chOff x="6134814" y="4086186"/>
            <a:chExt cx="293891" cy="293891"/>
          </a:xfrm>
        </p:grpSpPr>
        <p:sp>
          <p:nvSpPr>
            <p:cNvPr id="8327" name="Google Shape;8327;p6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8" name="Google Shape;8328;p6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29" name="Google Shape;8329;p64"/>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0" name="Google Shape;8330;p64"/>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31" name="Google Shape;8331;p64"/>
          <p:cNvGrpSpPr/>
          <p:nvPr/>
        </p:nvGrpSpPr>
        <p:grpSpPr>
          <a:xfrm>
            <a:off x="7835013" y="2927266"/>
            <a:ext cx="622883" cy="621944"/>
            <a:chOff x="1187048" y="238125"/>
            <a:chExt cx="5256397" cy="5248476"/>
          </a:xfrm>
        </p:grpSpPr>
        <p:sp>
          <p:nvSpPr>
            <p:cNvPr id="8332" name="Google Shape;8332;p6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3" name="Google Shape;8333;p6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4" name="Google Shape;8334;p6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5" name="Google Shape;8335;p6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36" name="Google Shape;8336;p64"/>
          <p:cNvGrpSpPr/>
          <p:nvPr/>
        </p:nvGrpSpPr>
        <p:grpSpPr>
          <a:xfrm>
            <a:off x="2292118" y="2936875"/>
            <a:ext cx="1310987" cy="612407"/>
            <a:chOff x="238125" y="1188750"/>
            <a:chExt cx="7140450" cy="3335550"/>
          </a:xfrm>
        </p:grpSpPr>
        <p:sp>
          <p:nvSpPr>
            <p:cNvPr id="8337" name="Google Shape;8337;p6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8" name="Google Shape;8338;p6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9" name="Google Shape;8339;p6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0" name="Google Shape;8340;p6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1" name="Google Shape;8341;p6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42" name="Google Shape;8342;p64"/>
          <p:cNvGrpSpPr/>
          <p:nvPr/>
        </p:nvGrpSpPr>
        <p:grpSpPr>
          <a:xfrm>
            <a:off x="6617990" y="2927430"/>
            <a:ext cx="1110299" cy="621702"/>
            <a:chOff x="238125" y="1335475"/>
            <a:chExt cx="5418735" cy="3034175"/>
          </a:xfrm>
        </p:grpSpPr>
        <p:sp>
          <p:nvSpPr>
            <p:cNvPr id="8343" name="Google Shape;8343;p6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4" name="Google Shape;8344;p6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5" name="Google Shape;8345;p6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46" name="Google Shape;8346;p64"/>
          <p:cNvGrpSpPr/>
          <p:nvPr/>
        </p:nvGrpSpPr>
        <p:grpSpPr>
          <a:xfrm>
            <a:off x="5435649" y="2924327"/>
            <a:ext cx="1074451" cy="627181"/>
            <a:chOff x="5359127" y="2910889"/>
            <a:chExt cx="1097723" cy="640831"/>
          </a:xfrm>
        </p:grpSpPr>
        <p:grpSp>
          <p:nvGrpSpPr>
            <p:cNvPr id="8347" name="Google Shape;8347;p64"/>
            <p:cNvGrpSpPr/>
            <p:nvPr/>
          </p:nvGrpSpPr>
          <p:grpSpPr>
            <a:xfrm>
              <a:off x="5929791" y="3263088"/>
              <a:ext cx="527060" cy="287097"/>
              <a:chOff x="5929791" y="3263088"/>
              <a:chExt cx="527060" cy="287097"/>
            </a:xfrm>
          </p:grpSpPr>
          <p:sp>
            <p:nvSpPr>
              <p:cNvPr id="8348" name="Google Shape;8348;p6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49" name="Google Shape;8349;p6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50" name="Google Shape;8350;p64"/>
            <p:cNvGrpSpPr/>
            <p:nvPr/>
          </p:nvGrpSpPr>
          <p:grpSpPr>
            <a:xfrm>
              <a:off x="5359127" y="3263089"/>
              <a:ext cx="526428" cy="288631"/>
              <a:chOff x="5359127" y="3263089"/>
              <a:chExt cx="526428" cy="288631"/>
            </a:xfrm>
          </p:grpSpPr>
          <p:sp>
            <p:nvSpPr>
              <p:cNvPr id="8351" name="Google Shape;8351;p6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52" name="Google Shape;8352;p6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53" name="Google Shape;8353;p64"/>
            <p:cNvGrpSpPr/>
            <p:nvPr/>
          </p:nvGrpSpPr>
          <p:grpSpPr>
            <a:xfrm>
              <a:off x="5551525" y="2910889"/>
              <a:ext cx="520901" cy="610283"/>
              <a:chOff x="5551525" y="2910889"/>
              <a:chExt cx="520901" cy="610283"/>
            </a:xfrm>
          </p:grpSpPr>
          <p:sp>
            <p:nvSpPr>
              <p:cNvPr id="8354" name="Google Shape;8354;p6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55" name="Google Shape;8355;p6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56" name="Google Shape;8356;p64"/>
            <p:cNvGrpSpPr/>
            <p:nvPr/>
          </p:nvGrpSpPr>
          <p:grpSpPr>
            <a:xfrm>
              <a:off x="5743962" y="2919100"/>
              <a:ext cx="623674" cy="284502"/>
              <a:chOff x="5743962" y="2919100"/>
              <a:chExt cx="623674" cy="284502"/>
            </a:xfrm>
          </p:grpSpPr>
          <p:sp>
            <p:nvSpPr>
              <p:cNvPr id="8357" name="Google Shape;8357;p6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58" name="Google Shape;8358;p6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359" name="Google Shape;8359;p64"/>
          <p:cNvGrpSpPr/>
          <p:nvPr/>
        </p:nvGrpSpPr>
        <p:grpSpPr>
          <a:xfrm>
            <a:off x="7586863" y="2075038"/>
            <a:ext cx="874976" cy="719600"/>
            <a:chOff x="7608988" y="2093194"/>
            <a:chExt cx="817276" cy="672147"/>
          </a:xfrm>
        </p:grpSpPr>
        <p:cxnSp>
          <p:nvCxnSpPr>
            <p:cNvPr id="8360" name="Google Shape;8360;p6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61" name="Google Shape;8361;p6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62" name="Google Shape;8362;p6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63" name="Google Shape;8363;p6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64" name="Google Shape;8364;p6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365" name="Google Shape;8365;p6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366" name="Google Shape;8366;p64"/>
            <p:cNvGrpSpPr/>
            <p:nvPr/>
          </p:nvGrpSpPr>
          <p:grpSpPr>
            <a:xfrm>
              <a:off x="7721175" y="2093194"/>
              <a:ext cx="599587" cy="623846"/>
              <a:chOff x="7721175" y="2093194"/>
              <a:chExt cx="599587" cy="623846"/>
            </a:xfrm>
          </p:grpSpPr>
          <p:grpSp>
            <p:nvGrpSpPr>
              <p:cNvPr id="8367" name="Google Shape;8367;p64"/>
              <p:cNvGrpSpPr/>
              <p:nvPr/>
            </p:nvGrpSpPr>
            <p:grpSpPr>
              <a:xfrm>
                <a:off x="7721175" y="2093194"/>
                <a:ext cx="291605" cy="623846"/>
                <a:chOff x="9405575" y="2061418"/>
                <a:chExt cx="291605" cy="623846"/>
              </a:xfrm>
            </p:grpSpPr>
            <p:sp>
              <p:nvSpPr>
                <p:cNvPr id="8368" name="Google Shape;8368;p6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9" name="Google Shape;8369;p6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0" name="Google Shape;8370;p6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1" name="Google Shape;8371;p6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2" name="Google Shape;8372;p6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3" name="Google Shape;8373;p6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4" name="Google Shape;8374;p6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75" name="Google Shape;8375;p64"/>
              <p:cNvGrpSpPr/>
              <p:nvPr/>
            </p:nvGrpSpPr>
            <p:grpSpPr>
              <a:xfrm flipH="1">
                <a:off x="8029157" y="2093194"/>
                <a:ext cx="291605" cy="623846"/>
                <a:chOff x="9405575" y="2061418"/>
                <a:chExt cx="291605" cy="623846"/>
              </a:xfrm>
            </p:grpSpPr>
            <p:sp>
              <p:nvSpPr>
                <p:cNvPr id="8376" name="Google Shape;8376;p6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7" name="Google Shape;8377;p6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8" name="Google Shape;8378;p6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9" name="Google Shape;8379;p6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0" name="Google Shape;8380;p6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1" name="Google Shape;8381;p6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2" name="Google Shape;8382;p6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8383" name="Google Shape;8383;p64"/>
          <p:cNvGrpSpPr/>
          <p:nvPr/>
        </p:nvGrpSpPr>
        <p:grpSpPr>
          <a:xfrm>
            <a:off x="4031299" y="1191441"/>
            <a:ext cx="712557" cy="785901"/>
            <a:chOff x="4206459" y="1191441"/>
            <a:chExt cx="712557" cy="785901"/>
          </a:xfrm>
        </p:grpSpPr>
        <p:sp>
          <p:nvSpPr>
            <p:cNvPr id="8384" name="Google Shape;8384;p6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5" name="Google Shape;8385;p6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6" name="Google Shape;8386;p6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7" name="Google Shape;8387;p6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88" name="Google Shape;8388;p64"/>
            <p:cNvGrpSpPr/>
            <p:nvPr/>
          </p:nvGrpSpPr>
          <p:grpSpPr>
            <a:xfrm>
              <a:off x="4644280" y="1290523"/>
              <a:ext cx="143716" cy="29463"/>
              <a:chOff x="4644280" y="1290523"/>
              <a:chExt cx="143716" cy="29463"/>
            </a:xfrm>
          </p:grpSpPr>
          <p:sp>
            <p:nvSpPr>
              <p:cNvPr id="8389" name="Google Shape;8389;p6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0" name="Google Shape;8390;p6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1" name="Google Shape;8391;p6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2" name="Google Shape;8392;p6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93" name="Google Shape;8393;p64"/>
            <p:cNvGrpSpPr/>
            <p:nvPr/>
          </p:nvGrpSpPr>
          <p:grpSpPr>
            <a:xfrm>
              <a:off x="4356567" y="1191441"/>
              <a:ext cx="143690" cy="29488"/>
              <a:chOff x="4356567" y="1191441"/>
              <a:chExt cx="143690" cy="29488"/>
            </a:xfrm>
          </p:grpSpPr>
          <p:sp>
            <p:nvSpPr>
              <p:cNvPr id="8394" name="Google Shape;8394;p6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5" name="Google Shape;8395;p6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6" name="Google Shape;8396;p6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7" name="Google Shape;8397;p6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98" name="Google Shape;8398;p64"/>
            <p:cNvGrpSpPr/>
            <p:nvPr/>
          </p:nvGrpSpPr>
          <p:grpSpPr>
            <a:xfrm>
              <a:off x="4339009" y="1863727"/>
              <a:ext cx="143703" cy="29476"/>
              <a:chOff x="4339009" y="1863727"/>
              <a:chExt cx="143703" cy="29476"/>
            </a:xfrm>
          </p:grpSpPr>
          <p:sp>
            <p:nvSpPr>
              <p:cNvPr id="8399" name="Google Shape;8399;p6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0" name="Google Shape;8400;p6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1" name="Google Shape;8401;p6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2" name="Google Shape;8402;p6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03" name="Google Shape;8403;p64"/>
            <p:cNvGrpSpPr/>
            <p:nvPr/>
          </p:nvGrpSpPr>
          <p:grpSpPr>
            <a:xfrm>
              <a:off x="4206459" y="1607315"/>
              <a:ext cx="29539" cy="142899"/>
              <a:chOff x="4206459" y="1607315"/>
              <a:chExt cx="29539" cy="142899"/>
            </a:xfrm>
          </p:grpSpPr>
          <p:sp>
            <p:nvSpPr>
              <p:cNvPr id="8404" name="Google Shape;8404;p6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5" name="Google Shape;8405;p6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6" name="Google Shape;8406;p6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7" name="Google Shape;8407;p6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08" name="Google Shape;8408;p6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9" name="Google Shape;8409;p6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0" name="Google Shape;8410;p6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1" name="Google Shape;8411;p6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412" name="Google Shape;8412;p64"/>
            <p:cNvGrpSpPr/>
            <p:nvPr/>
          </p:nvGrpSpPr>
          <p:grpSpPr>
            <a:xfrm>
              <a:off x="4889463" y="1423737"/>
              <a:ext cx="29552" cy="142899"/>
              <a:chOff x="4889463" y="1423737"/>
              <a:chExt cx="29552" cy="142899"/>
            </a:xfrm>
          </p:grpSpPr>
          <p:sp>
            <p:nvSpPr>
              <p:cNvPr id="8413" name="Google Shape;8413;p6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4" name="Google Shape;8414;p6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5" name="Google Shape;8415;p6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6" name="Google Shape;8416;p6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17" name="Google Shape;8417;p64"/>
            <p:cNvGrpSpPr/>
            <p:nvPr/>
          </p:nvGrpSpPr>
          <p:grpSpPr>
            <a:xfrm>
              <a:off x="4771663" y="1876896"/>
              <a:ext cx="108651" cy="100447"/>
              <a:chOff x="4771663" y="1876896"/>
              <a:chExt cx="108651" cy="100447"/>
            </a:xfrm>
          </p:grpSpPr>
          <p:sp>
            <p:nvSpPr>
              <p:cNvPr id="8418" name="Google Shape;8418;p6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9" name="Google Shape;8419;p6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0" name="Google Shape;8420;p6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1" name="Google Shape;8421;p6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422" name="Google Shape;8422;p64"/>
          <p:cNvGrpSpPr/>
          <p:nvPr/>
        </p:nvGrpSpPr>
        <p:grpSpPr>
          <a:xfrm>
            <a:off x="4026774" y="2074664"/>
            <a:ext cx="791287" cy="720350"/>
            <a:chOff x="267375" y="1071875"/>
            <a:chExt cx="470500" cy="428550"/>
          </a:xfrm>
        </p:grpSpPr>
        <p:sp>
          <p:nvSpPr>
            <p:cNvPr id="8423" name="Google Shape;8423;p6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4" name="Google Shape;8424;p6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5" name="Google Shape;8425;p6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6" name="Google Shape;8426;p6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7" name="Google Shape;8427;p6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8" name="Google Shape;8428;p6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9" name="Google Shape;8429;p6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0" name="Google Shape;8430;p6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31" name="Google Shape;8431;p64"/>
          <p:cNvGrpSpPr/>
          <p:nvPr/>
        </p:nvGrpSpPr>
        <p:grpSpPr>
          <a:xfrm>
            <a:off x="727269" y="3719294"/>
            <a:ext cx="1408444" cy="673166"/>
            <a:chOff x="712664" y="3693287"/>
            <a:chExt cx="1460738" cy="698160"/>
          </a:xfrm>
        </p:grpSpPr>
        <p:grpSp>
          <p:nvGrpSpPr>
            <p:cNvPr id="8432" name="Google Shape;8432;p64"/>
            <p:cNvGrpSpPr/>
            <p:nvPr/>
          </p:nvGrpSpPr>
          <p:grpSpPr>
            <a:xfrm>
              <a:off x="1380079" y="4133090"/>
              <a:ext cx="234048" cy="258099"/>
              <a:chOff x="1380079" y="4133090"/>
              <a:chExt cx="234048" cy="258099"/>
            </a:xfrm>
          </p:grpSpPr>
          <p:sp>
            <p:nvSpPr>
              <p:cNvPr id="8433" name="Google Shape;8433;p6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4" name="Google Shape;8434;p6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5" name="Google Shape;8435;p6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36" name="Google Shape;8436;p64"/>
            <p:cNvGrpSpPr/>
            <p:nvPr/>
          </p:nvGrpSpPr>
          <p:grpSpPr>
            <a:xfrm>
              <a:off x="884610" y="3864082"/>
              <a:ext cx="1118566" cy="527275"/>
              <a:chOff x="890961" y="3865463"/>
              <a:chExt cx="1115221" cy="525698"/>
            </a:xfrm>
          </p:grpSpPr>
          <p:sp>
            <p:nvSpPr>
              <p:cNvPr id="8437" name="Google Shape;8437;p6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8" name="Google Shape;8438;p6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9" name="Google Shape;8439;p6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40" name="Google Shape;8440;p64"/>
            <p:cNvGrpSpPr/>
            <p:nvPr/>
          </p:nvGrpSpPr>
          <p:grpSpPr>
            <a:xfrm>
              <a:off x="712664" y="3693287"/>
              <a:ext cx="1460738" cy="698160"/>
              <a:chOff x="712664" y="3693025"/>
              <a:chExt cx="1460738" cy="698160"/>
            </a:xfrm>
          </p:grpSpPr>
          <p:sp>
            <p:nvSpPr>
              <p:cNvPr id="8441" name="Google Shape;8441;p6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2" name="Google Shape;8442;p6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3" name="Google Shape;8443;p6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4" name="Google Shape;8444;p6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5" name="Google Shape;8445;p6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6" name="Google Shape;8446;p6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447" name="Google Shape;8447;p64"/>
          <p:cNvGrpSpPr/>
          <p:nvPr/>
        </p:nvGrpSpPr>
        <p:grpSpPr>
          <a:xfrm>
            <a:off x="3164985" y="1191441"/>
            <a:ext cx="795485" cy="738831"/>
            <a:chOff x="3348603" y="1236445"/>
            <a:chExt cx="749256" cy="695894"/>
          </a:xfrm>
        </p:grpSpPr>
        <p:grpSp>
          <p:nvGrpSpPr>
            <p:cNvPr id="8448" name="Google Shape;8448;p64"/>
            <p:cNvGrpSpPr/>
            <p:nvPr/>
          </p:nvGrpSpPr>
          <p:grpSpPr>
            <a:xfrm>
              <a:off x="3583779" y="1236445"/>
              <a:ext cx="293795" cy="285811"/>
              <a:chOff x="3750225" y="1774000"/>
              <a:chExt cx="149575" cy="145525"/>
            </a:xfrm>
          </p:grpSpPr>
          <p:sp>
            <p:nvSpPr>
              <p:cNvPr id="8449" name="Google Shape;8449;p6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0" name="Google Shape;8450;p6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51" name="Google Shape;8451;p64"/>
            <p:cNvGrpSpPr/>
            <p:nvPr/>
          </p:nvGrpSpPr>
          <p:grpSpPr>
            <a:xfrm>
              <a:off x="3775534" y="1462599"/>
              <a:ext cx="322325" cy="285958"/>
              <a:chOff x="3847850" y="1889150"/>
              <a:chExt cx="164100" cy="145600"/>
            </a:xfrm>
          </p:grpSpPr>
          <p:sp>
            <p:nvSpPr>
              <p:cNvPr id="8452" name="Google Shape;8452;p6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3" name="Google Shape;8453;p6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54" name="Google Shape;8454;p64"/>
            <p:cNvGrpSpPr/>
            <p:nvPr/>
          </p:nvGrpSpPr>
          <p:grpSpPr>
            <a:xfrm>
              <a:off x="3545329" y="1646528"/>
              <a:ext cx="293746" cy="285811"/>
              <a:chOff x="3730650" y="1982800"/>
              <a:chExt cx="149550" cy="145525"/>
            </a:xfrm>
          </p:grpSpPr>
          <p:sp>
            <p:nvSpPr>
              <p:cNvPr id="8455" name="Google Shape;8455;p6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6" name="Google Shape;8456;p6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57" name="Google Shape;8457;p64"/>
            <p:cNvGrpSpPr/>
            <p:nvPr/>
          </p:nvGrpSpPr>
          <p:grpSpPr>
            <a:xfrm>
              <a:off x="3348603" y="1415046"/>
              <a:ext cx="294384" cy="284387"/>
              <a:chOff x="3630494" y="1864938"/>
              <a:chExt cx="149875" cy="144800"/>
            </a:xfrm>
          </p:grpSpPr>
          <p:sp>
            <p:nvSpPr>
              <p:cNvPr id="8458" name="Google Shape;8458;p6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9" name="Google Shape;8459;p6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460" name="Google Shape;8460;p64"/>
          <p:cNvGrpSpPr/>
          <p:nvPr/>
        </p:nvGrpSpPr>
        <p:grpSpPr>
          <a:xfrm>
            <a:off x="2286512" y="3714337"/>
            <a:ext cx="1324924" cy="678083"/>
            <a:chOff x="2413923" y="3711366"/>
            <a:chExt cx="1374117" cy="703260"/>
          </a:xfrm>
        </p:grpSpPr>
        <p:grpSp>
          <p:nvGrpSpPr>
            <p:cNvPr id="8461" name="Google Shape;8461;p64"/>
            <p:cNvGrpSpPr/>
            <p:nvPr/>
          </p:nvGrpSpPr>
          <p:grpSpPr>
            <a:xfrm>
              <a:off x="2413923" y="3711366"/>
              <a:ext cx="1374117" cy="703260"/>
              <a:chOff x="2413923" y="3711366"/>
              <a:chExt cx="1374117" cy="703260"/>
            </a:xfrm>
          </p:grpSpPr>
          <p:sp>
            <p:nvSpPr>
              <p:cNvPr id="8462" name="Google Shape;8462;p6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463" name="Google Shape;8463;p64"/>
              <p:cNvGrpSpPr/>
              <p:nvPr/>
            </p:nvGrpSpPr>
            <p:grpSpPr>
              <a:xfrm>
                <a:off x="2600284" y="3808654"/>
                <a:ext cx="234506" cy="138009"/>
                <a:chOff x="2600284" y="3808654"/>
                <a:chExt cx="234506" cy="138009"/>
              </a:xfrm>
            </p:grpSpPr>
            <p:sp>
              <p:nvSpPr>
                <p:cNvPr id="8464" name="Google Shape;8464;p6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465" name="Google Shape;8465;p6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66" name="Google Shape;8466;p64"/>
              <p:cNvGrpSpPr/>
              <p:nvPr/>
            </p:nvGrpSpPr>
            <p:grpSpPr>
              <a:xfrm>
                <a:off x="3359659" y="3805664"/>
                <a:ext cx="232294" cy="141000"/>
                <a:chOff x="3359659" y="3805664"/>
                <a:chExt cx="232294" cy="141000"/>
              </a:xfrm>
            </p:grpSpPr>
            <p:sp>
              <p:nvSpPr>
                <p:cNvPr id="8467" name="Google Shape;8467;p6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468" name="Google Shape;8468;p6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69" name="Google Shape;8469;p64"/>
              <p:cNvGrpSpPr/>
              <p:nvPr/>
            </p:nvGrpSpPr>
            <p:grpSpPr>
              <a:xfrm>
                <a:off x="3067316" y="3711366"/>
                <a:ext cx="66900" cy="166809"/>
                <a:chOff x="3067316" y="3711366"/>
                <a:chExt cx="66900" cy="166809"/>
              </a:xfrm>
            </p:grpSpPr>
            <p:sp>
              <p:nvSpPr>
                <p:cNvPr id="8470" name="Google Shape;8470;p6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471" name="Google Shape;8471;p6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72" name="Google Shape;8472;p64"/>
              <p:cNvGrpSpPr/>
              <p:nvPr/>
            </p:nvGrpSpPr>
            <p:grpSpPr>
              <a:xfrm>
                <a:off x="2413923" y="4058666"/>
                <a:ext cx="224119" cy="66900"/>
                <a:chOff x="2413923" y="4058666"/>
                <a:chExt cx="224119" cy="66900"/>
              </a:xfrm>
            </p:grpSpPr>
            <p:sp>
              <p:nvSpPr>
                <p:cNvPr id="8473" name="Google Shape;8473;p6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474" name="Google Shape;8474;p6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75" name="Google Shape;8475;p64"/>
              <p:cNvGrpSpPr/>
              <p:nvPr/>
            </p:nvGrpSpPr>
            <p:grpSpPr>
              <a:xfrm>
                <a:off x="3564643" y="4058666"/>
                <a:ext cx="223397" cy="66900"/>
                <a:chOff x="3564643" y="4058666"/>
                <a:chExt cx="223397" cy="66900"/>
              </a:xfrm>
            </p:grpSpPr>
            <p:sp>
              <p:nvSpPr>
                <p:cNvPr id="8476" name="Google Shape;8476;p6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477" name="Google Shape;8477;p6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478" name="Google Shape;8478;p64"/>
            <p:cNvGrpSpPr/>
            <p:nvPr/>
          </p:nvGrpSpPr>
          <p:grpSpPr>
            <a:xfrm>
              <a:off x="2633353" y="3965763"/>
              <a:ext cx="933975" cy="445687"/>
              <a:chOff x="2633353" y="3965763"/>
              <a:chExt cx="933975" cy="445687"/>
            </a:xfrm>
          </p:grpSpPr>
          <p:sp>
            <p:nvSpPr>
              <p:cNvPr id="8479" name="Google Shape;8479;p6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0" name="Google Shape;8480;p6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481" name="Google Shape;8481;p64"/>
          <p:cNvGrpSpPr/>
          <p:nvPr/>
        </p:nvGrpSpPr>
        <p:grpSpPr>
          <a:xfrm>
            <a:off x="6410784" y="1264884"/>
            <a:ext cx="1131087" cy="587383"/>
            <a:chOff x="238125" y="999450"/>
            <a:chExt cx="7140700" cy="3708225"/>
          </a:xfrm>
        </p:grpSpPr>
        <p:sp>
          <p:nvSpPr>
            <p:cNvPr id="8482" name="Google Shape;8482;p6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3" name="Google Shape;8483;p6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4" name="Google Shape;8484;p6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5" name="Google Shape;8485;p6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6" name="Google Shape;8486;p6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7" name="Google Shape;8487;p6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8" name="Google Shape;8488;p6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9" name="Google Shape;8489;p6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0" name="Google Shape;8490;p6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91" name="Google Shape;8491;p64"/>
          <p:cNvGrpSpPr/>
          <p:nvPr/>
        </p:nvGrpSpPr>
        <p:grpSpPr>
          <a:xfrm>
            <a:off x="3762234" y="3714379"/>
            <a:ext cx="1375854" cy="678131"/>
            <a:chOff x="3913765" y="3641905"/>
            <a:chExt cx="1522805" cy="750560"/>
          </a:xfrm>
        </p:grpSpPr>
        <p:grpSp>
          <p:nvGrpSpPr>
            <p:cNvPr id="8492" name="Google Shape;8492;p64"/>
            <p:cNvGrpSpPr/>
            <p:nvPr/>
          </p:nvGrpSpPr>
          <p:grpSpPr>
            <a:xfrm>
              <a:off x="3913765" y="3997002"/>
              <a:ext cx="1522805" cy="395463"/>
              <a:chOff x="3913765" y="3997002"/>
              <a:chExt cx="1522805" cy="395463"/>
            </a:xfrm>
          </p:grpSpPr>
          <p:grpSp>
            <p:nvGrpSpPr>
              <p:cNvPr id="8493" name="Google Shape;8493;p64"/>
              <p:cNvGrpSpPr/>
              <p:nvPr/>
            </p:nvGrpSpPr>
            <p:grpSpPr>
              <a:xfrm>
                <a:off x="3913765" y="4138659"/>
                <a:ext cx="507602" cy="253806"/>
                <a:chOff x="3913765" y="4138659"/>
                <a:chExt cx="507602" cy="253806"/>
              </a:xfrm>
            </p:grpSpPr>
            <p:sp>
              <p:nvSpPr>
                <p:cNvPr id="8494" name="Google Shape;8494;p6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5" name="Google Shape;8495;p6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GB"/>
                    <a:t>     </a:t>
                  </a:r>
                  <a:endParaRPr lang="en-GB"/>
                </a:p>
              </p:txBody>
            </p:sp>
          </p:grpSp>
          <p:grpSp>
            <p:nvGrpSpPr>
              <p:cNvPr id="8496" name="Google Shape;8496;p64"/>
              <p:cNvGrpSpPr/>
              <p:nvPr/>
            </p:nvGrpSpPr>
            <p:grpSpPr>
              <a:xfrm>
                <a:off x="4421361" y="3997002"/>
                <a:ext cx="507618" cy="395463"/>
                <a:chOff x="4421361" y="3997002"/>
                <a:chExt cx="507618" cy="395463"/>
              </a:xfrm>
            </p:grpSpPr>
            <p:sp>
              <p:nvSpPr>
                <p:cNvPr id="8497" name="Google Shape;8497;p6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8" name="Google Shape;8498;p6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99" name="Google Shape;8499;p64"/>
              <p:cNvGrpSpPr/>
              <p:nvPr/>
            </p:nvGrpSpPr>
            <p:grpSpPr>
              <a:xfrm>
                <a:off x="4928973" y="4189418"/>
                <a:ext cx="507596" cy="203047"/>
                <a:chOff x="4928973" y="4189418"/>
                <a:chExt cx="507596" cy="203047"/>
              </a:xfrm>
            </p:grpSpPr>
            <p:sp>
              <p:nvSpPr>
                <p:cNvPr id="8500" name="Google Shape;8500;p6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1" name="Google Shape;8501;p6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502" name="Google Shape;8502;p64"/>
            <p:cNvGrpSpPr/>
            <p:nvPr/>
          </p:nvGrpSpPr>
          <p:grpSpPr>
            <a:xfrm>
              <a:off x="4482186" y="3641905"/>
              <a:ext cx="397605" cy="349784"/>
              <a:chOff x="2906375" y="1159725"/>
              <a:chExt cx="1860575" cy="1636800"/>
            </a:xfrm>
          </p:grpSpPr>
          <p:sp>
            <p:nvSpPr>
              <p:cNvPr id="8503" name="Google Shape;8503;p6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4" name="Google Shape;8504;p6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5" name="Google Shape;8505;p6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6" name="Google Shape;8506;p6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507" name="Google Shape;8507;p64"/>
          <p:cNvGrpSpPr/>
          <p:nvPr/>
        </p:nvGrpSpPr>
        <p:grpSpPr>
          <a:xfrm>
            <a:off x="6546943" y="2074305"/>
            <a:ext cx="940737" cy="721067"/>
            <a:chOff x="6599718" y="2068734"/>
            <a:chExt cx="940737" cy="721067"/>
          </a:xfrm>
        </p:grpSpPr>
        <p:sp>
          <p:nvSpPr>
            <p:cNvPr id="8508" name="Google Shape;8508;p6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9" name="Google Shape;8509;p6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0" name="Google Shape;8510;p6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1" name="Google Shape;8511;p6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2" name="Google Shape;8512;p6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3" name="Google Shape;8513;p6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14" name="Google Shape;8514;p64"/>
            <p:cNvGrpSpPr/>
            <p:nvPr/>
          </p:nvGrpSpPr>
          <p:grpSpPr>
            <a:xfrm>
              <a:off x="6836957" y="2068734"/>
              <a:ext cx="461892" cy="721067"/>
              <a:chOff x="6836957" y="2068734"/>
              <a:chExt cx="461892" cy="721067"/>
            </a:xfrm>
          </p:grpSpPr>
          <p:sp>
            <p:nvSpPr>
              <p:cNvPr id="8515" name="Google Shape;8515;p6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6" name="Google Shape;8516;p6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7" name="Google Shape;8517;p6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8" name="Google Shape;8518;p6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9" name="Google Shape;8519;p6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0" name="Google Shape;8520;p6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21" name="Google Shape;8521;p64"/>
              <p:cNvGrpSpPr/>
              <p:nvPr/>
            </p:nvGrpSpPr>
            <p:grpSpPr>
              <a:xfrm>
                <a:off x="6836957" y="2068734"/>
                <a:ext cx="461892" cy="721067"/>
                <a:chOff x="6836957" y="2068734"/>
                <a:chExt cx="461892" cy="721067"/>
              </a:xfrm>
            </p:grpSpPr>
            <p:sp>
              <p:nvSpPr>
                <p:cNvPr id="8522" name="Google Shape;8522;p6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3" name="Google Shape;8523;p6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4" name="Google Shape;8524;p6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5" name="Google Shape;8525;p6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6" name="Google Shape;8526;p6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7" name="Google Shape;8527;p6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8" name="Google Shape;8528;p6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8529" name="Google Shape;8529;p64"/>
          <p:cNvGrpSpPr/>
          <p:nvPr/>
        </p:nvGrpSpPr>
        <p:grpSpPr>
          <a:xfrm>
            <a:off x="2430262" y="2078652"/>
            <a:ext cx="712577" cy="712374"/>
            <a:chOff x="2559249" y="2069323"/>
            <a:chExt cx="685566" cy="685634"/>
          </a:xfrm>
        </p:grpSpPr>
        <p:sp>
          <p:nvSpPr>
            <p:cNvPr id="8530" name="Google Shape;8530;p6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1" name="Google Shape;8531;p6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2" name="Google Shape;8532;p6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3" name="Google Shape;8533;p6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4" name="Google Shape;8534;p6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5" name="Google Shape;8535;p6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6" name="Google Shape;8536;p6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7" name="Google Shape;8537;p6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8" name="Google Shape;8538;p6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9" name="Google Shape;8539;p6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0" name="Google Shape;8540;p6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1" name="Google Shape;8541;p6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2" name="Google Shape;8542;p6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43" name="Google Shape;8543;p64"/>
          <p:cNvGrpSpPr/>
          <p:nvPr/>
        </p:nvGrpSpPr>
        <p:grpSpPr>
          <a:xfrm>
            <a:off x="7612699" y="1191441"/>
            <a:ext cx="845645" cy="711911"/>
            <a:chOff x="951975" y="315800"/>
            <a:chExt cx="5860325" cy="4933550"/>
          </a:xfrm>
        </p:grpSpPr>
        <p:sp>
          <p:nvSpPr>
            <p:cNvPr id="8544" name="Google Shape;8544;p6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5" name="Google Shape;8545;p6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6" name="Google Shape;8546;p6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7" name="Google Shape;8547;p6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8" name="Google Shape;8548;p6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9" name="Google Shape;8549;p6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0" name="Google Shape;8550;p6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1" name="Google Shape;8551;p6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52" name="Google Shape;8552;p64"/>
          <p:cNvGrpSpPr/>
          <p:nvPr/>
        </p:nvGrpSpPr>
        <p:grpSpPr>
          <a:xfrm>
            <a:off x="3709828" y="2927550"/>
            <a:ext cx="1617932" cy="621724"/>
            <a:chOff x="3862800" y="3038525"/>
            <a:chExt cx="1329006" cy="510698"/>
          </a:xfrm>
        </p:grpSpPr>
        <p:sp>
          <p:nvSpPr>
            <p:cNvPr id="8553" name="Google Shape;8553;p6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4" name="Google Shape;8554;p6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55" name="Google Shape;8555;p64"/>
            <p:cNvGrpSpPr/>
            <p:nvPr/>
          </p:nvGrpSpPr>
          <p:grpSpPr>
            <a:xfrm>
              <a:off x="3967075" y="3040337"/>
              <a:ext cx="1019927" cy="402126"/>
              <a:chOff x="3967075" y="3040337"/>
              <a:chExt cx="1019927" cy="402126"/>
            </a:xfrm>
          </p:grpSpPr>
          <p:sp>
            <p:nvSpPr>
              <p:cNvPr id="8556" name="Google Shape;8556;p6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7" name="Google Shape;8557;p6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58" name="Google Shape;8558;p64"/>
            <p:cNvGrpSpPr/>
            <p:nvPr/>
          </p:nvGrpSpPr>
          <p:grpSpPr>
            <a:xfrm>
              <a:off x="4186700" y="3040337"/>
              <a:ext cx="390475" cy="183289"/>
              <a:chOff x="4186700" y="3040337"/>
              <a:chExt cx="390475" cy="183289"/>
            </a:xfrm>
          </p:grpSpPr>
          <p:sp>
            <p:nvSpPr>
              <p:cNvPr id="8559" name="Google Shape;8559;p6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0" name="Google Shape;8560;p6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61" name="Google Shape;8561;p64"/>
            <p:cNvGrpSpPr/>
            <p:nvPr/>
          </p:nvGrpSpPr>
          <p:grpSpPr>
            <a:xfrm>
              <a:off x="4073727" y="3040337"/>
              <a:ext cx="697794" cy="296263"/>
              <a:chOff x="4073727" y="3040337"/>
              <a:chExt cx="697794" cy="296263"/>
            </a:xfrm>
          </p:grpSpPr>
          <p:sp>
            <p:nvSpPr>
              <p:cNvPr id="8562" name="Google Shape;8562;p6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3" name="Google Shape;8563;p6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64" name="Google Shape;8564;p64"/>
            <p:cNvGrpSpPr/>
            <p:nvPr/>
          </p:nvGrpSpPr>
          <p:grpSpPr>
            <a:xfrm>
              <a:off x="3862800" y="3038525"/>
              <a:ext cx="1329006" cy="510698"/>
              <a:chOff x="3862800" y="3038525"/>
              <a:chExt cx="1329006" cy="510698"/>
            </a:xfrm>
          </p:grpSpPr>
          <p:sp>
            <p:nvSpPr>
              <p:cNvPr id="8565" name="Google Shape;8565;p6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6" name="Google Shape;8566;p6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567" name="Google Shape;8567;p64"/>
          <p:cNvGrpSpPr/>
          <p:nvPr/>
        </p:nvGrpSpPr>
        <p:grpSpPr>
          <a:xfrm>
            <a:off x="718150" y="1191441"/>
            <a:ext cx="883205" cy="775176"/>
            <a:chOff x="649648" y="271400"/>
            <a:chExt cx="6215377" cy="5455143"/>
          </a:xfrm>
        </p:grpSpPr>
        <p:sp>
          <p:nvSpPr>
            <p:cNvPr id="8568" name="Google Shape;8568;p6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9" name="Google Shape;8569;p6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0" name="Google Shape;8570;p6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1" name="Google Shape;8571;p6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2" name="Google Shape;8572;p6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3" name="Google Shape;8573;p6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4" name="Google Shape;8574;p6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5" name="Google Shape;8575;p6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6" name="Google Shape;8576;p6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7" name="Google Shape;8577;p6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8" name="Google Shape;8578;p6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9" name="Google Shape;8579;p6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80" name="Google Shape;8580;p64"/>
          <p:cNvGrpSpPr/>
          <p:nvPr/>
        </p:nvGrpSpPr>
        <p:grpSpPr>
          <a:xfrm>
            <a:off x="2326452" y="1191441"/>
            <a:ext cx="767704" cy="815489"/>
            <a:chOff x="2499700" y="1135950"/>
            <a:chExt cx="732402" cy="777990"/>
          </a:xfrm>
        </p:grpSpPr>
        <p:grpSp>
          <p:nvGrpSpPr>
            <p:cNvPr id="8581" name="Google Shape;8581;p64"/>
            <p:cNvGrpSpPr/>
            <p:nvPr/>
          </p:nvGrpSpPr>
          <p:grpSpPr>
            <a:xfrm>
              <a:off x="2499700" y="1135950"/>
              <a:ext cx="732402" cy="694705"/>
              <a:chOff x="2499700" y="1135950"/>
              <a:chExt cx="732402" cy="694705"/>
            </a:xfrm>
          </p:grpSpPr>
          <p:sp>
            <p:nvSpPr>
              <p:cNvPr id="8582" name="Google Shape;8582;p6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3" name="Google Shape;8583;p6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4" name="Google Shape;8584;p6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5" name="Google Shape;8585;p6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6" name="Google Shape;8586;p6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7" name="Google Shape;8587;p6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8" name="Google Shape;8588;p6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9" name="Google Shape;8589;p6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0" name="Google Shape;8590;p6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1" name="Google Shape;8591;p6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2" name="Google Shape;8592;p6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3" name="Google Shape;8593;p6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4" name="Google Shape;8594;p6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5" name="Google Shape;8595;p6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6" name="Google Shape;8596;p6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7" name="Google Shape;8597;p6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8" name="Google Shape;8598;p6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9" name="Google Shape;8599;p6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0" name="Google Shape;8600;p6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1" name="Google Shape;8601;p6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2" name="Google Shape;8602;p6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3" name="Google Shape;8603;p6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4" name="Google Shape;8604;p6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5" name="Google Shape;8605;p6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6" name="Google Shape;8606;p6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7" name="Google Shape;8607;p6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8" name="Google Shape;8608;p6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09" name="Google Shape;8609;p64"/>
            <p:cNvGrpSpPr/>
            <p:nvPr/>
          </p:nvGrpSpPr>
          <p:grpSpPr>
            <a:xfrm>
              <a:off x="2517909" y="1188726"/>
              <a:ext cx="702702" cy="725214"/>
              <a:chOff x="2517909" y="1188726"/>
              <a:chExt cx="702702" cy="725214"/>
            </a:xfrm>
          </p:grpSpPr>
          <p:sp>
            <p:nvSpPr>
              <p:cNvPr id="8610" name="Google Shape;8610;p6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1" name="Google Shape;8611;p6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2" name="Google Shape;8612;p6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3" name="Google Shape;8613;p6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4" name="Google Shape;8614;p6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615" name="Google Shape;8615;p64"/>
          <p:cNvGrpSpPr/>
          <p:nvPr/>
        </p:nvGrpSpPr>
        <p:grpSpPr>
          <a:xfrm>
            <a:off x="1672184" y="1191441"/>
            <a:ext cx="583439" cy="870229"/>
            <a:chOff x="1716825" y="1121550"/>
            <a:chExt cx="622800" cy="928938"/>
          </a:xfrm>
        </p:grpSpPr>
        <p:grpSp>
          <p:nvGrpSpPr>
            <p:cNvPr id="8616" name="Google Shape;8616;p64"/>
            <p:cNvGrpSpPr/>
            <p:nvPr/>
          </p:nvGrpSpPr>
          <p:grpSpPr>
            <a:xfrm>
              <a:off x="1716825" y="1121550"/>
              <a:ext cx="622800" cy="928938"/>
              <a:chOff x="1716825" y="1121550"/>
              <a:chExt cx="622800" cy="928938"/>
            </a:xfrm>
          </p:grpSpPr>
          <p:cxnSp>
            <p:nvCxnSpPr>
              <p:cNvPr id="8617" name="Google Shape;8617;p6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18" name="Google Shape;8618;p6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19" name="Google Shape;8619;p64"/>
            <p:cNvGrpSpPr/>
            <p:nvPr/>
          </p:nvGrpSpPr>
          <p:grpSpPr>
            <a:xfrm>
              <a:off x="1768050" y="1172775"/>
              <a:ext cx="520200" cy="832000"/>
              <a:chOff x="1768050" y="1172775"/>
              <a:chExt cx="520200" cy="832000"/>
            </a:xfrm>
          </p:grpSpPr>
          <p:cxnSp>
            <p:nvCxnSpPr>
              <p:cNvPr id="8620" name="Google Shape;8620;p6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21" name="Google Shape;8621;p6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22" name="Google Shape;8622;p64"/>
            <p:cNvGrpSpPr/>
            <p:nvPr/>
          </p:nvGrpSpPr>
          <p:grpSpPr>
            <a:xfrm>
              <a:off x="1820100" y="1225475"/>
              <a:ext cx="416400" cy="729575"/>
              <a:chOff x="1820100" y="1225475"/>
              <a:chExt cx="416400" cy="729575"/>
            </a:xfrm>
          </p:grpSpPr>
          <p:cxnSp>
            <p:nvCxnSpPr>
              <p:cNvPr id="8623" name="Google Shape;8623;p6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24" name="Google Shape;8624;p6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25" name="Google Shape;8625;p64"/>
            <p:cNvGrpSpPr/>
            <p:nvPr/>
          </p:nvGrpSpPr>
          <p:grpSpPr>
            <a:xfrm>
              <a:off x="1874250" y="1278825"/>
              <a:ext cx="308100" cy="605275"/>
              <a:chOff x="1874250" y="1278825"/>
              <a:chExt cx="308100" cy="605275"/>
            </a:xfrm>
          </p:grpSpPr>
          <p:cxnSp>
            <p:nvCxnSpPr>
              <p:cNvPr id="8626" name="Google Shape;8626;p6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27" name="Google Shape;8627;p6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28" name="Google Shape;8628;p6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29" name="Google Shape;8629;p64"/>
          <p:cNvGrpSpPr/>
          <p:nvPr/>
        </p:nvGrpSpPr>
        <p:grpSpPr>
          <a:xfrm>
            <a:off x="1592007" y="2077763"/>
            <a:ext cx="739072" cy="714152"/>
            <a:chOff x="4334725" y="1355875"/>
            <a:chExt cx="3106650" cy="3001900"/>
          </a:xfrm>
        </p:grpSpPr>
        <p:grpSp>
          <p:nvGrpSpPr>
            <p:cNvPr id="8630" name="Google Shape;8630;p64"/>
            <p:cNvGrpSpPr/>
            <p:nvPr/>
          </p:nvGrpSpPr>
          <p:grpSpPr>
            <a:xfrm>
              <a:off x="4516050" y="1724875"/>
              <a:ext cx="2693725" cy="2632900"/>
              <a:chOff x="4516050" y="1724875"/>
              <a:chExt cx="2693725" cy="2632900"/>
            </a:xfrm>
          </p:grpSpPr>
          <p:sp>
            <p:nvSpPr>
              <p:cNvPr id="8631" name="Google Shape;8631;p6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2" name="Google Shape;8632;p6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3" name="Google Shape;8633;p6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34" name="Google Shape;8634;p64"/>
            <p:cNvGrpSpPr/>
            <p:nvPr/>
          </p:nvGrpSpPr>
          <p:grpSpPr>
            <a:xfrm>
              <a:off x="4334725" y="1355875"/>
              <a:ext cx="3106650" cy="2709650"/>
              <a:chOff x="4334725" y="1355875"/>
              <a:chExt cx="3106650" cy="2709650"/>
            </a:xfrm>
          </p:grpSpPr>
          <p:sp>
            <p:nvSpPr>
              <p:cNvPr id="8635" name="Google Shape;8635;p6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6" name="Google Shape;8636;p6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7" name="Google Shape;8637;p6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638" name="Google Shape;8638;p64"/>
          <p:cNvGrpSpPr/>
          <p:nvPr/>
        </p:nvGrpSpPr>
        <p:grpSpPr>
          <a:xfrm>
            <a:off x="7708956" y="3708534"/>
            <a:ext cx="312074" cy="684173"/>
            <a:chOff x="7645573" y="3754300"/>
            <a:chExt cx="293855" cy="644170"/>
          </a:xfrm>
        </p:grpSpPr>
        <p:sp>
          <p:nvSpPr>
            <p:cNvPr id="8639" name="Google Shape;8639;p6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0" name="Google Shape;8640;p6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41" name="Google Shape;8641;p64"/>
          <p:cNvGrpSpPr/>
          <p:nvPr/>
        </p:nvGrpSpPr>
        <p:grpSpPr>
          <a:xfrm>
            <a:off x="5630944" y="1191441"/>
            <a:ext cx="709011" cy="739359"/>
            <a:chOff x="5830645" y="1256617"/>
            <a:chExt cx="530340" cy="553040"/>
          </a:xfrm>
        </p:grpSpPr>
        <p:grpSp>
          <p:nvGrpSpPr>
            <p:cNvPr id="8642" name="Google Shape;8642;p64"/>
            <p:cNvGrpSpPr/>
            <p:nvPr/>
          </p:nvGrpSpPr>
          <p:grpSpPr>
            <a:xfrm>
              <a:off x="5830645" y="1256617"/>
              <a:ext cx="259743" cy="269909"/>
              <a:chOff x="5830645" y="1256617"/>
              <a:chExt cx="259743" cy="269909"/>
            </a:xfrm>
          </p:grpSpPr>
          <p:sp>
            <p:nvSpPr>
              <p:cNvPr id="8643" name="Google Shape;8643;p6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4" name="Google Shape;8644;p6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45" name="Google Shape;8645;p64"/>
            <p:cNvGrpSpPr/>
            <p:nvPr/>
          </p:nvGrpSpPr>
          <p:grpSpPr>
            <a:xfrm>
              <a:off x="6101293" y="1256617"/>
              <a:ext cx="259692" cy="269909"/>
              <a:chOff x="6101293" y="1256617"/>
              <a:chExt cx="259692" cy="269909"/>
            </a:xfrm>
          </p:grpSpPr>
          <p:sp>
            <p:nvSpPr>
              <p:cNvPr id="8646" name="Google Shape;8646;p6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7" name="Google Shape;8647;p6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48" name="Google Shape;8648;p64"/>
            <p:cNvGrpSpPr/>
            <p:nvPr/>
          </p:nvGrpSpPr>
          <p:grpSpPr>
            <a:xfrm>
              <a:off x="5830645" y="1539749"/>
              <a:ext cx="259692" cy="269909"/>
              <a:chOff x="5830645" y="1539749"/>
              <a:chExt cx="259692" cy="269909"/>
            </a:xfrm>
          </p:grpSpPr>
          <p:sp>
            <p:nvSpPr>
              <p:cNvPr id="8649" name="Google Shape;8649;p6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0" name="Google Shape;8650;p6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51" name="Google Shape;8651;p64"/>
            <p:cNvGrpSpPr/>
            <p:nvPr/>
          </p:nvGrpSpPr>
          <p:grpSpPr>
            <a:xfrm>
              <a:off x="6101293" y="1539749"/>
              <a:ext cx="259692" cy="269909"/>
              <a:chOff x="6101293" y="1539749"/>
              <a:chExt cx="259692" cy="269909"/>
            </a:xfrm>
          </p:grpSpPr>
          <p:sp>
            <p:nvSpPr>
              <p:cNvPr id="8652" name="Google Shape;8652;p6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3" name="Google Shape;8653;p6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54" name="Google Shape;8654;p6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55" name="Google Shape;8655;p64"/>
          <p:cNvGrpSpPr/>
          <p:nvPr/>
        </p:nvGrpSpPr>
        <p:grpSpPr>
          <a:xfrm>
            <a:off x="732438" y="2927557"/>
            <a:ext cx="1452955" cy="621360"/>
            <a:chOff x="732422" y="2990152"/>
            <a:chExt cx="1337773" cy="572102"/>
          </a:xfrm>
        </p:grpSpPr>
        <p:sp>
          <p:nvSpPr>
            <p:cNvPr id="8656" name="Google Shape;8656;p6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7" name="Google Shape;8657;p6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8" name="Google Shape;8658;p6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9" name="Google Shape;8659;p6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0" name="Google Shape;8660;p6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1" name="Google Shape;8661;p6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8665" name="Shape 8665"/>
        <p:cNvGrpSpPr/>
        <p:nvPr/>
      </p:nvGrpSpPr>
      <p:grpSpPr>
        <a:xfrm>
          <a:off x="0" y="0"/>
          <a:ext cx="0" cy="0"/>
          <a:chOff x="0" y="0"/>
          <a:chExt cx="0" cy="0"/>
        </a:xfrm>
      </p:grpSpPr>
      <p:grpSp>
        <p:nvGrpSpPr>
          <p:cNvPr id="8666" name="Google Shape;8666;p65"/>
          <p:cNvGrpSpPr/>
          <p:nvPr/>
        </p:nvGrpSpPr>
        <p:grpSpPr>
          <a:xfrm>
            <a:off x="729238" y="1179665"/>
            <a:ext cx="1636117" cy="1526144"/>
            <a:chOff x="729238" y="1179665"/>
            <a:chExt cx="1636117" cy="1526144"/>
          </a:xfrm>
        </p:grpSpPr>
        <p:grpSp>
          <p:nvGrpSpPr>
            <p:cNvPr id="8667" name="Google Shape;8667;p65"/>
            <p:cNvGrpSpPr/>
            <p:nvPr/>
          </p:nvGrpSpPr>
          <p:grpSpPr>
            <a:xfrm>
              <a:off x="729238" y="1179665"/>
              <a:ext cx="80700" cy="1526144"/>
              <a:chOff x="729238" y="1179665"/>
              <a:chExt cx="80700" cy="1526144"/>
            </a:xfrm>
          </p:grpSpPr>
          <p:sp>
            <p:nvSpPr>
              <p:cNvPr id="8668" name="Google Shape;8668;p6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9" name="Google Shape;8669;p6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0" name="Google Shape;8670;p6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1" name="Google Shape;8671;p6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2" name="Google Shape;8672;p6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3" name="Google Shape;8673;p6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4" name="Google Shape;8674;p6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5" name="Google Shape;8675;p6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6" name="Google Shape;8676;p6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7" name="Google Shape;8677;p6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78" name="Google Shape;8678;p65"/>
            <p:cNvGrpSpPr/>
            <p:nvPr/>
          </p:nvGrpSpPr>
          <p:grpSpPr>
            <a:xfrm>
              <a:off x="903098" y="1179665"/>
              <a:ext cx="80700" cy="1526144"/>
              <a:chOff x="903098" y="1179665"/>
              <a:chExt cx="80700" cy="1526144"/>
            </a:xfrm>
          </p:grpSpPr>
          <p:sp>
            <p:nvSpPr>
              <p:cNvPr id="8679" name="Google Shape;8679;p6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0" name="Google Shape;8680;p6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1" name="Google Shape;8681;p6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2" name="Google Shape;8682;p6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3" name="Google Shape;8683;p6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4" name="Google Shape;8684;p6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5" name="Google Shape;8685;p6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6" name="Google Shape;8686;p6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7" name="Google Shape;8687;p6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8" name="Google Shape;8688;p6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89" name="Google Shape;8689;p65"/>
            <p:cNvGrpSpPr/>
            <p:nvPr/>
          </p:nvGrpSpPr>
          <p:grpSpPr>
            <a:xfrm>
              <a:off x="1076958" y="1179665"/>
              <a:ext cx="80700" cy="1526144"/>
              <a:chOff x="1076958" y="1179665"/>
              <a:chExt cx="80700" cy="1526144"/>
            </a:xfrm>
          </p:grpSpPr>
          <p:sp>
            <p:nvSpPr>
              <p:cNvPr id="8690" name="Google Shape;8690;p6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1" name="Google Shape;8691;p6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2" name="Google Shape;8692;p6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3" name="Google Shape;8693;p6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4" name="Google Shape;8694;p6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5" name="Google Shape;8695;p6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6" name="Google Shape;8696;p6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7" name="Google Shape;8697;p6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8" name="Google Shape;8698;p6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9" name="Google Shape;8699;p6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00" name="Google Shape;8700;p65"/>
            <p:cNvGrpSpPr/>
            <p:nvPr/>
          </p:nvGrpSpPr>
          <p:grpSpPr>
            <a:xfrm>
              <a:off x="1247707" y="1179665"/>
              <a:ext cx="80700" cy="1526144"/>
              <a:chOff x="1247707" y="1179665"/>
              <a:chExt cx="80700" cy="1526144"/>
            </a:xfrm>
          </p:grpSpPr>
          <p:sp>
            <p:nvSpPr>
              <p:cNvPr id="8701" name="Google Shape;8701;p6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2" name="Google Shape;8702;p6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3" name="Google Shape;8703;p6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4" name="Google Shape;8704;p6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5" name="Google Shape;8705;p6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6" name="Google Shape;8706;p6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7" name="Google Shape;8707;p6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8" name="Google Shape;8708;p6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9" name="Google Shape;8709;p6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0" name="Google Shape;8710;p6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11" name="Google Shape;8711;p65"/>
            <p:cNvGrpSpPr/>
            <p:nvPr/>
          </p:nvGrpSpPr>
          <p:grpSpPr>
            <a:xfrm>
              <a:off x="1421567" y="1179665"/>
              <a:ext cx="80700" cy="1526144"/>
              <a:chOff x="1421567" y="1179665"/>
              <a:chExt cx="80700" cy="1526144"/>
            </a:xfrm>
          </p:grpSpPr>
          <p:sp>
            <p:nvSpPr>
              <p:cNvPr id="8712" name="Google Shape;8712;p6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3" name="Google Shape;8713;p6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4" name="Google Shape;8714;p6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5" name="Google Shape;8715;p6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6" name="Google Shape;8716;p6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7" name="Google Shape;8717;p6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8" name="Google Shape;8718;p6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9" name="Google Shape;8719;p6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0" name="Google Shape;8720;p6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1" name="Google Shape;8721;p6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22" name="Google Shape;8722;p65"/>
            <p:cNvGrpSpPr/>
            <p:nvPr/>
          </p:nvGrpSpPr>
          <p:grpSpPr>
            <a:xfrm>
              <a:off x="1592327" y="1179665"/>
              <a:ext cx="80700" cy="1526144"/>
              <a:chOff x="1592327" y="1179665"/>
              <a:chExt cx="80700" cy="1526144"/>
            </a:xfrm>
          </p:grpSpPr>
          <p:sp>
            <p:nvSpPr>
              <p:cNvPr id="8723" name="Google Shape;8723;p6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4" name="Google Shape;8724;p6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5" name="Google Shape;8725;p6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6" name="Google Shape;8726;p6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7" name="Google Shape;8727;p6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8" name="Google Shape;8728;p6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9" name="Google Shape;8729;p6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0" name="Google Shape;8730;p6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1" name="Google Shape;8731;p6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2" name="Google Shape;8732;p6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33" name="Google Shape;8733;p65"/>
            <p:cNvGrpSpPr/>
            <p:nvPr/>
          </p:nvGrpSpPr>
          <p:grpSpPr>
            <a:xfrm>
              <a:off x="1766187" y="1179665"/>
              <a:ext cx="80700" cy="1526144"/>
              <a:chOff x="1766187" y="1179665"/>
              <a:chExt cx="80700" cy="1526144"/>
            </a:xfrm>
          </p:grpSpPr>
          <p:sp>
            <p:nvSpPr>
              <p:cNvPr id="8734" name="Google Shape;8734;p6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5" name="Google Shape;8735;p6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6" name="Google Shape;8736;p6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7" name="Google Shape;8737;p6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8" name="Google Shape;8738;p6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9" name="Google Shape;8739;p6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0" name="Google Shape;8740;p6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1" name="Google Shape;8741;p6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2" name="Google Shape;8742;p6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3" name="Google Shape;8743;p6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44" name="Google Shape;8744;p65"/>
            <p:cNvGrpSpPr/>
            <p:nvPr/>
          </p:nvGrpSpPr>
          <p:grpSpPr>
            <a:xfrm>
              <a:off x="1936935" y="1179665"/>
              <a:ext cx="80700" cy="1526144"/>
              <a:chOff x="1936935" y="1179665"/>
              <a:chExt cx="80700" cy="1526144"/>
            </a:xfrm>
          </p:grpSpPr>
          <p:sp>
            <p:nvSpPr>
              <p:cNvPr id="8745" name="Google Shape;8745;p6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6" name="Google Shape;8746;p6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7" name="Google Shape;8747;p6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8" name="Google Shape;8748;p6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9" name="Google Shape;8749;p6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0" name="Google Shape;8750;p6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1" name="Google Shape;8751;p6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2" name="Google Shape;8752;p6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3" name="Google Shape;8753;p6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4" name="Google Shape;8754;p6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55" name="Google Shape;8755;p65"/>
            <p:cNvGrpSpPr/>
            <p:nvPr/>
          </p:nvGrpSpPr>
          <p:grpSpPr>
            <a:xfrm>
              <a:off x="2110795" y="1179665"/>
              <a:ext cx="80700" cy="1526144"/>
              <a:chOff x="2110795" y="1179665"/>
              <a:chExt cx="80700" cy="1526144"/>
            </a:xfrm>
          </p:grpSpPr>
          <p:sp>
            <p:nvSpPr>
              <p:cNvPr id="8756" name="Google Shape;8756;p6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7" name="Google Shape;8757;p6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8" name="Google Shape;8758;p6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9" name="Google Shape;8759;p6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0" name="Google Shape;8760;p6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1" name="Google Shape;8761;p6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2" name="Google Shape;8762;p6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3" name="Google Shape;8763;p6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4" name="Google Shape;8764;p6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5" name="Google Shape;8765;p6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66" name="Google Shape;8766;p65"/>
            <p:cNvGrpSpPr/>
            <p:nvPr/>
          </p:nvGrpSpPr>
          <p:grpSpPr>
            <a:xfrm>
              <a:off x="2284655" y="1179665"/>
              <a:ext cx="80700" cy="1526144"/>
              <a:chOff x="2284655" y="1179665"/>
              <a:chExt cx="80700" cy="1526144"/>
            </a:xfrm>
          </p:grpSpPr>
          <p:sp>
            <p:nvSpPr>
              <p:cNvPr id="8767" name="Google Shape;8767;p6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8" name="Google Shape;8768;p6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9" name="Google Shape;8769;p6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0" name="Google Shape;8770;p6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1" name="Google Shape;8771;p6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2" name="Google Shape;8772;p6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3" name="Google Shape;8773;p6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4" name="Google Shape;8774;p6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5" name="Google Shape;8775;p6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6" name="Google Shape;8776;p6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777" name="Google Shape;8777;p65"/>
          <p:cNvGrpSpPr/>
          <p:nvPr/>
        </p:nvGrpSpPr>
        <p:grpSpPr>
          <a:xfrm>
            <a:off x="2623904" y="1198803"/>
            <a:ext cx="1364248" cy="1102133"/>
            <a:chOff x="2623904" y="1198803"/>
            <a:chExt cx="1364248" cy="1102133"/>
          </a:xfrm>
        </p:grpSpPr>
        <p:grpSp>
          <p:nvGrpSpPr>
            <p:cNvPr id="8778" name="Google Shape;8778;p65"/>
            <p:cNvGrpSpPr/>
            <p:nvPr/>
          </p:nvGrpSpPr>
          <p:grpSpPr>
            <a:xfrm>
              <a:off x="2623907" y="1198803"/>
              <a:ext cx="1364245" cy="273000"/>
              <a:chOff x="2623907" y="1198803"/>
              <a:chExt cx="1364245" cy="273000"/>
            </a:xfrm>
          </p:grpSpPr>
          <p:sp>
            <p:nvSpPr>
              <p:cNvPr id="8779" name="Google Shape;8779;p6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0" name="Google Shape;8780;p6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1" name="Google Shape;8781;p6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2" name="Google Shape;8782;p6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3" name="Google Shape;8783;p6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84" name="Google Shape;8784;p65"/>
            <p:cNvGrpSpPr/>
            <p:nvPr/>
          </p:nvGrpSpPr>
          <p:grpSpPr>
            <a:xfrm>
              <a:off x="2623904" y="1476964"/>
              <a:ext cx="1364245" cy="273000"/>
              <a:chOff x="2623904" y="1476964"/>
              <a:chExt cx="1364245" cy="273000"/>
            </a:xfrm>
          </p:grpSpPr>
          <p:sp>
            <p:nvSpPr>
              <p:cNvPr id="8785" name="Google Shape;8785;p6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6" name="Google Shape;8786;p6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7" name="Google Shape;8787;p6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8" name="Google Shape;8788;p6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9" name="Google Shape;8789;p6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90" name="Google Shape;8790;p65"/>
            <p:cNvGrpSpPr/>
            <p:nvPr/>
          </p:nvGrpSpPr>
          <p:grpSpPr>
            <a:xfrm>
              <a:off x="2623907" y="1749775"/>
              <a:ext cx="1364245" cy="273000"/>
              <a:chOff x="2623907" y="1749775"/>
              <a:chExt cx="1364245" cy="273000"/>
            </a:xfrm>
          </p:grpSpPr>
          <p:sp>
            <p:nvSpPr>
              <p:cNvPr id="8791" name="Google Shape;8791;p6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2" name="Google Shape;8792;p6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3" name="Google Shape;8793;p6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4" name="Google Shape;8794;p6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5" name="Google Shape;8795;p6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96" name="Google Shape;8796;p65"/>
            <p:cNvGrpSpPr/>
            <p:nvPr/>
          </p:nvGrpSpPr>
          <p:grpSpPr>
            <a:xfrm>
              <a:off x="2623904" y="2027936"/>
              <a:ext cx="1364245" cy="273000"/>
              <a:chOff x="2623904" y="2027936"/>
              <a:chExt cx="1364245" cy="273000"/>
            </a:xfrm>
          </p:grpSpPr>
          <p:sp>
            <p:nvSpPr>
              <p:cNvPr id="8797" name="Google Shape;8797;p6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8" name="Google Shape;8798;p6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9" name="Google Shape;8799;p6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0" name="Google Shape;8800;p6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1" name="Google Shape;8801;p6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802" name="Google Shape;8802;p65"/>
          <p:cNvGrpSpPr/>
          <p:nvPr/>
        </p:nvGrpSpPr>
        <p:grpSpPr>
          <a:xfrm>
            <a:off x="2613365" y="2657986"/>
            <a:ext cx="1387541" cy="159124"/>
            <a:chOff x="3200660" y="2180272"/>
            <a:chExt cx="2563824" cy="378237"/>
          </a:xfrm>
        </p:grpSpPr>
        <p:sp>
          <p:nvSpPr>
            <p:cNvPr id="8803" name="Google Shape;8803;p6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4" name="Google Shape;8804;p6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5" name="Google Shape;8805;p6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6" name="Google Shape;8806;p6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7" name="Google Shape;8807;p6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8" name="Google Shape;8808;p6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9" name="Google Shape;8809;p6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0" name="Google Shape;8810;p6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1" name="Google Shape;8811;p6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2" name="Google Shape;8812;p6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3" name="Google Shape;8813;p6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4" name="Google Shape;8814;p6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5" name="Google Shape;8815;p6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6" name="Google Shape;8816;p6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7" name="Google Shape;8817;p6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8" name="Google Shape;8818;p6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9" name="Google Shape;8819;p6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0" name="Google Shape;8820;p6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21" name="Google Shape;8821;p65"/>
          <p:cNvGrpSpPr/>
          <p:nvPr/>
        </p:nvGrpSpPr>
        <p:grpSpPr>
          <a:xfrm>
            <a:off x="2609890" y="2935811"/>
            <a:ext cx="1390502" cy="159625"/>
            <a:chOff x="3530150" y="2790075"/>
            <a:chExt cx="1962600" cy="225300"/>
          </a:xfrm>
        </p:grpSpPr>
        <p:sp>
          <p:nvSpPr>
            <p:cNvPr id="8822" name="Google Shape;8822;p6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3" name="Google Shape;8823;p6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24" name="Google Shape;8824;p65"/>
          <p:cNvGrpSpPr/>
          <p:nvPr/>
        </p:nvGrpSpPr>
        <p:grpSpPr>
          <a:xfrm>
            <a:off x="2610543" y="3214137"/>
            <a:ext cx="1411629" cy="153761"/>
            <a:chOff x="3558802" y="4011427"/>
            <a:chExt cx="1866000" cy="111300"/>
          </a:xfrm>
        </p:grpSpPr>
        <p:sp>
          <p:nvSpPr>
            <p:cNvPr id="8825" name="Google Shape;8825;p6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6" name="Google Shape;8826;p6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27" name="Google Shape;8827;p65"/>
          <p:cNvGrpSpPr/>
          <p:nvPr/>
        </p:nvGrpSpPr>
        <p:grpSpPr>
          <a:xfrm>
            <a:off x="2610235" y="2419536"/>
            <a:ext cx="1383503" cy="119749"/>
            <a:chOff x="3465975" y="2270276"/>
            <a:chExt cx="1986364" cy="171929"/>
          </a:xfrm>
        </p:grpSpPr>
        <p:sp>
          <p:nvSpPr>
            <p:cNvPr id="8828" name="Google Shape;8828;p6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9" name="Google Shape;8829;p6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0" name="Google Shape;8830;p6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1" name="Google Shape;8831;p6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2" name="Google Shape;8832;p6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3" name="Google Shape;8833;p6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4" name="Google Shape;8834;p6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5" name="Google Shape;8835;p6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36" name="Google Shape;8836;p65"/>
          <p:cNvGrpSpPr/>
          <p:nvPr/>
        </p:nvGrpSpPr>
        <p:grpSpPr>
          <a:xfrm>
            <a:off x="2621243" y="3783187"/>
            <a:ext cx="1369531" cy="195460"/>
            <a:chOff x="723300" y="4253549"/>
            <a:chExt cx="2276482" cy="324900"/>
          </a:xfrm>
        </p:grpSpPr>
        <p:sp>
          <p:nvSpPr>
            <p:cNvPr id="8837" name="Google Shape;8837;p6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8" name="Google Shape;8838;p6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9" name="Google Shape;8839;p6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0" name="Google Shape;8840;p6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1" name="Google Shape;8841;p6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42" name="Google Shape;8842;p65"/>
          <p:cNvGrpSpPr/>
          <p:nvPr/>
        </p:nvGrpSpPr>
        <p:grpSpPr>
          <a:xfrm>
            <a:off x="2610803" y="3484367"/>
            <a:ext cx="1389066" cy="180119"/>
            <a:chOff x="705948" y="3788465"/>
            <a:chExt cx="2308953" cy="299400"/>
          </a:xfrm>
        </p:grpSpPr>
        <p:sp>
          <p:nvSpPr>
            <p:cNvPr id="8843" name="Google Shape;8843;p6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4" name="Google Shape;8844;p6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5" name="Google Shape;8845;p6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6" name="Google Shape;8846;p6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7" name="Google Shape;8847;p6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48" name="Google Shape;8848;p65"/>
          <p:cNvGrpSpPr/>
          <p:nvPr/>
        </p:nvGrpSpPr>
        <p:grpSpPr>
          <a:xfrm>
            <a:off x="2658741" y="4097347"/>
            <a:ext cx="1304609" cy="294074"/>
            <a:chOff x="2658741" y="4097347"/>
            <a:chExt cx="1304609" cy="294074"/>
          </a:xfrm>
        </p:grpSpPr>
        <p:grpSp>
          <p:nvGrpSpPr>
            <p:cNvPr id="8849" name="Google Shape;8849;p65"/>
            <p:cNvGrpSpPr/>
            <p:nvPr/>
          </p:nvGrpSpPr>
          <p:grpSpPr>
            <a:xfrm>
              <a:off x="2658741" y="4097347"/>
              <a:ext cx="118572" cy="294074"/>
              <a:chOff x="3343310" y="4475555"/>
              <a:chExt cx="127717" cy="316753"/>
            </a:xfrm>
          </p:grpSpPr>
          <p:sp>
            <p:nvSpPr>
              <p:cNvPr id="8850" name="Google Shape;8850;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1" name="Google Shape;8851;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52" name="Google Shape;8852;p65"/>
            <p:cNvGrpSpPr/>
            <p:nvPr/>
          </p:nvGrpSpPr>
          <p:grpSpPr>
            <a:xfrm>
              <a:off x="3815519" y="4098388"/>
              <a:ext cx="147831" cy="291991"/>
              <a:chOff x="3527539" y="4476677"/>
              <a:chExt cx="159232" cy="314510"/>
            </a:xfrm>
          </p:grpSpPr>
          <p:sp>
            <p:nvSpPr>
              <p:cNvPr id="8853" name="Google Shape;8853;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4" name="Google Shape;8854;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55" name="Google Shape;8855;p65"/>
            <p:cNvGrpSpPr/>
            <p:nvPr/>
          </p:nvGrpSpPr>
          <p:grpSpPr>
            <a:xfrm>
              <a:off x="3511696" y="4098388"/>
              <a:ext cx="147831" cy="291991"/>
              <a:chOff x="3527539" y="4476677"/>
              <a:chExt cx="159232" cy="314510"/>
            </a:xfrm>
          </p:grpSpPr>
          <p:sp>
            <p:nvSpPr>
              <p:cNvPr id="8856" name="Google Shape;8856;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7" name="Google Shape;8857;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58" name="Google Shape;8858;p65"/>
            <p:cNvGrpSpPr/>
            <p:nvPr/>
          </p:nvGrpSpPr>
          <p:grpSpPr>
            <a:xfrm>
              <a:off x="3207874" y="4098388"/>
              <a:ext cx="147831" cy="291991"/>
              <a:chOff x="3527539" y="4476677"/>
              <a:chExt cx="159232" cy="314510"/>
            </a:xfrm>
          </p:grpSpPr>
          <p:sp>
            <p:nvSpPr>
              <p:cNvPr id="8859" name="Google Shape;8859;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0" name="Google Shape;8860;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61" name="Google Shape;8861;p65"/>
            <p:cNvGrpSpPr/>
            <p:nvPr/>
          </p:nvGrpSpPr>
          <p:grpSpPr>
            <a:xfrm>
              <a:off x="2933305" y="4097347"/>
              <a:ext cx="118572" cy="294074"/>
              <a:chOff x="3343310" y="4475555"/>
              <a:chExt cx="127717" cy="316753"/>
            </a:xfrm>
          </p:grpSpPr>
          <p:sp>
            <p:nvSpPr>
              <p:cNvPr id="8862" name="Google Shape;8862;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3" name="Google Shape;8863;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864" name="Google Shape;8864;p65"/>
          <p:cNvGrpSpPr/>
          <p:nvPr/>
        </p:nvGrpSpPr>
        <p:grpSpPr>
          <a:xfrm>
            <a:off x="4277571" y="2080469"/>
            <a:ext cx="1433821" cy="191501"/>
            <a:chOff x="4273350" y="2080469"/>
            <a:chExt cx="1433821" cy="191501"/>
          </a:xfrm>
        </p:grpSpPr>
        <p:grpSp>
          <p:nvGrpSpPr>
            <p:cNvPr id="8865" name="Google Shape;8865;p65"/>
            <p:cNvGrpSpPr/>
            <p:nvPr/>
          </p:nvGrpSpPr>
          <p:grpSpPr>
            <a:xfrm>
              <a:off x="4273350" y="2080469"/>
              <a:ext cx="1433821" cy="0"/>
              <a:chOff x="5224975" y="2962250"/>
              <a:chExt cx="1544400" cy="0"/>
            </a:xfrm>
          </p:grpSpPr>
          <p:cxnSp>
            <p:nvCxnSpPr>
              <p:cNvPr id="8866" name="Google Shape;8866;p6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867" name="Google Shape;8867;p6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868" name="Google Shape;8868;p65"/>
            <p:cNvGrpSpPr/>
            <p:nvPr/>
          </p:nvGrpSpPr>
          <p:grpSpPr>
            <a:xfrm>
              <a:off x="4273350" y="2271969"/>
              <a:ext cx="1433821" cy="0"/>
              <a:chOff x="5224975" y="2962250"/>
              <a:chExt cx="1544400" cy="0"/>
            </a:xfrm>
          </p:grpSpPr>
          <p:cxnSp>
            <p:nvCxnSpPr>
              <p:cNvPr id="8869" name="Google Shape;8869;p6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870" name="Google Shape;8870;p6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871" name="Google Shape;8871;p65"/>
          <p:cNvGrpSpPr/>
          <p:nvPr/>
        </p:nvGrpSpPr>
        <p:grpSpPr>
          <a:xfrm>
            <a:off x="4279126" y="1183036"/>
            <a:ext cx="1430711" cy="743389"/>
            <a:chOff x="5159450" y="1919950"/>
            <a:chExt cx="1541050" cy="862500"/>
          </a:xfrm>
        </p:grpSpPr>
        <p:sp>
          <p:nvSpPr>
            <p:cNvPr id="8872" name="Google Shape;8872;p6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873" name="Google Shape;8873;p65"/>
            <p:cNvGrpSpPr/>
            <p:nvPr/>
          </p:nvGrpSpPr>
          <p:grpSpPr>
            <a:xfrm>
              <a:off x="5159450" y="1919950"/>
              <a:ext cx="1541050" cy="862500"/>
              <a:chOff x="5159450" y="1919950"/>
              <a:chExt cx="1541050" cy="862500"/>
            </a:xfrm>
          </p:grpSpPr>
          <p:cxnSp>
            <p:nvCxnSpPr>
              <p:cNvPr id="8874" name="Google Shape;8874;p6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875" name="Google Shape;8875;p6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876" name="Google Shape;8876;p65"/>
          <p:cNvGrpSpPr/>
          <p:nvPr/>
        </p:nvGrpSpPr>
        <p:grpSpPr>
          <a:xfrm>
            <a:off x="4269239" y="2406364"/>
            <a:ext cx="1450484" cy="1052087"/>
            <a:chOff x="5230575" y="1554475"/>
            <a:chExt cx="2137150" cy="1550150"/>
          </a:xfrm>
        </p:grpSpPr>
        <p:sp>
          <p:nvSpPr>
            <p:cNvPr id="8877" name="Google Shape;8877;p6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8" name="Google Shape;8878;p6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9" name="Google Shape;8879;p6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0" name="Google Shape;8880;p6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1" name="Google Shape;8881;p6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2" name="Google Shape;8882;p6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3" name="Google Shape;8883;p6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4" name="Google Shape;8884;p6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5" name="Google Shape;8885;p6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6" name="Google Shape;8886;p6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7" name="Google Shape;8887;p6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8" name="Google Shape;8888;p6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9" name="Google Shape;8889;p6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90" name="Google Shape;8890;p65"/>
          <p:cNvGrpSpPr/>
          <p:nvPr/>
        </p:nvGrpSpPr>
        <p:grpSpPr>
          <a:xfrm rot="10800000">
            <a:off x="4285790" y="3498553"/>
            <a:ext cx="1417383" cy="887946"/>
            <a:chOff x="5645403" y="2920021"/>
            <a:chExt cx="2650800" cy="2180614"/>
          </a:xfrm>
        </p:grpSpPr>
        <p:sp>
          <p:nvSpPr>
            <p:cNvPr id="8891" name="Google Shape;8891;p6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892" name="Google Shape;8892;p65"/>
            <p:cNvCxnSpPr>
              <a:stCxn id="8891"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893" name="Google Shape;8893;p6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894" name="Google Shape;8894;p65"/>
            <p:cNvCxnSpPr>
              <a:endCxn id="8893"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895" name="Google Shape;8895;p6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896" name="Google Shape;8896;p65"/>
            <p:cNvCxnSpPr>
              <a:stCxn id="8895"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897" name="Google Shape;8897;p6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898" name="Google Shape;8898;p65"/>
            <p:cNvCxnSpPr>
              <a:endCxn id="8897"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899" name="Google Shape;8899;p65"/>
          <p:cNvGrpSpPr/>
          <p:nvPr/>
        </p:nvGrpSpPr>
        <p:grpSpPr>
          <a:xfrm>
            <a:off x="7386150" y="2401908"/>
            <a:ext cx="1071743" cy="1021579"/>
            <a:chOff x="7189833" y="2022667"/>
            <a:chExt cx="1251159" cy="1192597"/>
          </a:xfrm>
        </p:grpSpPr>
        <p:sp>
          <p:nvSpPr>
            <p:cNvPr id="8900" name="Google Shape;8900;p6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1" name="Google Shape;8901;p6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2" name="Google Shape;8902;p6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3" name="Google Shape;8903;p6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04" name="Google Shape;8904;p65"/>
          <p:cNvGrpSpPr/>
          <p:nvPr/>
        </p:nvGrpSpPr>
        <p:grpSpPr>
          <a:xfrm>
            <a:off x="727421" y="2828315"/>
            <a:ext cx="1695374" cy="1560837"/>
            <a:chOff x="727421" y="2828315"/>
            <a:chExt cx="1695374" cy="1560837"/>
          </a:xfrm>
        </p:grpSpPr>
        <p:grpSp>
          <p:nvGrpSpPr>
            <p:cNvPr id="8905" name="Google Shape;8905;p65"/>
            <p:cNvGrpSpPr/>
            <p:nvPr/>
          </p:nvGrpSpPr>
          <p:grpSpPr>
            <a:xfrm>
              <a:off x="819108" y="2882501"/>
              <a:ext cx="103104" cy="1426186"/>
              <a:chOff x="4674013" y="3100904"/>
              <a:chExt cx="122758" cy="1698043"/>
            </a:xfrm>
          </p:grpSpPr>
          <p:sp>
            <p:nvSpPr>
              <p:cNvPr id="8906" name="Google Shape;8906;p6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7" name="Google Shape;8907;p6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8" name="Google Shape;8908;p6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9" name="Google Shape;8909;p6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0" name="Google Shape;8910;p6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1" name="Google Shape;8911;p6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2" name="Google Shape;8912;p6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13" name="Google Shape;8913;p65"/>
            <p:cNvGrpSpPr/>
            <p:nvPr/>
          </p:nvGrpSpPr>
          <p:grpSpPr>
            <a:xfrm>
              <a:off x="1062475" y="2882501"/>
              <a:ext cx="103104" cy="1426186"/>
              <a:chOff x="4940438" y="3100904"/>
              <a:chExt cx="122758" cy="1698043"/>
            </a:xfrm>
          </p:grpSpPr>
          <p:sp>
            <p:nvSpPr>
              <p:cNvPr id="8914" name="Google Shape;8914;p6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5" name="Google Shape;8915;p6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6" name="Google Shape;8916;p6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7" name="Google Shape;8917;p6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8" name="Google Shape;8918;p6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9" name="Google Shape;8919;p6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0" name="Google Shape;8920;p6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21" name="Google Shape;8921;p65"/>
            <p:cNvGrpSpPr/>
            <p:nvPr/>
          </p:nvGrpSpPr>
          <p:grpSpPr>
            <a:xfrm>
              <a:off x="1299324" y="2882501"/>
              <a:ext cx="103104" cy="1426186"/>
              <a:chOff x="5206863" y="3100904"/>
              <a:chExt cx="122758" cy="1698043"/>
            </a:xfrm>
          </p:grpSpPr>
          <p:sp>
            <p:nvSpPr>
              <p:cNvPr id="8922" name="Google Shape;8922;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3" name="Google Shape;8923;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4" name="Google Shape;8924;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5" name="Google Shape;8925;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6" name="Google Shape;8926;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7" name="Google Shape;8927;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8" name="Google Shape;8928;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29" name="Google Shape;8929;p65"/>
            <p:cNvGrpSpPr/>
            <p:nvPr/>
          </p:nvGrpSpPr>
          <p:grpSpPr>
            <a:xfrm>
              <a:off x="1786057" y="2882501"/>
              <a:ext cx="103104" cy="1426186"/>
              <a:chOff x="6006138" y="3143629"/>
              <a:chExt cx="122758" cy="1698043"/>
            </a:xfrm>
          </p:grpSpPr>
          <p:sp>
            <p:nvSpPr>
              <p:cNvPr id="8930" name="Google Shape;8930;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1" name="Google Shape;8931;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2" name="Google Shape;8932;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3" name="Google Shape;8933;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4" name="Google Shape;8934;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5" name="Google Shape;8935;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6" name="Google Shape;8936;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37" name="Google Shape;8937;p65"/>
            <p:cNvGrpSpPr/>
            <p:nvPr/>
          </p:nvGrpSpPr>
          <p:grpSpPr>
            <a:xfrm>
              <a:off x="2029422" y="2882501"/>
              <a:ext cx="103104" cy="1426186"/>
              <a:chOff x="6805413" y="3100904"/>
              <a:chExt cx="122758" cy="1698043"/>
            </a:xfrm>
          </p:grpSpPr>
          <p:sp>
            <p:nvSpPr>
              <p:cNvPr id="8938" name="Google Shape;8938;p6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9" name="Google Shape;8939;p6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0" name="Google Shape;8940;p6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1" name="Google Shape;8941;p6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2" name="Google Shape;8942;p6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3" name="Google Shape;8943;p6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4" name="Google Shape;8944;p6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45" name="Google Shape;8945;p65"/>
            <p:cNvGrpSpPr/>
            <p:nvPr/>
          </p:nvGrpSpPr>
          <p:grpSpPr>
            <a:xfrm>
              <a:off x="727421" y="2828315"/>
              <a:ext cx="1695374" cy="1560837"/>
              <a:chOff x="734799" y="2782450"/>
              <a:chExt cx="1571100" cy="1577400"/>
            </a:xfrm>
          </p:grpSpPr>
          <p:cxnSp>
            <p:nvCxnSpPr>
              <p:cNvPr id="8946" name="Google Shape;8946;p6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947" name="Google Shape;8947;p6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948" name="Google Shape;8948;p65"/>
            <p:cNvGrpSpPr/>
            <p:nvPr/>
          </p:nvGrpSpPr>
          <p:grpSpPr>
            <a:xfrm>
              <a:off x="2272795" y="2882501"/>
              <a:ext cx="103104" cy="1426186"/>
              <a:chOff x="5206863" y="3100904"/>
              <a:chExt cx="122758" cy="1698043"/>
            </a:xfrm>
          </p:grpSpPr>
          <p:sp>
            <p:nvSpPr>
              <p:cNvPr id="8949" name="Google Shape;8949;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0" name="Google Shape;8950;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1" name="Google Shape;8951;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2" name="Google Shape;8952;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3" name="Google Shape;8953;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4" name="Google Shape;8954;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5" name="Google Shape;8955;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56" name="Google Shape;8956;p65"/>
            <p:cNvGrpSpPr/>
            <p:nvPr/>
          </p:nvGrpSpPr>
          <p:grpSpPr>
            <a:xfrm>
              <a:off x="1542694" y="2882501"/>
              <a:ext cx="103104" cy="1426186"/>
              <a:chOff x="6006138" y="3143629"/>
              <a:chExt cx="122758" cy="1698043"/>
            </a:xfrm>
          </p:grpSpPr>
          <p:sp>
            <p:nvSpPr>
              <p:cNvPr id="8957" name="Google Shape;8957;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8" name="Google Shape;8958;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9" name="Google Shape;8959;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0" name="Google Shape;8960;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1" name="Google Shape;8961;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2" name="Google Shape;8962;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3" name="Google Shape;8963;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964" name="Google Shape;8964;p65"/>
          <p:cNvGrpSpPr/>
          <p:nvPr/>
        </p:nvGrpSpPr>
        <p:grpSpPr>
          <a:xfrm>
            <a:off x="5936000" y="2405887"/>
            <a:ext cx="1248543" cy="1025319"/>
            <a:chOff x="5183758" y="1210600"/>
            <a:chExt cx="3605380" cy="2960783"/>
          </a:xfrm>
        </p:grpSpPr>
        <p:sp>
          <p:nvSpPr>
            <p:cNvPr id="8965" name="Google Shape;8965;p6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6" name="Google Shape;8966;p6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7" name="Google Shape;8967;p6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8" name="Google Shape;8968;p6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969" name="Google Shape;8969;p6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970" name="Google Shape;8970;p6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971" name="Google Shape;8971;p6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972" name="Google Shape;8972;p6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973" name="Google Shape;8973;p6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74" name="Google Shape;8974;p65"/>
          <p:cNvGrpSpPr/>
          <p:nvPr/>
        </p:nvGrpSpPr>
        <p:grpSpPr>
          <a:xfrm>
            <a:off x="5793062" y="3544204"/>
            <a:ext cx="2664831" cy="843440"/>
            <a:chOff x="5916567" y="1099697"/>
            <a:chExt cx="2556683" cy="809211"/>
          </a:xfrm>
        </p:grpSpPr>
        <p:sp>
          <p:nvSpPr>
            <p:cNvPr id="8975" name="Google Shape;8975;p6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6" name="Google Shape;8976;p6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7" name="Google Shape;8977;p6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8" name="Google Shape;8978;p6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9" name="Google Shape;8979;p6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0" name="Google Shape;8980;p6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1" name="Google Shape;8981;p6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2" name="Google Shape;8982;p6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83" name="Google Shape;8983;p65"/>
          <p:cNvGrpSpPr/>
          <p:nvPr/>
        </p:nvGrpSpPr>
        <p:grpSpPr>
          <a:xfrm>
            <a:off x="5900602" y="1193063"/>
            <a:ext cx="1299851" cy="1023338"/>
            <a:chOff x="5900602" y="1193063"/>
            <a:chExt cx="1299851" cy="1023338"/>
          </a:xfrm>
        </p:grpSpPr>
        <p:grpSp>
          <p:nvGrpSpPr>
            <p:cNvPr id="8984" name="Google Shape;8984;p65"/>
            <p:cNvGrpSpPr/>
            <p:nvPr/>
          </p:nvGrpSpPr>
          <p:grpSpPr>
            <a:xfrm>
              <a:off x="6743564" y="1193063"/>
              <a:ext cx="456889" cy="700379"/>
              <a:chOff x="6743564" y="1193063"/>
              <a:chExt cx="456889" cy="700379"/>
            </a:xfrm>
          </p:grpSpPr>
          <p:grpSp>
            <p:nvGrpSpPr>
              <p:cNvPr id="8985" name="Google Shape;8985;p65"/>
              <p:cNvGrpSpPr/>
              <p:nvPr/>
            </p:nvGrpSpPr>
            <p:grpSpPr>
              <a:xfrm>
                <a:off x="6743564" y="1690731"/>
                <a:ext cx="214402" cy="202710"/>
                <a:chOff x="6743564" y="1690731"/>
                <a:chExt cx="214402" cy="202710"/>
              </a:xfrm>
            </p:grpSpPr>
            <p:sp>
              <p:nvSpPr>
                <p:cNvPr id="8986" name="Google Shape;8986;p6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7" name="Google Shape;8987;p6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88" name="Google Shape;8988;p65"/>
              <p:cNvGrpSpPr/>
              <p:nvPr/>
            </p:nvGrpSpPr>
            <p:grpSpPr>
              <a:xfrm>
                <a:off x="6915505" y="1193063"/>
                <a:ext cx="284947" cy="589637"/>
                <a:chOff x="6915505" y="1193063"/>
                <a:chExt cx="284947" cy="589637"/>
              </a:xfrm>
            </p:grpSpPr>
            <p:sp>
              <p:nvSpPr>
                <p:cNvPr id="8989" name="Google Shape;8989;p6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990" name="Google Shape;8990;p6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991" name="Google Shape;8991;p65"/>
            <p:cNvGrpSpPr/>
            <p:nvPr/>
          </p:nvGrpSpPr>
          <p:grpSpPr>
            <a:xfrm>
              <a:off x="6520337" y="1193063"/>
              <a:ext cx="341815" cy="801589"/>
              <a:chOff x="6520337" y="1193063"/>
              <a:chExt cx="341815" cy="801589"/>
            </a:xfrm>
          </p:grpSpPr>
          <p:grpSp>
            <p:nvGrpSpPr>
              <p:cNvPr id="8992" name="Google Shape;8992;p65"/>
              <p:cNvGrpSpPr/>
              <p:nvPr/>
            </p:nvGrpSpPr>
            <p:grpSpPr>
              <a:xfrm>
                <a:off x="6520337" y="1589527"/>
                <a:ext cx="213950" cy="405125"/>
                <a:chOff x="6520337" y="1589527"/>
                <a:chExt cx="213950" cy="405125"/>
              </a:xfrm>
            </p:grpSpPr>
            <p:sp>
              <p:nvSpPr>
                <p:cNvPr id="8993" name="Google Shape;8993;p6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4" name="Google Shape;8994;p6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95" name="Google Shape;8995;p65"/>
              <p:cNvGrpSpPr/>
              <p:nvPr/>
            </p:nvGrpSpPr>
            <p:grpSpPr>
              <a:xfrm>
                <a:off x="6577204" y="1193063"/>
                <a:ext cx="284947" cy="453562"/>
                <a:chOff x="6577204" y="1193063"/>
                <a:chExt cx="284947" cy="453562"/>
              </a:xfrm>
            </p:grpSpPr>
            <p:sp>
              <p:nvSpPr>
                <p:cNvPr id="8996" name="Google Shape;8996;p6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997" name="Google Shape;8997;p6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998" name="Google Shape;8998;p65"/>
            <p:cNvGrpSpPr/>
            <p:nvPr/>
          </p:nvGrpSpPr>
          <p:grpSpPr>
            <a:xfrm>
              <a:off x="6238903" y="1193063"/>
              <a:ext cx="300475" cy="901782"/>
              <a:chOff x="6238903" y="1193063"/>
              <a:chExt cx="300475" cy="901782"/>
            </a:xfrm>
          </p:grpSpPr>
          <p:grpSp>
            <p:nvGrpSpPr>
              <p:cNvPr id="8999" name="Google Shape;8999;p65"/>
              <p:cNvGrpSpPr/>
              <p:nvPr/>
            </p:nvGrpSpPr>
            <p:grpSpPr>
              <a:xfrm>
                <a:off x="6290865" y="1489315"/>
                <a:ext cx="248514" cy="605530"/>
                <a:chOff x="6290865" y="1489315"/>
                <a:chExt cx="248514" cy="605530"/>
              </a:xfrm>
            </p:grpSpPr>
            <p:sp>
              <p:nvSpPr>
                <p:cNvPr id="9000" name="Google Shape;9000;p6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1" name="Google Shape;9001;p6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02" name="Google Shape;9002;p65"/>
              <p:cNvGrpSpPr/>
              <p:nvPr/>
            </p:nvGrpSpPr>
            <p:grpSpPr>
              <a:xfrm>
                <a:off x="6238903" y="1193063"/>
                <a:ext cx="284947" cy="327512"/>
                <a:chOff x="6238903" y="1193063"/>
                <a:chExt cx="284947" cy="327512"/>
              </a:xfrm>
            </p:grpSpPr>
            <p:sp>
              <p:nvSpPr>
                <p:cNvPr id="9003" name="Google Shape;9003;p6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004" name="Google Shape;9004;p6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05" name="Google Shape;9005;p65"/>
            <p:cNvGrpSpPr/>
            <p:nvPr/>
          </p:nvGrpSpPr>
          <p:grpSpPr>
            <a:xfrm>
              <a:off x="5900602" y="1193063"/>
              <a:ext cx="444345" cy="1023338"/>
              <a:chOff x="5900602" y="1193063"/>
              <a:chExt cx="444345" cy="1023338"/>
            </a:xfrm>
          </p:grpSpPr>
          <p:grpSp>
            <p:nvGrpSpPr>
              <p:cNvPr id="9006" name="Google Shape;9006;p65"/>
              <p:cNvGrpSpPr/>
              <p:nvPr/>
            </p:nvGrpSpPr>
            <p:grpSpPr>
              <a:xfrm>
                <a:off x="6046501" y="1367785"/>
                <a:ext cx="298446" cy="848616"/>
                <a:chOff x="6046501" y="1367785"/>
                <a:chExt cx="298446" cy="848616"/>
              </a:xfrm>
            </p:grpSpPr>
            <p:sp>
              <p:nvSpPr>
                <p:cNvPr id="9007" name="Google Shape;9007;p6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8" name="Google Shape;9008;p6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09" name="Google Shape;9009;p65"/>
              <p:cNvGrpSpPr/>
              <p:nvPr/>
            </p:nvGrpSpPr>
            <p:grpSpPr>
              <a:xfrm>
                <a:off x="5900602" y="1193063"/>
                <a:ext cx="284947" cy="182312"/>
                <a:chOff x="5900602" y="1193063"/>
                <a:chExt cx="284947" cy="182312"/>
              </a:xfrm>
            </p:grpSpPr>
            <p:sp>
              <p:nvSpPr>
                <p:cNvPr id="9010" name="Google Shape;9010;p6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011" name="Google Shape;9011;p6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12" name="Google Shape;9012;p65"/>
          <p:cNvGrpSpPr/>
          <p:nvPr/>
        </p:nvGrpSpPr>
        <p:grpSpPr>
          <a:xfrm>
            <a:off x="7238484" y="1193208"/>
            <a:ext cx="1219413" cy="1051365"/>
            <a:chOff x="7287122" y="1165658"/>
            <a:chExt cx="1219413" cy="1051365"/>
          </a:xfrm>
        </p:grpSpPr>
        <p:grpSp>
          <p:nvGrpSpPr>
            <p:cNvPr id="9013" name="Google Shape;9013;p65"/>
            <p:cNvGrpSpPr/>
            <p:nvPr/>
          </p:nvGrpSpPr>
          <p:grpSpPr>
            <a:xfrm>
              <a:off x="7287122" y="1969723"/>
              <a:ext cx="1219413" cy="247300"/>
              <a:chOff x="7287122" y="1969723"/>
              <a:chExt cx="1219413" cy="247300"/>
            </a:xfrm>
          </p:grpSpPr>
          <p:sp>
            <p:nvSpPr>
              <p:cNvPr id="9014" name="Google Shape;9014;p6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15" name="Google Shape;9015;p65"/>
              <p:cNvGrpSpPr/>
              <p:nvPr/>
            </p:nvGrpSpPr>
            <p:grpSpPr>
              <a:xfrm>
                <a:off x="7287122" y="2063892"/>
                <a:ext cx="1151753" cy="73428"/>
                <a:chOff x="7287122" y="2063892"/>
                <a:chExt cx="1151753" cy="73428"/>
              </a:xfrm>
            </p:grpSpPr>
            <p:sp>
              <p:nvSpPr>
                <p:cNvPr id="9016" name="Google Shape;9016;p6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017" name="Google Shape;9017;p6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18" name="Google Shape;9018;p65"/>
            <p:cNvGrpSpPr/>
            <p:nvPr/>
          </p:nvGrpSpPr>
          <p:grpSpPr>
            <a:xfrm>
              <a:off x="7287122" y="1712201"/>
              <a:ext cx="1219403" cy="246767"/>
              <a:chOff x="7287122" y="1712201"/>
              <a:chExt cx="1219403" cy="246767"/>
            </a:xfrm>
          </p:grpSpPr>
          <p:sp>
            <p:nvSpPr>
              <p:cNvPr id="9019" name="Google Shape;9019;p6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20" name="Google Shape;9020;p65"/>
              <p:cNvGrpSpPr/>
              <p:nvPr/>
            </p:nvGrpSpPr>
            <p:grpSpPr>
              <a:xfrm>
                <a:off x="7287122" y="1842861"/>
                <a:ext cx="1005303" cy="73419"/>
                <a:chOff x="7287122" y="1842861"/>
                <a:chExt cx="1005303" cy="73419"/>
              </a:xfrm>
            </p:grpSpPr>
            <p:sp>
              <p:nvSpPr>
                <p:cNvPr id="9021" name="Google Shape;9021;p6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022" name="Google Shape;9022;p6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23" name="Google Shape;9023;p65"/>
            <p:cNvGrpSpPr/>
            <p:nvPr/>
          </p:nvGrpSpPr>
          <p:grpSpPr>
            <a:xfrm>
              <a:off x="7287122" y="1447520"/>
              <a:ext cx="1219403" cy="286667"/>
              <a:chOff x="7287122" y="1447520"/>
              <a:chExt cx="1219403" cy="286667"/>
            </a:xfrm>
          </p:grpSpPr>
          <p:sp>
            <p:nvSpPr>
              <p:cNvPr id="9024" name="Google Shape;9024;p6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25" name="Google Shape;9025;p65"/>
              <p:cNvGrpSpPr/>
              <p:nvPr/>
            </p:nvGrpSpPr>
            <p:grpSpPr>
              <a:xfrm>
                <a:off x="7287122" y="1581977"/>
                <a:ext cx="852803" cy="73428"/>
                <a:chOff x="7287122" y="1581977"/>
                <a:chExt cx="852803" cy="73428"/>
              </a:xfrm>
            </p:grpSpPr>
            <p:sp>
              <p:nvSpPr>
                <p:cNvPr id="9026" name="Google Shape;9026;p6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027" name="Google Shape;9027;p6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28" name="Google Shape;9028;p65"/>
            <p:cNvGrpSpPr/>
            <p:nvPr/>
          </p:nvGrpSpPr>
          <p:grpSpPr>
            <a:xfrm>
              <a:off x="7287122" y="1165658"/>
              <a:ext cx="1219403" cy="344253"/>
              <a:chOff x="7287122" y="1165658"/>
              <a:chExt cx="1219403" cy="344253"/>
            </a:xfrm>
          </p:grpSpPr>
          <p:sp>
            <p:nvSpPr>
              <p:cNvPr id="9029" name="Google Shape;9029;p6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30" name="Google Shape;9030;p65"/>
              <p:cNvGrpSpPr/>
              <p:nvPr/>
            </p:nvGrpSpPr>
            <p:grpSpPr>
              <a:xfrm>
                <a:off x="7287122" y="1341025"/>
                <a:ext cx="695703" cy="73419"/>
                <a:chOff x="7287122" y="1341025"/>
                <a:chExt cx="695703" cy="73419"/>
              </a:xfrm>
            </p:grpSpPr>
            <p:sp>
              <p:nvSpPr>
                <p:cNvPr id="9031" name="Google Shape;9031;p6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032" name="Google Shape;9032;p6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9036" name="Shape 9036"/>
        <p:cNvGrpSpPr/>
        <p:nvPr/>
      </p:nvGrpSpPr>
      <p:grpSpPr>
        <a:xfrm>
          <a:off x="0" y="0"/>
          <a:ext cx="0" cy="0"/>
          <a:chOff x="0" y="0"/>
          <a:chExt cx="0" cy="0"/>
        </a:xfrm>
      </p:grpSpPr>
      <p:sp>
        <p:nvSpPr>
          <p:cNvPr id="9037" name="Google Shape;9037;p66"/>
          <p:cNvSpPr txBox="1"/>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...and our </a:t>
            </a:r>
            <a:r>
              <a:rPr lang="en-GB">
                <a:latin typeface="Arial" panose="020B0604020202020204"/>
                <a:ea typeface="Arial" panose="020B0604020202020204"/>
                <a:cs typeface="Arial" panose="020B0604020202020204"/>
                <a:sym typeface="Arial" panose="020B0604020202020204"/>
              </a:rPr>
              <a:t>sets </a:t>
            </a:r>
            <a:r>
              <a:rPr lang="en-GB">
                <a:solidFill>
                  <a:srgbClr val="FFFFFF"/>
                </a:solidFill>
                <a:latin typeface="Arial" panose="020B0604020202020204"/>
                <a:ea typeface="Arial" panose="020B0604020202020204"/>
                <a:cs typeface="Arial" panose="020B0604020202020204"/>
                <a:sym typeface="Arial" panose="020B0604020202020204"/>
              </a:rPr>
              <a:t>of editable icons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9038" name="Google Shape;9038;p66"/>
          <p:cNvSpPr txBox="1"/>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rgbClr val="FFFFFF"/>
                </a:solidFill>
                <a:latin typeface="Arial" panose="020B0604020202020204"/>
                <a:ea typeface="Arial" panose="020B0604020202020204"/>
                <a:cs typeface="Arial" panose="020B0604020202020204"/>
                <a:sym typeface="Arial" panose="020B0604020202020204"/>
              </a:rPr>
              <a:t>You can</a:t>
            </a:r>
            <a:r>
              <a:rPr lang="en-GB">
                <a:solidFill>
                  <a:srgbClr val="435D74"/>
                </a:solidFill>
                <a:latin typeface="Arial" panose="020B0604020202020204"/>
                <a:ea typeface="Arial" panose="020B0604020202020204"/>
                <a:cs typeface="Arial" panose="020B0604020202020204"/>
                <a:sym typeface="Arial" panose="020B0604020202020204"/>
              </a:rPr>
              <a:t> </a:t>
            </a:r>
            <a:r>
              <a:rPr lang="en-GB">
                <a:solidFill>
                  <a:srgbClr val="869FB2"/>
                </a:solidFill>
                <a:latin typeface="Arial" panose="020B0604020202020204"/>
                <a:ea typeface="Arial" panose="020B0604020202020204"/>
                <a:cs typeface="Arial" panose="020B0604020202020204"/>
                <a:sym typeface="Arial" panose="020B0604020202020204"/>
              </a:rPr>
              <a:t>resize</a:t>
            </a:r>
            <a:r>
              <a:rPr lang="en-GB">
                <a:solidFill>
                  <a:srgbClr val="435D74"/>
                </a:solidFill>
                <a:latin typeface="Arial" panose="020B0604020202020204"/>
                <a:ea typeface="Arial" panose="020B0604020202020204"/>
                <a:cs typeface="Arial" panose="020B0604020202020204"/>
                <a:sym typeface="Arial" panose="020B0604020202020204"/>
              </a:rPr>
              <a:t> </a:t>
            </a:r>
            <a:r>
              <a:rPr lang="en-GB">
                <a:solidFill>
                  <a:srgbClr val="FFFFFF"/>
                </a:solidFill>
                <a:latin typeface="Arial" panose="020B0604020202020204"/>
                <a:ea typeface="Arial" panose="020B0604020202020204"/>
                <a:cs typeface="Arial" panose="020B0604020202020204"/>
                <a:sym typeface="Arial" panose="020B0604020202020204"/>
              </a:rPr>
              <a:t>these icons without losing the quality.</a:t>
            </a:r>
            <a:endParaRPr>
              <a:solidFill>
                <a:srgbClr val="FFFFFF"/>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r>
              <a:rPr lang="en-GB">
                <a:solidFill>
                  <a:srgbClr val="FFFFFF"/>
                </a:solidFill>
                <a:latin typeface="Arial" panose="020B0604020202020204"/>
                <a:ea typeface="Arial" panose="020B0604020202020204"/>
                <a:cs typeface="Arial" panose="020B0604020202020204"/>
                <a:sym typeface="Arial" panose="020B0604020202020204"/>
              </a:rPr>
              <a:t>You can </a:t>
            </a:r>
            <a:r>
              <a:rPr lang="en-GB">
                <a:solidFill>
                  <a:srgbClr val="869FB2"/>
                </a:solidFill>
                <a:latin typeface="Arial" panose="020B0604020202020204"/>
                <a:ea typeface="Arial" panose="020B0604020202020204"/>
                <a:cs typeface="Arial" panose="020B0604020202020204"/>
                <a:sym typeface="Arial" panose="020B0604020202020204"/>
              </a:rPr>
              <a:t>change the stroke and fill color</a:t>
            </a:r>
            <a:r>
              <a:rPr lang="en-GB">
                <a:solidFill>
                  <a:srgbClr val="FFFFFF"/>
                </a:solidFill>
                <a:latin typeface="Arial" panose="020B0604020202020204"/>
                <a:ea typeface="Arial" panose="020B0604020202020204"/>
                <a:cs typeface="Arial" panose="020B0604020202020204"/>
                <a:sym typeface="Arial" panose="020B0604020202020204"/>
              </a:rPr>
              <a:t>; just select the icon and click on the</a:t>
            </a:r>
            <a:r>
              <a:rPr lang="en-GB">
                <a:solidFill>
                  <a:srgbClr val="435D74"/>
                </a:solidFill>
                <a:latin typeface="Arial" panose="020B0604020202020204"/>
                <a:ea typeface="Arial" panose="020B0604020202020204"/>
                <a:cs typeface="Arial" panose="020B0604020202020204"/>
                <a:sym typeface="Arial" panose="020B0604020202020204"/>
              </a:rPr>
              <a:t> </a:t>
            </a:r>
            <a:r>
              <a:rPr lang="en-GB">
                <a:solidFill>
                  <a:srgbClr val="869FB2"/>
                </a:solidFill>
                <a:latin typeface="Arial" panose="020B0604020202020204"/>
                <a:ea typeface="Arial" panose="020B0604020202020204"/>
                <a:cs typeface="Arial" panose="020B0604020202020204"/>
                <a:sym typeface="Arial" panose="020B0604020202020204"/>
              </a:rPr>
              <a:t>paint bucket/pen</a:t>
            </a:r>
            <a:r>
              <a:rPr lang="en-GB">
                <a:solidFill>
                  <a:srgbClr val="FFFFFF"/>
                </a:solidFill>
                <a:latin typeface="Arial" panose="020B0604020202020204"/>
                <a:ea typeface="Arial" panose="020B0604020202020204"/>
                <a:cs typeface="Arial" panose="020B0604020202020204"/>
                <a:sym typeface="Arial" panose="020B0604020202020204"/>
              </a:rPr>
              <a:t>.</a:t>
            </a:r>
            <a:endParaRPr>
              <a:solidFill>
                <a:srgbClr val="FFFFFF"/>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r>
              <a:rPr lang="en-GB">
                <a:solidFill>
                  <a:srgbClr val="FFFFFF"/>
                </a:solidFill>
                <a:latin typeface="Arial" panose="020B0604020202020204"/>
                <a:ea typeface="Arial" panose="020B0604020202020204"/>
                <a:cs typeface="Arial" panose="020B0604020202020204"/>
                <a:sym typeface="Arial" panose="020B0604020202020204"/>
              </a:rPr>
              <a:t>In Google Slides, you can also use </a:t>
            </a:r>
            <a:r>
              <a:rPr lang="en-GB">
                <a:solidFill>
                  <a:srgbClr val="869FB2"/>
                </a:solidFill>
                <a:uFill>
                  <a:noFill/>
                </a:uFill>
                <a:latin typeface="Arial" panose="020B0604020202020204"/>
                <a:ea typeface="Arial" panose="020B0604020202020204"/>
                <a:cs typeface="Arial" panose="020B0604020202020204"/>
                <a:sym typeface="Arial" panose="020B0604020202020204"/>
                <a:hlinkClick r:id="rId1"/>
              </a:rPr>
              <a:t>Flaticon’s extension</a:t>
            </a:r>
            <a:r>
              <a:rPr lang="en-GB">
                <a:solidFill>
                  <a:srgbClr val="FFFFFF"/>
                </a:solidFill>
                <a:latin typeface="Arial" panose="020B0604020202020204"/>
                <a:ea typeface="Arial" panose="020B0604020202020204"/>
                <a:cs typeface="Arial" panose="020B0604020202020204"/>
                <a:sym typeface="Arial" panose="020B0604020202020204"/>
              </a:rPr>
              <a:t>, allowing you to customize and add even more icons.</a:t>
            </a:r>
            <a:br>
              <a:rPr lang="en-GB">
                <a:solidFill>
                  <a:srgbClr val="435D74"/>
                </a:solidFill>
                <a:latin typeface="Arial" panose="020B0604020202020204"/>
                <a:ea typeface="Arial" panose="020B0604020202020204"/>
                <a:cs typeface="Arial" panose="020B0604020202020204"/>
                <a:sym typeface="Arial" panose="020B0604020202020204"/>
              </a:rPr>
            </a:br>
            <a:endParaRPr>
              <a:solidFill>
                <a:srgbClr val="435D74"/>
              </a:solidFill>
              <a:latin typeface="Arial" panose="020B0604020202020204"/>
              <a:ea typeface="Arial" panose="020B0604020202020204"/>
              <a:cs typeface="Arial" panose="020B0604020202020204"/>
              <a:sym typeface="Arial" panose="020B0604020202020204"/>
            </a:endParaRPr>
          </a:p>
        </p:txBody>
      </p:sp>
      <p:grpSp>
        <p:nvGrpSpPr>
          <p:cNvPr id="9039" name="Google Shape;9039;p66"/>
          <p:cNvGrpSpPr/>
          <p:nvPr/>
        </p:nvGrpSpPr>
        <p:grpSpPr>
          <a:xfrm>
            <a:off x="866243" y="2291587"/>
            <a:ext cx="415546" cy="355053"/>
            <a:chOff x="866243" y="2291587"/>
            <a:chExt cx="415546" cy="355053"/>
          </a:xfrm>
        </p:grpSpPr>
        <p:sp>
          <p:nvSpPr>
            <p:cNvPr id="9040" name="Google Shape;9040;p6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1" name="Google Shape;9041;p6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2" name="Google Shape;9042;p6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3" name="Google Shape;9043;p6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4" name="Google Shape;9044;p6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045" name="Google Shape;9045;p66"/>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46" name="Google Shape;9046;p66"/>
          <p:cNvGrpSpPr/>
          <p:nvPr/>
        </p:nvGrpSpPr>
        <p:grpSpPr>
          <a:xfrm>
            <a:off x="1958520" y="2302574"/>
            <a:ext cx="359213" cy="327807"/>
            <a:chOff x="1958520" y="2302574"/>
            <a:chExt cx="359213" cy="327807"/>
          </a:xfrm>
        </p:grpSpPr>
        <p:sp>
          <p:nvSpPr>
            <p:cNvPr id="9047" name="Google Shape;9047;p6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8" name="Google Shape;9048;p6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9" name="Google Shape;9049;p6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50" name="Google Shape;9050;p66"/>
          <p:cNvGrpSpPr/>
          <p:nvPr/>
        </p:nvGrpSpPr>
        <p:grpSpPr>
          <a:xfrm>
            <a:off x="2579882" y="2287427"/>
            <a:ext cx="207582" cy="359594"/>
            <a:chOff x="2656082" y="2287427"/>
            <a:chExt cx="207582" cy="359594"/>
          </a:xfrm>
        </p:grpSpPr>
        <p:sp>
          <p:nvSpPr>
            <p:cNvPr id="9051" name="Google Shape;9051;p6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2" name="Google Shape;9052;p6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3" name="Google Shape;9053;p6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4" name="Google Shape;9054;p6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55" name="Google Shape;9055;p66"/>
          <p:cNvGrpSpPr/>
          <p:nvPr/>
        </p:nvGrpSpPr>
        <p:grpSpPr>
          <a:xfrm>
            <a:off x="3049653" y="2321468"/>
            <a:ext cx="362991" cy="290018"/>
            <a:chOff x="3049653" y="2321468"/>
            <a:chExt cx="362991" cy="290018"/>
          </a:xfrm>
        </p:grpSpPr>
        <p:sp>
          <p:nvSpPr>
            <p:cNvPr id="9056" name="Google Shape;9056;p6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7" name="Google Shape;9057;p6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8" name="Google Shape;9058;p6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9" name="Google Shape;9059;p6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60" name="Google Shape;9060;p66"/>
          <p:cNvGrpSpPr/>
          <p:nvPr/>
        </p:nvGrpSpPr>
        <p:grpSpPr>
          <a:xfrm>
            <a:off x="3564243" y="2289904"/>
            <a:ext cx="422342" cy="355243"/>
            <a:chOff x="3564243" y="2289904"/>
            <a:chExt cx="422342" cy="355243"/>
          </a:xfrm>
        </p:grpSpPr>
        <p:sp>
          <p:nvSpPr>
            <p:cNvPr id="9061" name="Google Shape;9061;p6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2" name="Google Shape;9062;p6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3" name="Google Shape;9063;p6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4" name="Google Shape;9064;p6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5" name="Google Shape;9065;p6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066" name="Google Shape;9066;p66"/>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67" name="Google Shape;9067;p66"/>
          <p:cNvGrpSpPr/>
          <p:nvPr/>
        </p:nvGrpSpPr>
        <p:grpSpPr>
          <a:xfrm>
            <a:off x="4687894" y="2289713"/>
            <a:ext cx="359594" cy="353909"/>
            <a:chOff x="4687894" y="2289713"/>
            <a:chExt cx="359594" cy="353909"/>
          </a:xfrm>
        </p:grpSpPr>
        <p:sp>
          <p:nvSpPr>
            <p:cNvPr id="9068" name="Google Shape;9068;p6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9" name="Google Shape;9069;p6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0" name="Google Shape;9070;p6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071" name="Google Shape;9071;p66"/>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72" name="Google Shape;9072;p66"/>
          <p:cNvGrpSpPr/>
          <p:nvPr/>
        </p:nvGrpSpPr>
        <p:grpSpPr>
          <a:xfrm>
            <a:off x="6372624" y="2308227"/>
            <a:ext cx="263567" cy="317614"/>
            <a:chOff x="6421399" y="2308227"/>
            <a:chExt cx="263567" cy="317614"/>
          </a:xfrm>
        </p:grpSpPr>
        <p:sp>
          <p:nvSpPr>
            <p:cNvPr id="9073" name="Google Shape;9073;p6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4" name="Google Shape;9074;p6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5" name="Google Shape;9075;p6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6" name="Google Shape;9076;p6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77" name="Google Shape;9077;p66"/>
          <p:cNvGrpSpPr/>
          <p:nvPr/>
        </p:nvGrpSpPr>
        <p:grpSpPr>
          <a:xfrm>
            <a:off x="6870193" y="2295620"/>
            <a:ext cx="360356" cy="343462"/>
            <a:chOff x="6870193" y="2295620"/>
            <a:chExt cx="360356" cy="343462"/>
          </a:xfrm>
        </p:grpSpPr>
        <p:sp>
          <p:nvSpPr>
            <p:cNvPr id="9078" name="Google Shape;9078;p6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9" name="Google Shape;9079;p6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80" name="Google Shape;9080;p66"/>
          <p:cNvGrpSpPr/>
          <p:nvPr/>
        </p:nvGrpSpPr>
        <p:grpSpPr>
          <a:xfrm>
            <a:off x="7441465" y="2302860"/>
            <a:ext cx="342192" cy="327140"/>
            <a:chOff x="7441465" y="2302860"/>
            <a:chExt cx="342192" cy="327140"/>
          </a:xfrm>
        </p:grpSpPr>
        <p:sp>
          <p:nvSpPr>
            <p:cNvPr id="9081" name="Google Shape;9081;p6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2" name="Google Shape;9082;p6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83" name="Google Shape;9083;p66"/>
          <p:cNvGrpSpPr/>
          <p:nvPr/>
        </p:nvGrpSpPr>
        <p:grpSpPr>
          <a:xfrm>
            <a:off x="7989683" y="2350207"/>
            <a:ext cx="332761" cy="234066"/>
            <a:chOff x="7989683" y="2350207"/>
            <a:chExt cx="332761" cy="234066"/>
          </a:xfrm>
        </p:grpSpPr>
        <p:sp>
          <p:nvSpPr>
            <p:cNvPr id="9084" name="Google Shape;9084;p6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5" name="Google Shape;9085;p6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6" name="Google Shape;9086;p6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7" name="Google Shape;9087;p6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8" name="Google Shape;9088;p6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9" name="Google Shape;9089;p6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90" name="Google Shape;9090;p66"/>
          <p:cNvGrpSpPr/>
          <p:nvPr/>
        </p:nvGrpSpPr>
        <p:grpSpPr>
          <a:xfrm>
            <a:off x="5823294" y="2309751"/>
            <a:ext cx="315327" cy="314978"/>
            <a:chOff x="5823294" y="2309751"/>
            <a:chExt cx="315327" cy="314978"/>
          </a:xfrm>
        </p:grpSpPr>
        <p:sp>
          <p:nvSpPr>
            <p:cNvPr id="9091" name="Google Shape;9091;p6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2" name="Google Shape;9092;p6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3" name="Google Shape;9093;p6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4" name="Google Shape;9094;p6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5" name="Google Shape;9095;p6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6" name="Google Shape;9096;p6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7" name="Google Shape;9097;p6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8" name="Google Shape;9098;p6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9" name="Google Shape;9099;p6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0" name="Google Shape;9100;p6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1" name="Google Shape;9101;p6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2" name="Google Shape;9102;p6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3" name="Google Shape;9103;p6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4" name="Google Shape;9104;p6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5" name="Google Shape;9105;p6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6" name="Google Shape;9106;p6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7" name="Google Shape;9107;p6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08" name="Google Shape;9108;p66"/>
          <p:cNvGrpSpPr/>
          <p:nvPr/>
        </p:nvGrpSpPr>
        <p:grpSpPr>
          <a:xfrm>
            <a:off x="2497275" y="2744159"/>
            <a:ext cx="370930" cy="370549"/>
            <a:chOff x="2497275" y="2744159"/>
            <a:chExt cx="370930" cy="370549"/>
          </a:xfrm>
        </p:grpSpPr>
        <p:sp>
          <p:nvSpPr>
            <p:cNvPr id="9109" name="Google Shape;9109;p6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0" name="Google Shape;9110;p6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1" name="Google Shape;9111;p6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2" name="Google Shape;9112;p6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3" name="Google Shape;9113;p6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4" name="Google Shape;9114;p6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15" name="Google Shape;9115;p66"/>
          <p:cNvGrpSpPr/>
          <p:nvPr/>
        </p:nvGrpSpPr>
        <p:grpSpPr>
          <a:xfrm>
            <a:off x="860940" y="2746477"/>
            <a:ext cx="371883" cy="365691"/>
            <a:chOff x="860940" y="2746477"/>
            <a:chExt cx="371883" cy="365691"/>
          </a:xfrm>
        </p:grpSpPr>
        <p:sp>
          <p:nvSpPr>
            <p:cNvPr id="9116" name="Google Shape;9116;p6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7" name="Google Shape;9117;p6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8" name="Google Shape;9118;p6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9" name="Google Shape;9119;p6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0" name="Google Shape;9120;p6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21" name="Google Shape;9121;p66"/>
          <p:cNvGrpSpPr/>
          <p:nvPr/>
        </p:nvGrpSpPr>
        <p:grpSpPr>
          <a:xfrm>
            <a:off x="1493849" y="2775533"/>
            <a:ext cx="283985" cy="341080"/>
            <a:chOff x="1493849" y="2775533"/>
            <a:chExt cx="283985" cy="341080"/>
          </a:xfrm>
        </p:grpSpPr>
        <p:sp>
          <p:nvSpPr>
            <p:cNvPr id="9122" name="Google Shape;9122;p6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3" name="Google Shape;9123;p6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24" name="Google Shape;9124;p66"/>
          <p:cNvGrpSpPr/>
          <p:nvPr/>
        </p:nvGrpSpPr>
        <p:grpSpPr>
          <a:xfrm>
            <a:off x="1952836" y="2774422"/>
            <a:ext cx="372835" cy="342573"/>
            <a:chOff x="1952836" y="2774422"/>
            <a:chExt cx="372835" cy="342573"/>
          </a:xfrm>
        </p:grpSpPr>
        <p:sp>
          <p:nvSpPr>
            <p:cNvPr id="9125" name="Google Shape;9125;p6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6" name="Google Shape;9126;p6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7" name="Google Shape;9127;p6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28" name="Google Shape;9128;p66"/>
          <p:cNvGrpSpPr/>
          <p:nvPr/>
        </p:nvGrpSpPr>
        <p:grpSpPr>
          <a:xfrm>
            <a:off x="3079916" y="2744477"/>
            <a:ext cx="332729" cy="372518"/>
            <a:chOff x="3079916" y="2744477"/>
            <a:chExt cx="332729" cy="372518"/>
          </a:xfrm>
        </p:grpSpPr>
        <p:sp>
          <p:nvSpPr>
            <p:cNvPr id="9129" name="Google Shape;9129;p6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0" name="Google Shape;9130;p6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1" name="Google Shape;9131;p6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32" name="Google Shape;9132;p66"/>
          <p:cNvGrpSpPr/>
          <p:nvPr/>
        </p:nvGrpSpPr>
        <p:grpSpPr>
          <a:xfrm>
            <a:off x="3620576" y="2745525"/>
            <a:ext cx="336889" cy="355592"/>
            <a:chOff x="3620576" y="2745525"/>
            <a:chExt cx="336889" cy="355592"/>
          </a:xfrm>
        </p:grpSpPr>
        <p:sp>
          <p:nvSpPr>
            <p:cNvPr id="9133" name="Google Shape;9133;p6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4" name="Google Shape;9134;p6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35" name="Google Shape;9135;p66"/>
          <p:cNvGrpSpPr/>
          <p:nvPr/>
        </p:nvGrpSpPr>
        <p:grpSpPr>
          <a:xfrm>
            <a:off x="4126815" y="2760704"/>
            <a:ext cx="380393" cy="363118"/>
            <a:chOff x="4126815" y="2760704"/>
            <a:chExt cx="380393" cy="363118"/>
          </a:xfrm>
        </p:grpSpPr>
        <p:sp>
          <p:nvSpPr>
            <p:cNvPr id="9136" name="Google Shape;9136;p6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7" name="Google Shape;9137;p6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8" name="Google Shape;9138;p6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9" name="Google Shape;9139;p6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40" name="Google Shape;9140;p66"/>
          <p:cNvGrpSpPr/>
          <p:nvPr/>
        </p:nvGrpSpPr>
        <p:grpSpPr>
          <a:xfrm>
            <a:off x="4675986" y="2745684"/>
            <a:ext cx="381346" cy="368644"/>
            <a:chOff x="4675986" y="2745684"/>
            <a:chExt cx="381346" cy="368644"/>
          </a:xfrm>
        </p:grpSpPr>
        <p:sp>
          <p:nvSpPr>
            <p:cNvPr id="9141" name="Google Shape;9141;p6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2" name="Google Shape;9142;p6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43" name="Google Shape;9143;p66"/>
          <p:cNvGrpSpPr/>
          <p:nvPr/>
        </p:nvGrpSpPr>
        <p:grpSpPr>
          <a:xfrm>
            <a:off x="5220616" y="2791061"/>
            <a:ext cx="373185" cy="302466"/>
            <a:chOff x="5220616" y="2791061"/>
            <a:chExt cx="373185" cy="302466"/>
          </a:xfrm>
        </p:grpSpPr>
        <p:sp>
          <p:nvSpPr>
            <p:cNvPr id="9144" name="Google Shape;9144;p6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5" name="Google Shape;9145;p6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6" name="Google Shape;9146;p6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7" name="Google Shape;9147;p6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8" name="Google Shape;9148;p6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9" name="Google Shape;9149;p6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0" name="Google Shape;9150;p6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1" name="Google Shape;9151;p6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2" name="Google Shape;9152;p6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3" name="Google Shape;9153;p6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4" name="Google Shape;9154;p6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5" name="Google Shape;9155;p6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6" name="Google Shape;9156;p6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7" name="Google Shape;9157;p6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8" name="Google Shape;9158;p6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9" name="Google Shape;9159;p6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0" name="Google Shape;9160;p6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1" name="Google Shape;9161;p6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62" name="Google Shape;9162;p66"/>
          <p:cNvGrpSpPr/>
          <p:nvPr/>
        </p:nvGrpSpPr>
        <p:grpSpPr>
          <a:xfrm>
            <a:off x="5788661" y="2772517"/>
            <a:ext cx="284366" cy="344097"/>
            <a:chOff x="5864861" y="2772517"/>
            <a:chExt cx="284366" cy="344097"/>
          </a:xfrm>
        </p:grpSpPr>
        <p:sp>
          <p:nvSpPr>
            <p:cNvPr id="9163" name="Google Shape;9163;p6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4" name="Google Shape;9164;p6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5" name="Google Shape;9165;p6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6" name="Google Shape;9166;p6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7" name="Google Shape;9167;p6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8" name="Google Shape;9168;p6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169" name="Google Shape;9169;p66"/>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170" name="Google Shape;9170;p66"/>
          <p:cNvGrpSpPr/>
          <p:nvPr/>
        </p:nvGrpSpPr>
        <p:grpSpPr>
          <a:xfrm>
            <a:off x="6974158" y="2789537"/>
            <a:ext cx="255247" cy="327458"/>
            <a:chOff x="6974158" y="2789537"/>
            <a:chExt cx="255247" cy="327458"/>
          </a:xfrm>
        </p:grpSpPr>
        <p:sp>
          <p:nvSpPr>
            <p:cNvPr id="9171" name="Google Shape;9171;p6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2" name="Google Shape;9172;p6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3" name="Google Shape;9173;p6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4" name="Google Shape;9174;p6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5" name="Google Shape;9175;p6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6" name="Google Shape;9176;p6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77" name="Google Shape;9177;p66"/>
          <p:cNvGrpSpPr/>
          <p:nvPr/>
        </p:nvGrpSpPr>
        <p:grpSpPr>
          <a:xfrm>
            <a:off x="7530697" y="2790299"/>
            <a:ext cx="244291" cy="326314"/>
            <a:chOff x="7530697" y="2790299"/>
            <a:chExt cx="244291" cy="326314"/>
          </a:xfrm>
        </p:grpSpPr>
        <p:sp>
          <p:nvSpPr>
            <p:cNvPr id="9178" name="Google Shape;9178;p6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9" name="Google Shape;9179;p6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0" name="Google Shape;9180;p6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1" name="Google Shape;9181;p6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2" name="Google Shape;9182;p6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3" name="Google Shape;9183;p6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84" name="Google Shape;9184;p66"/>
          <p:cNvGrpSpPr/>
          <p:nvPr/>
        </p:nvGrpSpPr>
        <p:grpSpPr>
          <a:xfrm>
            <a:off x="7988191" y="2832248"/>
            <a:ext cx="332348" cy="283985"/>
            <a:chOff x="7988191" y="2832248"/>
            <a:chExt cx="332348" cy="283985"/>
          </a:xfrm>
        </p:grpSpPr>
        <p:sp>
          <p:nvSpPr>
            <p:cNvPr id="9185" name="Google Shape;9185;p6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6" name="Google Shape;9186;p6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7" name="Google Shape;9187;p6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188" name="Google Shape;9188;p66"/>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189" name="Google Shape;9189;p66"/>
          <p:cNvGrpSpPr/>
          <p:nvPr/>
        </p:nvGrpSpPr>
        <p:grpSpPr>
          <a:xfrm>
            <a:off x="3588440" y="3258368"/>
            <a:ext cx="364484" cy="262423"/>
            <a:chOff x="3588440" y="3258368"/>
            <a:chExt cx="364484" cy="262423"/>
          </a:xfrm>
        </p:grpSpPr>
        <p:sp>
          <p:nvSpPr>
            <p:cNvPr id="9190" name="Google Shape;9190;p6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1" name="Google Shape;9191;p6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2" name="Google Shape;9192;p6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3" name="Google Shape;9193;p6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4" name="Google Shape;9194;p6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5" name="Google Shape;9195;p6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196" name="Google Shape;9196;p66"/>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197" name="Google Shape;9197;p66"/>
          <p:cNvGrpSpPr/>
          <p:nvPr/>
        </p:nvGrpSpPr>
        <p:grpSpPr>
          <a:xfrm>
            <a:off x="5765817" y="3227724"/>
            <a:ext cx="364865" cy="324822"/>
            <a:chOff x="5765817" y="3227724"/>
            <a:chExt cx="364865" cy="324822"/>
          </a:xfrm>
        </p:grpSpPr>
        <p:sp>
          <p:nvSpPr>
            <p:cNvPr id="9198" name="Google Shape;9198;p6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9" name="Google Shape;9199;p6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0" name="Google Shape;9200;p6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01" name="Google Shape;9201;p66"/>
          <p:cNvGrpSpPr/>
          <p:nvPr/>
        </p:nvGrpSpPr>
        <p:grpSpPr>
          <a:xfrm>
            <a:off x="6228583" y="3237664"/>
            <a:ext cx="446539" cy="303895"/>
            <a:chOff x="6228583" y="3237664"/>
            <a:chExt cx="446539" cy="303895"/>
          </a:xfrm>
        </p:grpSpPr>
        <p:sp>
          <p:nvSpPr>
            <p:cNvPr id="9202" name="Google Shape;9202;p6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3" name="Google Shape;9203;p6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4" name="Google Shape;9204;p6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5" name="Google Shape;9205;p6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6" name="Google Shape;9206;p6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7" name="Google Shape;9207;p6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8" name="Google Shape;9208;p6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9" name="Google Shape;9209;p6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0" name="Google Shape;9210;p6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1" name="Google Shape;9211;p6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2" name="Google Shape;9212;p6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3" name="Google Shape;9213;p6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4" name="Google Shape;9214;p6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5" name="Google Shape;9215;p6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6" name="Google Shape;9216;p6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7" name="Google Shape;9217;p6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8" name="Google Shape;9218;p6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19" name="Google Shape;9219;p66"/>
          <p:cNvGrpSpPr/>
          <p:nvPr/>
        </p:nvGrpSpPr>
        <p:grpSpPr>
          <a:xfrm>
            <a:off x="865862" y="3207306"/>
            <a:ext cx="364484" cy="364897"/>
            <a:chOff x="865862" y="3207306"/>
            <a:chExt cx="364484" cy="364897"/>
          </a:xfrm>
        </p:grpSpPr>
        <p:sp>
          <p:nvSpPr>
            <p:cNvPr id="9220" name="Google Shape;9220;p6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1" name="Google Shape;9221;p6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2" name="Google Shape;9222;p6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3" name="Google Shape;9223;p6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4" name="Google Shape;9224;p6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5" name="Google Shape;9225;p6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6" name="Google Shape;9226;p6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7" name="Google Shape;9227;p6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8" name="Google Shape;9228;p6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9" name="Google Shape;9229;p6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0" name="Google Shape;9230;p6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1" name="Google Shape;9231;p6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2" name="Google Shape;9232;p6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3" name="Google Shape;9233;p6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34" name="Google Shape;9234;p66"/>
          <p:cNvGrpSpPr/>
          <p:nvPr/>
        </p:nvGrpSpPr>
        <p:grpSpPr>
          <a:xfrm>
            <a:off x="1404617" y="3226962"/>
            <a:ext cx="370168" cy="325965"/>
            <a:chOff x="1404617" y="3226962"/>
            <a:chExt cx="370168" cy="325965"/>
          </a:xfrm>
        </p:grpSpPr>
        <p:sp>
          <p:nvSpPr>
            <p:cNvPr id="9235" name="Google Shape;9235;p6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6" name="Google Shape;9236;p6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7" name="Google Shape;9237;p6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8" name="Google Shape;9238;p6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9" name="Google Shape;9239;p6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0" name="Google Shape;9240;p6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1" name="Google Shape;9241;p6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2" name="Google Shape;9242;p6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3" name="Google Shape;9243;p6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44" name="Google Shape;9244;p66"/>
          <p:cNvGrpSpPr/>
          <p:nvPr/>
        </p:nvGrpSpPr>
        <p:grpSpPr>
          <a:xfrm>
            <a:off x="1954741" y="3212419"/>
            <a:ext cx="366389" cy="354481"/>
            <a:chOff x="1954741" y="3212419"/>
            <a:chExt cx="366389" cy="354481"/>
          </a:xfrm>
        </p:grpSpPr>
        <p:sp>
          <p:nvSpPr>
            <p:cNvPr id="9245" name="Google Shape;9245;p6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6" name="Google Shape;9246;p6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7" name="Google Shape;9247;p6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8" name="Google Shape;9248;p6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9" name="Google Shape;9249;p6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0" name="Google Shape;9250;p6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1" name="Google Shape;9251;p6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52" name="Google Shape;9252;p66"/>
          <p:cNvGrpSpPr/>
          <p:nvPr/>
        </p:nvGrpSpPr>
        <p:grpSpPr>
          <a:xfrm>
            <a:off x="3043239" y="3215626"/>
            <a:ext cx="366008" cy="348670"/>
            <a:chOff x="3043239" y="3215626"/>
            <a:chExt cx="366008" cy="348670"/>
          </a:xfrm>
        </p:grpSpPr>
        <p:sp>
          <p:nvSpPr>
            <p:cNvPr id="9253" name="Google Shape;9253;p6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4" name="Google Shape;9254;p6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55" name="Google Shape;9255;p66"/>
          <p:cNvGrpSpPr/>
          <p:nvPr/>
        </p:nvGrpSpPr>
        <p:grpSpPr>
          <a:xfrm>
            <a:off x="4218333" y="3184982"/>
            <a:ext cx="209107" cy="383442"/>
            <a:chOff x="4218333" y="3184982"/>
            <a:chExt cx="209107" cy="383442"/>
          </a:xfrm>
        </p:grpSpPr>
        <p:sp>
          <p:nvSpPr>
            <p:cNvPr id="9256" name="Google Shape;9256;p6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7" name="Google Shape;9257;p6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258" name="Google Shape;9258;p66"/>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59" name="Google Shape;9259;p66"/>
          <p:cNvGrpSpPr/>
          <p:nvPr/>
        </p:nvGrpSpPr>
        <p:grpSpPr>
          <a:xfrm>
            <a:off x="6896644" y="3216007"/>
            <a:ext cx="322917" cy="347876"/>
            <a:chOff x="6896644" y="3216007"/>
            <a:chExt cx="322917" cy="347876"/>
          </a:xfrm>
        </p:grpSpPr>
        <p:sp>
          <p:nvSpPr>
            <p:cNvPr id="9260" name="Google Shape;9260;p6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1" name="Google Shape;9261;p6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2" name="Google Shape;9262;p6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3" name="Google Shape;9263;p6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4" name="Google Shape;9264;p6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5" name="Google Shape;9265;p6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6" name="Google Shape;9266;p6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67" name="Google Shape;9267;p66"/>
          <p:cNvGrpSpPr/>
          <p:nvPr/>
        </p:nvGrpSpPr>
        <p:grpSpPr>
          <a:xfrm>
            <a:off x="7429366" y="3223183"/>
            <a:ext cx="334634" cy="333904"/>
            <a:chOff x="7429366" y="3223183"/>
            <a:chExt cx="334634" cy="333904"/>
          </a:xfrm>
        </p:grpSpPr>
        <p:sp>
          <p:nvSpPr>
            <p:cNvPr id="9268" name="Google Shape;9268;p6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9" name="Google Shape;9269;p6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270" name="Google Shape;9270;p66"/>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71" name="Google Shape;9271;p66"/>
          <p:cNvGrpSpPr/>
          <p:nvPr/>
        </p:nvGrpSpPr>
        <p:grpSpPr>
          <a:xfrm>
            <a:off x="5216456" y="3725484"/>
            <a:ext cx="356196" cy="265631"/>
            <a:chOff x="5216456" y="3725484"/>
            <a:chExt cx="356196" cy="265631"/>
          </a:xfrm>
        </p:grpSpPr>
        <p:sp>
          <p:nvSpPr>
            <p:cNvPr id="9272" name="Google Shape;9272;p6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3" name="Google Shape;9273;p6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74" name="Google Shape;9274;p66"/>
          <p:cNvGrpSpPr/>
          <p:nvPr/>
        </p:nvGrpSpPr>
        <p:grpSpPr>
          <a:xfrm>
            <a:off x="6849393" y="3733994"/>
            <a:ext cx="355053" cy="248038"/>
            <a:chOff x="6849393" y="3733994"/>
            <a:chExt cx="355053" cy="248038"/>
          </a:xfrm>
        </p:grpSpPr>
        <p:sp>
          <p:nvSpPr>
            <p:cNvPr id="9275" name="Google Shape;9275;p6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6" name="Google Shape;9276;p6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7" name="Google Shape;9277;p6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8" name="Google Shape;9278;p6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9" name="Google Shape;9279;p6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80" name="Google Shape;9280;p66"/>
          <p:cNvGrpSpPr/>
          <p:nvPr/>
        </p:nvGrpSpPr>
        <p:grpSpPr>
          <a:xfrm>
            <a:off x="7918997" y="3714687"/>
            <a:ext cx="392111" cy="280206"/>
            <a:chOff x="7918997" y="3714687"/>
            <a:chExt cx="392111" cy="280206"/>
          </a:xfrm>
        </p:grpSpPr>
        <p:sp>
          <p:nvSpPr>
            <p:cNvPr id="9281" name="Google Shape;9281;p6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2" name="Google Shape;9282;p6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3" name="Google Shape;9283;p6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4" name="Google Shape;9284;p6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5" name="Google Shape;9285;p6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286" name="Google Shape;9286;p66"/>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87" name="Google Shape;9287;p66"/>
          <p:cNvGrpSpPr/>
          <p:nvPr/>
        </p:nvGrpSpPr>
        <p:grpSpPr>
          <a:xfrm>
            <a:off x="1408777" y="3680964"/>
            <a:ext cx="357720" cy="355148"/>
            <a:chOff x="1408777" y="3680964"/>
            <a:chExt cx="357720" cy="355148"/>
          </a:xfrm>
        </p:grpSpPr>
        <p:sp>
          <p:nvSpPr>
            <p:cNvPr id="9288" name="Google Shape;9288;p6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9" name="Google Shape;9289;p6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0" name="Google Shape;9290;p6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1" name="Google Shape;9291;p6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2" name="Google Shape;9292;p6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93" name="Google Shape;9293;p66"/>
          <p:cNvGrpSpPr/>
          <p:nvPr/>
        </p:nvGrpSpPr>
        <p:grpSpPr>
          <a:xfrm>
            <a:off x="1952836" y="3680964"/>
            <a:ext cx="357720" cy="355148"/>
            <a:chOff x="1952836" y="3680964"/>
            <a:chExt cx="357720" cy="355148"/>
          </a:xfrm>
        </p:grpSpPr>
        <p:sp>
          <p:nvSpPr>
            <p:cNvPr id="9294" name="Google Shape;9294;p6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5" name="Google Shape;9295;p6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6" name="Google Shape;9296;p6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7" name="Google Shape;9297;p6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8" name="Google Shape;9298;p6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99" name="Google Shape;9299;p66"/>
          <p:cNvGrpSpPr/>
          <p:nvPr/>
        </p:nvGrpSpPr>
        <p:grpSpPr>
          <a:xfrm>
            <a:off x="2496894" y="3680964"/>
            <a:ext cx="357720" cy="355148"/>
            <a:chOff x="2496894" y="3680964"/>
            <a:chExt cx="357720" cy="355148"/>
          </a:xfrm>
        </p:grpSpPr>
        <p:sp>
          <p:nvSpPr>
            <p:cNvPr id="9300" name="Google Shape;9300;p6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1" name="Google Shape;9301;p6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2" name="Google Shape;9302;p6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3" name="Google Shape;9303;p6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4" name="Google Shape;9304;p6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05" name="Google Shape;9305;p66"/>
          <p:cNvGrpSpPr/>
          <p:nvPr/>
        </p:nvGrpSpPr>
        <p:grpSpPr>
          <a:xfrm>
            <a:off x="3040984" y="3681059"/>
            <a:ext cx="356164" cy="355815"/>
            <a:chOff x="3040984" y="3681059"/>
            <a:chExt cx="356164" cy="355815"/>
          </a:xfrm>
        </p:grpSpPr>
        <p:sp>
          <p:nvSpPr>
            <p:cNvPr id="9306" name="Google Shape;9306;p6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7" name="Google Shape;9307;p6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8" name="Google Shape;9308;p6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09" name="Google Shape;9309;p66"/>
          <p:cNvGrpSpPr/>
          <p:nvPr/>
        </p:nvGrpSpPr>
        <p:grpSpPr>
          <a:xfrm>
            <a:off x="3584280" y="3699191"/>
            <a:ext cx="358069" cy="317995"/>
            <a:chOff x="3584280" y="3699191"/>
            <a:chExt cx="358069" cy="317995"/>
          </a:xfrm>
        </p:grpSpPr>
        <p:sp>
          <p:nvSpPr>
            <p:cNvPr id="9310" name="Google Shape;9310;p6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1" name="Google Shape;9311;p6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2" name="Google Shape;9312;p6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3" name="Google Shape;9313;p6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14" name="Google Shape;9314;p66"/>
          <p:cNvGrpSpPr/>
          <p:nvPr/>
        </p:nvGrpSpPr>
        <p:grpSpPr>
          <a:xfrm>
            <a:off x="4129482" y="3681059"/>
            <a:ext cx="355402" cy="354291"/>
            <a:chOff x="4129482" y="3681059"/>
            <a:chExt cx="355402" cy="354291"/>
          </a:xfrm>
        </p:grpSpPr>
        <p:sp>
          <p:nvSpPr>
            <p:cNvPr id="9315" name="Google Shape;9315;p6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6" name="Google Shape;9316;p6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7" name="Google Shape;9317;p6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8" name="Google Shape;9318;p6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19" name="Google Shape;9319;p66"/>
          <p:cNvGrpSpPr/>
          <p:nvPr/>
        </p:nvGrpSpPr>
        <p:grpSpPr>
          <a:xfrm>
            <a:off x="4673540" y="3680297"/>
            <a:ext cx="355434" cy="355815"/>
            <a:chOff x="4673540" y="3680297"/>
            <a:chExt cx="355434" cy="355815"/>
          </a:xfrm>
        </p:grpSpPr>
        <p:sp>
          <p:nvSpPr>
            <p:cNvPr id="9320" name="Google Shape;9320;p6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1" name="Google Shape;9321;p6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2" name="Google Shape;9322;p6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23" name="Google Shape;9323;p66"/>
          <p:cNvGrpSpPr/>
          <p:nvPr/>
        </p:nvGrpSpPr>
        <p:grpSpPr>
          <a:xfrm>
            <a:off x="5779408" y="3699191"/>
            <a:ext cx="317645" cy="318757"/>
            <a:chOff x="5779408" y="3699191"/>
            <a:chExt cx="317645" cy="318757"/>
          </a:xfrm>
        </p:grpSpPr>
        <p:sp>
          <p:nvSpPr>
            <p:cNvPr id="9324" name="Google Shape;9324;p6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5" name="Google Shape;9325;p6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326" name="Google Shape;9326;p66"/>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327" name="Google Shape;9327;p66"/>
          <p:cNvGrpSpPr/>
          <p:nvPr/>
        </p:nvGrpSpPr>
        <p:grpSpPr>
          <a:xfrm>
            <a:off x="7390435" y="3680868"/>
            <a:ext cx="372073" cy="355243"/>
            <a:chOff x="7390435" y="3680868"/>
            <a:chExt cx="372073" cy="355243"/>
          </a:xfrm>
        </p:grpSpPr>
        <p:sp>
          <p:nvSpPr>
            <p:cNvPr id="9328" name="Google Shape;9328;p6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9" name="Google Shape;9329;p6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0" name="Google Shape;9330;p6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1" name="Google Shape;9331;p6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2" name="Google Shape;9332;p6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3" name="Google Shape;9333;p6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34" name="Google Shape;9334;p66"/>
          <p:cNvGrpSpPr/>
          <p:nvPr/>
        </p:nvGrpSpPr>
        <p:grpSpPr>
          <a:xfrm>
            <a:off x="1421638" y="4125629"/>
            <a:ext cx="374709" cy="374010"/>
            <a:chOff x="1421638" y="4125629"/>
            <a:chExt cx="374709" cy="374010"/>
          </a:xfrm>
        </p:grpSpPr>
        <p:sp>
          <p:nvSpPr>
            <p:cNvPr id="9335" name="Google Shape;9335;p6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6" name="Google Shape;9336;p6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37" name="Google Shape;9337;p66"/>
          <p:cNvGrpSpPr/>
          <p:nvPr/>
        </p:nvGrpSpPr>
        <p:grpSpPr>
          <a:xfrm>
            <a:off x="1973254" y="4156304"/>
            <a:ext cx="357720" cy="342192"/>
            <a:chOff x="1973254" y="4156304"/>
            <a:chExt cx="357720" cy="342192"/>
          </a:xfrm>
        </p:grpSpPr>
        <p:sp>
          <p:nvSpPr>
            <p:cNvPr id="9338" name="Google Shape;9338;p6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9" name="Google Shape;9339;p6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0" name="Google Shape;9340;p6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1" name="Google Shape;9341;p6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2" name="Google Shape;9342;p6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3" name="Google Shape;9343;p6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44" name="Google Shape;9344;p66"/>
          <p:cNvGrpSpPr/>
          <p:nvPr/>
        </p:nvGrpSpPr>
        <p:grpSpPr>
          <a:xfrm>
            <a:off x="2523759" y="4135505"/>
            <a:ext cx="341049" cy="340318"/>
            <a:chOff x="2523759" y="4135505"/>
            <a:chExt cx="341049" cy="340318"/>
          </a:xfrm>
        </p:grpSpPr>
        <p:sp>
          <p:nvSpPr>
            <p:cNvPr id="9345" name="Google Shape;9345;p6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6" name="Google Shape;9346;p6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47" name="Google Shape;9347;p66"/>
          <p:cNvGrpSpPr/>
          <p:nvPr/>
        </p:nvGrpSpPr>
        <p:grpSpPr>
          <a:xfrm>
            <a:off x="3040603" y="4130360"/>
            <a:ext cx="392079" cy="350353"/>
            <a:chOff x="3040603" y="4130360"/>
            <a:chExt cx="392079" cy="350353"/>
          </a:xfrm>
        </p:grpSpPr>
        <p:sp>
          <p:nvSpPr>
            <p:cNvPr id="9348" name="Google Shape;9348;p6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9" name="Google Shape;9349;p6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0" name="Google Shape;9350;p6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1" name="Google Shape;9351;p6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2" name="Google Shape;9352;p6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3" name="Google Shape;9353;p6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4" name="Google Shape;9354;p6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5" name="Google Shape;9355;p6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6" name="Google Shape;9356;p6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7" name="Google Shape;9357;p6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58" name="Google Shape;9358;p66"/>
          <p:cNvGrpSpPr/>
          <p:nvPr/>
        </p:nvGrpSpPr>
        <p:grpSpPr>
          <a:xfrm>
            <a:off x="3662144" y="4135505"/>
            <a:ext cx="232955" cy="340318"/>
            <a:chOff x="3662144" y="4135505"/>
            <a:chExt cx="232955" cy="340318"/>
          </a:xfrm>
        </p:grpSpPr>
        <p:sp>
          <p:nvSpPr>
            <p:cNvPr id="9359" name="Google Shape;9359;p6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0" name="Google Shape;9360;p6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1" name="Google Shape;9361;p6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2" name="Google Shape;9362;p6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63" name="Google Shape;9363;p66"/>
          <p:cNvGrpSpPr/>
          <p:nvPr/>
        </p:nvGrpSpPr>
        <p:grpSpPr>
          <a:xfrm>
            <a:off x="4149138" y="4121151"/>
            <a:ext cx="344065" cy="368644"/>
            <a:chOff x="4149138" y="4121151"/>
            <a:chExt cx="344065" cy="368644"/>
          </a:xfrm>
        </p:grpSpPr>
        <p:sp>
          <p:nvSpPr>
            <p:cNvPr id="9364" name="Google Shape;9364;p6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5" name="Google Shape;9365;p6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6" name="Google Shape;9366;p6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7" name="Google Shape;9367;p6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8" name="Google Shape;9368;p6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9" name="Google Shape;9369;p6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0" name="Google Shape;9370;p6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1" name="Google Shape;9371;p6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2" name="Google Shape;9372;p6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3" name="Google Shape;9373;p6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4" name="Google Shape;9374;p6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5" name="Google Shape;9375;p6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376" name="Google Shape;9376;p66"/>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377" name="Google Shape;9377;p66"/>
          <p:cNvGrpSpPr/>
          <p:nvPr/>
        </p:nvGrpSpPr>
        <p:grpSpPr>
          <a:xfrm>
            <a:off x="5206262" y="4174817"/>
            <a:ext cx="397763" cy="262804"/>
            <a:chOff x="5206262" y="4174817"/>
            <a:chExt cx="397763" cy="262804"/>
          </a:xfrm>
        </p:grpSpPr>
        <p:sp>
          <p:nvSpPr>
            <p:cNvPr id="9378" name="Google Shape;9378;p6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9" name="Google Shape;9379;p6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0" name="Google Shape;9380;p6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1" name="Google Shape;9381;p6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2" name="Google Shape;9382;p6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3" name="Google Shape;9383;p6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4" name="Google Shape;9384;p6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85" name="Google Shape;9385;p66"/>
          <p:cNvGrpSpPr/>
          <p:nvPr/>
        </p:nvGrpSpPr>
        <p:grpSpPr>
          <a:xfrm>
            <a:off x="5727616" y="4204699"/>
            <a:ext cx="440505" cy="290018"/>
            <a:chOff x="5727616" y="4204699"/>
            <a:chExt cx="440505" cy="290018"/>
          </a:xfrm>
        </p:grpSpPr>
        <p:sp>
          <p:nvSpPr>
            <p:cNvPr id="9386" name="Google Shape;9386;p6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7" name="Google Shape;9387;p6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8" name="Google Shape;9388;p6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9" name="Google Shape;9389;p6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0" name="Google Shape;9390;p6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1" name="Google Shape;9391;p6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2" name="Google Shape;9392;p6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3" name="Google Shape;9393;p6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94" name="Google Shape;9394;p66"/>
          <p:cNvGrpSpPr/>
          <p:nvPr/>
        </p:nvGrpSpPr>
        <p:grpSpPr>
          <a:xfrm>
            <a:off x="6410063" y="4135124"/>
            <a:ext cx="159950" cy="364516"/>
            <a:chOff x="6410063" y="4135124"/>
            <a:chExt cx="159950" cy="364516"/>
          </a:xfrm>
        </p:grpSpPr>
        <p:sp>
          <p:nvSpPr>
            <p:cNvPr id="9395" name="Google Shape;9395;p6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6" name="Google Shape;9396;p6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7" name="Google Shape;9397;p6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8" name="Google Shape;9398;p6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99" name="Google Shape;9399;p66"/>
          <p:cNvGrpSpPr/>
          <p:nvPr/>
        </p:nvGrpSpPr>
        <p:grpSpPr>
          <a:xfrm>
            <a:off x="6924652" y="4135505"/>
            <a:ext cx="214378" cy="364135"/>
            <a:chOff x="6924652" y="4135505"/>
            <a:chExt cx="214378" cy="364135"/>
          </a:xfrm>
        </p:grpSpPr>
        <p:sp>
          <p:nvSpPr>
            <p:cNvPr id="9400" name="Google Shape;9400;p6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1" name="Google Shape;9401;p6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2" name="Google Shape;9402;p6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3" name="Google Shape;9403;p6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04" name="Google Shape;9404;p66"/>
          <p:cNvGrpSpPr/>
          <p:nvPr/>
        </p:nvGrpSpPr>
        <p:grpSpPr>
          <a:xfrm>
            <a:off x="7384751" y="4147984"/>
            <a:ext cx="380012" cy="351274"/>
            <a:chOff x="7384751" y="4147984"/>
            <a:chExt cx="380012" cy="351274"/>
          </a:xfrm>
        </p:grpSpPr>
        <p:sp>
          <p:nvSpPr>
            <p:cNvPr id="9405" name="Google Shape;9405;p6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6" name="Google Shape;9406;p6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7" name="Google Shape;9407;p6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8" name="Google Shape;9408;p6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9" name="Google Shape;9409;p6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9413" name="Shape 9413"/>
        <p:cNvGrpSpPr/>
        <p:nvPr/>
      </p:nvGrpSpPr>
      <p:grpSpPr>
        <a:xfrm>
          <a:off x="0" y="0"/>
          <a:ext cx="0" cy="0"/>
          <a:chOff x="0" y="0"/>
          <a:chExt cx="0" cy="0"/>
        </a:xfrm>
      </p:grpSpPr>
      <p:sp>
        <p:nvSpPr>
          <p:cNvPr id="9414" name="Google Shape;9414;p67"/>
          <p:cNvSpPr txBox="1"/>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Educational I</a:t>
            </a:r>
            <a:r>
              <a:rPr lang="en-GB">
                <a:solidFill>
                  <a:srgbClr val="FFFFFF"/>
                </a:solidFill>
                <a:latin typeface="Arial" panose="020B0604020202020204"/>
                <a:ea typeface="Arial" panose="020B0604020202020204"/>
                <a:cs typeface="Arial" panose="020B0604020202020204"/>
                <a:sym typeface="Arial" panose="020B0604020202020204"/>
              </a:rPr>
              <a:t>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9415" name="Google Shape;9415;p67"/>
          <p:cNvSpPr txBox="1"/>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Medical Icons</a:t>
            </a: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9416" name="Google Shape;9416;p67"/>
          <p:cNvGrpSpPr/>
          <p:nvPr/>
        </p:nvGrpSpPr>
        <p:grpSpPr>
          <a:xfrm>
            <a:off x="1989449" y="4282269"/>
            <a:ext cx="374774" cy="346073"/>
            <a:chOff x="1989449" y="4282269"/>
            <a:chExt cx="374774" cy="346073"/>
          </a:xfrm>
        </p:grpSpPr>
        <p:sp>
          <p:nvSpPr>
            <p:cNvPr id="9417" name="Google Shape;9417;p6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8" name="Google Shape;9418;p6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9" name="Google Shape;9419;p6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0" name="Google Shape;9420;p6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1" name="Google Shape;9421;p6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22" name="Google Shape;9422;p67"/>
          <p:cNvGrpSpPr/>
          <p:nvPr/>
        </p:nvGrpSpPr>
        <p:grpSpPr>
          <a:xfrm>
            <a:off x="2487439" y="4280740"/>
            <a:ext cx="198775" cy="348972"/>
            <a:chOff x="2487439" y="4280740"/>
            <a:chExt cx="198775" cy="348972"/>
          </a:xfrm>
        </p:grpSpPr>
        <p:sp>
          <p:nvSpPr>
            <p:cNvPr id="9423" name="Google Shape;9423;p6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4" name="Google Shape;9424;p6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5" name="Google Shape;9425;p6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6" name="Google Shape;9426;p6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27" name="Google Shape;9427;p67"/>
          <p:cNvGrpSpPr/>
          <p:nvPr/>
        </p:nvGrpSpPr>
        <p:grpSpPr>
          <a:xfrm>
            <a:off x="2810958" y="4273923"/>
            <a:ext cx="353145" cy="361873"/>
            <a:chOff x="2810958" y="4273923"/>
            <a:chExt cx="353145" cy="361873"/>
          </a:xfrm>
        </p:grpSpPr>
        <p:sp>
          <p:nvSpPr>
            <p:cNvPr id="9428" name="Google Shape;9428;p6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9" name="Google Shape;9429;p6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0" name="Google Shape;9430;p6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1" name="Google Shape;9431;p6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2" name="Google Shape;9432;p6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3" name="Google Shape;9433;p6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4" name="Google Shape;9434;p6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35" name="Google Shape;9435;p67"/>
          <p:cNvGrpSpPr/>
          <p:nvPr/>
        </p:nvGrpSpPr>
        <p:grpSpPr>
          <a:xfrm>
            <a:off x="6275635" y="4282651"/>
            <a:ext cx="209383" cy="366778"/>
            <a:chOff x="6275635" y="4282651"/>
            <a:chExt cx="209383" cy="366778"/>
          </a:xfrm>
        </p:grpSpPr>
        <p:sp>
          <p:nvSpPr>
            <p:cNvPr id="9436" name="Google Shape;9436;p6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7" name="Google Shape;9437;p6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38" name="Google Shape;9438;p67"/>
          <p:cNvGrpSpPr/>
          <p:nvPr/>
        </p:nvGrpSpPr>
        <p:grpSpPr>
          <a:xfrm>
            <a:off x="6701186" y="4283033"/>
            <a:ext cx="280292" cy="366396"/>
            <a:chOff x="6701186" y="4283033"/>
            <a:chExt cx="280292" cy="366396"/>
          </a:xfrm>
        </p:grpSpPr>
        <p:sp>
          <p:nvSpPr>
            <p:cNvPr id="9439" name="Google Shape;9439;p6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0" name="Google Shape;9440;p6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41" name="Google Shape;9441;p67"/>
          <p:cNvGrpSpPr/>
          <p:nvPr/>
        </p:nvGrpSpPr>
        <p:grpSpPr>
          <a:xfrm>
            <a:off x="2609571" y="3824958"/>
            <a:ext cx="373627" cy="347347"/>
            <a:chOff x="2609571" y="3824958"/>
            <a:chExt cx="373627" cy="347347"/>
          </a:xfrm>
        </p:grpSpPr>
        <p:sp>
          <p:nvSpPr>
            <p:cNvPr id="9442" name="Google Shape;9442;p6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3" name="Google Shape;9443;p6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444" name="Google Shape;9444;p67"/>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445" name="Google Shape;9445;p67"/>
          <p:cNvGrpSpPr/>
          <p:nvPr/>
        </p:nvGrpSpPr>
        <p:grpSpPr>
          <a:xfrm>
            <a:off x="916127" y="3807056"/>
            <a:ext cx="221902" cy="380795"/>
            <a:chOff x="916127" y="3807056"/>
            <a:chExt cx="221902" cy="380795"/>
          </a:xfrm>
        </p:grpSpPr>
        <p:sp>
          <p:nvSpPr>
            <p:cNvPr id="9446" name="Google Shape;9446;p6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7" name="Google Shape;9447;p6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8" name="Google Shape;9448;p6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9" name="Google Shape;9449;p6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450" name="Google Shape;9450;p67"/>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1" name="Google Shape;9451;p67"/>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452" name="Google Shape;9452;p67"/>
          <p:cNvGrpSpPr/>
          <p:nvPr/>
        </p:nvGrpSpPr>
        <p:grpSpPr>
          <a:xfrm>
            <a:off x="3513010" y="3816134"/>
            <a:ext cx="362223" cy="361108"/>
            <a:chOff x="3513010" y="3816134"/>
            <a:chExt cx="362223" cy="361108"/>
          </a:xfrm>
        </p:grpSpPr>
        <p:sp>
          <p:nvSpPr>
            <p:cNvPr id="9453" name="Google Shape;9453;p6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4" name="Google Shape;9454;p6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5" name="Google Shape;9455;p6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6" name="Google Shape;9456;p6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57" name="Google Shape;9457;p67"/>
          <p:cNvGrpSpPr/>
          <p:nvPr/>
        </p:nvGrpSpPr>
        <p:grpSpPr>
          <a:xfrm>
            <a:off x="3950316" y="3820307"/>
            <a:ext cx="369805" cy="353782"/>
            <a:chOff x="3950316" y="3820307"/>
            <a:chExt cx="369805" cy="353782"/>
          </a:xfrm>
        </p:grpSpPr>
        <p:sp>
          <p:nvSpPr>
            <p:cNvPr id="9458" name="Google Shape;9458;p6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9" name="Google Shape;9459;p6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0" name="Google Shape;9460;p6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1" name="Google Shape;9461;p6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62" name="Google Shape;9462;p67"/>
          <p:cNvGrpSpPr/>
          <p:nvPr/>
        </p:nvGrpSpPr>
        <p:grpSpPr>
          <a:xfrm>
            <a:off x="1761909" y="3811961"/>
            <a:ext cx="307974" cy="371716"/>
            <a:chOff x="1761909" y="3811961"/>
            <a:chExt cx="307974" cy="371716"/>
          </a:xfrm>
        </p:grpSpPr>
        <p:sp>
          <p:nvSpPr>
            <p:cNvPr id="9463" name="Google Shape;9463;p6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4" name="Google Shape;9464;p6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5" name="Google Shape;9465;p6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6" name="Google Shape;9466;p6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7" name="Google Shape;9467;p6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8" name="Google Shape;9468;p6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9" name="Google Shape;9469;p6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0" name="Google Shape;9470;p6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1" name="Google Shape;9471;p6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2" name="Google Shape;9472;p6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73" name="Google Shape;9473;p67"/>
          <p:cNvGrpSpPr/>
          <p:nvPr/>
        </p:nvGrpSpPr>
        <p:grpSpPr>
          <a:xfrm>
            <a:off x="5373342" y="3808935"/>
            <a:ext cx="231395" cy="353145"/>
            <a:chOff x="5373342" y="3808935"/>
            <a:chExt cx="231395" cy="353145"/>
          </a:xfrm>
        </p:grpSpPr>
        <p:sp>
          <p:nvSpPr>
            <p:cNvPr id="9474" name="Google Shape;9474;p6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5" name="Google Shape;9475;p6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6" name="Google Shape;9476;p6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7" name="Google Shape;9477;p6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8" name="Google Shape;9478;p6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9" name="Google Shape;9479;p6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0" name="Google Shape;9480;p6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1" name="Google Shape;9481;p6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2" name="Google Shape;9482;p6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483" name="Google Shape;9483;p67"/>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484" name="Google Shape;9484;p67"/>
          <p:cNvGrpSpPr/>
          <p:nvPr/>
        </p:nvGrpSpPr>
        <p:grpSpPr>
          <a:xfrm>
            <a:off x="5833775" y="3809445"/>
            <a:ext cx="235185" cy="352253"/>
            <a:chOff x="5833775" y="3809445"/>
            <a:chExt cx="235185" cy="352253"/>
          </a:xfrm>
        </p:grpSpPr>
        <p:sp>
          <p:nvSpPr>
            <p:cNvPr id="9485" name="Google Shape;9485;p6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6" name="Google Shape;9486;p6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7" name="Google Shape;9487;p6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88" name="Google Shape;9488;p67"/>
          <p:cNvGrpSpPr/>
          <p:nvPr/>
        </p:nvGrpSpPr>
        <p:grpSpPr>
          <a:xfrm>
            <a:off x="4942472" y="3809318"/>
            <a:ext cx="238976" cy="352762"/>
            <a:chOff x="4942472" y="3809318"/>
            <a:chExt cx="238976" cy="352762"/>
          </a:xfrm>
        </p:grpSpPr>
        <p:sp>
          <p:nvSpPr>
            <p:cNvPr id="9489" name="Google Shape;9489;p6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0" name="Google Shape;9490;p6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1" name="Google Shape;9491;p6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2" name="Google Shape;9492;p6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3" name="Google Shape;9493;p6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4" name="Google Shape;9494;p6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5" name="Google Shape;9495;p6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96" name="Google Shape;9496;p67"/>
          <p:cNvGrpSpPr/>
          <p:nvPr/>
        </p:nvGrpSpPr>
        <p:grpSpPr>
          <a:xfrm>
            <a:off x="6266525" y="3807788"/>
            <a:ext cx="260223" cy="353527"/>
            <a:chOff x="6266525" y="3807788"/>
            <a:chExt cx="260223" cy="353527"/>
          </a:xfrm>
        </p:grpSpPr>
        <p:sp>
          <p:nvSpPr>
            <p:cNvPr id="9497" name="Google Shape;9497;p6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8" name="Google Shape;9498;p6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9" name="Google Shape;9499;p6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0" name="Google Shape;9500;p6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501" name="Google Shape;9501;p67"/>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502" name="Google Shape;9502;p67"/>
          <p:cNvGrpSpPr/>
          <p:nvPr/>
        </p:nvGrpSpPr>
        <p:grpSpPr>
          <a:xfrm>
            <a:off x="7184363" y="3809604"/>
            <a:ext cx="202184" cy="352762"/>
            <a:chOff x="7184363" y="3809604"/>
            <a:chExt cx="202184" cy="352762"/>
          </a:xfrm>
        </p:grpSpPr>
        <p:sp>
          <p:nvSpPr>
            <p:cNvPr id="9503" name="Google Shape;9503;p6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4" name="Google Shape;9504;p6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05" name="Google Shape;9505;p67"/>
          <p:cNvGrpSpPr/>
          <p:nvPr/>
        </p:nvGrpSpPr>
        <p:grpSpPr>
          <a:xfrm>
            <a:off x="7571624" y="3808935"/>
            <a:ext cx="292047" cy="352762"/>
            <a:chOff x="7571624" y="3808935"/>
            <a:chExt cx="292047" cy="352762"/>
          </a:xfrm>
        </p:grpSpPr>
        <p:sp>
          <p:nvSpPr>
            <p:cNvPr id="9506" name="Google Shape;9506;p6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7" name="Google Shape;9507;p6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8" name="Google Shape;9508;p6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9" name="Google Shape;9509;p6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0" name="Google Shape;9510;p6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1" name="Google Shape;9511;p6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12" name="Google Shape;9512;p67"/>
          <p:cNvGrpSpPr/>
          <p:nvPr/>
        </p:nvGrpSpPr>
        <p:grpSpPr>
          <a:xfrm>
            <a:off x="2174559" y="3356116"/>
            <a:ext cx="364135" cy="359930"/>
            <a:chOff x="2174559" y="3356116"/>
            <a:chExt cx="364135" cy="359930"/>
          </a:xfrm>
        </p:grpSpPr>
        <p:sp>
          <p:nvSpPr>
            <p:cNvPr id="9513" name="Google Shape;9513;p6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4" name="Google Shape;9514;p6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15" name="Google Shape;9515;p67"/>
          <p:cNvGrpSpPr/>
          <p:nvPr/>
        </p:nvGrpSpPr>
        <p:grpSpPr>
          <a:xfrm>
            <a:off x="1731934" y="3355639"/>
            <a:ext cx="368371" cy="361554"/>
            <a:chOff x="1731934" y="3355639"/>
            <a:chExt cx="368371" cy="361554"/>
          </a:xfrm>
        </p:grpSpPr>
        <p:sp>
          <p:nvSpPr>
            <p:cNvPr id="9516" name="Google Shape;9516;p6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7" name="Google Shape;9517;p6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18" name="Google Shape;9518;p67"/>
          <p:cNvGrpSpPr/>
          <p:nvPr/>
        </p:nvGrpSpPr>
        <p:grpSpPr>
          <a:xfrm>
            <a:off x="3990517" y="3354173"/>
            <a:ext cx="279559" cy="363402"/>
            <a:chOff x="3990517" y="3354173"/>
            <a:chExt cx="279559" cy="363402"/>
          </a:xfrm>
        </p:grpSpPr>
        <p:sp>
          <p:nvSpPr>
            <p:cNvPr id="9519" name="Google Shape;9519;p6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0" name="Google Shape;9520;p6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1" name="Google Shape;9521;p6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22" name="Google Shape;9522;p67"/>
          <p:cNvGrpSpPr/>
          <p:nvPr/>
        </p:nvGrpSpPr>
        <p:grpSpPr>
          <a:xfrm>
            <a:off x="3497847" y="3417374"/>
            <a:ext cx="379680" cy="237606"/>
            <a:chOff x="3497847" y="3417374"/>
            <a:chExt cx="379680" cy="237606"/>
          </a:xfrm>
        </p:grpSpPr>
        <p:sp>
          <p:nvSpPr>
            <p:cNvPr id="9523" name="Google Shape;9523;p6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4" name="Google Shape;9524;p6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5" name="Google Shape;9525;p6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6" name="Google Shape;9526;p6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27" name="Google Shape;9527;p67"/>
          <p:cNvGrpSpPr/>
          <p:nvPr/>
        </p:nvGrpSpPr>
        <p:grpSpPr>
          <a:xfrm>
            <a:off x="2612597" y="3367075"/>
            <a:ext cx="376271" cy="337982"/>
            <a:chOff x="2612597" y="3367075"/>
            <a:chExt cx="376271" cy="337982"/>
          </a:xfrm>
        </p:grpSpPr>
        <p:sp>
          <p:nvSpPr>
            <p:cNvPr id="9528" name="Google Shape;9528;p6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9" name="Google Shape;9529;p6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30" name="Google Shape;9530;p67"/>
          <p:cNvGrpSpPr/>
          <p:nvPr/>
        </p:nvGrpSpPr>
        <p:grpSpPr>
          <a:xfrm>
            <a:off x="3071914" y="3364431"/>
            <a:ext cx="343652" cy="342505"/>
            <a:chOff x="3071914" y="3364431"/>
            <a:chExt cx="343652" cy="342505"/>
          </a:xfrm>
        </p:grpSpPr>
        <p:sp>
          <p:nvSpPr>
            <p:cNvPr id="9531" name="Google Shape;9531;p6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2" name="Google Shape;9532;p6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3" name="Google Shape;9533;p6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4" name="Google Shape;9534;p6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5" name="Google Shape;9535;p6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36" name="Google Shape;9536;p67"/>
          <p:cNvGrpSpPr/>
          <p:nvPr/>
        </p:nvGrpSpPr>
        <p:grpSpPr>
          <a:xfrm>
            <a:off x="897141" y="3359875"/>
            <a:ext cx="257962" cy="352762"/>
            <a:chOff x="897141" y="3359875"/>
            <a:chExt cx="257962" cy="352762"/>
          </a:xfrm>
        </p:grpSpPr>
        <p:sp>
          <p:nvSpPr>
            <p:cNvPr id="9537" name="Google Shape;9537;p6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8" name="Google Shape;9538;p6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9" name="Google Shape;9539;p6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0" name="Google Shape;9540;p6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1" name="Google Shape;9541;p6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2" name="Google Shape;9542;p6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3" name="Google Shape;9543;p6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4" name="Google Shape;9544;p6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45" name="Google Shape;9545;p67"/>
          <p:cNvGrpSpPr/>
          <p:nvPr/>
        </p:nvGrpSpPr>
        <p:grpSpPr>
          <a:xfrm>
            <a:off x="1333682" y="3344330"/>
            <a:ext cx="271213" cy="383088"/>
            <a:chOff x="1333682" y="3344330"/>
            <a:chExt cx="271213" cy="383088"/>
          </a:xfrm>
        </p:grpSpPr>
        <p:sp>
          <p:nvSpPr>
            <p:cNvPr id="9546" name="Google Shape;9546;p6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7" name="Google Shape;9547;p6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8" name="Google Shape;9548;p6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9" name="Google Shape;9549;p6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0" name="Google Shape;9550;p6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1" name="Google Shape;9551;p6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2" name="Google Shape;9552;p6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3" name="Google Shape;9553;p6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4" name="Google Shape;9554;p6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5" name="Google Shape;9555;p6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6" name="Google Shape;9556;p6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57" name="Google Shape;9557;p67"/>
          <p:cNvGrpSpPr/>
          <p:nvPr/>
        </p:nvGrpSpPr>
        <p:grpSpPr>
          <a:xfrm>
            <a:off x="6664394" y="3346974"/>
            <a:ext cx="353113" cy="351998"/>
            <a:chOff x="6664394" y="3346974"/>
            <a:chExt cx="353113" cy="351998"/>
          </a:xfrm>
        </p:grpSpPr>
        <p:sp>
          <p:nvSpPr>
            <p:cNvPr id="9558" name="Google Shape;9558;p6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9" name="Google Shape;9559;p6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0" name="Google Shape;9560;p6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1" name="Google Shape;9561;p6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2" name="Google Shape;9562;p6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63" name="Google Shape;9563;p67"/>
          <p:cNvGrpSpPr/>
          <p:nvPr/>
        </p:nvGrpSpPr>
        <p:grpSpPr>
          <a:xfrm>
            <a:off x="849741" y="1959307"/>
            <a:ext cx="399398" cy="375443"/>
            <a:chOff x="849741" y="1959307"/>
            <a:chExt cx="399398" cy="375443"/>
          </a:xfrm>
        </p:grpSpPr>
        <p:sp>
          <p:nvSpPr>
            <p:cNvPr id="9564" name="Google Shape;9564;p6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5" name="Google Shape;9565;p6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66" name="Google Shape;9566;p67"/>
          <p:cNvGrpSpPr/>
          <p:nvPr/>
        </p:nvGrpSpPr>
        <p:grpSpPr>
          <a:xfrm>
            <a:off x="1284212" y="1963766"/>
            <a:ext cx="379489" cy="366046"/>
            <a:chOff x="1284212" y="1963766"/>
            <a:chExt cx="379489" cy="366046"/>
          </a:xfrm>
        </p:grpSpPr>
        <p:sp>
          <p:nvSpPr>
            <p:cNvPr id="9567" name="Google Shape;9567;p6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8" name="Google Shape;9568;p6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69" name="Google Shape;9569;p67"/>
          <p:cNvGrpSpPr/>
          <p:nvPr/>
        </p:nvGrpSpPr>
        <p:grpSpPr>
          <a:xfrm>
            <a:off x="3037766" y="1969564"/>
            <a:ext cx="370219" cy="354928"/>
            <a:chOff x="3037766" y="1969564"/>
            <a:chExt cx="370219" cy="354928"/>
          </a:xfrm>
        </p:grpSpPr>
        <p:sp>
          <p:nvSpPr>
            <p:cNvPr id="9570" name="Google Shape;9570;p6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1" name="Google Shape;9571;p6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2" name="Google Shape;9572;p6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3" name="Google Shape;9573;p6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74" name="Google Shape;9574;p67"/>
          <p:cNvGrpSpPr/>
          <p:nvPr/>
        </p:nvGrpSpPr>
        <p:grpSpPr>
          <a:xfrm>
            <a:off x="3982553" y="1971730"/>
            <a:ext cx="304566" cy="350501"/>
            <a:chOff x="3982553" y="1971730"/>
            <a:chExt cx="304566" cy="350501"/>
          </a:xfrm>
        </p:grpSpPr>
        <p:sp>
          <p:nvSpPr>
            <p:cNvPr id="9575" name="Google Shape;9575;p6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6" name="Google Shape;9576;p6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77" name="Google Shape;9577;p67"/>
          <p:cNvGrpSpPr/>
          <p:nvPr/>
        </p:nvGrpSpPr>
        <p:grpSpPr>
          <a:xfrm>
            <a:off x="2567841" y="1994124"/>
            <a:ext cx="399812" cy="306477"/>
            <a:chOff x="2567841" y="1994124"/>
            <a:chExt cx="399812" cy="306477"/>
          </a:xfrm>
        </p:grpSpPr>
        <p:sp>
          <p:nvSpPr>
            <p:cNvPr id="9578" name="Google Shape;9578;p6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9" name="Google Shape;9579;p6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0" name="Google Shape;9580;p6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1" name="Google Shape;9581;p67"/>
          <p:cNvGrpSpPr/>
          <p:nvPr/>
        </p:nvGrpSpPr>
        <p:grpSpPr>
          <a:xfrm>
            <a:off x="2212084" y="1960358"/>
            <a:ext cx="324698" cy="372863"/>
            <a:chOff x="2212084" y="1960358"/>
            <a:chExt cx="324698" cy="372863"/>
          </a:xfrm>
        </p:grpSpPr>
        <p:sp>
          <p:nvSpPr>
            <p:cNvPr id="9582" name="Google Shape;9582;p6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3" name="Google Shape;9583;p6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4" name="Google Shape;9584;p6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5" name="Google Shape;9585;p67"/>
          <p:cNvGrpSpPr/>
          <p:nvPr/>
        </p:nvGrpSpPr>
        <p:grpSpPr>
          <a:xfrm>
            <a:off x="1805901" y="1960358"/>
            <a:ext cx="284847" cy="373627"/>
            <a:chOff x="1805901" y="1960358"/>
            <a:chExt cx="284847" cy="373627"/>
          </a:xfrm>
        </p:grpSpPr>
        <p:sp>
          <p:nvSpPr>
            <p:cNvPr id="9586" name="Google Shape;9586;p6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7" name="Google Shape;9587;p6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588" name="Google Shape;9588;p67"/>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9" name="Google Shape;9589;p67"/>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0" name="Google Shape;9590;p67"/>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591" name="Google Shape;9591;p67"/>
          <p:cNvGrpSpPr/>
          <p:nvPr/>
        </p:nvGrpSpPr>
        <p:grpSpPr>
          <a:xfrm>
            <a:off x="6656812" y="2029388"/>
            <a:ext cx="368690" cy="245793"/>
            <a:chOff x="6656812" y="2029388"/>
            <a:chExt cx="368690" cy="245793"/>
          </a:xfrm>
        </p:grpSpPr>
        <p:sp>
          <p:nvSpPr>
            <p:cNvPr id="9592" name="Google Shape;9592;p6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3" name="Google Shape;9593;p6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4" name="Google Shape;9594;p6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5" name="Google Shape;9595;p6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6" name="Google Shape;9596;p6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7" name="Google Shape;9597;p6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8" name="Google Shape;9598;p6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9" name="Google Shape;9599;p6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0" name="Google Shape;9600;p6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1" name="Google Shape;9601;p6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02" name="Google Shape;9602;p67"/>
          <p:cNvGrpSpPr/>
          <p:nvPr/>
        </p:nvGrpSpPr>
        <p:grpSpPr>
          <a:xfrm>
            <a:off x="4869651" y="2012218"/>
            <a:ext cx="376654" cy="281566"/>
            <a:chOff x="4869651" y="2012218"/>
            <a:chExt cx="376654" cy="281566"/>
          </a:xfrm>
        </p:grpSpPr>
        <p:sp>
          <p:nvSpPr>
            <p:cNvPr id="9603" name="Google Shape;9603;p6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4" name="Google Shape;9604;p6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5" name="Google Shape;9605;p6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6" name="Google Shape;9606;p6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07" name="Google Shape;9607;p67"/>
          <p:cNvGrpSpPr/>
          <p:nvPr/>
        </p:nvGrpSpPr>
        <p:grpSpPr>
          <a:xfrm>
            <a:off x="5306224" y="2012313"/>
            <a:ext cx="367925" cy="281694"/>
            <a:chOff x="5306224" y="2012313"/>
            <a:chExt cx="367925" cy="281694"/>
          </a:xfrm>
        </p:grpSpPr>
        <p:sp>
          <p:nvSpPr>
            <p:cNvPr id="9608" name="Google Shape;9608;p6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9" name="Google Shape;9609;p6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10" name="Google Shape;9610;p67"/>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11" name="Google Shape;9611;p67"/>
          <p:cNvGrpSpPr/>
          <p:nvPr/>
        </p:nvGrpSpPr>
        <p:grpSpPr>
          <a:xfrm>
            <a:off x="6195998" y="1983102"/>
            <a:ext cx="368308" cy="338746"/>
            <a:chOff x="6195998" y="1983102"/>
            <a:chExt cx="368308" cy="338746"/>
          </a:xfrm>
        </p:grpSpPr>
        <p:sp>
          <p:nvSpPr>
            <p:cNvPr id="9612" name="Google Shape;9612;p6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3" name="Google Shape;9613;p6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4" name="Google Shape;9614;p6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15" name="Google Shape;9615;p67"/>
          <p:cNvGrpSpPr/>
          <p:nvPr/>
        </p:nvGrpSpPr>
        <p:grpSpPr>
          <a:xfrm>
            <a:off x="7542031" y="2011835"/>
            <a:ext cx="369072" cy="280037"/>
            <a:chOff x="7542031" y="2011835"/>
            <a:chExt cx="369072" cy="280037"/>
          </a:xfrm>
        </p:grpSpPr>
        <p:sp>
          <p:nvSpPr>
            <p:cNvPr id="9616" name="Google Shape;9616;p6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7" name="Google Shape;9617;p6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8" name="Google Shape;9618;p6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9" name="Google Shape;9619;p6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0" name="Google Shape;9620;p6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1" name="Google Shape;9621;p6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2" name="Google Shape;9622;p6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3" name="Google Shape;9623;p6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4" name="Google Shape;9624;p6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25" name="Google Shape;9625;p67"/>
          <p:cNvGrpSpPr/>
          <p:nvPr/>
        </p:nvGrpSpPr>
        <p:grpSpPr>
          <a:xfrm>
            <a:off x="8010427" y="3348503"/>
            <a:ext cx="278795" cy="351615"/>
            <a:chOff x="8010427" y="3348503"/>
            <a:chExt cx="278795" cy="351615"/>
          </a:xfrm>
        </p:grpSpPr>
        <p:sp>
          <p:nvSpPr>
            <p:cNvPr id="9626" name="Google Shape;9626;p6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7" name="Google Shape;9627;p6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8" name="Google Shape;9628;p6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9" name="Google Shape;9629;p6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30" name="Google Shape;9630;p67"/>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31" name="Google Shape;9631;p67"/>
          <p:cNvGrpSpPr/>
          <p:nvPr/>
        </p:nvGrpSpPr>
        <p:grpSpPr>
          <a:xfrm>
            <a:off x="7141900" y="3349204"/>
            <a:ext cx="281057" cy="351010"/>
            <a:chOff x="7141900" y="3349204"/>
            <a:chExt cx="281057" cy="351010"/>
          </a:xfrm>
        </p:grpSpPr>
        <p:sp>
          <p:nvSpPr>
            <p:cNvPr id="9632" name="Google Shape;9632;p6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3" name="Google Shape;9633;p6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4" name="Google Shape;9634;p6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35" name="Google Shape;9635;p67"/>
          <p:cNvGrpSpPr/>
          <p:nvPr/>
        </p:nvGrpSpPr>
        <p:grpSpPr>
          <a:xfrm>
            <a:off x="5314188" y="3350032"/>
            <a:ext cx="363752" cy="353113"/>
            <a:chOff x="5314188" y="3350032"/>
            <a:chExt cx="363752" cy="353113"/>
          </a:xfrm>
        </p:grpSpPr>
        <p:sp>
          <p:nvSpPr>
            <p:cNvPr id="9636" name="Google Shape;9636;p6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7" name="Google Shape;9637;p6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38" name="Google Shape;9638;p67"/>
          <p:cNvGrpSpPr/>
          <p:nvPr/>
        </p:nvGrpSpPr>
        <p:grpSpPr>
          <a:xfrm>
            <a:off x="6203579" y="3348981"/>
            <a:ext cx="351615" cy="350373"/>
            <a:chOff x="6203579" y="3348981"/>
            <a:chExt cx="351615" cy="350373"/>
          </a:xfrm>
        </p:grpSpPr>
        <p:sp>
          <p:nvSpPr>
            <p:cNvPr id="9639" name="Google Shape;9639;p6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0" name="Google Shape;9640;p6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1" name="Google Shape;9641;p6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2" name="Google Shape;9642;p6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3" name="Google Shape;9643;p6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44" name="Google Shape;9644;p67"/>
          <p:cNvGrpSpPr/>
          <p:nvPr/>
        </p:nvGrpSpPr>
        <p:grpSpPr>
          <a:xfrm>
            <a:off x="5829984" y="3350032"/>
            <a:ext cx="220755" cy="352348"/>
            <a:chOff x="5829984" y="3350032"/>
            <a:chExt cx="220755" cy="352348"/>
          </a:xfrm>
        </p:grpSpPr>
        <p:sp>
          <p:nvSpPr>
            <p:cNvPr id="9645" name="Google Shape;9645;p6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6" name="Google Shape;9646;p6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7" name="Google Shape;9647;p6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8" name="Google Shape;9648;p6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49" name="Google Shape;9649;p67"/>
          <p:cNvGrpSpPr/>
          <p:nvPr/>
        </p:nvGrpSpPr>
        <p:grpSpPr>
          <a:xfrm>
            <a:off x="4882170" y="3349841"/>
            <a:ext cx="358464" cy="352316"/>
            <a:chOff x="4882170" y="3349841"/>
            <a:chExt cx="358464" cy="352316"/>
          </a:xfrm>
        </p:grpSpPr>
        <p:sp>
          <p:nvSpPr>
            <p:cNvPr id="9650" name="Google Shape;9650;p6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1" name="Google Shape;9651;p6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52" name="Google Shape;9652;p67"/>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3" name="Google Shape;9653;p67"/>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54" name="Google Shape;9654;p67"/>
          <p:cNvGrpSpPr/>
          <p:nvPr/>
        </p:nvGrpSpPr>
        <p:grpSpPr>
          <a:xfrm>
            <a:off x="3044965" y="2435220"/>
            <a:ext cx="400194" cy="324316"/>
            <a:chOff x="3044965" y="2435220"/>
            <a:chExt cx="400194" cy="324316"/>
          </a:xfrm>
        </p:grpSpPr>
        <p:sp>
          <p:nvSpPr>
            <p:cNvPr id="9655" name="Google Shape;9655;p6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6" name="Google Shape;9656;p6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7" name="Google Shape;9657;p6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58" name="Google Shape;9658;p67"/>
          <p:cNvGrpSpPr/>
          <p:nvPr/>
        </p:nvGrpSpPr>
        <p:grpSpPr>
          <a:xfrm>
            <a:off x="4878379" y="2473892"/>
            <a:ext cx="367161" cy="287523"/>
            <a:chOff x="4878379" y="2473892"/>
            <a:chExt cx="367161" cy="287523"/>
          </a:xfrm>
        </p:grpSpPr>
        <p:sp>
          <p:nvSpPr>
            <p:cNvPr id="9659" name="Google Shape;9659;p6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0" name="Google Shape;9660;p6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1" name="Google Shape;9661;p6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2" name="Google Shape;9662;p6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3" name="Google Shape;9663;p6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64" name="Google Shape;9664;p67"/>
          <p:cNvGrpSpPr/>
          <p:nvPr/>
        </p:nvGrpSpPr>
        <p:grpSpPr>
          <a:xfrm>
            <a:off x="1325719" y="2887689"/>
            <a:ext cx="290581" cy="372481"/>
            <a:chOff x="1325719" y="2887689"/>
            <a:chExt cx="290581" cy="372481"/>
          </a:xfrm>
        </p:grpSpPr>
        <p:sp>
          <p:nvSpPr>
            <p:cNvPr id="9665" name="Google Shape;9665;p6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6" name="Google Shape;9666;p6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67" name="Google Shape;9667;p67"/>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68" name="Google Shape;9668;p67"/>
          <p:cNvGrpSpPr/>
          <p:nvPr/>
        </p:nvGrpSpPr>
        <p:grpSpPr>
          <a:xfrm>
            <a:off x="3510335" y="2892499"/>
            <a:ext cx="360726" cy="361204"/>
            <a:chOff x="3510335" y="2892499"/>
            <a:chExt cx="360726" cy="361204"/>
          </a:xfrm>
        </p:grpSpPr>
        <p:sp>
          <p:nvSpPr>
            <p:cNvPr id="9669" name="Google Shape;9669;p6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0" name="Google Shape;9670;p6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1" name="Google Shape;9671;p6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2" name="Google Shape;9672;p6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3" name="Google Shape;9673;p6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74" name="Google Shape;9674;p67"/>
          <p:cNvGrpSpPr/>
          <p:nvPr/>
        </p:nvGrpSpPr>
        <p:grpSpPr>
          <a:xfrm>
            <a:off x="3086313" y="2877049"/>
            <a:ext cx="320143" cy="392581"/>
            <a:chOff x="3086313" y="2877049"/>
            <a:chExt cx="320143" cy="392581"/>
          </a:xfrm>
        </p:grpSpPr>
        <p:sp>
          <p:nvSpPr>
            <p:cNvPr id="9675" name="Google Shape;9675;p6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6" name="Google Shape;9676;p6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7" name="Google Shape;9677;p6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8" name="Google Shape;9678;p6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9" name="Google Shape;9679;p6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0" name="Google Shape;9680;p6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1" name="Google Shape;9681;p6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2" name="Google Shape;9682;p6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3" name="Google Shape;9683;p6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4" name="Google Shape;9684;p6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5" name="Google Shape;9685;p6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6" name="Google Shape;9686;p6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87" name="Google Shape;9687;p67"/>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88" name="Google Shape;9688;p67"/>
          <p:cNvGrpSpPr/>
          <p:nvPr/>
        </p:nvGrpSpPr>
        <p:grpSpPr>
          <a:xfrm>
            <a:off x="861113" y="2885746"/>
            <a:ext cx="333809" cy="373277"/>
            <a:chOff x="861113" y="2885746"/>
            <a:chExt cx="333809" cy="373277"/>
          </a:xfrm>
        </p:grpSpPr>
        <p:sp>
          <p:nvSpPr>
            <p:cNvPr id="9689" name="Google Shape;9689;p6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0" name="Google Shape;9690;p6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1" name="Google Shape;9691;p6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92" name="Google Shape;9692;p67"/>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3" name="Google Shape;9693;p67"/>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94" name="Google Shape;9694;p67"/>
          <p:cNvGrpSpPr/>
          <p:nvPr/>
        </p:nvGrpSpPr>
        <p:grpSpPr>
          <a:xfrm>
            <a:off x="1297654" y="1504481"/>
            <a:ext cx="349354" cy="362223"/>
            <a:chOff x="1297654" y="1504481"/>
            <a:chExt cx="349354" cy="362223"/>
          </a:xfrm>
        </p:grpSpPr>
        <p:sp>
          <p:nvSpPr>
            <p:cNvPr id="9695" name="Google Shape;9695;p6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6" name="Google Shape;9696;p6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7" name="Google Shape;9697;p6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98" name="Google Shape;9698;p67"/>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99" name="Google Shape;9699;p67"/>
          <p:cNvGrpSpPr/>
          <p:nvPr/>
        </p:nvGrpSpPr>
        <p:grpSpPr>
          <a:xfrm>
            <a:off x="852385" y="1510916"/>
            <a:ext cx="353145" cy="351998"/>
            <a:chOff x="852385" y="1510916"/>
            <a:chExt cx="353145" cy="351998"/>
          </a:xfrm>
        </p:grpSpPr>
        <p:sp>
          <p:nvSpPr>
            <p:cNvPr id="9700" name="Google Shape;9700;p6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1" name="Google Shape;9701;p6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2" name="Google Shape;9702;p6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03" name="Google Shape;9703;p67"/>
          <p:cNvGrpSpPr/>
          <p:nvPr/>
        </p:nvGrpSpPr>
        <p:grpSpPr>
          <a:xfrm>
            <a:off x="1745217" y="1515471"/>
            <a:ext cx="343269" cy="342505"/>
            <a:chOff x="1745217" y="1515471"/>
            <a:chExt cx="343269" cy="342505"/>
          </a:xfrm>
        </p:grpSpPr>
        <p:sp>
          <p:nvSpPr>
            <p:cNvPr id="9704" name="Google Shape;9704;p6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5" name="Google Shape;9705;p6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6" name="Google Shape;9706;p6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7" name="Google Shape;9707;p6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08" name="Google Shape;9708;p67"/>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09" name="Google Shape;9709;p67"/>
          <p:cNvGrpSpPr/>
          <p:nvPr/>
        </p:nvGrpSpPr>
        <p:grpSpPr>
          <a:xfrm>
            <a:off x="3042703" y="1529137"/>
            <a:ext cx="411535" cy="315587"/>
            <a:chOff x="3042703" y="1529137"/>
            <a:chExt cx="411535" cy="315587"/>
          </a:xfrm>
        </p:grpSpPr>
        <p:sp>
          <p:nvSpPr>
            <p:cNvPr id="9710" name="Google Shape;9710;p6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1" name="Google Shape;9711;p6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2" name="Google Shape;9712;p6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3" name="Google Shape;9713;p6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4" name="Google Shape;9714;p6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5" name="Google Shape;9715;p6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6" name="Google Shape;9716;p6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7" name="Google Shape;9717;p6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8" name="Google Shape;9718;p6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9" name="Google Shape;9719;p6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20" name="Google Shape;9720;p67"/>
          <p:cNvGrpSpPr/>
          <p:nvPr/>
        </p:nvGrpSpPr>
        <p:grpSpPr>
          <a:xfrm>
            <a:off x="2629289" y="1544682"/>
            <a:ext cx="350501" cy="284497"/>
            <a:chOff x="2629289" y="1544682"/>
            <a:chExt cx="350501" cy="284497"/>
          </a:xfrm>
        </p:grpSpPr>
        <p:sp>
          <p:nvSpPr>
            <p:cNvPr id="9721" name="Google Shape;9721;p6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2" name="Google Shape;9722;p6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3" name="Google Shape;9723;p6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4" name="Google Shape;9724;p6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5" name="Google Shape;9725;p6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26" name="Google Shape;9726;p67"/>
          <p:cNvGrpSpPr/>
          <p:nvPr/>
        </p:nvGrpSpPr>
        <p:grpSpPr>
          <a:xfrm>
            <a:off x="5305077" y="1502633"/>
            <a:ext cx="367893" cy="365218"/>
            <a:chOff x="5305077" y="1502633"/>
            <a:chExt cx="367893" cy="365218"/>
          </a:xfrm>
        </p:grpSpPr>
        <p:sp>
          <p:nvSpPr>
            <p:cNvPr id="9727" name="Google Shape;9727;p6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8" name="Google Shape;9728;p6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29" name="Google Shape;9729;p67"/>
          <p:cNvGrpSpPr/>
          <p:nvPr/>
        </p:nvGrpSpPr>
        <p:grpSpPr>
          <a:xfrm>
            <a:off x="7100170" y="1500117"/>
            <a:ext cx="368308" cy="367033"/>
            <a:chOff x="7100170" y="1500117"/>
            <a:chExt cx="368308" cy="367033"/>
          </a:xfrm>
        </p:grpSpPr>
        <p:sp>
          <p:nvSpPr>
            <p:cNvPr id="9730" name="Google Shape;9730;p6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1" name="Google Shape;9731;p6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2" name="Google Shape;9732;p6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3" name="Google Shape;9733;p6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4" name="Google Shape;9734;p6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5" name="Google Shape;9735;p6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6" name="Google Shape;9736;p6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7" name="Google Shape;9737;p6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8" name="Google Shape;9738;p6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9" name="Google Shape;9739;p6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0" name="Google Shape;9740;p6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1" name="Google Shape;9741;p6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2" name="Google Shape;9742;p6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43" name="Google Shape;9743;p67"/>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44" name="Google Shape;9744;p67"/>
          <p:cNvGrpSpPr/>
          <p:nvPr/>
        </p:nvGrpSpPr>
        <p:grpSpPr>
          <a:xfrm>
            <a:off x="6649231" y="1500021"/>
            <a:ext cx="390287" cy="367065"/>
            <a:chOff x="6649231" y="1500021"/>
            <a:chExt cx="390287" cy="367065"/>
          </a:xfrm>
        </p:grpSpPr>
        <p:sp>
          <p:nvSpPr>
            <p:cNvPr id="9745" name="Google Shape;9745;p6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6" name="Google Shape;9746;p6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7" name="Google Shape;9747;p6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8" name="Google Shape;9748;p6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9" name="Google Shape;9749;p6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0" name="Google Shape;9750;p6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1" name="Google Shape;9751;p6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2" name="Google Shape;9752;p6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3" name="Google Shape;9753;p6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4" name="Google Shape;9754;p6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5" name="Google Shape;9755;p6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6" name="Google Shape;9756;p6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57" name="Google Shape;9757;p67"/>
          <p:cNvGrpSpPr/>
          <p:nvPr/>
        </p:nvGrpSpPr>
        <p:grpSpPr>
          <a:xfrm>
            <a:off x="5746938" y="1543503"/>
            <a:ext cx="387261" cy="280356"/>
            <a:chOff x="5746938" y="1543503"/>
            <a:chExt cx="387261" cy="280356"/>
          </a:xfrm>
        </p:grpSpPr>
        <p:sp>
          <p:nvSpPr>
            <p:cNvPr id="9758" name="Google Shape;9758;p6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9" name="Google Shape;9759;p6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60" name="Google Shape;9760;p67"/>
          <p:cNvGrpSpPr/>
          <p:nvPr/>
        </p:nvGrpSpPr>
        <p:grpSpPr>
          <a:xfrm>
            <a:off x="6196730" y="1525346"/>
            <a:ext cx="369072" cy="317467"/>
            <a:chOff x="6196730" y="1525346"/>
            <a:chExt cx="369072" cy="317467"/>
          </a:xfrm>
        </p:grpSpPr>
        <p:sp>
          <p:nvSpPr>
            <p:cNvPr id="9761" name="Google Shape;9761;p6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2" name="Google Shape;9762;p6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3" name="Google Shape;9763;p6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64" name="Google Shape;9764;p67"/>
          <p:cNvGrpSpPr/>
          <p:nvPr/>
        </p:nvGrpSpPr>
        <p:grpSpPr>
          <a:xfrm>
            <a:off x="4940592" y="1500690"/>
            <a:ext cx="246558" cy="367161"/>
            <a:chOff x="4940592" y="1500690"/>
            <a:chExt cx="246558" cy="367161"/>
          </a:xfrm>
        </p:grpSpPr>
        <p:sp>
          <p:nvSpPr>
            <p:cNvPr id="9765" name="Google Shape;9765;p6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6" name="Google Shape;9766;p6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7" name="Google Shape;9767;p6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8" name="Google Shape;9768;p6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69" name="Google Shape;9769;p67"/>
          <p:cNvGrpSpPr/>
          <p:nvPr/>
        </p:nvGrpSpPr>
        <p:grpSpPr>
          <a:xfrm>
            <a:off x="7964906" y="1499894"/>
            <a:ext cx="380858" cy="367575"/>
            <a:chOff x="7964906" y="1499894"/>
            <a:chExt cx="380858" cy="367575"/>
          </a:xfrm>
        </p:grpSpPr>
        <p:sp>
          <p:nvSpPr>
            <p:cNvPr id="9770" name="Google Shape;9770;p6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1" name="Google Shape;9771;p6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2" name="Google Shape;9772;p6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73" name="Google Shape;9773;p67"/>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74" name="Google Shape;9774;p67"/>
          <p:cNvGrpSpPr/>
          <p:nvPr/>
        </p:nvGrpSpPr>
        <p:grpSpPr>
          <a:xfrm>
            <a:off x="8007400" y="2902278"/>
            <a:ext cx="285230" cy="355597"/>
            <a:chOff x="8007400" y="2902278"/>
            <a:chExt cx="285230" cy="355597"/>
          </a:xfrm>
        </p:grpSpPr>
        <p:sp>
          <p:nvSpPr>
            <p:cNvPr id="9775" name="Google Shape;9775;p6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6" name="Google Shape;9776;p6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77" name="Google Shape;9777;p67"/>
          <p:cNvGrpSpPr/>
          <p:nvPr/>
        </p:nvGrpSpPr>
        <p:grpSpPr>
          <a:xfrm>
            <a:off x="6219124" y="2902788"/>
            <a:ext cx="318231" cy="355470"/>
            <a:chOff x="6219124" y="2902788"/>
            <a:chExt cx="318231" cy="355470"/>
          </a:xfrm>
        </p:grpSpPr>
        <p:sp>
          <p:nvSpPr>
            <p:cNvPr id="9778" name="Google Shape;9778;p6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9" name="Google Shape;9779;p6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0" name="Google Shape;9780;p6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81" name="Google Shape;9781;p67"/>
          <p:cNvGrpSpPr/>
          <p:nvPr/>
        </p:nvGrpSpPr>
        <p:grpSpPr>
          <a:xfrm>
            <a:off x="4969421" y="2902852"/>
            <a:ext cx="185109" cy="355406"/>
            <a:chOff x="4969421" y="2902852"/>
            <a:chExt cx="185109" cy="355406"/>
          </a:xfrm>
        </p:grpSpPr>
        <p:sp>
          <p:nvSpPr>
            <p:cNvPr id="9782" name="Google Shape;9782;p6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3" name="Google Shape;9783;p6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4" name="Google Shape;9784;p6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5" name="Google Shape;9785;p6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6" name="Google Shape;9786;p6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7" name="Google Shape;9787;p6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88" name="Google Shape;9788;p67"/>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9" name="Google Shape;9789;p67"/>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90" name="Google Shape;9790;p67"/>
          <p:cNvGrpSpPr/>
          <p:nvPr/>
        </p:nvGrpSpPr>
        <p:grpSpPr>
          <a:xfrm>
            <a:off x="6685259" y="2902852"/>
            <a:ext cx="311414" cy="355406"/>
            <a:chOff x="6685259" y="2902852"/>
            <a:chExt cx="311414" cy="355406"/>
          </a:xfrm>
        </p:grpSpPr>
        <p:sp>
          <p:nvSpPr>
            <p:cNvPr id="9791" name="Google Shape;9791;p6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2" name="Google Shape;9792;p6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3" name="Google Shape;9793;p6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94" name="Google Shape;9794;p67"/>
          <p:cNvGrpSpPr/>
          <p:nvPr/>
        </p:nvGrpSpPr>
        <p:grpSpPr>
          <a:xfrm>
            <a:off x="5309250" y="2903170"/>
            <a:ext cx="359579" cy="355852"/>
            <a:chOff x="5309250" y="2903170"/>
            <a:chExt cx="359579" cy="355852"/>
          </a:xfrm>
        </p:grpSpPr>
        <p:sp>
          <p:nvSpPr>
            <p:cNvPr id="9795" name="Google Shape;9795;p6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6" name="Google Shape;9796;p6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7" name="Google Shape;9797;p6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98" name="Google Shape;9798;p67"/>
          <p:cNvGrpSpPr/>
          <p:nvPr/>
        </p:nvGrpSpPr>
        <p:grpSpPr>
          <a:xfrm>
            <a:off x="2199565" y="2421172"/>
            <a:ext cx="312179" cy="353431"/>
            <a:chOff x="2199565" y="2421172"/>
            <a:chExt cx="312179" cy="353431"/>
          </a:xfrm>
        </p:grpSpPr>
        <p:sp>
          <p:nvSpPr>
            <p:cNvPr id="9799" name="Google Shape;9799;p6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0" name="Google Shape;9800;p6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01" name="Google Shape;9801;p67"/>
          <p:cNvGrpSpPr/>
          <p:nvPr/>
        </p:nvGrpSpPr>
        <p:grpSpPr>
          <a:xfrm>
            <a:off x="1750887" y="2425727"/>
            <a:ext cx="320143" cy="343269"/>
            <a:chOff x="1750887" y="2425727"/>
            <a:chExt cx="320143" cy="343269"/>
          </a:xfrm>
        </p:grpSpPr>
        <p:sp>
          <p:nvSpPr>
            <p:cNvPr id="9802" name="Google Shape;9802;p6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3" name="Google Shape;9803;p6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04" name="Google Shape;9804;p67"/>
          <p:cNvGrpSpPr/>
          <p:nvPr/>
        </p:nvGrpSpPr>
        <p:grpSpPr>
          <a:xfrm>
            <a:off x="1298037" y="2425727"/>
            <a:ext cx="338364" cy="342887"/>
            <a:chOff x="1298037" y="2425727"/>
            <a:chExt cx="338364" cy="342887"/>
          </a:xfrm>
        </p:grpSpPr>
        <p:sp>
          <p:nvSpPr>
            <p:cNvPr id="9805" name="Google Shape;9805;p6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6" name="Google Shape;9806;p6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7" name="Google Shape;9807;p6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8" name="Google Shape;9808;p6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809" name="Google Shape;9809;p67"/>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810" name="Google Shape;9810;p67"/>
          <p:cNvGrpSpPr/>
          <p:nvPr/>
        </p:nvGrpSpPr>
        <p:grpSpPr>
          <a:xfrm>
            <a:off x="3974207" y="2429009"/>
            <a:ext cx="320143" cy="338491"/>
            <a:chOff x="3974207" y="2429009"/>
            <a:chExt cx="320143" cy="338491"/>
          </a:xfrm>
        </p:grpSpPr>
        <p:sp>
          <p:nvSpPr>
            <p:cNvPr id="9811" name="Google Shape;9811;p6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2" name="Google Shape;9812;p6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13" name="Google Shape;9813;p67"/>
          <p:cNvGrpSpPr/>
          <p:nvPr/>
        </p:nvGrpSpPr>
        <p:grpSpPr>
          <a:xfrm>
            <a:off x="2623237" y="2431047"/>
            <a:ext cx="355024" cy="332630"/>
            <a:chOff x="2623237" y="2431047"/>
            <a:chExt cx="355024" cy="332630"/>
          </a:xfrm>
        </p:grpSpPr>
        <p:sp>
          <p:nvSpPr>
            <p:cNvPr id="9814" name="Google Shape;9814;p6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5" name="Google Shape;9815;p6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6" name="Google Shape;9816;p6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7" name="Google Shape;9817;p6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18" name="Google Shape;9818;p67"/>
          <p:cNvGrpSpPr/>
          <p:nvPr/>
        </p:nvGrpSpPr>
        <p:grpSpPr>
          <a:xfrm>
            <a:off x="6657194" y="2434073"/>
            <a:ext cx="375507" cy="367925"/>
            <a:chOff x="6657194" y="2434073"/>
            <a:chExt cx="375507" cy="367925"/>
          </a:xfrm>
        </p:grpSpPr>
        <p:sp>
          <p:nvSpPr>
            <p:cNvPr id="9819" name="Google Shape;9819;p6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0" name="Google Shape;9820;p6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1" name="Google Shape;9821;p6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22" name="Google Shape;9822;p67"/>
          <p:cNvGrpSpPr/>
          <p:nvPr/>
        </p:nvGrpSpPr>
        <p:grpSpPr>
          <a:xfrm>
            <a:off x="7101317" y="2441655"/>
            <a:ext cx="367925" cy="352380"/>
            <a:chOff x="7101317" y="2441655"/>
            <a:chExt cx="367925" cy="352380"/>
          </a:xfrm>
        </p:grpSpPr>
        <p:sp>
          <p:nvSpPr>
            <p:cNvPr id="9823" name="Google Shape;9823;p6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4" name="Google Shape;9824;p6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25" name="Google Shape;9825;p67"/>
          <p:cNvGrpSpPr/>
          <p:nvPr/>
        </p:nvGrpSpPr>
        <p:grpSpPr>
          <a:xfrm>
            <a:off x="5756399" y="2434456"/>
            <a:ext cx="367925" cy="367161"/>
            <a:chOff x="5756399" y="2434456"/>
            <a:chExt cx="367925" cy="367161"/>
          </a:xfrm>
        </p:grpSpPr>
        <p:sp>
          <p:nvSpPr>
            <p:cNvPr id="9826" name="Google Shape;9826;p6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7" name="Google Shape;9827;p6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8" name="Google Shape;9828;p6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9" name="Google Shape;9829;p6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0" name="Google Shape;9830;p6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1" name="Google Shape;9831;p6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2" name="Google Shape;9832;p6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833" name="Google Shape;9833;p67"/>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4" name="Google Shape;9834;p67"/>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835" name="Google Shape;9835;p67"/>
          <p:cNvGrpSpPr/>
          <p:nvPr/>
        </p:nvGrpSpPr>
        <p:grpSpPr>
          <a:xfrm>
            <a:off x="7964906" y="2434073"/>
            <a:ext cx="373627" cy="367925"/>
            <a:chOff x="7964906" y="2434073"/>
            <a:chExt cx="373627" cy="367925"/>
          </a:xfrm>
        </p:grpSpPr>
        <p:sp>
          <p:nvSpPr>
            <p:cNvPr id="9836" name="Google Shape;9836;p6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7" name="Google Shape;9837;p6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38" name="Google Shape;9838;p67"/>
          <p:cNvGrpSpPr/>
          <p:nvPr/>
        </p:nvGrpSpPr>
        <p:grpSpPr>
          <a:xfrm>
            <a:off x="6194086" y="2437737"/>
            <a:ext cx="369837" cy="360471"/>
            <a:chOff x="6194086" y="2437737"/>
            <a:chExt cx="369837" cy="360471"/>
          </a:xfrm>
        </p:grpSpPr>
        <p:sp>
          <p:nvSpPr>
            <p:cNvPr id="9839" name="Google Shape;9839;p6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0" name="Google Shape;9840;p6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203" name="Shape 203"/>
        <p:cNvGrpSpPr/>
        <p:nvPr/>
      </p:nvGrpSpPr>
      <p:grpSpPr>
        <a:xfrm>
          <a:off x="0" y="0"/>
          <a:ext cx="0" cy="0"/>
          <a:chOff x="0" y="0"/>
          <a:chExt cx="0" cy="0"/>
        </a:xfrm>
      </p:grpSpPr>
      <p:sp>
        <p:nvSpPr>
          <p:cNvPr id="6146" name="Rectangle 3"/>
          <p:cNvSpPr/>
          <p:nvPr/>
        </p:nvSpPr>
        <p:spPr>
          <a:xfrm>
            <a:off x="4443730" y="1974533"/>
            <a:ext cx="309880" cy="460375"/>
          </a:xfrm>
          <a:prstGeom prst="rect">
            <a:avLst/>
          </a:prstGeom>
          <a:noFill/>
          <a:ln w="9525">
            <a:noFill/>
          </a:ln>
        </p:spPr>
        <p:txBody>
          <a:bodyPr wrap="none" anchor="ctr">
            <a:spAutoFit/>
          </a:bodyPr>
          <a:p>
            <a:pPr algn="ctr" eaLnBrk="1" hangingPunct="1"/>
            <a:endParaRPr lang="vi-VN" altLang="en-US" sz="2400" dirty="0">
              <a:latin typeface="Arial" panose="020B0604020202020204" pitchFamily="34" charset="0"/>
            </a:endParaRPr>
          </a:p>
        </p:txBody>
      </p:sp>
      <p:graphicFrame>
        <p:nvGraphicFramePr>
          <p:cNvPr id="197636" name="Object 4"/>
          <p:cNvGraphicFramePr>
            <a:graphicFrameLocks noChangeAspect="1"/>
          </p:cNvGraphicFramePr>
          <p:nvPr/>
        </p:nvGraphicFramePr>
        <p:xfrm>
          <a:off x="619760" y="1364933"/>
          <a:ext cx="939800" cy="836612"/>
        </p:xfrm>
        <a:graphic>
          <a:graphicData uri="http://schemas.openxmlformats.org/presentationml/2006/ole">
            <mc:AlternateContent xmlns:mc="http://schemas.openxmlformats.org/markup-compatibility/2006">
              <mc:Choice xmlns:v="urn:schemas-microsoft-com:vml" Requires="v">
                <p:oleObj spid="_x0000_s3084" name="" r:id="rId1" imgW="431800" imgH="393700" progId="Equation.3">
                  <p:embed/>
                </p:oleObj>
              </mc:Choice>
              <mc:Fallback>
                <p:oleObj name="" r:id="rId1" imgW="431800" imgH="393700" progId="Equation.3">
                  <p:embed/>
                  <p:pic>
                    <p:nvPicPr>
                      <p:cNvPr id="0" name="Picture 3083"/>
                      <p:cNvPicPr/>
                      <p:nvPr/>
                    </p:nvPicPr>
                    <p:blipFill>
                      <a:blip r:embed="rId2"/>
                      <a:stretch>
                        <a:fillRect/>
                      </a:stretch>
                    </p:blipFill>
                    <p:spPr>
                      <a:xfrm>
                        <a:off x="619760" y="1364933"/>
                        <a:ext cx="939800" cy="836612"/>
                      </a:xfrm>
                      <a:prstGeom prst="rect">
                        <a:avLst/>
                      </a:prstGeom>
                      <a:noFill/>
                      <a:ln w="38100">
                        <a:noFill/>
                        <a:miter/>
                      </a:ln>
                    </p:spPr>
                  </p:pic>
                </p:oleObj>
              </mc:Fallback>
            </mc:AlternateContent>
          </a:graphicData>
        </a:graphic>
      </p:graphicFrame>
      <p:sp>
        <p:nvSpPr>
          <p:cNvPr id="6149" name="Rectangle 7"/>
          <p:cNvSpPr/>
          <p:nvPr/>
        </p:nvSpPr>
        <p:spPr>
          <a:xfrm>
            <a:off x="4455160" y="5813426"/>
            <a:ext cx="309880" cy="460375"/>
          </a:xfrm>
          <a:prstGeom prst="rect">
            <a:avLst/>
          </a:prstGeom>
          <a:noFill/>
          <a:ln w="9525">
            <a:noFill/>
          </a:ln>
        </p:spPr>
        <p:txBody>
          <a:bodyPr wrap="none" anchor="ctr">
            <a:spAutoFit/>
          </a:bodyPr>
          <a:p>
            <a:pPr algn="ctr" eaLnBrk="1" hangingPunct="1"/>
            <a:endParaRPr lang="vi-VN" altLang="en-US" sz="2400" dirty="0">
              <a:latin typeface="Arial" panose="020B0604020202020204" pitchFamily="34" charset="0"/>
            </a:endParaRPr>
          </a:p>
        </p:txBody>
      </p:sp>
      <p:sp>
        <p:nvSpPr>
          <p:cNvPr id="6150" name="Rectangle 8"/>
          <p:cNvSpPr/>
          <p:nvPr/>
        </p:nvSpPr>
        <p:spPr>
          <a:xfrm>
            <a:off x="0" y="5813426"/>
            <a:ext cx="309880" cy="460375"/>
          </a:xfrm>
          <a:prstGeom prst="rect">
            <a:avLst/>
          </a:prstGeom>
          <a:noFill/>
          <a:ln w="9525">
            <a:noFill/>
          </a:ln>
        </p:spPr>
        <p:txBody>
          <a:bodyPr wrap="none" anchor="ctr">
            <a:spAutoFit/>
          </a:bodyPr>
          <a:p>
            <a:pPr defTabSz="914400" eaLnBrk="1" hangingPunct="1">
              <a:tabLst>
                <a:tab pos="2952750" algn="l"/>
              </a:tabLst>
            </a:pPr>
            <a:endParaRPr lang="vi-VN" altLang="en-US" sz="2400" dirty="0">
              <a:latin typeface="Arial" panose="020B0604020202020204" pitchFamily="34" charset="0"/>
            </a:endParaRPr>
          </a:p>
        </p:txBody>
      </p:sp>
      <p:sp>
        <p:nvSpPr>
          <p:cNvPr id="6151" name="Rectangle 9"/>
          <p:cNvSpPr/>
          <p:nvPr/>
        </p:nvSpPr>
        <p:spPr>
          <a:xfrm>
            <a:off x="639445" y="2837816"/>
            <a:ext cx="309880" cy="460375"/>
          </a:xfrm>
          <a:prstGeom prst="rect">
            <a:avLst/>
          </a:prstGeom>
          <a:noFill/>
          <a:ln w="9525">
            <a:noFill/>
          </a:ln>
        </p:spPr>
        <p:txBody>
          <a:bodyPr wrap="none" anchor="ctr">
            <a:spAutoFit/>
          </a:bodyPr>
          <a:p>
            <a:pPr algn="ctr" eaLnBrk="1" hangingPunct="1"/>
            <a:endParaRPr lang="vi-VN" altLang="en-US" sz="2400" dirty="0">
              <a:latin typeface="Arial" panose="020B0604020202020204" pitchFamily="34" charset="0"/>
            </a:endParaRPr>
          </a:p>
        </p:txBody>
      </p:sp>
      <p:graphicFrame>
        <p:nvGraphicFramePr>
          <p:cNvPr id="197642" name="Object 10"/>
          <p:cNvGraphicFramePr>
            <a:graphicFrameLocks noChangeAspect="1"/>
          </p:cNvGraphicFramePr>
          <p:nvPr/>
        </p:nvGraphicFramePr>
        <p:xfrm>
          <a:off x="1537335" y="1364933"/>
          <a:ext cx="2519363" cy="836612"/>
        </p:xfrm>
        <a:graphic>
          <a:graphicData uri="http://schemas.openxmlformats.org/presentationml/2006/ole">
            <mc:AlternateContent xmlns:mc="http://schemas.openxmlformats.org/markup-compatibility/2006">
              <mc:Choice xmlns:v="urn:schemas-microsoft-com:vml" Requires="v">
                <p:oleObj spid="_x0000_s3079" name="" r:id="rId3" imgW="1155700" imgH="393700" progId="Equation.3">
                  <p:embed/>
                </p:oleObj>
              </mc:Choice>
              <mc:Fallback>
                <p:oleObj name="" r:id="rId3" imgW="1155700" imgH="393700" progId="Equation.3">
                  <p:embed/>
                  <p:pic>
                    <p:nvPicPr>
                      <p:cNvPr id="0" name="Picture 3078"/>
                      <p:cNvPicPr/>
                      <p:nvPr/>
                    </p:nvPicPr>
                    <p:blipFill>
                      <a:blip r:embed="rId4"/>
                      <a:stretch>
                        <a:fillRect/>
                      </a:stretch>
                    </p:blipFill>
                    <p:spPr>
                      <a:xfrm>
                        <a:off x="1537335" y="1364933"/>
                        <a:ext cx="2519363" cy="836612"/>
                      </a:xfrm>
                      <a:prstGeom prst="rect">
                        <a:avLst/>
                      </a:prstGeom>
                      <a:noFill/>
                      <a:ln w="38100">
                        <a:noFill/>
                        <a:miter/>
                      </a:ln>
                    </p:spPr>
                  </p:pic>
                </p:oleObj>
              </mc:Fallback>
            </mc:AlternateContent>
          </a:graphicData>
        </a:graphic>
      </p:graphicFrame>
      <p:sp>
        <p:nvSpPr>
          <p:cNvPr id="197647" name="Rectangle 15"/>
          <p:cNvSpPr/>
          <p:nvPr/>
        </p:nvSpPr>
        <p:spPr>
          <a:xfrm>
            <a:off x="546735" y="544513"/>
            <a:ext cx="1905000" cy="460375"/>
          </a:xfrm>
          <a:prstGeom prst="rect">
            <a:avLst/>
          </a:prstGeom>
          <a:noFill/>
          <a:ln w="9525">
            <a:noFill/>
          </a:ln>
        </p:spPr>
        <p:txBody>
          <a:bodyPr>
            <a:spAutoFit/>
          </a:bodyPr>
          <a:p>
            <a:r>
              <a:rPr lang="en-US" altLang="en-US" sz="2400" b="1" dirty="0">
                <a:solidFill>
                  <a:srgbClr val="3333CC"/>
                </a:solidFill>
                <a:latin typeface="Arial" panose="020B0604020202020204" pitchFamily="34" charset="0"/>
              </a:rPr>
              <a:t> </a:t>
            </a:r>
            <a:r>
              <a:rPr lang="en-US" altLang="en-US" sz="2400" b="1" u="sng" dirty="0">
                <a:solidFill>
                  <a:srgbClr val="3333CC"/>
                </a:solidFill>
                <a:latin typeface="Arial" panose="020B0604020202020204" pitchFamily="34" charset="0"/>
              </a:rPr>
              <a:t>Bài 1</a:t>
            </a:r>
            <a:r>
              <a:rPr lang="en-US" altLang="en-US" sz="2400" b="1" dirty="0">
                <a:solidFill>
                  <a:srgbClr val="3333CC"/>
                </a:solidFill>
                <a:latin typeface="Arial" panose="020B0604020202020204" pitchFamily="34" charset="0"/>
              </a:rPr>
              <a:t>: Tính</a:t>
            </a:r>
            <a:endParaRPr lang="en-US" altLang="en-US" sz="2400" dirty="0">
              <a:solidFill>
                <a:srgbClr val="3333CC"/>
              </a:solidFill>
              <a:latin typeface="Arial" panose="020B0604020202020204" pitchFamily="34" charset="0"/>
            </a:endParaRPr>
          </a:p>
        </p:txBody>
      </p:sp>
      <p:graphicFrame>
        <p:nvGraphicFramePr>
          <p:cNvPr id="197648" name="Object 16"/>
          <p:cNvGraphicFramePr>
            <a:graphicFrameLocks noChangeAspect="1"/>
          </p:cNvGraphicFramePr>
          <p:nvPr/>
        </p:nvGraphicFramePr>
        <p:xfrm>
          <a:off x="4701858" y="1366520"/>
          <a:ext cx="720725" cy="836613"/>
        </p:xfrm>
        <a:graphic>
          <a:graphicData uri="http://schemas.openxmlformats.org/presentationml/2006/ole">
            <mc:AlternateContent xmlns:mc="http://schemas.openxmlformats.org/markup-compatibility/2006">
              <mc:Choice xmlns:v="urn:schemas-microsoft-com:vml" Requires="v">
                <p:oleObj spid="_x0000_s3081" name="" r:id="rId5" imgW="330200" imgH="393700" progId="Equation.3">
                  <p:embed/>
                </p:oleObj>
              </mc:Choice>
              <mc:Fallback>
                <p:oleObj name="" r:id="rId5" imgW="330200" imgH="393700" progId="Equation.3">
                  <p:embed/>
                  <p:pic>
                    <p:nvPicPr>
                      <p:cNvPr id="0" name="Picture 3080"/>
                      <p:cNvPicPr/>
                      <p:nvPr/>
                    </p:nvPicPr>
                    <p:blipFill>
                      <a:blip r:embed="rId6"/>
                      <a:stretch>
                        <a:fillRect/>
                      </a:stretch>
                    </p:blipFill>
                    <p:spPr>
                      <a:xfrm>
                        <a:off x="4701858" y="1366520"/>
                        <a:ext cx="720725" cy="836613"/>
                      </a:xfrm>
                      <a:prstGeom prst="rect">
                        <a:avLst/>
                      </a:prstGeom>
                      <a:noFill/>
                      <a:ln w="38100">
                        <a:noFill/>
                        <a:miter/>
                      </a:ln>
                    </p:spPr>
                  </p:pic>
                </p:oleObj>
              </mc:Fallback>
            </mc:AlternateContent>
          </a:graphicData>
        </a:graphic>
      </p:graphicFrame>
      <p:graphicFrame>
        <p:nvGraphicFramePr>
          <p:cNvPr id="197650" name="Object 18"/>
          <p:cNvGraphicFramePr>
            <a:graphicFrameLocks noChangeAspect="1"/>
          </p:cNvGraphicFramePr>
          <p:nvPr/>
        </p:nvGraphicFramePr>
        <p:xfrm>
          <a:off x="5513070" y="1364933"/>
          <a:ext cx="3432175" cy="836612"/>
        </p:xfrm>
        <a:graphic>
          <a:graphicData uri="http://schemas.openxmlformats.org/presentationml/2006/ole">
            <mc:AlternateContent xmlns:mc="http://schemas.openxmlformats.org/markup-compatibility/2006">
              <mc:Choice xmlns:v="urn:schemas-microsoft-com:vml" Requires="v">
                <p:oleObj spid="_x0000_s3082" name="" r:id="rId7" imgW="1574800" imgH="393700" progId="Equation.3">
                  <p:embed/>
                </p:oleObj>
              </mc:Choice>
              <mc:Fallback>
                <p:oleObj name="" r:id="rId7" imgW="1574800" imgH="393700" progId="Equation.3">
                  <p:embed/>
                  <p:pic>
                    <p:nvPicPr>
                      <p:cNvPr id="0" name="Picture 3081"/>
                      <p:cNvPicPr/>
                      <p:nvPr/>
                    </p:nvPicPr>
                    <p:blipFill>
                      <a:blip r:embed="rId8"/>
                      <a:stretch>
                        <a:fillRect/>
                      </a:stretch>
                    </p:blipFill>
                    <p:spPr>
                      <a:xfrm>
                        <a:off x="5513070" y="1364933"/>
                        <a:ext cx="3432175" cy="836612"/>
                      </a:xfrm>
                      <a:prstGeom prst="rect">
                        <a:avLst/>
                      </a:prstGeom>
                      <a:noFill/>
                      <a:ln w="38100">
                        <a:noFill/>
                        <a:miter/>
                      </a:ln>
                    </p:spPr>
                  </p:pic>
                </p:oleObj>
              </mc:Fallback>
            </mc:AlternateContent>
          </a:graphicData>
        </a:graphic>
      </p:graphicFrame>
      <p:graphicFrame>
        <p:nvGraphicFramePr>
          <p:cNvPr id="197652" name="Object 20"/>
          <p:cNvGraphicFramePr>
            <a:graphicFrameLocks noChangeAspect="1"/>
          </p:cNvGraphicFramePr>
          <p:nvPr/>
        </p:nvGraphicFramePr>
        <p:xfrm>
          <a:off x="810260" y="2991803"/>
          <a:ext cx="717550" cy="836612"/>
        </p:xfrm>
        <a:graphic>
          <a:graphicData uri="http://schemas.openxmlformats.org/presentationml/2006/ole">
            <mc:AlternateContent xmlns:mc="http://schemas.openxmlformats.org/markup-compatibility/2006">
              <mc:Choice xmlns:v="urn:schemas-microsoft-com:vml" Requires="v">
                <p:oleObj spid="_x0000_s3076" name="" r:id="rId9" imgW="330200" imgH="393700" progId="Equation.3">
                  <p:embed/>
                </p:oleObj>
              </mc:Choice>
              <mc:Fallback>
                <p:oleObj name="" r:id="rId9" imgW="330200" imgH="393700" progId="Equation.3">
                  <p:embed/>
                  <p:pic>
                    <p:nvPicPr>
                      <p:cNvPr id="0" name="Picture 3075"/>
                      <p:cNvPicPr/>
                      <p:nvPr/>
                    </p:nvPicPr>
                    <p:blipFill>
                      <a:blip r:embed="rId10"/>
                      <a:stretch>
                        <a:fillRect/>
                      </a:stretch>
                    </p:blipFill>
                    <p:spPr>
                      <a:xfrm>
                        <a:off x="810260" y="2991803"/>
                        <a:ext cx="717550" cy="836612"/>
                      </a:xfrm>
                      <a:prstGeom prst="rect">
                        <a:avLst/>
                      </a:prstGeom>
                      <a:noFill/>
                      <a:ln w="38100">
                        <a:noFill/>
                        <a:miter/>
                      </a:ln>
                    </p:spPr>
                  </p:pic>
                </p:oleObj>
              </mc:Fallback>
            </mc:AlternateContent>
          </a:graphicData>
        </a:graphic>
      </p:graphicFrame>
      <p:graphicFrame>
        <p:nvGraphicFramePr>
          <p:cNvPr id="197653" name="Object 21"/>
          <p:cNvGraphicFramePr>
            <a:graphicFrameLocks noChangeAspect="1"/>
          </p:cNvGraphicFramePr>
          <p:nvPr/>
        </p:nvGraphicFramePr>
        <p:xfrm>
          <a:off x="1537335" y="2991803"/>
          <a:ext cx="2214563" cy="836612"/>
        </p:xfrm>
        <a:graphic>
          <a:graphicData uri="http://schemas.openxmlformats.org/presentationml/2006/ole">
            <mc:AlternateContent xmlns:mc="http://schemas.openxmlformats.org/markup-compatibility/2006">
              <mc:Choice xmlns:v="urn:schemas-microsoft-com:vml" Requires="v">
                <p:oleObj spid="_x0000_s3088" name="" r:id="rId11" imgW="1016000" imgH="393700" progId="Equation.3">
                  <p:embed/>
                </p:oleObj>
              </mc:Choice>
              <mc:Fallback>
                <p:oleObj name="" r:id="rId11" imgW="1016000" imgH="393700" progId="Equation.3">
                  <p:embed/>
                  <p:pic>
                    <p:nvPicPr>
                      <p:cNvPr id="0" name="Picture 3087"/>
                      <p:cNvPicPr/>
                      <p:nvPr/>
                    </p:nvPicPr>
                    <p:blipFill>
                      <a:blip r:embed="rId12"/>
                      <a:stretch>
                        <a:fillRect/>
                      </a:stretch>
                    </p:blipFill>
                    <p:spPr>
                      <a:xfrm>
                        <a:off x="1537335" y="2991803"/>
                        <a:ext cx="2214563" cy="836612"/>
                      </a:xfrm>
                      <a:prstGeom prst="rect">
                        <a:avLst/>
                      </a:prstGeom>
                      <a:noFill/>
                      <a:ln w="38100">
                        <a:noFill/>
                        <a:miter/>
                      </a:ln>
                    </p:spPr>
                  </p:pic>
                </p:oleObj>
              </mc:Fallback>
            </mc:AlternateContent>
          </a:graphicData>
        </a:graphic>
      </p:graphicFrame>
      <p:sp>
        <p:nvSpPr>
          <p:cNvPr id="197654" name="Text Box 22"/>
          <p:cNvSpPr txBox="1"/>
          <p:nvPr/>
        </p:nvSpPr>
        <p:spPr>
          <a:xfrm>
            <a:off x="276860" y="3144203"/>
            <a:ext cx="533400" cy="460375"/>
          </a:xfrm>
          <a:prstGeom prst="rect">
            <a:avLst/>
          </a:prstGeom>
          <a:noFill/>
          <a:ln w="9525">
            <a:noFill/>
          </a:ln>
        </p:spPr>
        <p:txBody>
          <a:bodyPr>
            <a:spAutoFit/>
          </a:bodyPr>
          <a:p>
            <a:pPr algn="ctr">
              <a:spcBef>
                <a:spcPct val="50000"/>
              </a:spcBef>
            </a:pPr>
            <a:r>
              <a:rPr lang="en-US" altLang="en-US" sz="2400" dirty="0">
                <a:latin typeface="Arial" panose="020B0604020202020204" pitchFamily="34" charset="0"/>
              </a:rPr>
              <a:t>b)</a:t>
            </a:r>
            <a:endParaRPr lang="en-US" altLang="en-US" sz="2400" dirty="0">
              <a:latin typeface="Arial" panose="020B0604020202020204" pitchFamily="34" charset="0"/>
            </a:endParaRPr>
          </a:p>
        </p:txBody>
      </p:sp>
      <p:graphicFrame>
        <p:nvGraphicFramePr>
          <p:cNvPr id="197655" name="Object 23"/>
          <p:cNvGraphicFramePr>
            <a:graphicFrameLocks noChangeAspect="1"/>
          </p:cNvGraphicFramePr>
          <p:nvPr/>
        </p:nvGraphicFramePr>
        <p:xfrm>
          <a:off x="4732655" y="2968308"/>
          <a:ext cx="665163" cy="836612"/>
        </p:xfrm>
        <a:graphic>
          <a:graphicData uri="http://schemas.openxmlformats.org/presentationml/2006/ole">
            <mc:AlternateContent xmlns:mc="http://schemas.openxmlformats.org/markup-compatibility/2006">
              <mc:Choice xmlns:v="urn:schemas-microsoft-com:vml" Requires="v">
                <p:oleObj spid="_x0000_s3086" name="" r:id="rId13" imgW="304800" imgH="393065" progId="Equation.3">
                  <p:embed/>
                </p:oleObj>
              </mc:Choice>
              <mc:Fallback>
                <p:oleObj name="" r:id="rId13" imgW="304800" imgH="393065" progId="Equation.3">
                  <p:embed/>
                  <p:pic>
                    <p:nvPicPr>
                      <p:cNvPr id="0" name="Picture 3085"/>
                      <p:cNvPicPr/>
                      <p:nvPr/>
                    </p:nvPicPr>
                    <p:blipFill>
                      <a:blip r:embed="rId14"/>
                      <a:stretch>
                        <a:fillRect/>
                      </a:stretch>
                    </p:blipFill>
                    <p:spPr>
                      <a:xfrm>
                        <a:off x="4732655" y="2968308"/>
                        <a:ext cx="665163" cy="836612"/>
                      </a:xfrm>
                      <a:prstGeom prst="rect">
                        <a:avLst/>
                      </a:prstGeom>
                      <a:noFill/>
                      <a:ln w="38100">
                        <a:noFill/>
                        <a:miter/>
                      </a:ln>
                    </p:spPr>
                  </p:pic>
                </p:oleObj>
              </mc:Fallback>
            </mc:AlternateContent>
          </a:graphicData>
        </a:graphic>
      </p:graphicFrame>
      <p:graphicFrame>
        <p:nvGraphicFramePr>
          <p:cNvPr id="197657" name="Object 25"/>
          <p:cNvGraphicFramePr>
            <a:graphicFrameLocks noChangeAspect="1"/>
          </p:cNvGraphicFramePr>
          <p:nvPr/>
        </p:nvGraphicFramePr>
        <p:xfrm>
          <a:off x="5526405" y="2966720"/>
          <a:ext cx="2989263" cy="836613"/>
        </p:xfrm>
        <a:graphic>
          <a:graphicData uri="http://schemas.openxmlformats.org/presentationml/2006/ole">
            <mc:AlternateContent xmlns:mc="http://schemas.openxmlformats.org/markup-compatibility/2006">
              <mc:Choice xmlns:v="urn:schemas-microsoft-com:vml" Requires="v">
                <p:oleObj spid="_x0000_s3085" name="" r:id="rId15" imgW="1371600" imgH="393700" progId="Equation.3">
                  <p:embed/>
                </p:oleObj>
              </mc:Choice>
              <mc:Fallback>
                <p:oleObj name="" r:id="rId15" imgW="1371600" imgH="393700" progId="Equation.3">
                  <p:embed/>
                  <p:pic>
                    <p:nvPicPr>
                      <p:cNvPr id="0" name="Picture 3084"/>
                      <p:cNvPicPr/>
                      <p:nvPr/>
                    </p:nvPicPr>
                    <p:blipFill>
                      <a:blip r:embed="rId16"/>
                      <a:stretch>
                        <a:fillRect/>
                      </a:stretch>
                    </p:blipFill>
                    <p:spPr>
                      <a:xfrm>
                        <a:off x="5526405" y="2966720"/>
                        <a:ext cx="2989263" cy="836613"/>
                      </a:xfrm>
                      <a:prstGeom prst="rect">
                        <a:avLst/>
                      </a:prstGeom>
                      <a:noFill/>
                      <a:ln w="38100">
                        <a:noFill/>
                        <a:miter/>
                      </a:ln>
                    </p:spPr>
                  </p:pic>
                </p:oleObj>
              </mc:Fallback>
            </mc:AlternateContent>
          </a:graphicData>
        </a:graphic>
      </p:graphicFrame>
      <p:sp>
        <p:nvSpPr>
          <p:cNvPr id="197661" name="Text Box 29"/>
          <p:cNvSpPr txBox="1"/>
          <p:nvPr/>
        </p:nvSpPr>
        <p:spPr>
          <a:xfrm>
            <a:off x="238760" y="1517333"/>
            <a:ext cx="533400" cy="460375"/>
          </a:xfrm>
          <a:prstGeom prst="rect">
            <a:avLst/>
          </a:prstGeom>
          <a:noFill/>
          <a:ln w="9525">
            <a:noFill/>
          </a:ln>
        </p:spPr>
        <p:txBody>
          <a:bodyPr>
            <a:spAutoFit/>
          </a:bodyPr>
          <a:p>
            <a:pPr algn="ctr">
              <a:spcBef>
                <a:spcPct val="50000"/>
              </a:spcBef>
            </a:pPr>
            <a:r>
              <a:rPr lang="en-US" altLang="en-US" sz="2400" dirty="0">
                <a:latin typeface="Arial" panose="020B0604020202020204" pitchFamily="34" charset="0"/>
              </a:rPr>
              <a:t>a)</a:t>
            </a:r>
            <a:endParaRPr lang="en-US" altLang="en-US" sz="2400" dirty="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97647"/>
                                        </p:tgtEl>
                                        <p:attrNameLst>
                                          <p:attrName>style.visibility</p:attrName>
                                        </p:attrNameLst>
                                      </p:cBhvr>
                                      <p:to>
                                        <p:strVal val="visible"/>
                                      </p:to>
                                    </p:set>
                                    <p:animEffect transition="in" filter="box(in)">
                                      <p:cBhvr>
                                        <p:cTn id="7" dur="500"/>
                                        <p:tgtEl>
                                          <p:spTgt spid="197647"/>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97661"/>
                                        </p:tgtEl>
                                        <p:attrNameLst>
                                          <p:attrName>style.visibility</p:attrName>
                                        </p:attrNameLst>
                                      </p:cBhvr>
                                      <p:to>
                                        <p:strVal val="visible"/>
                                      </p:to>
                                    </p:set>
                                    <p:animEffect transition="in" filter="box(in)">
                                      <p:cBhvr>
                                        <p:cTn id="12" dur="500"/>
                                        <p:tgtEl>
                                          <p:spTgt spid="197661"/>
                                        </p:tgtEl>
                                      </p:cBhvr>
                                    </p:animEffect>
                                  </p:childTnLst>
                                </p:cTn>
                              </p:par>
                              <p:par>
                                <p:cTn id="13" presetID="4" presetClass="entr" presetSubtype="16" fill="hold" nodeType="withEffect">
                                  <p:stCondLst>
                                    <p:cond delay="0"/>
                                  </p:stCondLst>
                                  <p:childTnLst>
                                    <p:set>
                                      <p:cBhvr>
                                        <p:cTn id="14" dur="1" fill="hold">
                                          <p:stCondLst>
                                            <p:cond delay="0"/>
                                          </p:stCondLst>
                                        </p:cTn>
                                        <p:tgtEl>
                                          <p:spTgt spid="197636"/>
                                        </p:tgtEl>
                                        <p:attrNameLst>
                                          <p:attrName>style.visibility</p:attrName>
                                        </p:attrNameLst>
                                      </p:cBhvr>
                                      <p:to>
                                        <p:strVal val="visible"/>
                                      </p:to>
                                    </p:set>
                                    <p:animEffect transition="in" filter="box(in)">
                                      <p:cBhvr>
                                        <p:cTn id="15" dur="500"/>
                                        <p:tgtEl>
                                          <p:spTgt spid="197636"/>
                                        </p:tgtEl>
                                      </p:cBhvr>
                                    </p:animEffect>
                                  </p:childTnLst>
                                </p:cTn>
                              </p:par>
                              <p:par>
                                <p:cTn id="16" presetID="4" presetClass="entr" presetSubtype="16" fill="hold" nodeType="withEffect">
                                  <p:stCondLst>
                                    <p:cond delay="0"/>
                                  </p:stCondLst>
                                  <p:childTnLst>
                                    <p:set>
                                      <p:cBhvr>
                                        <p:cTn id="17" dur="1" fill="hold">
                                          <p:stCondLst>
                                            <p:cond delay="0"/>
                                          </p:stCondLst>
                                        </p:cTn>
                                        <p:tgtEl>
                                          <p:spTgt spid="197648"/>
                                        </p:tgtEl>
                                        <p:attrNameLst>
                                          <p:attrName>style.visibility</p:attrName>
                                        </p:attrNameLst>
                                      </p:cBhvr>
                                      <p:to>
                                        <p:strVal val="visible"/>
                                      </p:to>
                                    </p:set>
                                    <p:animEffect transition="in" filter="box(in)">
                                      <p:cBhvr>
                                        <p:cTn id="18" dur="500"/>
                                        <p:tgtEl>
                                          <p:spTgt spid="197648"/>
                                        </p:tgtEl>
                                      </p:cBhvr>
                                    </p:animEffect>
                                  </p:childTnLst>
                                </p:cTn>
                              </p:par>
                            </p:childTnLst>
                          </p:cTn>
                        </p:par>
                      </p:childTnLst>
                    </p:cTn>
                  </p:par>
                  <p:par>
                    <p:cTn id="19" fill="hold">
                      <p:stCondLst>
                        <p:cond delay="indefinite"/>
                      </p:stCondLst>
                      <p:childTnLst>
                        <p:par>
                          <p:cTn id="20" fill="hold">
                            <p:stCondLst>
                              <p:cond delay="0"/>
                            </p:stCondLst>
                            <p:childTnLst>
                              <p:par>
                                <p:cTn id="21" presetID="4" presetClass="entr" presetSubtype="16" fill="hold" nodeType="clickEffect">
                                  <p:stCondLst>
                                    <p:cond delay="0"/>
                                  </p:stCondLst>
                                  <p:childTnLst>
                                    <p:set>
                                      <p:cBhvr>
                                        <p:cTn id="22" dur="1" fill="hold">
                                          <p:stCondLst>
                                            <p:cond delay="0"/>
                                          </p:stCondLst>
                                        </p:cTn>
                                        <p:tgtEl>
                                          <p:spTgt spid="197642"/>
                                        </p:tgtEl>
                                        <p:attrNameLst>
                                          <p:attrName>style.visibility</p:attrName>
                                        </p:attrNameLst>
                                      </p:cBhvr>
                                      <p:to>
                                        <p:strVal val="visible"/>
                                      </p:to>
                                    </p:set>
                                    <p:animEffect transition="in" filter="box(in)">
                                      <p:cBhvr>
                                        <p:cTn id="23" dur="500"/>
                                        <p:tgtEl>
                                          <p:spTgt spid="197642"/>
                                        </p:tgtEl>
                                      </p:cBhvr>
                                    </p:animEffect>
                                  </p:childTnLst>
                                </p:cTn>
                              </p:par>
                            </p:childTnLst>
                          </p:cTn>
                        </p:par>
                      </p:childTnLst>
                    </p:cTn>
                  </p:par>
                  <p:par>
                    <p:cTn id="24" fill="hold">
                      <p:stCondLst>
                        <p:cond delay="indefinite"/>
                      </p:stCondLst>
                      <p:childTnLst>
                        <p:par>
                          <p:cTn id="25" fill="hold">
                            <p:stCondLst>
                              <p:cond delay="0"/>
                            </p:stCondLst>
                            <p:childTnLst>
                              <p:par>
                                <p:cTn id="26" presetID="4" presetClass="entr" presetSubtype="16" fill="hold" nodeType="clickEffect">
                                  <p:stCondLst>
                                    <p:cond delay="0"/>
                                  </p:stCondLst>
                                  <p:childTnLst>
                                    <p:set>
                                      <p:cBhvr>
                                        <p:cTn id="27" dur="1" fill="hold">
                                          <p:stCondLst>
                                            <p:cond delay="0"/>
                                          </p:stCondLst>
                                        </p:cTn>
                                        <p:tgtEl>
                                          <p:spTgt spid="197650"/>
                                        </p:tgtEl>
                                        <p:attrNameLst>
                                          <p:attrName>style.visibility</p:attrName>
                                        </p:attrNameLst>
                                      </p:cBhvr>
                                      <p:to>
                                        <p:strVal val="visible"/>
                                      </p:to>
                                    </p:set>
                                    <p:animEffect transition="in" filter="box(in)">
                                      <p:cBhvr>
                                        <p:cTn id="28" dur="500"/>
                                        <p:tgtEl>
                                          <p:spTgt spid="197650"/>
                                        </p:tgtEl>
                                      </p:cBhvr>
                                    </p:animEffect>
                                  </p:childTnLst>
                                </p:cTn>
                              </p:par>
                            </p:childTnLst>
                          </p:cTn>
                        </p:par>
                      </p:childTnLst>
                    </p:cTn>
                  </p:par>
                  <p:par>
                    <p:cTn id="29" fill="hold">
                      <p:stCondLst>
                        <p:cond delay="indefinite"/>
                      </p:stCondLst>
                      <p:childTnLst>
                        <p:par>
                          <p:cTn id="30" fill="hold">
                            <p:stCondLst>
                              <p:cond delay="0"/>
                            </p:stCondLst>
                            <p:childTnLst>
                              <p:par>
                                <p:cTn id="31" presetID="4" presetClass="entr" presetSubtype="16" fill="hold" grpId="0" nodeType="clickEffect">
                                  <p:stCondLst>
                                    <p:cond delay="0"/>
                                  </p:stCondLst>
                                  <p:childTnLst>
                                    <p:set>
                                      <p:cBhvr>
                                        <p:cTn id="32" dur="1" fill="hold">
                                          <p:stCondLst>
                                            <p:cond delay="0"/>
                                          </p:stCondLst>
                                        </p:cTn>
                                        <p:tgtEl>
                                          <p:spTgt spid="197654"/>
                                        </p:tgtEl>
                                        <p:attrNameLst>
                                          <p:attrName>style.visibility</p:attrName>
                                        </p:attrNameLst>
                                      </p:cBhvr>
                                      <p:to>
                                        <p:strVal val="visible"/>
                                      </p:to>
                                    </p:set>
                                    <p:animEffect transition="in" filter="box(in)">
                                      <p:cBhvr>
                                        <p:cTn id="33" dur="500"/>
                                        <p:tgtEl>
                                          <p:spTgt spid="197654"/>
                                        </p:tgtEl>
                                      </p:cBhvr>
                                    </p:animEffect>
                                  </p:childTnLst>
                                </p:cTn>
                              </p:par>
                              <p:par>
                                <p:cTn id="34" presetID="4" presetClass="entr" presetSubtype="16" fill="hold" nodeType="withEffect">
                                  <p:stCondLst>
                                    <p:cond delay="0"/>
                                  </p:stCondLst>
                                  <p:childTnLst>
                                    <p:set>
                                      <p:cBhvr>
                                        <p:cTn id="35" dur="1" fill="hold">
                                          <p:stCondLst>
                                            <p:cond delay="0"/>
                                          </p:stCondLst>
                                        </p:cTn>
                                        <p:tgtEl>
                                          <p:spTgt spid="197652"/>
                                        </p:tgtEl>
                                        <p:attrNameLst>
                                          <p:attrName>style.visibility</p:attrName>
                                        </p:attrNameLst>
                                      </p:cBhvr>
                                      <p:to>
                                        <p:strVal val="visible"/>
                                      </p:to>
                                    </p:set>
                                    <p:animEffect transition="in" filter="box(in)">
                                      <p:cBhvr>
                                        <p:cTn id="36" dur="500"/>
                                        <p:tgtEl>
                                          <p:spTgt spid="197652"/>
                                        </p:tgtEl>
                                      </p:cBhvr>
                                    </p:animEffect>
                                  </p:childTnLst>
                                </p:cTn>
                              </p:par>
                              <p:par>
                                <p:cTn id="37" presetID="4" presetClass="entr" presetSubtype="16" fill="hold" nodeType="withEffect">
                                  <p:stCondLst>
                                    <p:cond delay="0"/>
                                  </p:stCondLst>
                                  <p:childTnLst>
                                    <p:set>
                                      <p:cBhvr>
                                        <p:cTn id="38" dur="1" fill="hold">
                                          <p:stCondLst>
                                            <p:cond delay="0"/>
                                          </p:stCondLst>
                                        </p:cTn>
                                        <p:tgtEl>
                                          <p:spTgt spid="197655"/>
                                        </p:tgtEl>
                                        <p:attrNameLst>
                                          <p:attrName>style.visibility</p:attrName>
                                        </p:attrNameLst>
                                      </p:cBhvr>
                                      <p:to>
                                        <p:strVal val="visible"/>
                                      </p:to>
                                    </p:set>
                                    <p:animEffect transition="in" filter="box(in)">
                                      <p:cBhvr>
                                        <p:cTn id="39" dur="500"/>
                                        <p:tgtEl>
                                          <p:spTgt spid="197655"/>
                                        </p:tgtEl>
                                      </p:cBhvr>
                                    </p:animEffect>
                                  </p:childTnLst>
                                </p:cTn>
                              </p:par>
                            </p:childTnLst>
                          </p:cTn>
                        </p:par>
                      </p:childTnLst>
                    </p:cTn>
                  </p:par>
                  <p:par>
                    <p:cTn id="40" fill="hold">
                      <p:stCondLst>
                        <p:cond delay="indefinite"/>
                      </p:stCondLst>
                      <p:childTnLst>
                        <p:par>
                          <p:cTn id="41" fill="hold">
                            <p:stCondLst>
                              <p:cond delay="0"/>
                            </p:stCondLst>
                            <p:childTnLst>
                              <p:par>
                                <p:cTn id="42" presetID="4" presetClass="entr" presetSubtype="16" fill="hold" nodeType="clickEffect">
                                  <p:stCondLst>
                                    <p:cond delay="0"/>
                                  </p:stCondLst>
                                  <p:childTnLst>
                                    <p:set>
                                      <p:cBhvr>
                                        <p:cTn id="43" dur="1" fill="hold">
                                          <p:stCondLst>
                                            <p:cond delay="0"/>
                                          </p:stCondLst>
                                        </p:cTn>
                                        <p:tgtEl>
                                          <p:spTgt spid="197653"/>
                                        </p:tgtEl>
                                        <p:attrNameLst>
                                          <p:attrName>style.visibility</p:attrName>
                                        </p:attrNameLst>
                                      </p:cBhvr>
                                      <p:to>
                                        <p:strVal val="visible"/>
                                      </p:to>
                                    </p:set>
                                    <p:animEffect transition="in" filter="box(in)">
                                      <p:cBhvr>
                                        <p:cTn id="44" dur="500"/>
                                        <p:tgtEl>
                                          <p:spTgt spid="197653"/>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97657"/>
                                        </p:tgtEl>
                                        <p:attrNameLst>
                                          <p:attrName>style.visibility</p:attrName>
                                        </p:attrNameLst>
                                      </p:cBhvr>
                                      <p:to>
                                        <p:strVal val="visible"/>
                                      </p:to>
                                    </p:set>
                                    <p:anim calcmode="lin" valueType="num">
                                      <p:cBhvr additive="base">
                                        <p:cTn id="49" dur="500" fill="hold"/>
                                        <p:tgtEl>
                                          <p:spTgt spid="197657"/>
                                        </p:tgtEl>
                                        <p:attrNameLst>
                                          <p:attrName>ppt_x</p:attrName>
                                        </p:attrNameLst>
                                      </p:cBhvr>
                                      <p:tavLst>
                                        <p:tav tm="0">
                                          <p:val>
                                            <p:strVal val="#ppt_x"/>
                                          </p:val>
                                        </p:tav>
                                        <p:tav tm="100000">
                                          <p:val>
                                            <p:strVal val="#ppt_x"/>
                                          </p:val>
                                        </p:tav>
                                      </p:tavLst>
                                    </p:anim>
                                    <p:anim calcmode="lin" valueType="num">
                                      <p:cBhvr additive="base">
                                        <p:cTn id="50" dur="500" fill="hold"/>
                                        <p:tgtEl>
                                          <p:spTgt spid="1976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47" grpId="0"/>
      <p:bldP spid="197654" grpId="0"/>
      <p:bldP spid="197661"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9844" name="Shape 9844"/>
        <p:cNvGrpSpPr/>
        <p:nvPr/>
      </p:nvGrpSpPr>
      <p:grpSpPr>
        <a:xfrm>
          <a:off x="0" y="0"/>
          <a:ext cx="0" cy="0"/>
          <a:chOff x="0" y="0"/>
          <a:chExt cx="0" cy="0"/>
        </a:xfrm>
      </p:grpSpPr>
      <p:sp>
        <p:nvSpPr>
          <p:cNvPr id="9845" name="Google Shape;9845;p68"/>
          <p:cNvSpPr txBox="1"/>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Business </a:t>
            </a:r>
            <a:r>
              <a:rPr lang="en-GB">
                <a:latin typeface="Arial" panose="020B0604020202020204"/>
                <a:ea typeface="Arial" panose="020B0604020202020204"/>
                <a:cs typeface="Arial" panose="020B0604020202020204"/>
                <a:sym typeface="Arial" panose="020B0604020202020204"/>
              </a:rPr>
              <a:t>I</a:t>
            </a:r>
            <a:r>
              <a:rPr lang="en-GB">
                <a:solidFill>
                  <a:srgbClr val="FFFFFF"/>
                </a:solidFill>
                <a:latin typeface="Arial" panose="020B0604020202020204"/>
                <a:ea typeface="Arial" panose="020B0604020202020204"/>
                <a:cs typeface="Arial" panose="020B0604020202020204"/>
                <a:sym typeface="Arial" panose="020B0604020202020204"/>
              </a:rPr>
              <a:t>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9846" name="Google Shape;9846;p68"/>
          <p:cNvSpPr txBox="1"/>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Teamwork Icons</a:t>
            </a: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9847" name="Google Shape;9847;p68"/>
          <p:cNvGrpSpPr/>
          <p:nvPr/>
        </p:nvGrpSpPr>
        <p:grpSpPr>
          <a:xfrm>
            <a:off x="3541011" y="1508594"/>
            <a:ext cx="350166" cy="349434"/>
            <a:chOff x="3541011" y="1508594"/>
            <a:chExt cx="350166" cy="349434"/>
          </a:xfrm>
        </p:grpSpPr>
        <p:sp>
          <p:nvSpPr>
            <p:cNvPr id="9848" name="Google Shape;9848;p6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9" name="Google Shape;9849;p6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0" name="Google Shape;9850;p6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1" name="Google Shape;9851;p6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2" name="Google Shape;9852;p6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3" name="Google Shape;9853;p6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4" name="Google Shape;9854;p6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5" name="Google Shape;9855;p6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6" name="Google Shape;9856;p6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7" name="Google Shape;9857;p6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8" name="Google Shape;9858;p6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9" name="Google Shape;9859;p6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0" name="Google Shape;9860;p6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61" name="Google Shape;9861;p68"/>
          <p:cNvGrpSpPr/>
          <p:nvPr/>
        </p:nvGrpSpPr>
        <p:grpSpPr>
          <a:xfrm>
            <a:off x="3122257" y="1508594"/>
            <a:ext cx="294850" cy="349434"/>
            <a:chOff x="3122257" y="1508594"/>
            <a:chExt cx="294850" cy="349434"/>
          </a:xfrm>
        </p:grpSpPr>
        <p:sp>
          <p:nvSpPr>
            <p:cNvPr id="9862" name="Google Shape;9862;p6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3" name="Google Shape;9863;p6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4" name="Google Shape;9864;p6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5" name="Google Shape;9865;p6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6" name="Google Shape;9866;p6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67" name="Google Shape;9867;p68"/>
          <p:cNvGrpSpPr/>
          <p:nvPr/>
        </p:nvGrpSpPr>
        <p:grpSpPr>
          <a:xfrm>
            <a:off x="910723" y="1508212"/>
            <a:ext cx="251660" cy="350166"/>
            <a:chOff x="910723" y="1508212"/>
            <a:chExt cx="251660" cy="350166"/>
          </a:xfrm>
        </p:grpSpPr>
        <p:sp>
          <p:nvSpPr>
            <p:cNvPr id="9868" name="Google Shape;9868;p6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9" name="Google Shape;9869;p6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0" name="Google Shape;9870;p6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1" name="Google Shape;9871;p6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2" name="Google Shape;9872;p6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3" name="Google Shape;9873;p6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4" name="Google Shape;9874;p6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5" name="Google Shape;9875;p6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6" name="Google Shape;9876;p6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7" name="Google Shape;9877;p6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8" name="Google Shape;9878;p6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9" name="Google Shape;9879;p6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0" name="Google Shape;9880;p6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1" name="Google Shape;9881;p6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2" name="Google Shape;9882;p6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3" name="Google Shape;9883;p6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4" name="Google Shape;9884;p6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85" name="Google Shape;9885;p68"/>
          <p:cNvGrpSpPr/>
          <p:nvPr/>
        </p:nvGrpSpPr>
        <p:grpSpPr>
          <a:xfrm>
            <a:off x="1308631" y="1507830"/>
            <a:ext cx="350166" cy="350198"/>
            <a:chOff x="1308631" y="1507830"/>
            <a:chExt cx="350166" cy="350198"/>
          </a:xfrm>
        </p:grpSpPr>
        <p:sp>
          <p:nvSpPr>
            <p:cNvPr id="9886" name="Google Shape;9886;p6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7" name="Google Shape;9887;p6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8" name="Google Shape;9888;p6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9" name="Google Shape;9889;p6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90" name="Google Shape;9890;p68"/>
          <p:cNvGrpSpPr/>
          <p:nvPr/>
        </p:nvGrpSpPr>
        <p:grpSpPr>
          <a:xfrm>
            <a:off x="1756921" y="1509739"/>
            <a:ext cx="345997" cy="345997"/>
            <a:chOff x="1756921" y="1509739"/>
            <a:chExt cx="345997" cy="345997"/>
          </a:xfrm>
        </p:grpSpPr>
        <p:sp>
          <p:nvSpPr>
            <p:cNvPr id="9891" name="Google Shape;9891;p6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2" name="Google Shape;9892;p6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3" name="Google Shape;9893;p6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4" name="Google Shape;9894;p6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5" name="Google Shape;9895;p6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6" name="Google Shape;9896;p6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7" name="Google Shape;9897;p6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8" name="Google Shape;9898;p6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9" name="Google Shape;9899;p6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0" name="Google Shape;9900;p6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1" name="Google Shape;9901;p6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2" name="Google Shape;9902;p6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3" name="Google Shape;9903;p6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4" name="Google Shape;9904;p6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5" name="Google Shape;9905;p6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6" name="Google Shape;9906;p6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7" name="Google Shape;9907;p6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08" name="Google Shape;9908;p68"/>
          <p:cNvGrpSpPr/>
          <p:nvPr/>
        </p:nvGrpSpPr>
        <p:grpSpPr>
          <a:xfrm>
            <a:off x="2216956" y="1510503"/>
            <a:ext cx="318721" cy="345615"/>
            <a:chOff x="2216956" y="1510503"/>
            <a:chExt cx="318721" cy="345615"/>
          </a:xfrm>
        </p:grpSpPr>
        <p:sp>
          <p:nvSpPr>
            <p:cNvPr id="9909" name="Google Shape;9909;p6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0" name="Google Shape;9910;p6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1" name="Google Shape;9911;p6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2" name="Google Shape;9912;p6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3" name="Google Shape;9913;p6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14" name="Google Shape;9914;p68"/>
          <p:cNvGrpSpPr/>
          <p:nvPr/>
        </p:nvGrpSpPr>
        <p:grpSpPr>
          <a:xfrm>
            <a:off x="3988156" y="1568461"/>
            <a:ext cx="349052" cy="230049"/>
            <a:chOff x="3988156" y="1568461"/>
            <a:chExt cx="349052" cy="230049"/>
          </a:xfrm>
        </p:grpSpPr>
        <p:sp>
          <p:nvSpPr>
            <p:cNvPr id="9915" name="Google Shape;9915;p6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6" name="Google Shape;9916;p6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7" name="Google Shape;9917;p6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8" name="Google Shape;9918;p6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9" name="Google Shape;9919;p6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0" name="Google Shape;9920;p6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1" name="Google Shape;9921;p6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22" name="Google Shape;9922;p68"/>
          <p:cNvGrpSpPr/>
          <p:nvPr/>
        </p:nvGrpSpPr>
        <p:grpSpPr>
          <a:xfrm>
            <a:off x="2633037" y="1499873"/>
            <a:ext cx="379002" cy="366112"/>
            <a:chOff x="2633037" y="1499873"/>
            <a:chExt cx="379002" cy="366112"/>
          </a:xfrm>
        </p:grpSpPr>
        <p:sp>
          <p:nvSpPr>
            <p:cNvPr id="9923" name="Google Shape;9923;p6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4" name="Google Shape;9924;p6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5" name="Google Shape;9925;p6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6" name="Google Shape;9926;p6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7" name="Google Shape;9927;p6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8" name="Google Shape;9928;p6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29" name="Google Shape;9929;p68"/>
          <p:cNvGrpSpPr/>
          <p:nvPr/>
        </p:nvGrpSpPr>
        <p:grpSpPr>
          <a:xfrm>
            <a:off x="6675256" y="1516169"/>
            <a:ext cx="327823" cy="357009"/>
            <a:chOff x="6675256" y="1516169"/>
            <a:chExt cx="327823" cy="357009"/>
          </a:xfrm>
        </p:grpSpPr>
        <p:sp>
          <p:nvSpPr>
            <p:cNvPr id="9930" name="Google Shape;9930;p6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1" name="Google Shape;9931;p6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2" name="Google Shape;9932;p6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3" name="Google Shape;9933;p6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4" name="Google Shape;9934;p6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5" name="Google Shape;9935;p6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6" name="Google Shape;9936;p6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7" name="Google Shape;9937;p6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8" name="Google Shape;9938;p6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39" name="Google Shape;9939;p68"/>
          <p:cNvGrpSpPr/>
          <p:nvPr/>
        </p:nvGrpSpPr>
        <p:grpSpPr>
          <a:xfrm>
            <a:off x="8020159" y="1516551"/>
            <a:ext cx="300897" cy="356627"/>
            <a:chOff x="8020159" y="1516551"/>
            <a:chExt cx="300897" cy="356627"/>
          </a:xfrm>
        </p:grpSpPr>
        <p:sp>
          <p:nvSpPr>
            <p:cNvPr id="9940" name="Google Shape;9940;p6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1" name="Google Shape;9941;p6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2" name="Google Shape;9942;p6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3" name="Google Shape;9943;p6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4" name="Google Shape;9944;p6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45" name="Google Shape;9945;p68"/>
          <p:cNvGrpSpPr/>
          <p:nvPr/>
        </p:nvGrpSpPr>
        <p:grpSpPr>
          <a:xfrm>
            <a:off x="5377363" y="1516169"/>
            <a:ext cx="257357" cy="356627"/>
            <a:chOff x="5377363" y="1516169"/>
            <a:chExt cx="257357" cy="356627"/>
          </a:xfrm>
        </p:grpSpPr>
        <p:sp>
          <p:nvSpPr>
            <p:cNvPr id="9946" name="Google Shape;9946;p6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7" name="Google Shape;9947;p6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8" name="Google Shape;9948;p6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9" name="Google Shape;9949;p6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0" name="Google Shape;9950;p6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1" name="Google Shape;9951;p6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2" name="Google Shape;9952;p6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3" name="Google Shape;9953;p6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4" name="Google Shape;9954;p6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5" name="Google Shape;9955;p6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6" name="Google Shape;9956;p6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7" name="Google Shape;9957;p6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8" name="Google Shape;9958;p6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9" name="Google Shape;9959;p6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0" name="Google Shape;9960;p6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1" name="Google Shape;9961;p6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2" name="Google Shape;9962;p6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63" name="Google Shape;9963;p68"/>
          <p:cNvGrpSpPr/>
          <p:nvPr/>
        </p:nvGrpSpPr>
        <p:grpSpPr>
          <a:xfrm>
            <a:off x="4880567" y="1535870"/>
            <a:ext cx="356245" cy="317607"/>
            <a:chOff x="4880567" y="1535870"/>
            <a:chExt cx="356245" cy="317607"/>
          </a:xfrm>
        </p:grpSpPr>
        <p:sp>
          <p:nvSpPr>
            <p:cNvPr id="9964" name="Google Shape;9964;p6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5" name="Google Shape;9965;p6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6" name="Google Shape;9966;p6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7" name="Google Shape;9967;p6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8" name="Google Shape;9968;p6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69" name="Google Shape;9969;p68"/>
          <p:cNvGrpSpPr/>
          <p:nvPr/>
        </p:nvGrpSpPr>
        <p:grpSpPr>
          <a:xfrm>
            <a:off x="5771483" y="1515787"/>
            <a:ext cx="357359" cy="357391"/>
            <a:chOff x="5771483" y="1515787"/>
            <a:chExt cx="357359" cy="357391"/>
          </a:xfrm>
        </p:grpSpPr>
        <p:sp>
          <p:nvSpPr>
            <p:cNvPr id="9970" name="Google Shape;9970;p6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1" name="Google Shape;9971;p6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2" name="Google Shape;9972;p6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3" name="Google Shape;9973;p6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74" name="Google Shape;9974;p68"/>
          <p:cNvGrpSpPr/>
          <p:nvPr/>
        </p:nvGrpSpPr>
        <p:grpSpPr>
          <a:xfrm>
            <a:off x="7121669" y="1533610"/>
            <a:ext cx="321362" cy="321362"/>
            <a:chOff x="7121669" y="1533610"/>
            <a:chExt cx="321362" cy="321362"/>
          </a:xfrm>
        </p:grpSpPr>
        <p:sp>
          <p:nvSpPr>
            <p:cNvPr id="9975" name="Google Shape;9975;p6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6" name="Google Shape;9976;p6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7" name="Google Shape;9977;p6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8" name="Google Shape;9978;p6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79" name="Google Shape;9979;p68"/>
          <p:cNvGrpSpPr/>
          <p:nvPr/>
        </p:nvGrpSpPr>
        <p:grpSpPr>
          <a:xfrm>
            <a:off x="7562766" y="1514864"/>
            <a:ext cx="327059" cy="360192"/>
            <a:chOff x="7562766" y="1514864"/>
            <a:chExt cx="327059" cy="360192"/>
          </a:xfrm>
        </p:grpSpPr>
        <p:sp>
          <p:nvSpPr>
            <p:cNvPr id="9980" name="Google Shape;9980;p6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1" name="Google Shape;9981;p6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2" name="Google Shape;9982;p6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3" name="Google Shape;9983;p6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84" name="Google Shape;9984;p68"/>
          <p:cNvGrpSpPr/>
          <p:nvPr/>
        </p:nvGrpSpPr>
        <p:grpSpPr>
          <a:xfrm>
            <a:off x="6221229" y="1498673"/>
            <a:ext cx="361636" cy="362183"/>
            <a:chOff x="6259175" y="1559008"/>
            <a:chExt cx="271743" cy="272093"/>
          </a:xfrm>
        </p:grpSpPr>
        <p:sp>
          <p:nvSpPr>
            <p:cNvPr id="9985" name="Google Shape;9985;p6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6" name="Google Shape;9986;p6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7" name="Google Shape;9987;p6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8" name="Google Shape;9988;p6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9" name="Google Shape;9989;p6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0" name="Google Shape;9990;p6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1" name="Google Shape;9991;p6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2" name="Google Shape;9992;p6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3" name="Google Shape;9993;p6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4" name="Google Shape;9994;p6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5" name="Google Shape;9995;p6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6" name="Google Shape;9996;p6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7" name="Google Shape;9997;p6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8" name="Google Shape;9998;p6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9" name="Google Shape;9999;p6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0" name="Google Shape;10000;p6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1" name="Google Shape;10001;p6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02" name="Google Shape;10002;p68"/>
          <p:cNvGrpSpPr/>
          <p:nvPr/>
        </p:nvGrpSpPr>
        <p:grpSpPr>
          <a:xfrm>
            <a:off x="2661459" y="2015001"/>
            <a:ext cx="322508" cy="273494"/>
            <a:chOff x="2661459" y="2015001"/>
            <a:chExt cx="322508" cy="273494"/>
          </a:xfrm>
        </p:grpSpPr>
        <p:sp>
          <p:nvSpPr>
            <p:cNvPr id="10003" name="Google Shape;10003;p6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4" name="Google Shape;10004;p6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05" name="Google Shape;10005;p68"/>
          <p:cNvGrpSpPr/>
          <p:nvPr/>
        </p:nvGrpSpPr>
        <p:grpSpPr>
          <a:xfrm>
            <a:off x="6671087" y="2009304"/>
            <a:ext cx="332757" cy="281833"/>
            <a:chOff x="6671087" y="2009304"/>
            <a:chExt cx="332757" cy="281833"/>
          </a:xfrm>
        </p:grpSpPr>
        <p:sp>
          <p:nvSpPr>
            <p:cNvPr id="10006" name="Google Shape;10006;p6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7" name="Google Shape;10007;p6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008" name="Google Shape;10008;p68"/>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09" name="Google Shape;10009;p68"/>
          <p:cNvGrpSpPr/>
          <p:nvPr/>
        </p:nvGrpSpPr>
        <p:grpSpPr>
          <a:xfrm>
            <a:off x="2201806" y="1976585"/>
            <a:ext cx="349784" cy="349434"/>
            <a:chOff x="2201806" y="1976585"/>
            <a:chExt cx="349784" cy="349434"/>
          </a:xfrm>
        </p:grpSpPr>
        <p:sp>
          <p:nvSpPr>
            <p:cNvPr id="10010" name="Google Shape;10010;p6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1" name="Google Shape;10011;p6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2" name="Google Shape;10012;p6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3" name="Google Shape;10013;p6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14" name="Google Shape;10014;p68"/>
          <p:cNvGrpSpPr/>
          <p:nvPr/>
        </p:nvGrpSpPr>
        <p:grpSpPr>
          <a:xfrm>
            <a:off x="3094217" y="1976585"/>
            <a:ext cx="350198" cy="350548"/>
            <a:chOff x="3094217" y="1976585"/>
            <a:chExt cx="350198" cy="350548"/>
          </a:xfrm>
        </p:grpSpPr>
        <p:sp>
          <p:nvSpPr>
            <p:cNvPr id="10015" name="Google Shape;10015;p6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6" name="Google Shape;10016;p6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7" name="Google Shape;10017;p6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8" name="Google Shape;10018;p6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9" name="Google Shape;10019;p6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0" name="Google Shape;10020;p6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1" name="Google Shape;10021;p6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2" name="Google Shape;10022;p6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3" name="Google Shape;10023;p6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4" name="Google Shape;10024;p6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5" name="Google Shape;10025;p6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6" name="Google Shape;10026;p6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7" name="Google Shape;10027;p6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28" name="Google Shape;10028;p68"/>
          <p:cNvGrpSpPr/>
          <p:nvPr/>
        </p:nvGrpSpPr>
        <p:grpSpPr>
          <a:xfrm>
            <a:off x="870939" y="1975821"/>
            <a:ext cx="332375" cy="350071"/>
            <a:chOff x="870939" y="1975821"/>
            <a:chExt cx="332375" cy="350071"/>
          </a:xfrm>
        </p:grpSpPr>
        <p:sp>
          <p:nvSpPr>
            <p:cNvPr id="10029" name="Google Shape;10029;p6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0" name="Google Shape;10030;p6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1" name="Google Shape;10031;p6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2" name="Google Shape;10032;p6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033" name="Google Shape;10033;p68"/>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34" name="Google Shape;10034;p68"/>
          <p:cNvGrpSpPr/>
          <p:nvPr/>
        </p:nvGrpSpPr>
        <p:grpSpPr>
          <a:xfrm>
            <a:off x="3979435" y="1976585"/>
            <a:ext cx="345265" cy="349848"/>
            <a:chOff x="3979435" y="1976585"/>
            <a:chExt cx="345265" cy="349848"/>
          </a:xfrm>
        </p:grpSpPr>
        <p:sp>
          <p:nvSpPr>
            <p:cNvPr id="10035" name="Google Shape;10035;p6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6" name="Google Shape;10036;p6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7" name="Google Shape;10037;p6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8" name="Google Shape;10038;p6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9" name="Google Shape;10039;p6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0" name="Google Shape;10040;p6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1" name="Google Shape;10041;p6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2" name="Google Shape;10042;p6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3" name="Google Shape;10043;p6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4" name="Google Shape;10044;p6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5" name="Google Shape;10045;p6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6" name="Google Shape;10046;p6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7" name="Google Shape;10047;p6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8" name="Google Shape;10048;p6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9" name="Google Shape;10049;p6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0" name="Google Shape;10050;p6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1" name="Google Shape;10051;p6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52" name="Google Shape;10052;p68"/>
          <p:cNvGrpSpPr/>
          <p:nvPr/>
        </p:nvGrpSpPr>
        <p:grpSpPr>
          <a:xfrm>
            <a:off x="3576626" y="1975821"/>
            <a:ext cx="284251" cy="351694"/>
            <a:chOff x="3576626" y="1975821"/>
            <a:chExt cx="284251" cy="351694"/>
          </a:xfrm>
        </p:grpSpPr>
        <p:sp>
          <p:nvSpPr>
            <p:cNvPr id="10053" name="Google Shape;10053;p6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4" name="Google Shape;10054;p6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5" name="Google Shape;10055;p6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56" name="Google Shape;10056;p68"/>
          <p:cNvGrpSpPr/>
          <p:nvPr/>
        </p:nvGrpSpPr>
        <p:grpSpPr>
          <a:xfrm>
            <a:off x="2722090" y="2890162"/>
            <a:ext cx="238770" cy="371841"/>
            <a:chOff x="2722090" y="2890162"/>
            <a:chExt cx="238770" cy="371841"/>
          </a:xfrm>
        </p:grpSpPr>
        <p:sp>
          <p:nvSpPr>
            <p:cNvPr id="10057" name="Google Shape;10057;p6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8" name="Google Shape;10058;p6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9" name="Google Shape;10059;p6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060" name="Google Shape;10060;p68"/>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61" name="Google Shape;10061;p68"/>
          <p:cNvGrpSpPr/>
          <p:nvPr/>
        </p:nvGrpSpPr>
        <p:grpSpPr>
          <a:xfrm>
            <a:off x="6216367" y="1970156"/>
            <a:ext cx="361147" cy="361147"/>
            <a:chOff x="6216367" y="1970156"/>
            <a:chExt cx="361147" cy="361147"/>
          </a:xfrm>
        </p:grpSpPr>
        <p:sp>
          <p:nvSpPr>
            <p:cNvPr id="10062" name="Google Shape;10062;p6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3" name="Google Shape;10063;p6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4" name="Google Shape;10064;p6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5" name="Google Shape;10065;p6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66" name="Google Shape;10066;p68"/>
          <p:cNvGrpSpPr/>
          <p:nvPr/>
        </p:nvGrpSpPr>
        <p:grpSpPr>
          <a:xfrm>
            <a:off x="1289311" y="2926222"/>
            <a:ext cx="408156" cy="299783"/>
            <a:chOff x="1289311" y="2926222"/>
            <a:chExt cx="408156" cy="299783"/>
          </a:xfrm>
        </p:grpSpPr>
        <p:sp>
          <p:nvSpPr>
            <p:cNvPr id="10067" name="Google Shape;10067;p6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8" name="Google Shape;10068;p6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69" name="Google Shape;10069;p68"/>
          <p:cNvGrpSpPr/>
          <p:nvPr/>
        </p:nvGrpSpPr>
        <p:grpSpPr>
          <a:xfrm>
            <a:off x="7978465" y="1969392"/>
            <a:ext cx="361147" cy="360797"/>
            <a:chOff x="7978465" y="1969392"/>
            <a:chExt cx="361147" cy="360797"/>
          </a:xfrm>
        </p:grpSpPr>
        <p:sp>
          <p:nvSpPr>
            <p:cNvPr id="10070" name="Google Shape;10070;p6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1" name="Google Shape;10071;p6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2" name="Google Shape;10072;p6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3" name="Google Shape;10073;p6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4" name="Google Shape;10074;p6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5" name="Google Shape;10075;p6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6" name="Google Shape;10076;p6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7" name="Google Shape;10077;p6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8" name="Google Shape;10078;p6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079" name="Google Shape;10079;p68"/>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80" name="Google Shape;10080;p68"/>
          <p:cNvGrpSpPr/>
          <p:nvPr/>
        </p:nvGrpSpPr>
        <p:grpSpPr>
          <a:xfrm>
            <a:off x="854261" y="2908813"/>
            <a:ext cx="377474" cy="335748"/>
            <a:chOff x="854261" y="2908813"/>
            <a:chExt cx="377474" cy="335748"/>
          </a:xfrm>
        </p:grpSpPr>
        <p:sp>
          <p:nvSpPr>
            <p:cNvPr id="10081" name="Google Shape;10081;p6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2" name="Google Shape;10082;p6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3" name="Google Shape;10083;p6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4" name="Google Shape;10084;p6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5" name="Google Shape;10085;p6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86" name="Google Shape;10086;p68"/>
          <p:cNvGrpSpPr/>
          <p:nvPr/>
        </p:nvGrpSpPr>
        <p:grpSpPr>
          <a:xfrm>
            <a:off x="1749728" y="2894777"/>
            <a:ext cx="386927" cy="363438"/>
            <a:chOff x="1749728" y="2894777"/>
            <a:chExt cx="386927" cy="363438"/>
          </a:xfrm>
        </p:grpSpPr>
        <p:sp>
          <p:nvSpPr>
            <p:cNvPr id="10087" name="Google Shape;10087;p6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8" name="Google Shape;10088;p6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9" name="Google Shape;10089;p6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0" name="Google Shape;10090;p6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1" name="Google Shape;10091;p6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2" name="Google Shape;10092;p6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3" name="Google Shape;10093;p6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94" name="Google Shape;10094;p68"/>
          <p:cNvGrpSpPr/>
          <p:nvPr/>
        </p:nvGrpSpPr>
        <p:grpSpPr>
          <a:xfrm>
            <a:off x="7098912" y="1969392"/>
            <a:ext cx="359651" cy="361560"/>
            <a:chOff x="7098912" y="1969392"/>
            <a:chExt cx="359651" cy="361560"/>
          </a:xfrm>
        </p:grpSpPr>
        <p:sp>
          <p:nvSpPr>
            <p:cNvPr id="10095" name="Google Shape;10095;p6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6" name="Google Shape;10096;p6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7" name="Google Shape;10097;p6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8" name="Google Shape;10098;p6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9" name="Google Shape;10099;p6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0" name="Google Shape;10100;p6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1" name="Google Shape;10101;p6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2" name="Google Shape;10102;p6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3" name="Google Shape;10103;p6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4" name="Google Shape;10104;p6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5" name="Google Shape;10105;p6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6" name="Google Shape;10106;p6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7" name="Google Shape;10107;p6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108" name="Google Shape;10108;p68"/>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109" name="Google Shape;10109;p68"/>
          <p:cNvGrpSpPr/>
          <p:nvPr/>
        </p:nvGrpSpPr>
        <p:grpSpPr>
          <a:xfrm>
            <a:off x="5352728" y="1990239"/>
            <a:ext cx="327091" cy="322508"/>
            <a:chOff x="5352728" y="1990239"/>
            <a:chExt cx="327091" cy="322508"/>
          </a:xfrm>
        </p:grpSpPr>
        <p:sp>
          <p:nvSpPr>
            <p:cNvPr id="10110" name="Google Shape;10110;p6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1" name="Google Shape;10111;p6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2" name="Google Shape;10112;p6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13" name="Google Shape;10113;p68"/>
          <p:cNvGrpSpPr/>
          <p:nvPr/>
        </p:nvGrpSpPr>
        <p:grpSpPr>
          <a:xfrm>
            <a:off x="7538896" y="1970156"/>
            <a:ext cx="361147" cy="361529"/>
            <a:chOff x="7538896" y="1970156"/>
            <a:chExt cx="361147" cy="361529"/>
          </a:xfrm>
        </p:grpSpPr>
        <p:sp>
          <p:nvSpPr>
            <p:cNvPr id="10114" name="Google Shape;10114;p6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5" name="Google Shape;10115;p6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6" name="Google Shape;10116;p6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7" name="Google Shape;10117;p6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8" name="Google Shape;10118;p6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9" name="Google Shape;10119;p6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20" name="Google Shape;10120;p68"/>
          <p:cNvGrpSpPr/>
          <p:nvPr/>
        </p:nvGrpSpPr>
        <p:grpSpPr>
          <a:xfrm>
            <a:off x="4896099" y="1970920"/>
            <a:ext cx="358155" cy="358123"/>
            <a:chOff x="4896099" y="1970920"/>
            <a:chExt cx="358155" cy="358123"/>
          </a:xfrm>
        </p:grpSpPr>
        <p:sp>
          <p:nvSpPr>
            <p:cNvPr id="10121" name="Google Shape;10121;p6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2" name="Google Shape;10122;p6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3" name="Google Shape;10123;p6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24" name="Google Shape;10124;p68"/>
          <p:cNvGrpSpPr/>
          <p:nvPr/>
        </p:nvGrpSpPr>
        <p:grpSpPr>
          <a:xfrm>
            <a:off x="4048787" y="2977019"/>
            <a:ext cx="283488" cy="198604"/>
            <a:chOff x="4048787" y="2977019"/>
            <a:chExt cx="283488" cy="198604"/>
          </a:xfrm>
        </p:grpSpPr>
        <p:sp>
          <p:nvSpPr>
            <p:cNvPr id="10125" name="Google Shape;10125;p6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6" name="Google Shape;10126;p6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7" name="Google Shape;10127;p6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8" name="Google Shape;10128;p6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9" name="Google Shape;10129;p6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0" name="Google Shape;10130;p6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31" name="Google Shape;10131;p68"/>
          <p:cNvGrpSpPr/>
          <p:nvPr/>
        </p:nvGrpSpPr>
        <p:grpSpPr>
          <a:xfrm>
            <a:off x="4054103" y="2430191"/>
            <a:ext cx="218687" cy="349052"/>
            <a:chOff x="4054103" y="2430191"/>
            <a:chExt cx="218687" cy="349052"/>
          </a:xfrm>
        </p:grpSpPr>
        <p:sp>
          <p:nvSpPr>
            <p:cNvPr id="10132" name="Google Shape;10132;p6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3" name="Google Shape;10133;p6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34" name="Google Shape;10134;p68"/>
          <p:cNvGrpSpPr/>
          <p:nvPr/>
        </p:nvGrpSpPr>
        <p:grpSpPr>
          <a:xfrm>
            <a:off x="2185128" y="2427549"/>
            <a:ext cx="382758" cy="356595"/>
            <a:chOff x="2185128" y="2427549"/>
            <a:chExt cx="382758" cy="356595"/>
          </a:xfrm>
        </p:grpSpPr>
        <p:sp>
          <p:nvSpPr>
            <p:cNvPr id="10135" name="Google Shape;10135;p6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6" name="Google Shape;10136;p6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7" name="Google Shape;10137;p6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8" name="Google Shape;10138;p6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39" name="Google Shape;10139;p68"/>
          <p:cNvGrpSpPr/>
          <p:nvPr/>
        </p:nvGrpSpPr>
        <p:grpSpPr>
          <a:xfrm>
            <a:off x="3539102" y="2427549"/>
            <a:ext cx="355099" cy="355481"/>
            <a:chOff x="3539102" y="2427549"/>
            <a:chExt cx="355099" cy="355481"/>
          </a:xfrm>
        </p:grpSpPr>
        <p:sp>
          <p:nvSpPr>
            <p:cNvPr id="10140" name="Google Shape;10140;p6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1" name="Google Shape;10141;p6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42" name="Google Shape;10142;p68"/>
          <p:cNvGrpSpPr/>
          <p:nvPr/>
        </p:nvGrpSpPr>
        <p:grpSpPr>
          <a:xfrm>
            <a:off x="2656907" y="2439293"/>
            <a:ext cx="332757" cy="332343"/>
            <a:chOff x="2656907" y="2439293"/>
            <a:chExt cx="332757" cy="332343"/>
          </a:xfrm>
        </p:grpSpPr>
        <p:sp>
          <p:nvSpPr>
            <p:cNvPr id="10143" name="Google Shape;10143;p6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4" name="Google Shape;10144;p6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5" name="Google Shape;10145;p6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6" name="Google Shape;10146;p6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7" name="Google Shape;10147;p6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8" name="Google Shape;10148;p6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9" name="Google Shape;10149;p6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50" name="Google Shape;10150;p68"/>
          <p:cNvGrpSpPr/>
          <p:nvPr/>
        </p:nvGrpSpPr>
        <p:grpSpPr>
          <a:xfrm>
            <a:off x="1731523" y="2422616"/>
            <a:ext cx="399435" cy="365698"/>
            <a:chOff x="1731523" y="2422616"/>
            <a:chExt cx="399435" cy="365698"/>
          </a:xfrm>
        </p:grpSpPr>
        <p:sp>
          <p:nvSpPr>
            <p:cNvPr id="10151" name="Google Shape;10151;p6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2" name="Google Shape;10152;p6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3" name="Google Shape;10153;p6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54" name="Google Shape;10154;p68"/>
          <p:cNvGrpSpPr/>
          <p:nvPr/>
        </p:nvGrpSpPr>
        <p:grpSpPr>
          <a:xfrm>
            <a:off x="3097241" y="2433564"/>
            <a:ext cx="344883" cy="343387"/>
            <a:chOff x="3097241" y="2433564"/>
            <a:chExt cx="344883" cy="343387"/>
          </a:xfrm>
        </p:grpSpPr>
        <p:sp>
          <p:nvSpPr>
            <p:cNvPr id="10155" name="Google Shape;10155;p6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6" name="Google Shape;10156;p6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7" name="Google Shape;10157;p6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8" name="Google Shape;10158;p6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9" name="Google Shape;10159;p6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0" name="Google Shape;10160;p6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1" name="Google Shape;10161;p6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2" name="Google Shape;10162;p6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3" name="Google Shape;10163;p6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64" name="Google Shape;10164;p68"/>
          <p:cNvGrpSpPr/>
          <p:nvPr/>
        </p:nvGrpSpPr>
        <p:grpSpPr>
          <a:xfrm>
            <a:off x="1278299" y="2439293"/>
            <a:ext cx="410829" cy="332343"/>
            <a:chOff x="1278299" y="2439293"/>
            <a:chExt cx="410829" cy="332343"/>
          </a:xfrm>
        </p:grpSpPr>
        <p:sp>
          <p:nvSpPr>
            <p:cNvPr id="10165" name="Google Shape;10165;p6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6" name="Google Shape;10166;p6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7" name="Google Shape;10167;p6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8" name="Google Shape;10168;p6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9" name="Google Shape;10169;p6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0" name="Google Shape;10170;p6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1" name="Google Shape;10171;p6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2" name="Google Shape;10172;p6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73" name="Google Shape;10173;p68"/>
          <p:cNvGrpSpPr/>
          <p:nvPr/>
        </p:nvGrpSpPr>
        <p:grpSpPr>
          <a:xfrm>
            <a:off x="870939" y="2439293"/>
            <a:ext cx="331993" cy="331993"/>
            <a:chOff x="870939" y="2439293"/>
            <a:chExt cx="331993" cy="331993"/>
          </a:xfrm>
        </p:grpSpPr>
        <p:sp>
          <p:nvSpPr>
            <p:cNvPr id="10174" name="Google Shape;10174;p6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5" name="Google Shape;10175;p6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6" name="Google Shape;10176;p6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7" name="Google Shape;10177;p6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8" name="Google Shape;10178;p6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9" name="Google Shape;10179;p6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0" name="Google Shape;10180;p6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1" name="Google Shape;10181;p6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2" name="Google Shape;10182;p6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3" name="Google Shape;10183;p6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4" name="Google Shape;10184;p6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5" name="Google Shape;10185;p6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6" name="Google Shape;10186;p6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7" name="Google Shape;10187;p6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8" name="Google Shape;10188;p6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9" name="Google Shape;10189;p6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90" name="Google Shape;10190;p68"/>
          <p:cNvGrpSpPr/>
          <p:nvPr/>
        </p:nvGrpSpPr>
        <p:grpSpPr>
          <a:xfrm>
            <a:off x="6644957" y="2456353"/>
            <a:ext cx="371395" cy="278904"/>
            <a:chOff x="6644957" y="2456353"/>
            <a:chExt cx="371395" cy="278904"/>
          </a:xfrm>
        </p:grpSpPr>
        <p:sp>
          <p:nvSpPr>
            <p:cNvPr id="10191" name="Google Shape;10191;p6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2" name="Google Shape;10192;p6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3" name="Google Shape;10193;p6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4" name="Google Shape;10194;p6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5" name="Google Shape;10195;p6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96" name="Google Shape;10196;p68"/>
          <p:cNvGrpSpPr/>
          <p:nvPr/>
        </p:nvGrpSpPr>
        <p:grpSpPr>
          <a:xfrm>
            <a:off x="5388757" y="2414659"/>
            <a:ext cx="260349" cy="362292"/>
            <a:chOff x="5388757" y="2414659"/>
            <a:chExt cx="260349" cy="362292"/>
          </a:xfrm>
        </p:grpSpPr>
        <p:sp>
          <p:nvSpPr>
            <p:cNvPr id="10197" name="Google Shape;10197;p6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8" name="Google Shape;10198;p6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9" name="Google Shape;10199;p6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0" name="Google Shape;10200;p6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1" name="Google Shape;10201;p6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2" name="Google Shape;10202;p6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3" name="Google Shape;10203;p6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4" name="Google Shape;10204;p6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5" name="Google Shape;10205;p6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6" name="Google Shape;10206;p6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7" name="Google Shape;10207;p6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8" name="Google Shape;10208;p6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9" name="Google Shape;10209;p6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0" name="Google Shape;10210;p6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1" name="Google Shape;10211;p6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2" name="Google Shape;10212;p6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3" name="Google Shape;10213;p6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4" name="Google Shape;10214;p6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5" name="Google Shape;10215;p6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6" name="Google Shape;10216;p6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17" name="Google Shape;10217;p68"/>
          <p:cNvGrpSpPr/>
          <p:nvPr/>
        </p:nvGrpSpPr>
        <p:grpSpPr>
          <a:xfrm>
            <a:off x="3567142" y="2905757"/>
            <a:ext cx="348288" cy="340331"/>
            <a:chOff x="3567142" y="2905757"/>
            <a:chExt cx="348288" cy="340331"/>
          </a:xfrm>
        </p:grpSpPr>
        <p:sp>
          <p:nvSpPr>
            <p:cNvPr id="10218" name="Google Shape;10218;p6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9" name="Google Shape;10219;p6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0" name="Google Shape;10220;p6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1" name="Google Shape;10221;p6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2" name="Google Shape;10222;p6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23" name="Google Shape;10223;p68"/>
          <p:cNvGrpSpPr/>
          <p:nvPr/>
        </p:nvGrpSpPr>
        <p:grpSpPr>
          <a:xfrm>
            <a:off x="7967103" y="2415041"/>
            <a:ext cx="355863" cy="361911"/>
            <a:chOff x="7967103" y="2415041"/>
            <a:chExt cx="355863" cy="361911"/>
          </a:xfrm>
        </p:grpSpPr>
        <p:sp>
          <p:nvSpPr>
            <p:cNvPr id="10224" name="Google Shape;10224;p6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5" name="Google Shape;10225;p6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6" name="Google Shape;10226;p6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7" name="Google Shape;10227;p6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8" name="Google Shape;10228;p6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9" name="Google Shape;10229;p6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0" name="Google Shape;10230;p6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1" name="Google Shape;10231;p6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2" name="Google Shape;10232;p6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3" name="Google Shape;10233;p6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4" name="Google Shape;10234;p6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35" name="Google Shape;10235;p68"/>
          <p:cNvGrpSpPr/>
          <p:nvPr/>
        </p:nvGrpSpPr>
        <p:grpSpPr>
          <a:xfrm>
            <a:off x="7529411" y="2414659"/>
            <a:ext cx="355863" cy="362292"/>
            <a:chOff x="7529411" y="2414659"/>
            <a:chExt cx="355863" cy="362292"/>
          </a:xfrm>
        </p:grpSpPr>
        <p:sp>
          <p:nvSpPr>
            <p:cNvPr id="10236" name="Google Shape;10236;p6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7" name="Google Shape;10237;p6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8" name="Google Shape;10238;p6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9" name="Google Shape;10239;p6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0" name="Google Shape;10240;p6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1" name="Google Shape;10241;p6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2" name="Google Shape;10242;p6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3" name="Google Shape;10243;p6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4" name="Google Shape;10244;p6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5" name="Google Shape;10245;p6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6" name="Google Shape;10246;p6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7" name="Google Shape;10247;p6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48" name="Google Shape;10248;p68"/>
          <p:cNvGrpSpPr/>
          <p:nvPr/>
        </p:nvGrpSpPr>
        <p:grpSpPr>
          <a:xfrm>
            <a:off x="5733194" y="2431718"/>
            <a:ext cx="446826" cy="327059"/>
            <a:chOff x="5733194" y="2431718"/>
            <a:chExt cx="446826" cy="327059"/>
          </a:xfrm>
        </p:grpSpPr>
        <p:sp>
          <p:nvSpPr>
            <p:cNvPr id="10249" name="Google Shape;10249;p6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0" name="Google Shape;10250;p6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1" name="Google Shape;10251;p6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52" name="Google Shape;10252;p68"/>
          <p:cNvGrpSpPr/>
          <p:nvPr/>
        </p:nvGrpSpPr>
        <p:grpSpPr>
          <a:xfrm>
            <a:off x="4876780" y="2418064"/>
            <a:ext cx="407774" cy="356627"/>
            <a:chOff x="4876780" y="2418064"/>
            <a:chExt cx="407774" cy="356627"/>
          </a:xfrm>
        </p:grpSpPr>
        <p:sp>
          <p:nvSpPr>
            <p:cNvPr id="10253" name="Google Shape;10253;p6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4" name="Google Shape;10254;p6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5" name="Google Shape;10255;p6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6" name="Google Shape;10256;p6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7" name="Google Shape;10257;p6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8" name="Google Shape;10258;p6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9" name="Google Shape;10259;p6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0" name="Google Shape;10260;p6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61" name="Google Shape;10261;p68"/>
          <p:cNvGrpSpPr/>
          <p:nvPr/>
        </p:nvGrpSpPr>
        <p:grpSpPr>
          <a:xfrm>
            <a:off x="7070872" y="2410871"/>
            <a:ext cx="398321" cy="371013"/>
            <a:chOff x="7070872" y="2410871"/>
            <a:chExt cx="398321" cy="371013"/>
          </a:xfrm>
        </p:grpSpPr>
        <p:sp>
          <p:nvSpPr>
            <p:cNvPr id="10262" name="Google Shape;10262;p6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3" name="Google Shape;10263;p6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4" name="Google Shape;10264;p6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5" name="Google Shape;10265;p6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266" name="Google Shape;10266;p68"/>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67" name="Google Shape;10267;p68"/>
          <p:cNvGrpSpPr/>
          <p:nvPr/>
        </p:nvGrpSpPr>
        <p:grpSpPr>
          <a:xfrm>
            <a:off x="5318259" y="2982111"/>
            <a:ext cx="371013" cy="220787"/>
            <a:chOff x="5318259" y="2982111"/>
            <a:chExt cx="371013" cy="220787"/>
          </a:xfrm>
        </p:grpSpPr>
        <p:sp>
          <p:nvSpPr>
            <p:cNvPr id="10268" name="Google Shape;10268;p6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9" name="Google Shape;10269;p6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0" name="Google Shape;10270;p6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1" name="Google Shape;10271;p6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2" name="Google Shape;10272;p6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3" name="Google Shape;10273;p6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4" name="Google Shape;10274;p6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5" name="Google Shape;10275;p6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76" name="Google Shape;10276;p68"/>
          <p:cNvGrpSpPr/>
          <p:nvPr/>
        </p:nvGrpSpPr>
        <p:grpSpPr>
          <a:xfrm>
            <a:off x="7073928" y="2905757"/>
            <a:ext cx="371395" cy="371809"/>
            <a:chOff x="7073928" y="2905757"/>
            <a:chExt cx="371395" cy="371809"/>
          </a:xfrm>
        </p:grpSpPr>
        <p:sp>
          <p:nvSpPr>
            <p:cNvPr id="10277" name="Google Shape;10277;p6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8" name="Google Shape;10278;p6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9" name="Google Shape;10279;p6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80" name="Google Shape;10280;p68"/>
          <p:cNvGrpSpPr/>
          <p:nvPr/>
        </p:nvGrpSpPr>
        <p:grpSpPr>
          <a:xfrm>
            <a:off x="6188327" y="2955408"/>
            <a:ext cx="371395" cy="272857"/>
            <a:chOff x="6188327" y="2955408"/>
            <a:chExt cx="371395" cy="272857"/>
          </a:xfrm>
        </p:grpSpPr>
        <p:sp>
          <p:nvSpPr>
            <p:cNvPr id="10281" name="Google Shape;10281;p6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2" name="Google Shape;10282;p6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83" name="Google Shape;10283;p68"/>
          <p:cNvGrpSpPr/>
          <p:nvPr/>
        </p:nvGrpSpPr>
        <p:grpSpPr>
          <a:xfrm>
            <a:off x="7521454" y="2906139"/>
            <a:ext cx="359651" cy="371013"/>
            <a:chOff x="7521454" y="2906139"/>
            <a:chExt cx="359651" cy="371013"/>
          </a:xfrm>
        </p:grpSpPr>
        <p:sp>
          <p:nvSpPr>
            <p:cNvPr id="10284" name="Google Shape;10284;p6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5" name="Google Shape;10285;p6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6" name="Google Shape;10286;p6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7" name="Google Shape;10287;p6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8" name="Google Shape;10288;p6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89" name="Google Shape;10289;p68"/>
          <p:cNvGrpSpPr/>
          <p:nvPr/>
        </p:nvGrpSpPr>
        <p:grpSpPr>
          <a:xfrm>
            <a:off x="5782845" y="2906521"/>
            <a:ext cx="301661" cy="371013"/>
            <a:chOff x="5782845" y="2906521"/>
            <a:chExt cx="301661" cy="371013"/>
          </a:xfrm>
        </p:grpSpPr>
        <p:sp>
          <p:nvSpPr>
            <p:cNvPr id="10290" name="Google Shape;10290;p6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1" name="Google Shape;10291;p6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2" name="Google Shape;10292;p6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93" name="Google Shape;10293;p68"/>
          <p:cNvGrpSpPr/>
          <p:nvPr/>
        </p:nvGrpSpPr>
        <p:grpSpPr>
          <a:xfrm>
            <a:off x="6630539" y="2917502"/>
            <a:ext cx="371777" cy="349434"/>
            <a:chOff x="6630539" y="2917502"/>
            <a:chExt cx="371777" cy="349434"/>
          </a:xfrm>
        </p:grpSpPr>
        <p:sp>
          <p:nvSpPr>
            <p:cNvPr id="10294" name="Google Shape;10294;p6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5" name="Google Shape;10295;p6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6" name="Google Shape;10296;p6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7" name="Google Shape;10297;p6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8" name="Google Shape;10298;p6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9" name="Google Shape;10299;p6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0" name="Google Shape;10300;p6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01" name="Google Shape;10301;p68"/>
          <p:cNvGrpSpPr/>
          <p:nvPr/>
        </p:nvGrpSpPr>
        <p:grpSpPr>
          <a:xfrm>
            <a:off x="2171474" y="3369229"/>
            <a:ext cx="408156" cy="343737"/>
            <a:chOff x="2171474" y="3369229"/>
            <a:chExt cx="408156" cy="343737"/>
          </a:xfrm>
        </p:grpSpPr>
        <p:sp>
          <p:nvSpPr>
            <p:cNvPr id="10302" name="Google Shape;10302;p6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3" name="Google Shape;10303;p6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4" name="Google Shape;10304;p6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5" name="Google Shape;10305;p6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06" name="Google Shape;10306;p68"/>
          <p:cNvGrpSpPr/>
          <p:nvPr/>
        </p:nvGrpSpPr>
        <p:grpSpPr>
          <a:xfrm>
            <a:off x="4891198" y="2925108"/>
            <a:ext cx="334634" cy="334634"/>
            <a:chOff x="4891198" y="2925108"/>
            <a:chExt cx="334634" cy="334634"/>
          </a:xfrm>
        </p:grpSpPr>
        <p:sp>
          <p:nvSpPr>
            <p:cNvPr id="10307" name="Google Shape;10307;p6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8" name="Google Shape;10308;p6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9" name="Google Shape;10309;p6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0" name="Google Shape;10310;p6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1" name="Google Shape;10311;p6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2" name="Google Shape;10312;p6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3" name="Google Shape;10313;p6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4" name="Google Shape;10314;p6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15" name="Google Shape;10315;p68"/>
          <p:cNvGrpSpPr/>
          <p:nvPr/>
        </p:nvGrpSpPr>
        <p:grpSpPr>
          <a:xfrm>
            <a:off x="7976174" y="2925108"/>
            <a:ext cx="334666" cy="334634"/>
            <a:chOff x="7976174" y="2925108"/>
            <a:chExt cx="334666" cy="334634"/>
          </a:xfrm>
        </p:grpSpPr>
        <p:sp>
          <p:nvSpPr>
            <p:cNvPr id="10316" name="Google Shape;10316;p6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7" name="Google Shape;10317;p6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8" name="Google Shape;10318;p6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9" name="Google Shape;10319;p6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0" name="Google Shape;10320;p6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1" name="Google Shape;10321;p6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2" name="Google Shape;10322;p6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3" name="Google Shape;10323;p6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4" name="Google Shape;10324;p6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25" name="Google Shape;10325;p68"/>
          <p:cNvGrpSpPr/>
          <p:nvPr/>
        </p:nvGrpSpPr>
        <p:grpSpPr>
          <a:xfrm>
            <a:off x="3091957" y="3374131"/>
            <a:ext cx="354717" cy="332757"/>
            <a:chOff x="3091957" y="3374131"/>
            <a:chExt cx="354717" cy="332757"/>
          </a:xfrm>
        </p:grpSpPr>
        <p:sp>
          <p:nvSpPr>
            <p:cNvPr id="10326" name="Google Shape;10326;p6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7" name="Google Shape;10327;p6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8" name="Google Shape;10328;p6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9" name="Google Shape;10329;p6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0" name="Google Shape;10330;p6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1" name="Google Shape;10331;p6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32" name="Google Shape;10332;p68"/>
          <p:cNvGrpSpPr/>
          <p:nvPr/>
        </p:nvGrpSpPr>
        <p:grpSpPr>
          <a:xfrm>
            <a:off x="3988156" y="3380210"/>
            <a:ext cx="353954" cy="318880"/>
            <a:chOff x="3988156" y="3380210"/>
            <a:chExt cx="353954" cy="318880"/>
          </a:xfrm>
        </p:grpSpPr>
        <p:sp>
          <p:nvSpPr>
            <p:cNvPr id="10333" name="Google Shape;10333;p6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4" name="Google Shape;10334;p6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5" name="Google Shape;10335;p6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6" name="Google Shape;10336;p6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7" name="Google Shape;10337;p6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38" name="Google Shape;10338;p68"/>
          <p:cNvGrpSpPr/>
          <p:nvPr/>
        </p:nvGrpSpPr>
        <p:grpSpPr>
          <a:xfrm>
            <a:off x="3541011" y="3367320"/>
            <a:ext cx="348257" cy="346188"/>
            <a:chOff x="3541011" y="3367320"/>
            <a:chExt cx="348257" cy="346188"/>
          </a:xfrm>
        </p:grpSpPr>
        <p:sp>
          <p:nvSpPr>
            <p:cNvPr id="10339" name="Google Shape;10339;p6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0" name="Google Shape;10340;p6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1" name="Google Shape;10341;p6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2" name="Google Shape;10342;p6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43" name="Google Shape;10343;p68"/>
          <p:cNvGrpSpPr/>
          <p:nvPr/>
        </p:nvGrpSpPr>
        <p:grpSpPr>
          <a:xfrm>
            <a:off x="850092" y="3352934"/>
            <a:ext cx="369517" cy="375660"/>
            <a:chOff x="850092" y="3352934"/>
            <a:chExt cx="369517" cy="375660"/>
          </a:xfrm>
        </p:grpSpPr>
        <p:sp>
          <p:nvSpPr>
            <p:cNvPr id="10344" name="Google Shape;10344;p6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5" name="Google Shape;10345;p6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6" name="Google Shape;10346;p6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7" name="Google Shape;10347;p6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8" name="Google Shape;10348;p6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49" name="Google Shape;10349;p68"/>
          <p:cNvGrpSpPr/>
          <p:nvPr/>
        </p:nvGrpSpPr>
        <p:grpSpPr>
          <a:xfrm>
            <a:off x="1314678" y="3358217"/>
            <a:ext cx="334666" cy="365348"/>
            <a:chOff x="1314678" y="3358217"/>
            <a:chExt cx="334666" cy="365348"/>
          </a:xfrm>
        </p:grpSpPr>
        <p:sp>
          <p:nvSpPr>
            <p:cNvPr id="10350" name="Google Shape;10350;p6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1" name="Google Shape;10351;p6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2" name="Google Shape;10352;p6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3" name="Google Shape;10353;p6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4" name="Google Shape;10354;p6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55" name="Google Shape;10355;p68"/>
          <p:cNvGrpSpPr/>
          <p:nvPr/>
        </p:nvGrpSpPr>
        <p:grpSpPr>
          <a:xfrm>
            <a:off x="1748582" y="3372635"/>
            <a:ext cx="359269" cy="335780"/>
            <a:chOff x="1748582" y="3372635"/>
            <a:chExt cx="359269" cy="335780"/>
          </a:xfrm>
        </p:grpSpPr>
        <p:sp>
          <p:nvSpPr>
            <p:cNvPr id="10356" name="Google Shape;10356;p6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57" name="Google Shape;10357;p68"/>
            <p:cNvGrpSpPr/>
            <p:nvPr/>
          </p:nvGrpSpPr>
          <p:grpSpPr>
            <a:xfrm>
              <a:off x="1748582" y="3372635"/>
              <a:ext cx="333520" cy="335780"/>
              <a:chOff x="1748582" y="3372635"/>
              <a:chExt cx="333520" cy="335780"/>
            </a:xfrm>
          </p:grpSpPr>
          <p:sp>
            <p:nvSpPr>
              <p:cNvPr id="10358" name="Google Shape;10358;p6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9" name="Google Shape;10359;p6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0" name="Google Shape;10360;p6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0361" name="Google Shape;10361;p68"/>
          <p:cNvGrpSpPr/>
          <p:nvPr/>
        </p:nvGrpSpPr>
        <p:grpSpPr>
          <a:xfrm>
            <a:off x="2640993" y="3357835"/>
            <a:ext cx="365348" cy="364966"/>
            <a:chOff x="2640993" y="3357835"/>
            <a:chExt cx="365348" cy="364966"/>
          </a:xfrm>
        </p:grpSpPr>
        <p:sp>
          <p:nvSpPr>
            <p:cNvPr id="10362" name="Google Shape;10362;p6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3" name="Google Shape;10363;p6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4" name="Google Shape;10364;p6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5" name="Google Shape;10365;p6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6" name="Google Shape;10366;p6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7" name="Google Shape;10367;p6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8" name="Google Shape;10368;p6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9" name="Google Shape;10369;p6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0" name="Google Shape;10370;p6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1" name="Google Shape;10371;p6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72" name="Google Shape;10372;p68"/>
          <p:cNvGrpSpPr/>
          <p:nvPr/>
        </p:nvGrpSpPr>
        <p:grpSpPr>
          <a:xfrm>
            <a:off x="4886264" y="3366174"/>
            <a:ext cx="350548" cy="350198"/>
            <a:chOff x="4886264" y="3366174"/>
            <a:chExt cx="350548" cy="350198"/>
          </a:xfrm>
        </p:grpSpPr>
        <p:sp>
          <p:nvSpPr>
            <p:cNvPr id="10373" name="Google Shape;10373;p6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4" name="Google Shape;10374;p6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5" name="Google Shape;10375;p6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6" name="Google Shape;10376;p6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7" name="Google Shape;10377;p6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8" name="Google Shape;10378;p6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9" name="Google Shape;10379;p6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0" name="Google Shape;10380;p6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1" name="Google Shape;10381;p6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2" name="Google Shape;10382;p6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3" name="Google Shape;10383;p6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4" name="Google Shape;10384;p6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5" name="Google Shape;10385;p6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86" name="Google Shape;10386;p68"/>
          <p:cNvGrpSpPr/>
          <p:nvPr/>
        </p:nvGrpSpPr>
        <p:grpSpPr>
          <a:xfrm>
            <a:off x="5331913" y="3413947"/>
            <a:ext cx="347143" cy="254684"/>
            <a:chOff x="5331913" y="3413947"/>
            <a:chExt cx="347143" cy="254684"/>
          </a:xfrm>
        </p:grpSpPr>
        <p:sp>
          <p:nvSpPr>
            <p:cNvPr id="10387" name="Google Shape;10387;p6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8" name="Google Shape;10388;p6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9" name="Google Shape;10389;p6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0" name="Google Shape;10390;p6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1" name="Google Shape;10391;p6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2" name="Google Shape;10392;p6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93" name="Google Shape;10393;p68"/>
          <p:cNvGrpSpPr/>
          <p:nvPr/>
        </p:nvGrpSpPr>
        <p:grpSpPr>
          <a:xfrm>
            <a:off x="5776798" y="3409778"/>
            <a:ext cx="346379" cy="264518"/>
            <a:chOff x="5776798" y="3409778"/>
            <a:chExt cx="346379" cy="264518"/>
          </a:xfrm>
        </p:grpSpPr>
        <p:sp>
          <p:nvSpPr>
            <p:cNvPr id="10394" name="Google Shape;10394;p6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5" name="Google Shape;10395;p6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6" name="Google Shape;10396;p6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7" name="Google Shape;10397;p6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8" name="Google Shape;10398;p6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9" name="Google Shape;10399;p6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00" name="Google Shape;10400;p68"/>
          <p:cNvGrpSpPr/>
          <p:nvPr/>
        </p:nvGrpSpPr>
        <p:grpSpPr>
          <a:xfrm>
            <a:off x="7108015" y="3396505"/>
            <a:ext cx="344883" cy="290299"/>
            <a:chOff x="7108015" y="3396505"/>
            <a:chExt cx="344883" cy="290299"/>
          </a:xfrm>
        </p:grpSpPr>
        <p:sp>
          <p:nvSpPr>
            <p:cNvPr id="10401" name="Google Shape;10401;p6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2" name="Google Shape;10402;p6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3" name="Google Shape;10403;p6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4" name="Google Shape;10404;p6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05" name="Google Shape;10405;p68"/>
          <p:cNvGrpSpPr/>
          <p:nvPr/>
        </p:nvGrpSpPr>
        <p:grpSpPr>
          <a:xfrm>
            <a:off x="7551754" y="3390808"/>
            <a:ext cx="344883" cy="301311"/>
            <a:chOff x="7551754" y="3390808"/>
            <a:chExt cx="344883" cy="301311"/>
          </a:xfrm>
        </p:grpSpPr>
        <p:sp>
          <p:nvSpPr>
            <p:cNvPr id="10406" name="Google Shape;10406;p6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7" name="Google Shape;10407;p6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8" name="Google Shape;10408;p6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9" name="Google Shape;10409;p6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0" name="Google Shape;10410;p6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1" name="Google Shape;10411;p6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2" name="Google Shape;10412;p6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3" name="Google Shape;10413;p6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4" name="Google Shape;10414;p6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5" name="Google Shape;10415;p6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6" name="Google Shape;10416;p6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17" name="Google Shape;10417;p68"/>
          <p:cNvGrpSpPr/>
          <p:nvPr/>
        </p:nvGrpSpPr>
        <p:grpSpPr>
          <a:xfrm>
            <a:off x="6707084" y="3387403"/>
            <a:ext cx="261145" cy="308504"/>
            <a:chOff x="6707084" y="3387403"/>
            <a:chExt cx="261145" cy="308504"/>
          </a:xfrm>
        </p:grpSpPr>
        <p:sp>
          <p:nvSpPr>
            <p:cNvPr id="10418" name="Google Shape;10418;p6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9" name="Google Shape;10419;p6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0" name="Google Shape;10420;p6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1" name="Google Shape;10421;p6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22" name="Google Shape;10422;p68"/>
          <p:cNvGrpSpPr/>
          <p:nvPr/>
        </p:nvGrpSpPr>
        <p:grpSpPr>
          <a:xfrm>
            <a:off x="848978" y="4297637"/>
            <a:ext cx="377824" cy="324418"/>
            <a:chOff x="848978" y="4297637"/>
            <a:chExt cx="377824" cy="324418"/>
          </a:xfrm>
        </p:grpSpPr>
        <p:sp>
          <p:nvSpPr>
            <p:cNvPr id="10423" name="Google Shape;10423;p6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4" name="Google Shape;10424;p6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25" name="Google Shape;10425;p68"/>
          <p:cNvGrpSpPr/>
          <p:nvPr/>
        </p:nvGrpSpPr>
        <p:grpSpPr>
          <a:xfrm>
            <a:off x="1754279" y="4286593"/>
            <a:ext cx="351439" cy="345965"/>
            <a:chOff x="1754279" y="4286593"/>
            <a:chExt cx="351439" cy="345965"/>
          </a:xfrm>
        </p:grpSpPr>
        <p:sp>
          <p:nvSpPr>
            <p:cNvPr id="10426" name="Google Shape;10426;p6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7" name="Google Shape;10427;p6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8" name="Google Shape;10428;p6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9" name="Google Shape;10429;p6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0" name="Google Shape;10430;p6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31" name="Google Shape;10431;p68"/>
          <p:cNvGrpSpPr/>
          <p:nvPr/>
        </p:nvGrpSpPr>
        <p:grpSpPr>
          <a:xfrm>
            <a:off x="3996113" y="4291176"/>
            <a:ext cx="336512" cy="335048"/>
            <a:chOff x="3996113" y="4291176"/>
            <a:chExt cx="336512" cy="335048"/>
          </a:xfrm>
        </p:grpSpPr>
        <p:sp>
          <p:nvSpPr>
            <p:cNvPr id="10432" name="Google Shape;10432;p6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3" name="Google Shape;10433;p6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4" name="Google Shape;10434;p6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435" name="Google Shape;10435;p68"/>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36" name="Google Shape;10436;p68"/>
          <p:cNvGrpSpPr/>
          <p:nvPr/>
        </p:nvGrpSpPr>
        <p:grpSpPr>
          <a:xfrm>
            <a:off x="2179081" y="4285511"/>
            <a:ext cx="397525" cy="348670"/>
            <a:chOff x="2179081" y="4285511"/>
            <a:chExt cx="397525" cy="348670"/>
          </a:xfrm>
        </p:grpSpPr>
        <p:sp>
          <p:nvSpPr>
            <p:cNvPr id="10437" name="Google Shape;10437;p6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8" name="Google Shape;10438;p6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39" name="Google Shape;10439;p68"/>
          <p:cNvGrpSpPr/>
          <p:nvPr/>
        </p:nvGrpSpPr>
        <p:grpSpPr>
          <a:xfrm>
            <a:off x="3584201" y="4294996"/>
            <a:ext cx="267574" cy="329415"/>
            <a:chOff x="3584201" y="4294996"/>
            <a:chExt cx="267574" cy="329415"/>
          </a:xfrm>
        </p:grpSpPr>
        <p:sp>
          <p:nvSpPr>
            <p:cNvPr id="10440" name="Google Shape;10440;p6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1" name="Google Shape;10441;p6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2" name="Google Shape;10442;p6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3" name="Google Shape;10443;p6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44" name="Google Shape;10444;p68"/>
          <p:cNvGrpSpPr/>
          <p:nvPr/>
        </p:nvGrpSpPr>
        <p:grpSpPr>
          <a:xfrm>
            <a:off x="3082855" y="4295728"/>
            <a:ext cx="375946" cy="327823"/>
            <a:chOff x="3082855" y="4295728"/>
            <a:chExt cx="375946" cy="327823"/>
          </a:xfrm>
        </p:grpSpPr>
        <p:sp>
          <p:nvSpPr>
            <p:cNvPr id="10445" name="Google Shape;10445;p6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6" name="Google Shape;10446;p6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7" name="Google Shape;10447;p6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8" name="Google Shape;10448;p6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9" name="Google Shape;10449;p6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0" name="Google Shape;10450;p6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1" name="Google Shape;10451;p6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2" name="Google Shape;10452;p6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3" name="Google Shape;10453;p6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4" name="Google Shape;10454;p6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5" name="Google Shape;10455;p6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56" name="Google Shape;10456;p68"/>
          <p:cNvGrpSpPr/>
          <p:nvPr/>
        </p:nvGrpSpPr>
        <p:grpSpPr>
          <a:xfrm>
            <a:off x="2749016" y="4291176"/>
            <a:ext cx="150831" cy="336926"/>
            <a:chOff x="2749016" y="4291176"/>
            <a:chExt cx="150831" cy="336926"/>
          </a:xfrm>
        </p:grpSpPr>
        <p:sp>
          <p:nvSpPr>
            <p:cNvPr id="10457" name="Google Shape;10457;p6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8" name="Google Shape;10458;p6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9" name="Google Shape;10459;p6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0" name="Google Shape;10460;p6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61" name="Google Shape;10461;p68"/>
          <p:cNvGrpSpPr/>
          <p:nvPr/>
        </p:nvGrpSpPr>
        <p:grpSpPr>
          <a:xfrm>
            <a:off x="7127716" y="4279432"/>
            <a:ext cx="248254" cy="361942"/>
            <a:chOff x="7127716" y="4279432"/>
            <a:chExt cx="248254" cy="361942"/>
          </a:xfrm>
        </p:grpSpPr>
        <p:sp>
          <p:nvSpPr>
            <p:cNvPr id="10462" name="Google Shape;10462;p6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3" name="Google Shape;10463;p6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4" name="Google Shape;10464;p6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5" name="Google Shape;10465;p6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6" name="Google Shape;10466;p6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7" name="Google Shape;10467;p6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8" name="Google Shape;10468;p6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9" name="Google Shape;10469;p6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0" name="Google Shape;10470;p6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71" name="Google Shape;10471;p68"/>
          <p:cNvGrpSpPr/>
          <p:nvPr/>
        </p:nvGrpSpPr>
        <p:grpSpPr>
          <a:xfrm>
            <a:off x="7565408" y="4279432"/>
            <a:ext cx="248255" cy="361942"/>
            <a:chOff x="7565408" y="4279432"/>
            <a:chExt cx="248255" cy="361942"/>
          </a:xfrm>
        </p:grpSpPr>
        <p:sp>
          <p:nvSpPr>
            <p:cNvPr id="10472" name="Google Shape;10472;p6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3" name="Google Shape;10473;p6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4" name="Google Shape;10474;p6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5" name="Google Shape;10475;p6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6" name="Google Shape;10476;p6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7" name="Google Shape;10477;p6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8" name="Google Shape;10478;p6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9" name="Google Shape;10479;p6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80" name="Google Shape;10480;p68"/>
          <p:cNvGrpSpPr/>
          <p:nvPr/>
        </p:nvGrpSpPr>
        <p:grpSpPr>
          <a:xfrm>
            <a:off x="6264109" y="4279432"/>
            <a:ext cx="225498" cy="361560"/>
            <a:chOff x="6264109" y="4279432"/>
            <a:chExt cx="225498" cy="361560"/>
          </a:xfrm>
        </p:grpSpPr>
        <p:sp>
          <p:nvSpPr>
            <p:cNvPr id="10481" name="Google Shape;10481;p6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2" name="Google Shape;10482;p6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83" name="Google Shape;10483;p68"/>
          <p:cNvGrpSpPr/>
          <p:nvPr/>
        </p:nvGrpSpPr>
        <p:grpSpPr>
          <a:xfrm>
            <a:off x="7929578" y="4284365"/>
            <a:ext cx="395266" cy="351312"/>
            <a:chOff x="7929578" y="4284365"/>
            <a:chExt cx="395266" cy="351312"/>
          </a:xfrm>
        </p:grpSpPr>
        <p:sp>
          <p:nvSpPr>
            <p:cNvPr id="10484" name="Google Shape;10484;p6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5" name="Google Shape;10485;p6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6" name="Google Shape;10486;p6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7" name="Google Shape;10487;p6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88" name="Google Shape;10488;p68"/>
          <p:cNvGrpSpPr/>
          <p:nvPr/>
        </p:nvGrpSpPr>
        <p:grpSpPr>
          <a:xfrm>
            <a:off x="6595502" y="4323777"/>
            <a:ext cx="426315" cy="332826"/>
            <a:chOff x="6639652" y="4323777"/>
            <a:chExt cx="426315" cy="332826"/>
          </a:xfrm>
        </p:grpSpPr>
        <p:sp>
          <p:nvSpPr>
            <p:cNvPr id="10489" name="Google Shape;10489;p6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0" name="Google Shape;10490;p6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1" name="Google Shape;10491;p6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2" name="Google Shape;10492;p6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3" name="Google Shape;10493;p6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4" name="Google Shape;10494;p6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5" name="Google Shape;10495;p6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6" name="Google Shape;10496;p6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7" name="Google Shape;10497;p6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8" name="Google Shape;10498;p6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99" name="Google Shape;10499;p68"/>
          <p:cNvGrpSpPr/>
          <p:nvPr/>
        </p:nvGrpSpPr>
        <p:grpSpPr>
          <a:xfrm>
            <a:off x="5357662" y="4297637"/>
            <a:ext cx="287275" cy="326296"/>
            <a:chOff x="5357662" y="4297637"/>
            <a:chExt cx="287275" cy="326296"/>
          </a:xfrm>
        </p:grpSpPr>
        <p:sp>
          <p:nvSpPr>
            <p:cNvPr id="10500" name="Google Shape;10500;p6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1" name="Google Shape;10501;p6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2" name="Google Shape;10502;p6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3" name="Google Shape;10503;p6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4" name="Google Shape;10504;p6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05" name="Google Shape;10505;p68"/>
          <p:cNvGrpSpPr/>
          <p:nvPr/>
        </p:nvGrpSpPr>
        <p:grpSpPr>
          <a:xfrm>
            <a:off x="5774124" y="4294550"/>
            <a:ext cx="331611" cy="331674"/>
            <a:chOff x="5774124" y="4294550"/>
            <a:chExt cx="331611" cy="331674"/>
          </a:xfrm>
        </p:grpSpPr>
        <p:sp>
          <p:nvSpPr>
            <p:cNvPr id="10506" name="Google Shape;10506;p6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7" name="Google Shape;10507;p6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08" name="Google Shape;10508;p68"/>
          <p:cNvGrpSpPr/>
          <p:nvPr/>
        </p:nvGrpSpPr>
        <p:grpSpPr>
          <a:xfrm>
            <a:off x="4890434" y="4287389"/>
            <a:ext cx="345997" cy="346029"/>
            <a:chOff x="4890434" y="4287389"/>
            <a:chExt cx="345997" cy="346029"/>
          </a:xfrm>
        </p:grpSpPr>
        <p:sp>
          <p:nvSpPr>
            <p:cNvPr id="10509" name="Google Shape;10509;p6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0" name="Google Shape;10510;p6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1" name="Google Shape;10511;p6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2" name="Google Shape;10512;p6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3" name="Google Shape;10513;p6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4" name="Google Shape;10514;p6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5" name="Google Shape;10515;p6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16" name="Google Shape;10516;p68"/>
          <p:cNvGrpSpPr/>
          <p:nvPr/>
        </p:nvGrpSpPr>
        <p:grpSpPr>
          <a:xfrm>
            <a:off x="2165809" y="3811059"/>
            <a:ext cx="422542" cy="342973"/>
            <a:chOff x="2165809" y="3811059"/>
            <a:chExt cx="422542" cy="342973"/>
          </a:xfrm>
        </p:grpSpPr>
        <p:sp>
          <p:nvSpPr>
            <p:cNvPr id="10517" name="Google Shape;10517;p6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8" name="Google Shape;10518;p6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9" name="Google Shape;10519;p6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0" name="Google Shape;10520;p6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1" name="Google Shape;10521;p6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2" name="Google Shape;10522;p6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3" name="Google Shape;10523;p6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4" name="Google Shape;10524;p6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5" name="Google Shape;10525;p6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6" name="Google Shape;10526;p6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7" name="Google Shape;10527;p6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8" name="Google Shape;10528;p6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9" name="Google Shape;10529;p6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0" name="Google Shape;10530;p6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1" name="Google Shape;10531;p6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2" name="Google Shape;10532;p6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3" name="Google Shape;10533;p6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4" name="Google Shape;10534;p6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535" name="Google Shape;10535;p68"/>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536" name="Google Shape;10536;p68"/>
          <p:cNvGrpSpPr/>
          <p:nvPr/>
        </p:nvGrpSpPr>
        <p:grpSpPr>
          <a:xfrm>
            <a:off x="903530" y="3806125"/>
            <a:ext cx="264550" cy="353222"/>
            <a:chOff x="903530" y="3806125"/>
            <a:chExt cx="264550" cy="353222"/>
          </a:xfrm>
        </p:grpSpPr>
        <p:sp>
          <p:nvSpPr>
            <p:cNvPr id="10537" name="Google Shape;10537;p6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8" name="Google Shape;10538;p6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9" name="Google Shape;10539;p6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0" name="Google Shape;10540;p6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41" name="Google Shape;10541;p68"/>
          <p:cNvGrpSpPr/>
          <p:nvPr/>
        </p:nvGrpSpPr>
        <p:grpSpPr>
          <a:xfrm>
            <a:off x="2611458" y="3816374"/>
            <a:ext cx="426329" cy="332375"/>
            <a:chOff x="2611458" y="3816374"/>
            <a:chExt cx="426329" cy="332375"/>
          </a:xfrm>
        </p:grpSpPr>
        <p:sp>
          <p:nvSpPr>
            <p:cNvPr id="10542" name="Google Shape;10542;p6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3" name="Google Shape;10543;p6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4" name="Google Shape;10544;p6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5" name="Google Shape;10545;p6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6" name="Google Shape;10546;p6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7" name="Google Shape;10547;p6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8" name="Google Shape;10548;p6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9" name="Google Shape;10549;p6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0" name="Google Shape;10550;p6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1" name="Google Shape;10551;p6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552" name="Google Shape;10552;p68"/>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553" name="Google Shape;10553;p68"/>
          <p:cNvGrpSpPr/>
          <p:nvPr/>
        </p:nvGrpSpPr>
        <p:grpSpPr>
          <a:xfrm>
            <a:off x="4019984" y="3805393"/>
            <a:ext cx="293704" cy="353954"/>
            <a:chOff x="4019984" y="3805393"/>
            <a:chExt cx="293704" cy="353954"/>
          </a:xfrm>
        </p:grpSpPr>
        <p:sp>
          <p:nvSpPr>
            <p:cNvPr id="10554" name="Google Shape;10554;p6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5" name="Google Shape;10555;p6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56" name="Google Shape;10556;p68"/>
          <p:cNvGrpSpPr/>
          <p:nvPr/>
        </p:nvGrpSpPr>
        <p:grpSpPr>
          <a:xfrm>
            <a:off x="8006505" y="3390044"/>
            <a:ext cx="323654" cy="303189"/>
            <a:chOff x="8006505" y="3390044"/>
            <a:chExt cx="323654" cy="303189"/>
          </a:xfrm>
        </p:grpSpPr>
        <p:sp>
          <p:nvSpPr>
            <p:cNvPr id="10557" name="Google Shape;10557;p6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8" name="Google Shape;10558;p6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9" name="Google Shape;10559;p6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0" name="Google Shape;10560;p6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1" name="Google Shape;10561;p6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2" name="Google Shape;10562;p6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63" name="Google Shape;10563;p68"/>
          <p:cNvGrpSpPr/>
          <p:nvPr/>
        </p:nvGrpSpPr>
        <p:grpSpPr>
          <a:xfrm>
            <a:off x="1299146" y="3806507"/>
            <a:ext cx="367990" cy="351312"/>
            <a:chOff x="1299146" y="3806507"/>
            <a:chExt cx="367990" cy="351312"/>
          </a:xfrm>
        </p:grpSpPr>
        <p:sp>
          <p:nvSpPr>
            <p:cNvPr id="10564" name="Google Shape;10564;p6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5" name="Google Shape;10565;p6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566" name="Google Shape;10566;p68"/>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567" name="Google Shape;10567;p68"/>
          <p:cNvGrpSpPr/>
          <p:nvPr/>
        </p:nvGrpSpPr>
        <p:grpSpPr>
          <a:xfrm>
            <a:off x="3095745" y="3805393"/>
            <a:ext cx="352840" cy="354717"/>
            <a:chOff x="3095745" y="3805393"/>
            <a:chExt cx="352840" cy="354717"/>
          </a:xfrm>
        </p:grpSpPr>
        <p:sp>
          <p:nvSpPr>
            <p:cNvPr id="10568" name="Google Shape;10568;p6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9" name="Google Shape;10569;p6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0" name="Google Shape;10570;p6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1" name="Google Shape;10571;p6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2" name="Google Shape;10572;p6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3" name="Google Shape;10573;p6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74" name="Google Shape;10574;p68"/>
          <p:cNvGrpSpPr/>
          <p:nvPr/>
        </p:nvGrpSpPr>
        <p:grpSpPr>
          <a:xfrm>
            <a:off x="7550258" y="3832670"/>
            <a:ext cx="371395" cy="301279"/>
            <a:chOff x="7550258" y="3832670"/>
            <a:chExt cx="371395" cy="301279"/>
          </a:xfrm>
        </p:grpSpPr>
        <p:sp>
          <p:nvSpPr>
            <p:cNvPr id="10575" name="Google Shape;10575;p6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6" name="Google Shape;10576;p6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7" name="Google Shape;10577;p6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8" name="Google Shape;10578;p6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9" name="Google Shape;10579;p6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0" name="Google Shape;10580;p6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1" name="Google Shape;10581;p6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2" name="Google Shape;10582;p6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3" name="Google Shape;10583;p6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4" name="Google Shape;10584;p6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5" name="Google Shape;10585;p6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6" name="Google Shape;10586;p6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7" name="Google Shape;10587;p6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8" name="Google Shape;10588;p6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9" name="Google Shape;10589;p6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0" name="Google Shape;10590;p6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1" name="Google Shape;10591;p6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2" name="Google Shape;10592;p6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593" name="Google Shape;10593;p68"/>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594" name="Google Shape;10594;p68"/>
          <p:cNvGrpSpPr/>
          <p:nvPr/>
        </p:nvGrpSpPr>
        <p:grpSpPr>
          <a:xfrm>
            <a:off x="6659725" y="3808035"/>
            <a:ext cx="367608" cy="350548"/>
            <a:chOff x="6659725" y="3808035"/>
            <a:chExt cx="367608" cy="350548"/>
          </a:xfrm>
        </p:grpSpPr>
        <p:sp>
          <p:nvSpPr>
            <p:cNvPr id="10595" name="Google Shape;10595;p6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6" name="Google Shape;10596;p6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97" name="Google Shape;10597;p68"/>
          <p:cNvGrpSpPr/>
          <p:nvPr/>
        </p:nvGrpSpPr>
        <p:grpSpPr>
          <a:xfrm>
            <a:off x="6219391" y="3816756"/>
            <a:ext cx="356627" cy="334252"/>
            <a:chOff x="6219391" y="3816756"/>
            <a:chExt cx="356627" cy="334252"/>
          </a:xfrm>
        </p:grpSpPr>
        <p:sp>
          <p:nvSpPr>
            <p:cNvPr id="10598" name="Google Shape;10598;p6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9" name="Google Shape;10599;p6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0" name="Google Shape;10600;p6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1" name="Google Shape;10601;p6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02" name="Google Shape;10602;p68"/>
          <p:cNvGrpSpPr/>
          <p:nvPr/>
        </p:nvGrpSpPr>
        <p:grpSpPr>
          <a:xfrm>
            <a:off x="5778676" y="3826972"/>
            <a:ext cx="349052" cy="313055"/>
            <a:chOff x="5778676" y="3826972"/>
            <a:chExt cx="349052" cy="313055"/>
          </a:xfrm>
        </p:grpSpPr>
        <p:sp>
          <p:nvSpPr>
            <p:cNvPr id="10603" name="Google Shape;10603;p6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4" name="Google Shape;10604;p6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5" name="Google Shape;10605;p6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6" name="Google Shape;10606;p6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7" name="Google Shape;10607;p6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08" name="Google Shape;10608;p68"/>
          <p:cNvGrpSpPr/>
          <p:nvPr/>
        </p:nvGrpSpPr>
        <p:grpSpPr>
          <a:xfrm>
            <a:off x="5355784" y="3834547"/>
            <a:ext cx="299019" cy="297905"/>
            <a:chOff x="5355784" y="3834547"/>
            <a:chExt cx="299019" cy="297905"/>
          </a:xfrm>
        </p:grpSpPr>
        <p:sp>
          <p:nvSpPr>
            <p:cNvPr id="10609" name="Google Shape;10609;p6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0" name="Google Shape;10610;p6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1" name="Google Shape;10611;p6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2" name="Google Shape;10612;p6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13" name="Google Shape;10613;p68"/>
          <p:cNvGrpSpPr/>
          <p:nvPr/>
        </p:nvGrpSpPr>
        <p:grpSpPr>
          <a:xfrm>
            <a:off x="8036455" y="3807271"/>
            <a:ext cx="292176" cy="353985"/>
            <a:chOff x="8036455" y="3807271"/>
            <a:chExt cx="292176" cy="353985"/>
          </a:xfrm>
        </p:grpSpPr>
        <p:sp>
          <p:nvSpPr>
            <p:cNvPr id="10614" name="Google Shape;10614;p6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5" name="Google Shape;10615;p6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16" name="Google Shape;10616;p68"/>
          <p:cNvGrpSpPr/>
          <p:nvPr/>
        </p:nvGrpSpPr>
        <p:grpSpPr>
          <a:xfrm>
            <a:off x="4874902" y="3808799"/>
            <a:ext cx="345615" cy="350835"/>
            <a:chOff x="4874902" y="3808799"/>
            <a:chExt cx="345615" cy="350835"/>
          </a:xfrm>
        </p:grpSpPr>
        <p:sp>
          <p:nvSpPr>
            <p:cNvPr id="10617" name="Google Shape;10617;p6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8" name="Google Shape;10618;p6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9" name="Google Shape;10619;p6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0" name="Google Shape;10620;p6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1" name="Google Shape;10621;p6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2" name="Google Shape;10622;p6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3" name="Google Shape;10623;p6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4" name="Google Shape;10624;p6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5" name="Google Shape;10625;p6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6" name="Google Shape;10626;p6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7" name="Google Shape;10627;p6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8" name="Google Shape;10628;p6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9" name="Google Shape;10629;p6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0" name="Google Shape;10630;p6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1" name="Google Shape;10631;p6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2" name="Google Shape;10632;p6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3" name="Google Shape;10633;p6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0637" name="Shape 10637"/>
        <p:cNvGrpSpPr/>
        <p:nvPr/>
      </p:nvGrpSpPr>
      <p:grpSpPr>
        <a:xfrm>
          <a:off x="0" y="0"/>
          <a:ext cx="0" cy="0"/>
          <a:chOff x="0" y="0"/>
          <a:chExt cx="0" cy="0"/>
        </a:xfrm>
      </p:grpSpPr>
      <p:sp>
        <p:nvSpPr>
          <p:cNvPr id="10638" name="Google Shape;10638;p69"/>
          <p:cNvSpPr txBox="1"/>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chemeClr val="lt1"/>
                </a:solidFill>
                <a:latin typeface="Arial" panose="020B0604020202020204"/>
                <a:ea typeface="Arial" panose="020B0604020202020204"/>
                <a:cs typeface="Arial" panose="020B0604020202020204"/>
                <a:sym typeface="Arial" panose="020B0604020202020204"/>
              </a:rPr>
              <a:t>Help &amp; Support </a:t>
            </a:r>
            <a:r>
              <a:rPr lang="en-GB">
                <a:latin typeface="Arial" panose="020B0604020202020204"/>
                <a:ea typeface="Arial" panose="020B0604020202020204"/>
                <a:cs typeface="Arial" panose="020B0604020202020204"/>
                <a:sym typeface="Arial" panose="020B0604020202020204"/>
              </a:rPr>
              <a:t>I</a:t>
            </a:r>
            <a:r>
              <a:rPr lang="en-GB">
                <a:solidFill>
                  <a:srgbClr val="FFFFFF"/>
                </a:solidFill>
                <a:latin typeface="Arial" panose="020B0604020202020204"/>
                <a:ea typeface="Arial" panose="020B0604020202020204"/>
                <a:cs typeface="Arial" panose="020B0604020202020204"/>
                <a:sym typeface="Arial" panose="020B0604020202020204"/>
              </a:rPr>
              <a:t>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10639" name="Google Shape;10639;p69"/>
          <p:cNvSpPr txBox="1"/>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Avatar Icons</a:t>
            </a: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10640" name="Google Shape;10640;p69"/>
          <p:cNvGrpSpPr/>
          <p:nvPr/>
        </p:nvGrpSpPr>
        <p:grpSpPr>
          <a:xfrm>
            <a:off x="2704005" y="4258781"/>
            <a:ext cx="342144" cy="362704"/>
            <a:chOff x="2704005" y="4258781"/>
            <a:chExt cx="342144" cy="362704"/>
          </a:xfrm>
        </p:grpSpPr>
        <p:sp>
          <p:nvSpPr>
            <p:cNvPr id="10641" name="Google Shape;10641;p6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2" name="Google Shape;10642;p6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3" name="Google Shape;10643;p6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4" name="Google Shape;10644;p6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5" name="Google Shape;10645;p6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6" name="Google Shape;10646;p6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7" name="Google Shape;10647;p6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48" name="Google Shape;10648;p69"/>
          <p:cNvGrpSpPr/>
          <p:nvPr/>
        </p:nvGrpSpPr>
        <p:grpSpPr>
          <a:xfrm>
            <a:off x="2157462" y="4258496"/>
            <a:ext cx="347435" cy="363370"/>
            <a:chOff x="2157462" y="4258496"/>
            <a:chExt cx="347435" cy="363370"/>
          </a:xfrm>
        </p:grpSpPr>
        <p:sp>
          <p:nvSpPr>
            <p:cNvPr id="10649" name="Google Shape;10649;p6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0" name="Google Shape;10650;p6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1" name="Google Shape;10651;p6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52" name="Google Shape;10652;p69"/>
          <p:cNvGrpSpPr/>
          <p:nvPr/>
        </p:nvGrpSpPr>
        <p:grpSpPr>
          <a:xfrm>
            <a:off x="4010963" y="3763781"/>
            <a:ext cx="343665" cy="363211"/>
            <a:chOff x="4010963" y="3763781"/>
            <a:chExt cx="343665" cy="363211"/>
          </a:xfrm>
        </p:grpSpPr>
        <p:sp>
          <p:nvSpPr>
            <p:cNvPr id="10653" name="Google Shape;10653;p6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4" name="Google Shape;10654;p6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5" name="Google Shape;10655;p6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6" name="Google Shape;10656;p6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7" name="Google Shape;10657;p6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58" name="Google Shape;10658;p69"/>
          <p:cNvGrpSpPr/>
          <p:nvPr/>
        </p:nvGrpSpPr>
        <p:grpSpPr>
          <a:xfrm>
            <a:off x="2214042" y="3810509"/>
            <a:ext cx="368153" cy="311193"/>
            <a:chOff x="2214042" y="3810509"/>
            <a:chExt cx="368153" cy="311193"/>
          </a:xfrm>
        </p:grpSpPr>
        <p:sp>
          <p:nvSpPr>
            <p:cNvPr id="10659" name="Google Shape;10659;p6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0" name="Google Shape;10660;p6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61" name="Google Shape;10661;p69"/>
          <p:cNvGrpSpPr/>
          <p:nvPr/>
        </p:nvGrpSpPr>
        <p:grpSpPr>
          <a:xfrm>
            <a:off x="1768938" y="3782219"/>
            <a:ext cx="367805" cy="367773"/>
            <a:chOff x="1768938" y="3782219"/>
            <a:chExt cx="367805" cy="367773"/>
          </a:xfrm>
        </p:grpSpPr>
        <p:sp>
          <p:nvSpPr>
            <p:cNvPr id="10662" name="Google Shape;10662;p6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3" name="Google Shape;10663;p6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4" name="Google Shape;10664;p6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5" name="Google Shape;10665;p6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6" name="Google Shape;10666;p6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67" name="Google Shape;10667;p69"/>
          <p:cNvGrpSpPr/>
          <p:nvPr/>
        </p:nvGrpSpPr>
        <p:grpSpPr>
          <a:xfrm>
            <a:off x="2681385" y="3798439"/>
            <a:ext cx="325544" cy="327413"/>
            <a:chOff x="2681385" y="3798439"/>
            <a:chExt cx="325544" cy="327413"/>
          </a:xfrm>
        </p:grpSpPr>
        <p:sp>
          <p:nvSpPr>
            <p:cNvPr id="10668" name="Google Shape;10668;p6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9" name="Google Shape;10669;p6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0" name="Google Shape;10670;p6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1" name="Google Shape;10671;p6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2" name="Google Shape;10672;p6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3" name="Google Shape;10673;p6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4" name="Google Shape;10674;p6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75" name="Google Shape;10675;p69"/>
          <p:cNvGrpSpPr/>
          <p:nvPr/>
        </p:nvGrpSpPr>
        <p:grpSpPr>
          <a:xfrm>
            <a:off x="6243928" y="4263502"/>
            <a:ext cx="274254" cy="350824"/>
            <a:chOff x="6243928" y="4263502"/>
            <a:chExt cx="274254" cy="350824"/>
          </a:xfrm>
        </p:grpSpPr>
        <p:sp>
          <p:nvSpPr>
            <p:cNvPr id="10676" name="Google Shape;10676;p6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7" name="Google Shape;10677;p6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8" name="Google Shape;10678;p6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9" name="Google Shape;10679;p6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0" name="Google Shape;10680;p6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1" name="Google Shape;10681;p6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2" name="Google Shape;10682;p6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3" name="Google Shape;10683;p6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84" name="Google Shape;10684;p69"/>
          <p:cNvGrpSpPr/>
          <p:nvPr/>
        </p:nvGrpSpPr>
        <p:grpSpPr>
          <a:xfrm>
            <a:off x="3560600" y="3763338"/>
            <a:ext cx="352345" cy="363655"/>
            <a:chOff x="3560600" y="3763338"/>
            <a:chExt cx="352345" cy="363655"/>
          </a:xfrm>
        </p:grpSpPr>
        <p:sp>
          <p:nvSpPr>
            <p:cNvPr id="10685" name="Google Shape;10685;p6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6" name="Google Shape;10686;p6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7" name="Google Shape;10687;p6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88" name="Google Shape;10688;p69"/>
          <p:cNvGrpSpPr/>
          <p:nvPr/>
        </p:nvGrpSpPr>
        <p:grpSpPr>
          <a:xfrm>
            <a:off x="5790556" y="4261252"/>
            <a:ext cx="279513" cy="356083"/>
            <a:chOff x="5790556" y="4261252"/>
            <a:chExt cx="279513" cy="356083"/>
          </a:xfrm>
        </p:grpSpPr>
        <p:sp>
          <p:nvSpPr>
            <p:cNvPr id="10689" name="Google Shape;10689;p6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0" name="Google Shape;10690;p6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1" name="Google Shape;10691;p6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2" name="Google Shape;10692;p6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3" name="Google Shape;10693;p6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4" name="Google Shape;10694;p6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5" name="Google Shape;10695;p6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96" name="Google Shape;10696;p69"/>
          <p:cNvGrpSpPr/>
          <p:nvPr/>
        </p:nvGrpSpPr>
        <p:grpSpPr>
          <a:xfrm>
            <a:off x="5341333" y="4261252"/>
            <a:ext cx="278752" cy="356463"/>
            <a:chOff x="5341333" y="4261252"/>
            <a:chExt cx="278752" cy="356463"/>
          </a:xfrm>
        </p:grpSpPr>
        <p:sp>
          <p:nvSpPr>
            <p:cNvPr id="10697" name="Google Shape;10697;p6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8" name="Google Shape;10698;p6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9" name="Google Shape;10699;p6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0" name="Google Shape;10700;p6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1" name="Google Shape;10701;p6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2" name="Google Shape;10702;p6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3" name="Google Shape;10703;p6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704" name="Google Shape;10704;p69"/>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705" name="Google Shape;10705;p69"/>
          <p:cNvGrpSpPr/>
          <p:nvPr/>
        </p:nvGrpSpPr>
        <p:grpSpPr>
          <a:xfrm>
            <a:off x="3103646" y="3766076"/>
            <a:ext cx="360233" cy="362451"/>
            <a:chOff x="3107608" y="3763401"/>
            <a:chExt cx="360233" cy="362451"/>
          </a:xfrm>
        </p:grpSpPr>
        <p:sp>
          <p:nvSpPr>
            <p:cNvPr id="10706" name="Google Shape;10706;p6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7" name="Google Shape;10707;p6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8" name="Google Shape;10708;p6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09" name="Google Shape;10709;p69"/>
          <p:cNvGrpSpPr/>
          <p:nvPr/>
        </p:nvGrpSpPr>
        <p:grpSpPr>
          <a:xfrm>
            <a:off x="889343" y="3801227"/>
            <a:ext cx="351585" cy="339705"/>
            <a:chOff x="889343" y="3801227"/>
            <a:chExt cx="351585" cy="339705"/>
          </a:xfrm>
        </p:grpSpPr>
        <p:sp>
          <p:nvSpPr>
            <p:cNvPr id="10710" name="Google Shape;10710;p6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1" name="Google Shape;10711;p6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2" name="Google Shape;10712;p6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3" name="Google Shape;10713;p6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4" name="Google Shape;10714;p6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15" name="Google Shape;10715;p69"/>
          <p:cNvGrpSpPr/>
          <p:nvPr/>
        </p:nvGrpSpPr>
        <p:grpSpPr>
          <a:xfrm>
            <a:off x="4896609" y="4260872"/>
            <a:ext cx="278784" cy="355323"/>
            <a:chOff x="4896609" y="4260872"/>
            <a:chExt cx="278784" cy="355323"/>
          </a:xfrm>
        </p:grpSpPr>
        <p:sp>
          <p:nvSpPr>
            <p:cNvPr id="10716" name="Google Shape;10716;p6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7" name="Google Shape;10717;p6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8" name="Google Shape;10718;p6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9" name="Google Shape;10719;p6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0" name="Google Shape;10720;p6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1" name="Google Shape;10721;p6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22" name="Google Shape;10722;p69"/>
          <p:cNvGrpSpPr/>
          <p:nvPr/>
        </p:nvGrpSpPr>
        <p:grpSpPr>
          <a:xfrm>
            <a:off x="7598438" y="4266131"/>
            <a:ext cx="260283" cy="345914"/>
            <a:chOff x="7598438" y="4266131"/>
            <a:chExt cx="260283" cy="345914"/>
          </a:xfrm>
        </p:grpSpPr>
        <p:sp>
          <p:nvSpPr>
            <p:cNvPr id="10723" name="Google Shape;10723;p6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4" name="Google Shape;10724;p6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5" name="Google Shape;10725;p6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6" name="Google Shape;10726;p6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7" name="Google Shape;10727;p6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8" name="Google Shape;10728;p6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9" name="Google Shape;10729;p6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30" name="Google Shape;10730;p69"/>
          <p:cNvGrpSpPr/>
          <p:nvPr/>
        </p:nvGrpSpPr>
        <p:grpSpPr>
          <a:xfrm>
            <a:off x="1767069" y="3360146"/>
            <a:ext cx="286324" cy="348163"/>
            <a:chOff x="1767069" y="3360146"/>
            <a:chExt cx="286324" cy="348163"/>
          </a:xfrm>
        </p:grpSpPr>
        <p:sp>
          <p:nvSpPr>
            <p:cNvPr id="10731" name="Google Shape;10731;p6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2" name="Google Shape;10732;p6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3" name="Google Shape;10733;p6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4" name="Google Shape;10734;p6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5" name="Google Shape;10735;p6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6" name="Google Shape;10736;p6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7" name="Google Shape;10737;p6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38" name="Google Shape;10738;p69"/>
          <p:cNvGrpSpPr/>
          <p:nvPr/>
        </p:nvGrpSpPr>
        <p:grpSpPr>
          <a:xfrm>
            <a:off x="7149944" y="4266131"/>
            <a:ext cx="260283" cy="345914"/>
            <a:chOff x="7149944" y="4266131"/>
            <a:chExt cx="260283" cy="345914"/>
          </a:xfrm>
        </p:grpSpPr>
        <p:sp>
          <p:nvSpPr>
            <p:cNvPr id="10739" name="Google Shape;10739;p6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0" name="Google Shape;10740;p6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1" name="Google Shape;10741;p6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2" name="Google Shape;10742;p6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3" name="Google Shape;10743;p6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4" name="Google Shape;10744;p6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45" name="Google Shape;10745;p69"/>
          <p:cNvGrpSpPr/>
          <p:nvPr/>
        </p:nvGrpSpPr>
        <p:grpSpPr>
          <a:xfrm>
            <a:off x="6695051" y="4259351"/>
            <a:ext cx="270104" cy="360233"/>
            <a:chOff x="6695051" y="4259351"/>
            <a:chExt cx="270104" cy="360233"/>
          </a:xfrm>
        </p:grpSpPr>
        <p:sp>
          <p:nvSpPr>
            <p:cNvPr id="10746" name="Google Shape;10746;p6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7" name="Google Shape;10747;p6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8" name="Google Shape;10748;p6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9" name="Google Shape;10749;p6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50" name="Google Shape;10750;p69"/>
          <p:cNvGrpSpPr/>
          <p:nvPr/>
        </p:nvGrpSpPr>
        <p:grpSpPr>
          <a:xfrm>
            <a:off x="8047661" y="4257451"/>
            <a:ext cx="277263" cy="362514"/>
            <a:chOff x="8047661" y="4257451"/>
            <a:chExt cx="277263" cy="362514"/>
          </a:xfrm>
        </p:grpSpPr>
        <p:sp>
          <p:nvSpPr>
            <p:cNvPr id="10751" name="Google Shape;10751;p6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2" name="Google Shape;10752;p6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3" name="Google Shape;10753;p6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4" name="Google Shape;10754;p6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55" name="Google Shape;10755;p69"/>
          <p:cNvGrpSpPr/>
          <p:nvPr/>
        </p:nvGrpSpPr>
        <p:grpSpPr>
          <a:xfrm>
            <a:off x="6248078" y="3784468"/>
            <a:ext cx="277263" cy="356115"/>
            <a:chOff x="6248078" y="3784468"/>
            <a:chExt cx="277263" cy="356115"/>
          </a:xfrm>
        </p:grpSpPr>
        <p:sp>
          <p:nvSpPr>
            <p:cNvPr id="10756" name="Google Shape;10756;p6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7" name="Google Shape;10757;p6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8" name="Google Shape;10758;p6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9" name="Google Shape;10759;p6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0" name="Google Shape;10760;p6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61" name="Google Shape;10761;p69"/>
          <p:cNvGrpSpPr/>
          <p:nvPr/>
        </p:nvGrpSpPr>
        <p:grpSpPr>
          <a:xfrm>
            <a:off x="5800725" y="3785989"/>
            <a:ext cx="277644" cy="354594"/>
            <a:chOff x="5800725" y="3785989"/>
            <a:chExt cx="277644" cy="354594"/>
          </a:xfrm>
        </p:grpSpPr>
        <p:sp>
          <p:nvSpPr>
            <p:cNvPr id="10762" name="Google Shape;10762;p6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3" name="Google Shape;10763;p6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4" name="Google Shape;10764;p6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5" name="Google Shape;10765;p6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6" name="Google Shape;10766;p6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7" name="Google Shape;10767;p6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8" name="Google Shape;10768;p6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69" name="Google Shape;10769;p69"/>
          <p:cNvGrpSpPr/>
          <p:nvPr/>
        </p:nvGrpSpPr>
        <p:grpSpPr>
          <a:xfrm>
            <a:off x="2206122" y="3360748"/>
            <a:ext cx="308183" cy="347561"/>
            <a:chOff x="2206122" y="3360748"/>
            <a:chExt cx="308183" cy="347561"/>
          </a:xfrm>
        </p:grpSpPr>
        <p:sp>
          <p:nvSpPr>
            <p:cNvPr id="10770" name="Google Shape;10770;p6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1" name="Google Shape;10771;p6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2" name="Google Shape;10772;p6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3" name="Google Shape;10773;p6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4" name="Google Shape;10774;p6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75" name="Google Shape;10775;p69"/>
          <p:cNvGrpSpPr/>
          <p:nvPr/>
        </p:nvGrpSpPr>
        <p:grpSpPr>
          <a:xfrm>
            <a:off x="5353403" y="3785609"/>
            <a:ext cx="277992" cy="354974"/>
            <a:chOff x="5353403" y="3785609"/>
            <a:chExt cx="277992" cy="354974"/>
          </a:xfrm>
        </p:grpSpPr>
        <p:sp>
          <p:nvSpPr>
            <p:cNvPr id="10776" name="Google Shape;10776;p6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7" name="Google Shape;10777;p6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8" name="Google Shape;10778;p6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9" name="Google Shape;10779;p6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0" name="Google Shape;10780;p6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1" name="Google Shape;10781;p6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82" name="Google Shape;10782;p69"/>
          <p:cNvGrpSpPr/>
          <p:nvPr/>
        </p:nvGrpSpPr>
        <p:grpSpPr>
          <a:xfrm>
            <a:off x="4896229" y="3785989"/>
            <a:ext cx="278784" cy="354594"/>
            <a:chOff x="4896229" y="3785989"/>
            <a:chExt cx="278784" cy="354594"/>
          </a:xfrm>
        </p:grpSpPr>
        <p:sp>
          <p:nvSpPr>
            <p:cNvPr id="10783" name="Google Shape;10783;p6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4" name="Google Shape;10784;p6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5" name="Google Shape;10785;p6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6" name="Google Shape;10786;p6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7" name="Google Shape;10787;p6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8" name="Google Shape;10788;p6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89" name="Google Shape;10789;p69"/>
          <p:cNvGrpSpPr/>
          <p:nvPr/>
        </p:nvGrpSpPr>
        <p:grpSpPr>
          <a:xfrm>
            <a:off x="7592387" y="3787858"/>
            <a:ext cx="273874" cy="351204"/>
            <a:chOff x="7592387" y="3787858"/>
            <a:chExt cx="273874" cy="351204"/>
          </a:xfrm>
        </p:grpSpPr>
        <p:sp>
          <p:nvSpPr>
            <p:cNvPr id="10790" name="Google Shape;10790;p6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1" name="Google Shape;10791;p6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2" name="Google Shape;10792;p6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3" name="Google Shape;10793;p6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94" name="Google Shape;10794;p69"/>
          <p:cNvGrpSpPr/>
          <p:nvPr/>
        </p:nvGrpSpPr>
        <p:grpSpPr>
          <a:xfrm>
            <a:off x="7145794" y="3787858"/>
            <a:ext cx="274254" cy="350444"/>
            <a:chOff x="7145794" y="3787858"/>
            <a:chExt cx="274254" cy="350444"/>
          </a:xfrm>
        </p:grpSpPr>
        <p:sp>
          <p:nvSpPr>
            <p:cNvPr id="10795" name="Google Shape;10795;p6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6" name="Google Shape;10796;p6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7" name="Google Shape;10797;p6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8" name="Google Shape;10798;p6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9" name="Google Shape;10799;p6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0" name="Google Shape;10800;p6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01" name="Google Shape;10801;p69"/>
          <p:cNvGrpSpPr/>
          <p:nvPr/>
        </p:nvGrpSpPr>
        <p:grpSpPr>
          <a:xfrm>
            <a:off x="8054060" y="3787098"/>
            <a:ext cx="266334" cy="353834"/>
            <a:chOff x="8054060" y="3787098"/>
            <a:chExt cx="266334" cy="353834"/>
          </a:xfrm>
        </p:grpSpPr>
        <p:sp>
          <p:nvSpPr>
            <p:cNvPr id="10802" name="Google Shape;10802;p6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3" name="Google Shape;10803;p6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4" name="Google Shape;10804;p6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5" name="Google Shape;10805;p6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06" name="Google Shape;10806;p69"/>
          <p:cNvGrpSpPr/>
          <p:nvPr/>
        </p:nvGrpSpPr>
        <p:grpSpPr>
          <a:xfrm>
            <a:off x="6702211" y="3782599"/>
            <a:ext cx="270104" cy="361754"/>
            <a:chOff x="6702211" y="3782599"/>
            <a:chExt cx="270104" cy="361754"/>
          </a:xfrm>
        </p:grpSpPr>
        <p:sp>
          <p:nvSpPr>
            <p:cNvPr id="10807" name="Google Shape;10807;p6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8" name="Google Shape;10808;p6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9" name="Google Shape;10809;p6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0" name="Google Shape;10810;p6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1" name="Google Shape;10811;p6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12" name="Google Shape;10812;p69"/>
          <p:cNvGrpSpPr/>
          <p:nvPr/>
        </p:nvGrpSpPr>
        <p:grpSpPr>
          <a:xfrm>
            <a:off x="3516886" y="3438727"/>
            <a:ext cx="391854" cy="269922"/>
            <a:chOff x="3516850" y="3406526"/>
            <a:chExt cx="369674" cy="254644"/>
          </a:xfrm>
        </p:grpSpPr>
        <p:sp>
          <p:nvSpPr>
            <p:cNvPr id="10813" name="Google Shape;10813;p69"/>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4" name="Google Shape;10814;p6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5" name="Google Shape;10815;p6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6" name="Google Shape;10816;p6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17" name="Google Shape;10817;p69"/>
          <p:cNvGrpSpPr/>
          <p:nvPr/>
        </p:nvGrpSpPr>
        <p:grpSpPr>
          <a:xfrm>
            <a:off x="1310655" y="3360527"/>
            <a:ext cx="306314" cy="347403"/>
            <a:chOff x="1310655" y="3360527"/>
            <a:chExt cx="306314" cy="347403"/>
          </a:xfrm>
        </p:grpSpPr>
        <p:sp>
          <p:nvSpPr>
            <p:cNvPr id="10818" name="Google Shape;10818;p6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9" name="Google Shape;10819;p6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0" name="Google Shape;10820;p6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1" name="Google Shape;10821;p6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2" name="Google Shape;10822;p6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23" name="Google Shape;10823;p69"/>
          <p:cNvGrpSpPr/>
          <p:nvPr/>
        </p:nvGrpSpPr>
        <p:grpSpPr>
          <a:xfrm>
            <a:off x="3119678" y="3360146"/>
            <a:ext cx="269343" cy="348543"/>
            <a:chOff x="3119678" y="3360146"/>
            <a:chExt cx="269343" cy="348543"/>
          </a:xfrm>
        </p:grpSpPr>
        <p:sp>
          <p:nvSpPr>
            <p:cNvPr id="10824" name="Google Shape;10824;p6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5" name="Google Shape;10825;p6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6" name="Google Shape;10826;p6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7" name="Google Shape;10827;p6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8" name="Google Shape;10828;p6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9" name="Google Shape;10829;p6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0" name="Google Shape;10830;p6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31" name="Google Shape;10831;p69"/>
          <p:cNvGrpSpPr/>
          <p:nvPr/>
        </p:nvGrpSpPr>
        <p:grpSpPr>
          <a:xfrm>
            <a:off x="3967213" y="3356947"/>
            <a:ext cx="368185" cy="354753"/>
            <a:chOff x="3967213" y="3356947"/>
            <a:chExt cx="368185" cy="354753"/>
          </a:xfrm>
        </p:grpSpPr>
        <p:sp>
          <p:nvSpPr>
            <p:cNvPr id="10832" name="Google Shape;10832;p6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3" name="Google Shape;10833;p6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4" name="Google Shape;10834;p6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5" name="Google Shape;10835;p6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6" name="Google Shape;10836;p6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37" name="Google Shape;10837;p69"/>
          <p:cNvGrpSpPr/>
          <p:nvPr/>
        </p:nvGrpSpPr>
        <p:grpSpPr>
          <a:xfrm>
            <a:off x="871254" y="3360146"/>
            <a:ext cx="285183" cy="347023"/>
            <a:chOff x="871254" y="3360146"/>
            <a:chExt cx="285183" cy="347023"/>
          </a:xfrm>
        </p:grpSpPr>
        <p:sp>
          <p:nvSpPr>
            <p:cNvPr id="10838" name="Google Shape;10838;p6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9" name="Google Shape;10839;p6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0" name="Google Shape;10840;p6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1" name="Google Shape;10841;p6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42" name="Google Shape;10842;p69"/>
          <p:cNvGrpSpPr/>
          <p:nvPr/>
        </p:nvGrpSpPr>
        <p:grpSpPr>
          <a:xfrm>
            <a:off x="2665165" y="3360146"/>
            <a:ext cx="281794" cy="349684"/>
            <a:chOff x="2665165" y="3360146"/>
            <a:chExt cx="281794" cy="349684"/>
          </a:xfrm>
        </p:grpSpPr>
        <p:sp>
          <p:nvSpPr>
            <p:cNvPr id="10843" name="Google Shape;10843;p6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4" name="Google Shape;10844;p6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5" name="Google Shape;10845;p6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6" name="Google Shape;10846;p6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7" name="Google Shape;10847;p6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48" name="Google Shape;10848;p69"/>
          <p:cNvGrpSpPr/>
          <p:nvPr/>
        </p:nvGrpSpPr>
        <p:grpSpPr>
          <a:xfrm>
            <a:off x="7156344" y="3347696"/>
            <a:ext cx="264465" cy="353074"/>
            <a:chOff x="7156344" y="3347696"/>
            <a:chExt cx="264465" cy="353074"/>
          </a:xfrm>
        </p:grpSpPr>
        <p:sp>
          <p:nvSpPr>
            <p:cNvPr id="10849" name="Google Shape;10849;p6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0" name="Google Shape;10850;p6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1" name="Google Shape;10851;p6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2" name="Google Shape;10852;p6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3" name="Google Shape;10853;p6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54" name="Google Shape;10854;p69"/>
          <p:cNvGrpSpPr/>
          <p:nvPr/>
        </p:nvGrpSpPr>
        <p:grpSpPr>
          <a:xfrm>
            <a:off x="6703732" y="3346936"/>
            <a:ext cx="264813" cy="352693"/>
            <a:chOff x="6703732" y="3346936"/>
            <a:chExt cx="264813" cy="352693"/>
          </a:xfrm>
        </p:grpSpPr>
        <p:sp>
          <p:nvSpPr>
            <p:cNvPr id="10855" name="Google Shape;10855;p6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6" name="Google Shape;10856;p6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7" name="Google Shape;10857;p6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8" name="Google Shape;10858;p6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9" name="Google Shape;10859;p6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60" name="Google Shape;10860;p69"/>
          <p:cNvGrpSpPr/>
          <p:nvPr/>
        </p:nvGrpSpPr>
        <p:grpSpPr>
          <a:xfrm>
            <a:off x="6252228" y="3346936"/>
            <a:ext cx="265193" cy="352693"/>
            <a:chOff x="6252228" y="3346936"/>
            <a:chExt cx="265193" cy="352693"/>
          </a:xfrm>
        </p:grpSpPr>
        <p:sp>
          <p:nvSpPr>
            <p:cNvPr id="10861" name="Google Shape;10861;p6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2" name="Google Shape;10862;p6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3" name="Google Shape;10863;p6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64" name="Google Shape;10864;p69"/>
          <p:cNvGrpSpPr/>
          <p:nvPr/>
        </p:nvGrpSpPr>
        <p:grpSpPr>
          <a:xfrm>
            <a:off x="5801105" y="3347696"/>
            <a:ext cx="264813" cy="351933"/>
            <a:chOff x="5801105" y="3347696"/>
            <a:chExt cx="264813" cy="351933"/>
          </a:xfrm>
        </p:grpSpPr>
        <p:sp>
          <p:nvSpPr>
            <p:cNvPr id="10865" name="Google Shape;10865;p6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6" name="Google Shape;10866;p6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7" name="Google Shape;10867;p6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8" name="Google Shape;10868;p6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69" name="Google Shape;10869;p69"/>
          <p:cNvGrpSpPr/>
          <p:nvPr/>
        </p:nvGrpSpPr>
        <p:grpSpPr>
          <a:xfrm>
            <a:off x="5349253" y="3346936"/>
            <a:ext cx="265922" cy="352693"/>
            <a:chOff x="5349253" y="3346936"/>
            <a:chExt cx="265922" cy="352693"/>
          </a:xfrm>
        </p:grpSpPr>
        <p:sp>
          <p:nvSpPr>
            <p:cNvPr id="10870" name="Google Shape;10870;p6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1" name="Google Shape;10871;p6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2" name="Google Shape;10872;p6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3" name="Google Shape;10873;p6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4" name="Google Shape;10874;p6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5" name="Google Shape;10875;p6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76" name="Google Shape;10876;p69"/>
          <p:cNvGrpSpPr/>
          <p:nvPr/>
        </p:nvGrpSpPr>
        <p:grpSpPr>
          <a:xfrm>
            <a:off x="4907159" y="3346936"/>
            <a:ext cx="264845" cy="354214"/>
            <a:chOff x="4907159" y="3346936"/>
            <a:chExt cx="264845" cy="354214"/>
          </a:xfrm>
        </p:grpSpPr>
        <p:sp>
          <p:nvSpPr>
            <p:cNvPr id="10877" name="Google Shape;10877;p6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8" name="Google Shape;10878;p6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79" name="Google Shape;10879;p69"/>
          <p:cNvGrpSpPr/>
          <p:nvPr/>
        </p:nvGrpSpPr>
        <p:grpSpPr>
          <a:xfrm>
            <a:off x="8048421" y="3334486"/>
            <a:ext cx="276503" cy="369674"/>
            <a:chOff x="8048421" y="3334486"/>
            <a:chExt cx="276503" cy="369674"/>
          </a:xfrm>
        </p:grpSpPr>
        <p:sp>
          <p:nvSpPr>
            <p:cNvPr id="10880" name="Google Shape;10880;p6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1" name="Google Shape;10881;p6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2" name="Google Shape;10882;p6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3" name="Google Shape;10883;p6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4" name="Google Shape;10884;p6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5" name="Google Shape;10885;p6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86" name="Google Shape;10886;p69"/>
          <p:cNvGrpSpPr/>
          <p:nvPr/>
        </p:nvGrpSpPr>
        <p:grpSpPr>
          <a:xfrm>
            <a:off x="7575787" y="3329955"/>
            <a:ext cx="295384" cy="376834"/>
            <a:chOff x="7575787" y="3329955"/>
            <a:chExt cx="295384" cy="376834"/>
          </a:xfrm>
        </p:grpSpPr>
        <p:sp>
          <p:nvSpPr>
            <p:cNvPr id="10887" name="Google Shape;10887;p6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8" name="Google Shape;10888;p6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9" name="Google Shape;10889;p6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0" name="Google Shape;10890;p6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1" name="Google Shape;10891;p6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2" name="Google Shape;10892;p6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93" name="Google Shape;10893;p69"/>
          <p:cNvGrpSpPr/>
          <p:nvPr/>
        </p:nvGrpSpPr>
        <p:grpSpPr>
          <a:xfrm>
            <a:off x="864062" y="2884503"/>
            <a:ext cx="264084" cy="347783"/>
            <a:chOff x="864062" y="2884503"/>
            <a:chExt cx="264084" cy="347783"/>
          </a:xfrm>
        </p:grpSpPr>
        <p:sp>
          <p:nvSpPr>
            <p:cNvPr id="10894" name="Google Shape;10894;p6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5" name="Google Shape;10895;p6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6" name="Google Shape;10896;p6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7" name="Google Shape;10897;p6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8" name="Google Shape;10898;p6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9" name="Google Shape;10899;p6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0" name="Google Shape;10900;p6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1" name="Google Shape;10901;p6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2" name="Google Shape;10902;p6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3" name="Google Shape;10903;p6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04" name="Google Shape;10904;p69"/>
          <p:cNvGrpSpPr/>
          <p:nvPr/>
        </p:nvGrpSpPr>
        <p:grpSpPr>
          <a:xfrm>
            <a:off x="3978523" y="2884661"/>
            <a:ext cx="348955" cy="346516"/>
            <a:chOff x="3978523" y="2884661"/>
            <a:chExt cx="348955" cy="346516"/>
          </a:xfrm>
        </p:grpSpPr>
        <p:sp>
          <p:nvSpPr>
            <p:cNvPr id="10905" name="Google Shape;10905;p6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6" name="Google Shape;10906;p6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7" name="Google Shape;10907;p6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8" name="Google Shape;10908;p6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9" name="Google Shape;10909;p6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0" name="Google Shape;10910;p6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1" name="Google Shape;10911;p6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2" name="Google Shape;10912;p6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13" name="Google Shape;10913;p69"/>
          <p:cNvGrpSpPr/>
          <p:nvPr/>
        </p:nvGrpSpPr>
        <p:grpSpPr>
          <a:xfrm>
            <a:off x="3527780" y="2885263"/>
            <a:ext cx="347435" cy="345534"/>
            <a:chOff x="3527780" y="2885263"/>
            <a:chExt cx="347435" cy="345534"/>
          </a:xfrm>
        </p:grpSpPr>
        <p:sp>
          <p:nvSpPr>
            <p:cNvPr id="10914" name="Google Shape;10914;p6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5" name="Google Shape;10915;p6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6" name="Google Shape;10916;p6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7" name="Google Shape;10917;p6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8" name="Google Shape;10918;p6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9" name="Google Shape;10919;p6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0" name="Google Shape;10920;p6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1" name="Google Shape;10921;p6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2" name="Google Shape;10922;p6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3" name="Google Shape;10923;p6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4" name="Google Shape;10924;p6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5" name="Google Shape;10925;p6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6" name="Google Shape;10926;p6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7" name="Google Shape;10927;p6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8" name="Google Shape;10928;p6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9" name="Google Shape;10929;p6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0" name="Google Shape;10930;p6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1" name="Google Shape;10931;p6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2" name="Google Shape;10932;p6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3" name="Google Shape;10933;p6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4" name="Google Shape;10934;p6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5" name="Google Shape;10935;p6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6" name="Google Shape;10936;p6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37" name="Google Shape;10937;p69"/>
          <p:cNvGrpSpPr/>
          <p:nvPr/>
        </p:nvGrpSpPr>
        <p:grpSpPr>
          <a:xfrm>
            <a:off x="2239671" y="2884503"/>
            <a:ext cx="218053" cy="348543"/>
            <a:chOff x="2239671" y="2884503"/>
            <a:chExt cx="218053" cy="348543"/>
          </a:xfrm>
        </p:grpSpPr>
        <p:sp>
          <p:nvSpPr>
            <p:cNvPr id="10938" name="Google Shape;10938;p6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9" name="Google Shape;10939;p6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0" name="Google Shape;10940;p6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1" name="Google Shape;10941;p6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2" name="Google Shape;10942;p6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43" name="Google Shape;10943;p69"/>
          <p:cNvGrpSpPr/>
          <p:nvPr/>
        </p:nvGrpSpPr>
        <p:grpSpPr>
          <a:xfrm>
            <a:off x="2691555" y="2884503"/>
            <a:ext cx="215044" cy="348924"/>
            <a:chOff x="2691555" y="2884503"/>
            <a:chExt cx="215044" cy="348924"/>
          </a:xfrm>
        </p:grpSpPr>
        <p:sp>
          <p:nvSpPr>
            <p:cNvPr id="10944" name="Google Shape;10944;p6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5" name="Google Shape;10945;p6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6" name="Google Shape;10946;p6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47" name="Google Shape;10947;p69"/>
          <p:cNvGrpSpPr/>
          <p:nvPr/>
        </p:nvGrpSpPr>
        <p:grpSpPr>
          <a:xfrm>
            <a:off x="1770459" y="2884503"/>
            <a:ext cx="254644" cy="348828"/>
            <a:chOff x="1770459" y="2884503"/>
            <a:chExt cx="254644" cy="348828"/>
          </a:xfrm>
        </p:grpSpPr>
        <p:sp>
          <p:nvSpPr>
            <p:cNvPr id="10948" name="Google Shape;10948;p6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9" name="Google Shape;10949;p6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0" name="Google Shape;10950;p6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1" name="Google Shape;10951;p6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2" name="Google Shape;10952;p6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3" name="Google Shape;10953;p6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4" name="Google Shape;10954;p6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5" name="Google Shape;10955;p6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56" name="Google Shape;10956;p69"/>
          <p:cNvGrpSpPr/>
          <p:nvPr/>
        </p:nvGrpSpPr>
        <p:grpSpPr>
          <a:xfrm>
            <a:off x="1317466" y="2884883"/>
            <a:ext cx="258382" cy="348543"/>
            <a:chOff x="1317466" y="2884883"/>
            <a:chExt cx="258382" cy="348543"/>
          </a:xfrm>
        </p:grpSpPr>
        <p:sp>
          <p:nvSpPr>
            <p:cNvPr id="10957" name="Google Shape;10957;p6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8" name="Google Shape;10958;p6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9" name="Google Shape;10959;p6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0" name="Google Shape;10960;p6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1" name="Google Shape;10961;p6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2" name="Google Shape;10962;p6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3" name="Google Shape;10963;p6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4" name="Google Shape;10964;p6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65" name="Google Shape;10965;p69"/>
          <p:cNvGrpSpPr/>
          <p:nvPr/>
        </p:nvGrpSpPr>
        <p:grpSpPr>
          <a:xfrm>
            <a:off x="3121167" y="2884883"/>
            <a:ext cx="258414" cy="348543"/>
            <a:chOff x="3121167" y="2884883"/>
            <a:chExt cx="258414" cy="348543"/>
          </a:xfrm>
        </p:grpSpPr>
        <p:sp>
          <p:nvSpPr>
            <p:cNvPr id="10966" name="Google Shape;10966;p6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7" name="Google Shape;10967;p6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8" name="Google Shape;10968;p6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9" name="Google Shape;10969;p6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0" name="Google Shape;10970;p6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1" name="Google Shape;10971;p6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2" name="Google Shape;10972;p6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3" name="Google Shape;10973;p6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74" name="Google Shape;10974;p69"/>
          <p:cNvGrpSpPr/>
          <p:nvPr/>
        </p:nvGrpSpPr>
        <p:grpSpPr>
          <a:xfrm>
            <a:off x="4899999" y="2882095"/>
            <a:ext cx="271244" cy="346801"/>
            <a:chOff x="4899999" y="2882095"/>
            <a:chExt cx="271244" cy="346801"/>
          </a:xfrm>
        </p:grpSpPr>
        <p:sp>
          <p:nvSpPr>
            <p:cNvPr id="10975" name="Google Shape;10975;p6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6" name="Google Shape;10976;p6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7" name="Google Shape;10977;p6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8" name="Google Shape;10978;p6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9" name="Google Shape;10979;p6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0" name="Google Shape;10980;p6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1" name="Google Shape;10981;p6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2" name="Google Shape;10982;p6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3" name="Google Shape;10983;p6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4" name="Google Shape;10984;p6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85" name="Google Shape;10985;p69"/>
          <p:cNvGrpSpPr/>
          <p:nvPr/>
        </p:nvGrpSpPr>
        <p:grpSpPr>
          <a:xfrm>
            <a:off x="7162775" y="2881113"/>
            <a:ext cx="259523" cy="346294"/>
            <a:chOff x="7162775" y="2881113"/>
            <a:chExt cx="259523" cy="346294"/>
          </a:xfrm>
        </p:grpSpPr>
        <p:sp>
          <p:nvSpPr>
            <p:cNvPr id="10986" name="Google Shape;10986;p6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7" name="Google Shape;10987;p6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8" name="Google Shape;10988;p6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9" name="Google Shape;10989;p6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0" name="Google Shape;10990;p6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1" name="Google Shape;10991;p6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92" name="Google Shape;10992;p69"/>
          <p:cNvGrpSpPr/>
          <p:nvPr/>
        </p:nvGrpSpPr>
        <p:grpSpPr>
          <a:xfrm>
            <a:off x="6709751" y="2881842"/>
            <a:ext cx="261075" cy="347815"/>
            <a:chOff x="6709751" y="2881842"/>
            <a:chExt cx="261075" cy="347815"/>
          </a:xfrm>
        </p:grpSpPr>
        <p:sp>
          <p:nvSpPr>
            <p:cNvPr id="10993" name="Google Shape;10993;p6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4" name="Google Shape;10994;p6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5" name="Google Shape;10995;p6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6" name="Google Shape;10996;p6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7" name="Google Shape;10997;p6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8" name="Google Shape;10998;p6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99" name="Google Shape;10999;p69"/>
          <p:cNvGrpSpPr/>
          <p:nvPr/>
        </p:nvGrpSpPr>
        <p:grpSpPr>
          <a:xfrm>
            <a:off x="5807156" y="2881113"/>
            <a:ext cx="261043" cy="348163"/>
            <a:chOff x="5807156" y="2881113"/>
            <a:chExt cx="261043" cy="348163"/>
          </a:xfrm>
        </p:grpSpPr>
        <p:sp>
          <p:nvSpPr>
            <p:cNvPr id="11000" name="Google Shape;11000;p6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1" name="Google Shape;11001;p6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2" name="Google Shape;11002;p6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3" name="Google Shape;11003;p6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4" name="Google Shape;11004;p6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05" name="Google Shape;11005;p69"/>
          <p:cNvGrpSpPr/>
          <p:nvPr/>
        </p:nvGrpSpPr>
        <p:grpSpPr>
          <a:xfrm>
            <a:off x="5355653" y="2881493"/>
            <a:ext cx="262184" cy="346643"/>
            <a:chOff x="5355653" y="2881493"/>
            <a:chExt cx="262184" cy="346643"/>
          </a:xfrm>
        </p:grpSpPr>
        <p:sp>
          <p:nvSpPr>
            <p:cNvPr id="11006" name="Google Shape;11006;p6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7" name="Google Shape;11007;p6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8" name="Google Shape;11008;p6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9" name="Google Shape;11009;p6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0" name="Google Shape;11010;p6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11" name="Google Shape;11011;p69"/>
          <p:cNvGrpSpPr/>
          <p:nvPr/>
        </p:nvGrpSpPr>
        <p:grpSpPr>
          <a:xfrm>
            <a:off x="8055961" y="2881842"/>
            <a:ext cx="260283" cy="345914"/>
            <a:chOff x="8055961" y="2881842"/>
            <a:chExt cx="260283" cy="345914"/>
          </a:xfrm>
        </p:grpSpPr>
        <p:sp>
          <p:nvSpPr>
            <p:cNvPr id="11012" name="Google Shape;11012;p6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3" name="Google Shape;11013;p6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4" name="Google Shape;11014;p6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5" name="Google Shape;11015;p6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16" name="Google Shape;11016;p69"/>
          <p:cNvGrpSpPr/>
          <p:nvPr/>
        </p:nvGrpSpPr>
        <p:grpSpPr>
          <a:xfrm>
            <a:off x="7609368" y="2893912"/>
            <a:ext cx="264813" cy="353105"/>
            <a:chOff x="7609368" y="2893912"/>
            <a:chExt cx="264813" cy="353105"/>
          </a:xfrm>
        </p:grpSpPr>
        <p:sp>
          <p:nvSpPr>
            <p:cNvPr id="11017" name="Google Shape;11017;p6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8" name="Google Shape;11018;p6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9" name="Google Shape;11019;p6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0" name="Google Shape;11020;p6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1" name="Google Shape;11021;p6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2" name="Google Shape;11022;p6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23" name="Google Shape;11023;p69"/>
          <p:cNvGrpSpPr/>
          <p:nvPr/>
        </p:nvGrpSpPr>
        <p:grpSpPr>
          <a:xfrm>
            <a:off x="6248458" y="2869772"/>
            <a:ext cx="270864" cy="360645"/>
            <a:chOff x="6248458" y="2869772"/>
            <a:chExt cx="270864" cy="360645"/>
          </a:xfrm>
        </p:grpSpPr>
        <p:sp>
          <p:nvSpPr>
            <p:cNvPr id="11024" name="Google Shape;11024;p6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5" name="Google Shape;11025;p6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6" name="Google Shape;11026;p6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7" name="Google Shape;11027;p6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8" name="Google Shape;11028;p6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29" name="Google Shape;11029;p69"/>
          <p:cNvGrpSpPr/>
          <p:nvPr/>
        </p:nvGrpSpPr>
        <p:grpSpPr>
          <a:xfrm>
            <a:off x="3075928" y="2445798"/>
            <a:ext cx="363243" cy="300675"/>
            <a:chOff x="3075928" y="2445798"/>
            <a:chExt cx="363243" cy="300675"/>
          </a:xfrm>
        </p:grpSpPr>
        <p:sp>
          <p:nvSpPr>
            <p:cNvPr id="11030" name="Google Shape;11030;p6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1" name="Google Shape;11031;p6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2" name="Google Shape;11032;p6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3" name="Google Shape;11033;p6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4" name="Google Shape;11034;p6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5" name="Google Shape;11035;p6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6" name="Google Shape;11036;p6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7" name="Google Shape;11037;p6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8" name="Google Shape;11038;p6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9" name="Google Shape;11039;p6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0" name="Google Shape;11040;p6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41" name="Google Shape;11041;p69"/>
          <p:cNvGrpSpPr/>
          <p:nvPr/>
        </p:nvGrpSpPr>
        <p:grpSpPr>
          <a:xfrm>
            <a:off x="2633105" y="2431859"/>
            <a:ext cx="363243" cy="328585"/>
            <a:chOff x="2633105" y="2431859"/>
            <a:chExt cx="363243" cy="328585"/>
          </a:xfrm>
        </p:grpSpPr>
        <p:sp>
          <p:nvSpPr>
            <p:cNvPr id="11042" name="Google Shape;11042;p6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3" name="Google Shape;11043;p6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4" name="Google Shape;11044;p6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5" name="Google Shape;11045;p6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6" name="Google Shape;11046;p6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7" name="Google Shape;11047;p6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8" name="Google Shape;11048;p6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9" name="Google Shape;11049;p6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50" name="Google Shape;11050;p69"/>
          <p:cNvGrpSpPr/>
          <p:nvPr/>
        </p:nvGrpSpPr>
        <p:grpSpPr>
          <a:xfrm>
            <a:off x="2189142" y="2421310"/>
            <a:ext cx="365904" cy="350064"/>
            <a:chOff x="2189142" y="2421310"/>
            <a:chExt cx="365904" cy="350064"/>
          </a:xfrm>
        </p:grpSpPr>
        <p:sp>
          <p:nvSpPr>
            <p:cNvPr id="11051" name="Google Shape;11051;p6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2" name="Google Shape;11052;p6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3" name="Google Shape;11053;p6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4" name="Google Shape;11054;p6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5" name="Google Shape;11055;p6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6" name="Google Shape;11056;p6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7" name="Google Shape;11057;p6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8" name="Google Shape;11058;p6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9" name="Google Shape;11059;p6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60" name="Google Shape;11060;p69"/>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61" name="Google Shape;11061;p69"/>
          <p:cNvGrpSpPr/>
          <p:nvPr/>
        </p:nvGrpSpPr>
        <p:grpSpPr>
          <a:xfrm>
            <a:off x="3961923" y="2486317"/>
            <a:ext cx="364415" cy="220936"/>
            <a:chOff x="3961923" y="2486317"/>
            <a:chExt cx="364415" cy="220936"/>
          </a:xfrm>
        </p:grpSpPr>
        <p:sp>
          <p:nvSpPr>
            <p:cNvPr id="11062" name="Google Shape;11062;p6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3" name="Google Shape;11063;p6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4" name="Google Shape;11064;p6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5" name="Google Shape;11065;p6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66" name="Google Shape;11066;p69"/>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67" name="Google Shape;11067;p69"/>
          <p:cNvGrpSpPr/>
          <p:nvPr/>
        </p:nvGrpSpPr>
        <p:grpSpPr>
          <a:xfrm>
            <a:off x="1303876" y="2419377"/>
            <a:ext cx="363275" cy="354626"/>
            <a:chOff x="1303876" y="2419377"/>
            <a:chExt cx="363275" cy="354626"/>
          </a:xfrm>
        </p:grpSpPr>
        <p:sp>
          <p:nvSpPr>
            <p:cNvPr id="11068" name="Google Shape;11068;p6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9" name="Google Shape;11069;p6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0" name="Google Shape;11070;p6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1" name="Google Shape;11071;p6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2" name="Google Shape;11072;p6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3" name="Google Shape;11073;p6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4" name="Google Shape;11074;p6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5" name="Google Shape;11075;p6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76" name="Google Shape;11076;p69"/>
          <p:cNvGrpSpPr/>
          <p:nvPr/>
        </p:nvGrpSpPr>
        <p:grpSpPr>
          <a:xfrm>
            <a:off x="861053" y="2414910"/>
            <a:ext cx="362134" cy="363623"/>
            <a:chOff x="861053" y="2414910"/>
            <a:chExt cx="362134" cy="363623"/>
          </a:xfrm>
        </p:grpSpPr>
        <p:sp>
          <p:nvSpPr>
            <p:cNvPr id="11077" name="Google Shape;11077;p6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8" name="Google Shape;11078;p6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9" name="Google Shape;11079;p6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0" name="Google Shape;11080;p6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1" name="Google Shape;11081;p6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82" name="Google Shape;11082;p69"/>
          <p:cNvGrpSpPr/>
          <p:nvPr/>
        </p:nvGrpSpPr>
        <p:grpSpPr>
          <a:xfrm>
            <a:off x="7594288" y="2415259"/>
            <a:ext cx="279513" cy="355735"/>
            <a:chOff x="7594288" y="2415259"/>
            <a:chExt cx="279513" cy="355735"/>
          </a:xfrm>
        </p:grpSpPr>
        <p:sp>
          <p:nvSpPr>
            <p:cNvPr id="11083" name="Google Shape;11083;p6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4" name="Google Shape;11084;p6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5" name="Google Shape;11085;p6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6" name="Google Shape;11086;p6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7" name="Google Shape;11087;p6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8" name="Google Shape;11088;p6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89" name="Google Shape;11089;p69"/>
          <p:cNvGrpSpPr/>
          <p:nvPr/>
        </p:nvGrpSpPr>
        <p:grpSpPr>
          <a:xfrm>
            <a:off x="7145794" y="2415639"/>
            <a:ext cx="278784" cy="355735"/>
            <a:chOff x="7145794" y="2415639"/>
            <a:chExt cx="278784" cy="355735"/>
          </a:xfrm>
        </p:grpSpPr>
        <p:sp>
          <p:nvSpPr>
            <p:cNvPr id="11090" name="Google Shape;11090;p6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1" name="Google Shape;11091;p6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2" name="Google Shape;11092;p6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3" name="Google Shape;11093;p6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4" name="Google Shape;11094;p6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5" name="Google Shape;11095;p6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6" name="Google Shape;11096;p6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7" name="Google Shape;11097;p6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8" name="Google Shape;11098;p6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9" name="Google Shape;11099;p6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00" name="Google Shape;11100;p69"/>
          <p:cNvGrpSpPr/>
          <p:nvPr/>
        </p:nvGrpSpPr>
        <p:grpSpPr>
          <a:xfrm>
            <a:off x="6698441" y="2414530"/>
            <a:ext cx="277644" cy="357984"/>
            <a:chOff x="6698441" y="2414530"/>
            <a:chExt cx="277644" cy="357984"/>
          </a:xfrm>
        </p:grpSpPr>
        <p:sp>
          <p:nvSpPr>
            <p:cNvPr id="11101" name="Google Shape;11101;p6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2" name="Google Shape;11102;p6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3" name="Google Shape;11103;p6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4" name="Google Shape;11104;p6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5" name="Google Shape;11105;p6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6" name="Google Shape;11106;p6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07" name="Google Shape;11107;p69"/>
          <p:cNvGrpSpPr/>
          <p:nvPr/>
        </p:nvGrpSpPr>
        <p:grpSpPr>
          <a:xfrm>
            <a:off x="4897750" y="2415639"/>
            <a:ext cx="279513" cy="357255"/>
            <a:chOff x="4897750" y="2415639"/>
            <a:chExt cx="279513" cy="357255"/>
          </a:xfrm>
        </p:grpSpPr>
        <p:sp>
          <p:nvSpPr>
            <p:cNvPr id="11108" name="Google Shape;11108;p6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9" name="Google Shape;11109;p6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0" name="Google Shape;11110;p6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1" name="Google Shape;11111;p6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2" name="Google Shape;11112;p6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3" name="Google Shape;11113;p6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4" name="Google Shape;11114;p6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5" name="Google Shape;11115;p6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16" name="Google Shape;11116;p69"/>
          <p:cNvGrpSpPr/>
          <p:nvPr/>
        </p:nvGrpSpPr>
        <p:grpSpPr>
          <a:xfrm>
            <a:off x="5812066" y="2416019"/>
            <a:ext cx="264813" cy="353454"/>
            <a:chOff x="5812066" y="2416019"/>
            <a:chExt cx="264813" cy="353454"/>
          </a:xfrm>
        </p:grpSpPr>
        <p:sp>
          <p:nvSpPr>
            <p:cNvPr id="11117" name="Google Shape;11117;p6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8" name="Google Shape;11118;p6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9" name="Google Shape;11119;p6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0" name="Google Shape;11120;p6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1" name="Google Shape;11121;p6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2" name="Google Shape;11122;p6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3" name="Google Shape;11123;p6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24" name="Google Shape;11124;p69"/>
          <p:cNvGrpSpPr/>
          <p:nvPr/>
        </p:nvGrpSpPr>
        <p:grpSpPr>
          <a:xfrm>
            <a:off x="8054820" y="2416399"/>
            <a:ext cx="264433" cy="353454"/>
            <a:chOff x="8054820" y="2416399"/>
            <a:chExt cx="264433" cy="353454"/>
          </a:xfrm>
        </p:grpSpPr>
        <p:sp>
          <p:nvSpPr>
            <p:cNvPr id="11125" name="Google Shape;11125;p6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6" name="Google Shape;11126;p6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7" name="Google Shape;11127;p6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8" name="Google Shape;11128;p6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9" name="Google Shape;11129;p6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0" name="Google Shape;11130;p6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31" name="Google Shape;11131;p69"/>
          <p:cNvGrpSpPr/>
          <p:nvPr/>
        </p:nvGrpSpPr>
        <p:grpSpPr>
          <a:xfrm>
            <a:off x="5356413" y="2413390"/>
            <a:ext cx="271212" cy="361374"/>
            <a:chOff x="5356413" y="2413390"/>
            <a:chExt cx="271212" cy="361374"/>
          </a:xfrm>
        </p:grpSpPr>
        <p:sp>
          <p:nvSpPr>
            <p:cNvPr id="11132" name="Google Shape;11132;p6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3" name="Google Shape;11133;p6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4" name="Google Shape;11134;p6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5" name="Google Shape;11135;p6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6" name="Google Shape;11136;p6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37" name="Google Shape;11137;p69"/>
          <p:cNvGrpSpPr/>
          <p:nvPr/>
        </p:nvGrpSpPr>
        <p:grpSpPr>
          <a:xfrm>
            <a:off x="6255238" y="2412249"/>
            <a:ext cx="271244" cy="360994"/>
            <a:chOff x="6255238" y="2412249"/>
            <a:chExt cx="271244" cy="360994"/>
          </a:xfrm>
        </p:grpSpPr>
        <p:sp>
          <p:nvSpPr>
            <p:cNvPr id="11138" name="Google Shape;11138;p6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9" name="Google Shape;11139;p6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0" name="Google Shape;11140;p6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1" name="Google Shape;11141;p6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2" name="Google Shape;11142;p6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3" name="Google Shape;11143;p6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44" name="Google Shape;11144;p69"/>
          <p:cNvGrpSpPr/>
          <p:nvPr/>
        </p:nvGrpSpPr>
        <p:grpSpPr>
          <a:xfrm>
            <a:off x="2185372" y="1957799"/>
            <a:ext cx="366664" cy="366981"/>
            <a:chOff x="2185372" y="1957799"/>
            <a:chExt cx="366664" cy="366981"/>
          </a:xfrm>
        </p:grpSpPr>
        <p:sp>
          <p:nvSpPr>
            <p:cNvPr id="11145" name="Google Shape;11145;p6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6" name="Google Shape;11146;p6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7" name="Google Shape;11147;p6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8" name="Google Shape;11148;p6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9" name="Google Shape;11149;p6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0" name="Google Shape;11150;p6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1" name="Google Shape;11151;p6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2" name="Google Shape;11152;p6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53" name="Google Shape;11153;p69"/>
          <p:cNvGrpSpPr/>
          <p:nvPr/>
        </p:nvGrpSpPr>
        <p:grpSpPr>
          <a:xfrm>
            <a:off x="1737258" y="1988371"/>
            <a:ext cx="370814" cy="307359"/>
            <a:chOff x="1737258" y="1988371"/>
            <a:chExt cx="370814" cy="307359"/>
          </a:xfrm>
        </p:grpSpPr>
        <p:sp>
          <p:nvSpPr>
            <p:cNvPr id="11154" name="Google Shape;11154;p6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5" name="Google Shape;11155;p6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6" name="Google Shape;11156;p6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7" name="Google Shape;11157;p6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58" name="Google Shape;11158;p69"/>
          <p:cNvGrpSpPr/>
          <p:nvPr/>
        </p:nvGrpSpPr>
        <p:grpSpPr>
          <a:xfrm>
            <a:off x="848983" y="1989511"/>
            <a:ext cx="369294" cy="304350"/>
            <a:chOff x="848983" y="1989511"/>
            <a:chExt cx="369294" cy="304350"/>
          </a:xfrm>
        </p:grpSpPr>
        <p:sp>
          <p:nvSpPr>
            <p:cNvPr id="11159" name="Google Shape;11159;p6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0" name="Google Shape;11160;p6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1" name="Google Shape;11161;p6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2" name="Google Shape;11162;p6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3" name="Google Shape;11163;p6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64" name="Google Shape;11164;p69"/>
          <p:cNvGrpSpPr/>
          <p:nvPr/>
        </p:nvGrpSpPr>
        <p:grpSpPr>
          <a:xfrm>
            <a:off x="3074027" y="1983777"/>
            <a:ext cx="380604" cy="313854"/>
            <a:chOff x="3074027" y="1983777"/>
            <a:chExt cx="380604" cy="313854"/>
          </a:xfrm>
        </p:grpSpPr>
        <p:sp>
          <p:nvSpPr>
            <p:cNvPr id="11165" name="Google Shape;11165;p6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6" name="Google Shape;11166;p6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7" name="Google Shape;11167;p6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8" name="Google Shape;11168;p6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9" name="Google Shape;11169;p6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70" name="Google Shape;11170;p69"/>
          <p:cNvGrpSpPr/>
          <p:nvPr/>
        </p:nvGrpSpPr>
        <p:grpSpPr>
          <a:xfrm>
            <a:off x="3522521" y="1975857"/>
            <a:ext cx="367013" cy="331278"/>
            <a:chOff x="3522521" y="1975857"/>
            <a:chExt cx="367013" cy="331278"/>
          </a:xfrm>
        </p:grpSpPr>
        <p:sp>
          <p:nvSpPr>
            <p:cNvPr id="11171" name="Google Shape;11171;p6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2" name="Google Shape;11172;p6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3" name="Google Shape;11173;p6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4" name="Google Shape;11174;p6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5" name="Google Shape;11175;p6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6" name="Google Shape;11176;p6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7" name="Google Shape;11177;p6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78" name="Google Shape;11178;p69"/>
          <p:cNvGrpSpPr/>
          <p:nvPr/>
        </p:nvGrpSpPr>
        <p:grpSpPr>
          <a:xfrm>
            <a:off x="2630824" y="1976966"/>
            <a:ext cx="368185" cy="330454"/>
            <a:chOff x="2630824" y="1976966"/>
            <a:chExt cx="368185" cy="330454"/>
          </a:xfrm>
        </p:grpSpPr>
        <p:sp>
          <p:nvSpPr>
            <p:cNvPr id="11179" name="Google Shape;11179;p6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0" name="Google Shape;11180;p6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1" name="Google Shape;11181;p6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2" name="Google Shape;11182;p6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3" name="Google Shape;11183;p6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4" name="Google Shape;11184;p6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5" name="Google Shape;11185;p6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6" name="Google Shape;11186;p6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87" name="Google Shape;11187;p69"/>
          <p:cNvGrpSpPr/>
          <p:nvPr/>
        </p:nvGrpSpPr>
        <p:grpSpPr>
          <a:xfrm>
            <a:off x="1293706" y="1966416"/>
            <a:ext cx="369294" cy="350444"/>
            <a:chOff x="1293706" y="1966416"/>
            <a:chExt cx="369294" cy="350444"/>
          </a:xfrm>
        </p:grpSpPr>
        <p:sp>
          <p:nvSpPr>
            <p:cNvPr id="11188" name="Google Shape;11188;p6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9" name="Google Shape;11189;p6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0" name="Google Shape;11190;p6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1" name="Google Shape;11191;p6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2" name="Google Shape;11192;p6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3" name="Google Shape;11193;p6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4" name="Google Shape;11194;p6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5" name="Google Shape;11195;p6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96" name="Google Shape;11196;p69"/>
          <p:cNvGrpSpPr/>
          <p:nvPr/>
        </p:nvGrpSpPr>
        <p:grpSpPr>
          <a:xfrm>
            <a:off x="3967213" y="1975477"/>
            <a:ext cx="368185" cy="331816"/>
            <a:chOff x="3967213" y="1975477"/>
            <a:chExt cx="368185" cy="331816"/>
          </a:xfrm>
        </p:grpSpPr>
        <p:sp>
          <p:nvSpPr>
            <p:cNvPr id="11197" name="Google Shape;11197;p6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8" name="Google Shape;11198;p6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9" name="Google Shape;11199;p6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00" name="Google Shape;11200;p69"/>
          <p:cNvGrpSpPr/>
          <p:nvPr/>
        </p:nvGrpSpPr>
        <p:grpSpPr>
          <a:xfrm>
            <a:off x="8047661" y="1969046"/>
            <a:ext cx="279132" cy="356875"/>
            <a:chOff x="8047661" y="1969046"/>
            <a:chExt cx="279132" cy="356875"/>
          </a:xfrm>
        </p:grpSpPr>
        <p:sp>
          <p:nvSpPr>
            <p:cNvPr id="11201" name="Google Shape;11201;p6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2" name="Google Shape;11202;p6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3" name="Google Shape;11203;p6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4" name="Google Shape;11204;p6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05" name="Google Shape;11205;p69"/>
          <p:cNvGrpSpPr/>
          <p:nvPr/>
        </p:nvGrpSpPr>
        <p:grpSpPr>
          <a:xfrm>
            <a:off x="7596157" y="1968159"/>
            <a:ext cx="279544" cy="358142"/>
            <a:chOff x="7596157" y="1968159"/>
            <a:chExt cx="279544" cy="358142"/>
          </a:xfrm>
        </p:grpSpPr>
        <p:sp>
          <p:nvSpPr>
            <p:cNvPr id="11206" name="Google Shape;11206;p6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7" name="Google Shape;11207;p6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8" name="Google Shape;11208;p6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9" name="Google Shape;11209;p6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0" name="Google Shape;11210;p6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1" name="Google Shape;11211;p6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12" name="Google Shape;11212;p69"/>
          <p:cNvGrpSpPr/>
          <p:nvPr/>
        </p:nvGrpSpPr>
        <p:grpSpPr>
          <a:xfrm>
            <a:off x="7147315" y="1969046"/>
            <a:ext cx="279513" cy="357636"/>
            <a:chOff x="7147315" y="1969046"/>
            <a:chExt cx="279513" cy="357636"/>
          </a:xfrm>
        </p:grpSpPr>
        <p:sp>
          <p:nvSpPr>
            <p:cNvPr id="11213" name="Google Shape;11213;p6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4" name="Google Shape;11214;p6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5" name="Google Shape;11215;p6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6" name="Google Shape;11216;p6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7" name="Google Shape;11217;p6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8" name="Google Shape;11218;p6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9" name="Google Shape;11219;p6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20" name="Google Shape;11220;p69"/>
          <p:cNvGrpSpPr/>
          <p:nvPr/>
        </p:nvGrpSpPr>
        <p:grpSpPr>
          <a:xfrm>
            <a:off x="6697681" y="1968317"/>
            <a:ext cx="280305" cy="359093"/>
            <a:chOff x="6697681" y="1968317"/>
            <a:chExt cx="280305" cy="359093"/>
          </a:xfrm>
        </p:grpSpPr>
        <p:sp>
          <p:nvSpPr>
            <p:cNvPr id="11221" name="Google Shape;11221;p6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2" name="Google Shape;11222;p6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3" name="Google Shape;11223;p6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4" name="Google Shape;11224;p6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5" name="Google Shape;11225;p6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6" name="Google Shape;11226;p6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7" name="Google Shape;11227;p6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28" name="Google Shape;11228;p69"/>
          <p:cNvGrpSpPr/>
          <p:nvPr/>
        </p:nvGrpSpPr>
        <p:grpSpPr>
          <a:xfrm>
            <a:off x="6248839" y="1967937"/>
            <a:ext cx="280273" cy="358744"/>
            <a:chOff x="6248839" y="1967937"/>
            <a:chExt cx="280273" cy="358744"/>
          </a:xfrm>
        </p:grpSpPr>
        <p:sp>
          <p:nvSpPr>
            <p:cNvPr id="11229" name="Google Shape;11229;p6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0" name="Google Shape;11230;p6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1" name="Google Shape;11231;p6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2" name="Google Shape;11232;p6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3" name="Google Shape;11233;p6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4" name="Google Shape;11234;p6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35" name="Google Shape;11235;p69"/>
          <p:cNvGrpSpPr/>
          <p:nvPr/>
        </p:nvGrpSpPr>
        <p:grpSpPr>
          <a:xfrm>
            <a:off x="5801485" y="1969046"/>
            <a:ext cx="279164" cy="357794"/>
            <a:chOff x="5801485" y="1969046"/>
            <a:chExt cx="279164" cy="357794"/>
          </a:xfrm>
        </p:grpSpPr>
        <p:sp>
          <p:nvSpPr>
            <p:cNvPr id="11236" name="Google Shape;11236;p6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7" name="Google Shape;11237;p6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8" name="Google Shape;11238;p6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9" name="Google Shape;11239;p6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0" name="Google Shape;11240;p6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1" name="Google Shape;11241;p6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2" name="Google Shape;11242;p6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3" name="Google Shape;11243;p6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4" name="Google Shape;11244;p6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5" name="Google Shape;11245;p6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6" name="Google Shape;11246;p6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7" name="Google Shape;11247;p6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8" name="Google Shape;11248;p6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49" name="Google Shape;11249;p69"/>
          <p:cNvGrpSpPr/>
          <p:nvPr/>
        </p:nvGrpSpPr>
        <p:grpSpPr>
          <a:xfrm>
            <a:off x="5352643" y="1969046"/>
            <a:ext cx="278404" cy="358364"/>
            <a:chOff x="5352643" y="1969046"/>
            <a:chExt cx="278404" cy="358364"/>
          </a:xfrm>
        </p:grpSpPr>
        <p:sp>
          <p:nvSpPr>
            <p:cNvPr id="11250" name="Google Shape;11250;p6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1" name="Google Shape;11251;p6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2" name="Google Shape;11252;p6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3" name="Google Shape;11253;p6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54" name="Google Shape;11254;p69"/>
          <p:cNvGrpSpPr/>
          <p:nvPr/>
        </p:nvGrpSpPr>
        <p:grpSpPr>
          <a:xfrm>
            <a:off x="4897750" y="1968317"/>
            <a:ext cx="279132" cy="358364"/>
            <a:chOff x="4897750" y="1968317"/>
            <a:chExt cx="279132" cy="358364"/>
          </a:xfrm>
        </p:grpSpPr>
        <p:sp>
          <p:nvSpPr>
            <p:cNvPr id="11255" name="Google Shape;11255;p6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6" name="Google Shape;11256;p6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7" name="Google Shape;11257;p6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8" name="Google Shape;11258;p6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9" name="Google Shape;11259;p6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0" name="Google Shape;11260;p6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1" name="Google Shape;11261;p6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2" name="Google Shape;11262;p6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3" name="Google Shape;11263;p6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4" name="Google Shape;11264;p6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5" name="Google Shape;11265;p6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6" name="Google Shape;11266;p6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7" name="Google Shape;11267;p6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268" name="Google Shape;11268;p69"/>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269" name="Google Shape;11269;p69"/>
          <p:cNvGrpSpPr/>
          <p:nvPr/>
        </p:nvGrpSpPr>
        <p:grpSpPr>
          <a:xfrm>
            <a:off x="1767449" y="1513044"/>
            <a:ext cx="324403" cy="347783"/>
            <a:chOff x="1767449" y="1513044"/>
            <a:chExt cx="324403" cy="347783"/>
          </a:xfrm>
        </p:grpSpPr>
        <p:sp>
          <p:nvSpPr>
            <p:cNvPr id="11270" name="Google Shape;11270;p6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1" name="Google Shape;11271;p6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2" name="Google Shape;11272;p6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3" name="Google Shape;11273;p6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4" name="Google Shape;11274;p6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5" name="Google Shape;11275;p6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6" name="Google Shape;11276;p6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7" name="Google Shape;11277;p6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8" name="Google Shape;11278;p6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79" name="Google Shape;11279;p69"/>
          <p:cNvGrpSpPr/>
          <p:nvPr/>
        </p:nvGrpSpPr>
        <p:grpSpPr>
          <a:xfrm>
            <a:off x="4007193" y="1512727"/>
            <a:ext cx="320633" cy="348100"/>
            <a:chOff x="4007193" y="1512727"/>
            <a:chExt cx="320633" cy="348100"/>
          </a:xfrm>
        </p:grpSpPr>
        <p:sp>
          <p:nvSpPr>
            <p:cNvPr id="11280" name="Google Shape;11280;p6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1" name="Google Shape;11281;p6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2" name="Google Shape;11282;p6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3" name="Google Shape;11283;p6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4" name="Google Shape;11284;p6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85" name="Google Shape;11285;p69"/>
          <p:cNvGrpSpPr/>
          <p:nvPr/>
        </p:nvGrpSpPr>
        <p:grpSpPr>
          <a:xfrm>
            <a:off x="3530425" y="1508747"/>
            <a:ext cx="368175" cy="344594"/>
            <a:chOff x="3530425" y="1508747"/>
            <a:chExt cx="368175" cy="344594"/>
          </a:xfrm>
        </p:grpSpPr>
        <p:sp>
          <p:nvSpPr>
            <p:cNvPr id="11286" name="Google Shape;11286;p6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7" name="Google Shape;11287;p6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8" name="Google Shape;11288;p6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9" name="Google Shape;11289;p6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90" name="Google Shape;11290;p69"/>
          <p:cNvGrpSpPr/>
          <p:nvPr/>
        </p:nvGrpSpPr>
        <p:grpSpPr>
          <a:xfrm>
            <a:off x="3127598" y="1513234"/>
            <a:ext cx="289714" cy="347593"/>
            <a:chOff x="3127598" y="1513234"/>
            <a:chExt cx="289714" cy="347593"/>
          </a:xfrm>
        </p:grpSpPr>
        <p:sp>
          <p:nvSpPr>
            <p:cNvPr id="11291" name="Google Shape;11291;p6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2" name="Google Shape;11292;p6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3" name="Google Shape;11293;p6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4" name="Google Shape;11294;p6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5" name="Google Shape;11295;p6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96" name="Google Shape;11296;p69"/>
          <p:cNvGrpSpPr/>
          <p:nvPr/>
        </p:nvGrpSpPr>
        <p:grpSpPr>
          <a:xfrm>
            <a:off x="2662884" y="1513044"/>
            <a:ext cx="322914" cy="348543"/>
            <a:chOff x="2662884" y="1513044"/>
            <a:chExt cx="322914" cy="348543"/>
          </a:xfrm>
        </p:grpSpPr>
        <p:sp>
          <p:nvSpPr>
            <p:cNvPr id="11297" name="Google Shape;11297;p6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8" name="Google Shape;11298;p6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9" name="Google Shape;11299;p6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0" name="Google Shape;11300;p6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1" name="Google Shape;11301;p6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2" name="Google Shape;11302;p6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3" name="Google Shape;11303;p6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4" name="Google Shape;11304;p6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5" name="Google Shape;11305;p6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6" name="Google Shape;11306;p6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07" name="Google Shape;11307;p69"/>
          <p:cNvGrpSpPr/>
          <p:nvPr/>
        </p:nvGrpSpPr>
        <p:grpSpPr>
          <a:xfrm>
            <a:off x="2232511" y="1512759"/>
            <a:ext cx="299534" cy="348068"/>
            <a:chOff x="2232511" y="1512759"/>
            <a:chExt cx="299534" cy="348068"/>
          </a:xfrm>
        </p:grpSpPr>
        <p:sp>
          <p:nvSpPr>
            <p:cNvPr id="11308" name="Google Shape;11308;p6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9" name="Google Shape;11309;p6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0" name="Google Shape;11310;p6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1" name="Google Shape;11311;p6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2" name="Google Shape;11312;p6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3" name="Google Shape;11313;p6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4" name="Google Shape;11314;p6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5" name="Google Shape;11315;p6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6" name="Google Shape;11316;p6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7" name="Google Shape;11317;p6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8" name="Google Shape;11318;p6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19" name="Google Shape;11319;p69"/>
          <p:cNvGrpSpPr/>
          <p:nvPr/>
        </p:nvGrpSpPr>
        <p:grpSpPr>
          <a:xfrm>
            <a:off x="1331406" y="1513361"/>
            <a:ext cx="301784" cy="348607"/>
            <a:chOff x="1331406" y="1513361"/>
            <a:chExt cx="301784" cy="348607"/>
          </a:xfrm>
        </p:grpSpPr>
        <p:sp>
          <p:nvSpPr>
            <p:cNvPr id="11320" name="Google Shape;11320;p6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1" name="Google Shape;11321;p6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2" name="Google Shape;11322;p6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3" name="Google Shape;11323;p6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24" name="Google Shape;11324;p69"/>
          <p:cNvGrpSpPr/>
          <p:nvPr/>
        </p:nvGrpSpPr>
        <p:grpSpPr>
          <a:xfrm>
            <a:off x="7144274" y="1500214"/>
            <a:ext cx="282174" cy="355735"/>
            <a:chOff x="7144274" y="1500214"/>
            <a:chExt cx="282174" cy="355735"/>
          </a:xfrm>
        </p:grpSpPr>
        <p:sp>
          <p:nvSpPr>
            <p:cNvPr id="11325" name="Google Shape;11325;p6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6" name="Google Shape;11326;p6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7" name="Google Shape;11327;p6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8" name="Google Shape;11328;p6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9" name="Google Shape;11329;p6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0" name="Google Shape;11330;p6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31" name="Google Shape;11331;p69"/>
          <p:cNvGrpSpPr/>
          <p:nvPr/>
        </p:nvGrpSpPr>
        <p:grpSpPr>
          <a:xfrm>
            <a:off x="6685262" y="1500214"/>
            <a:ext cx="289682" cy="354594"/>
            <a:chOff x="6685262" y="1500214"/>
            <a:chExt cx="289682" cy="354594"/>
          </a:xfrm>
        </p:grpSpPr>
        <p:sp>
          <p:nvSpPr>
            <p:cNvPr id="11332" name="Google Shape;11332;p6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3" name="Google Shape;11333;p6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4" name="Google Shape;11334;p6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5" name="Google Shape;11335;p6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36" name="Google Shape;11336;p69"/>
          <p:cNvGrpSpPr/>
          <p:nvPr/>
        </p:nvGrpSpPr>
        <p:grpSpPr>
          <a:xfrm>
            <a:off x="6200938" y="1500594"/>
            <a:ext cx="322154" cy="355355"/>
            <a:chOff x="6200938" y="1500594"/>
            <a:chExt cx="322154" cy="355355"/>
          </a:xfrm>
        </p:grpSpPr>
        <p:sp>
          <p:nvSpPr>
            <p:cNvPr id="11337" name="Google Shape;11337;p6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8" name="Google Shape;11338;p6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9" name="Google Shape;11339;p6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0" name="Google Shape;11340;p6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1" name="Google Shape;11341;p6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42" name="Google Shape;11342;p69"/>
          <p:cNvGrpSpPr/>
          <p:nvPr/>
        </p:nvGrpSpPr>
        <p:grpSpPr>
          <a:xfrm>
            <a:off x="5289631" y="1500214"/>
            <a:ext cx="332355" cy="354974"/>
            <a:chOff x="5289631" y="1500214"/>
            <a:chExt cx="332355" cy="354974"/>
          </a:xfrm>
        </p:grpSpPr>
        <p:sp>
          <p:nvSpPr>
            <p:cNvPr id="11343" name="Google Shape;11343;p6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4" name="Google Shape;11344;p6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5" name="Google Shape;11345;p6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6" name="Google Shape;11346;p6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7" name="Google Shape;11347;p6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8" name="Google Shape;11348;p6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49" name="Google Shape;11349;p69"/>
          <p:cNvGrpSpPr/>
          <p:nvPr/>
        </p:nvGrpSpPr>
        <p:grpSpPr>
          <a:xfrm>
            <a:off x="5748295" y="1499833"/>
            <a:ext cx="323294" cy="356115"/>
            <a:chOff x="5748295" y="1499833"/>
            <a:chExt cx="323294" cy="356115"/>
          </a:xfrm>
        </p:grpSpPr>
        <p:sp>
          <p:nvSpPr>
            <p:cNvPr id="11350" name="Google Shape;11350;p6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1" name="Google Shape;11351;p6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2" name="Google Shape;11352;p6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3" name="Google Shape;11353;p6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4" name="Google Shape;11354;p6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5" name="Google Shape;11355;p6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6" name="Google Shape;11356;p6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57" name="Google Shape;11357;p69"/>
          <p:cNvGrpSpPr/>
          <p:nvPr/>
        </p:nvGrpSpPr>
        <p:grpSpPr>
          <a:xfrm>
            <a:off x="8047661" y="1501037"/>
            <a:ext cx="278404" cy="355260"/>
            <a:chOff x="8047661" y="1501037"/>
            <a:chExt cx="278404" cy="355260"/>
          </a:xfrm>
        </p:grpSpPr>
        <p:sp>
          <p:nvSpPr>
            <p:cNvPr id="11358" name="Google Shape;11358;p6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9" name="Google Shape;11359;p6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0" name="Google Shape;11360;p6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1" name="Google Shape;11361;p6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62" name="Google Shape;11362;p69"/>
          <p:cNvGrpSpPr/>
          <p:nvPr/>
        </p:nvGrpSpPr>
        <p:grpSpPr>
          <a:xfrm>
            <a:off x="4903389" y="1500214"/>
            <a:ext cx="267854" cy="355735"/>
            <a:chOff x="4903389" y="1500214"/>
            <a:chExt cx="267854" cy="355735"/>
          </a:xfrm>
        </p:grpSpPr>
        <p:sp>
          <p:nvSpPr>
            <p:cNvPr id="11363" name="Google Shape;11363;p6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4" name="Google Shape;11364;p6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5" name="Google Shape;11365;p6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6" name="Google Shape;11366;p6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7" name="Google Shape;11367;p6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68" name="Google Shape;11368;p69"/>
          <p:cNvGrpSpPr/>
          <p:nvPr/>
        </p:nvGrpSpPr>
        <p:grpSpPr>
          <a:xfrm>
            <a:off x="7613518" y="1501354"/>
            <a:ext cx="264433" cy="353074"/>
            <a:chOff x="7613518" y="1501354"/>
            <a:chExt cx="264433" cy="353074"/>
          </a:xfrm>
        </p:grpSpPr>
        <p:sp>
          <p:nvSpPr>
            <p:cNvPr id="11369" name="Google Shape;11369;p6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0" name="Google Shape;11370;p6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1" name="Google Shape;11371;p6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2" name="Google Shape;11372;p6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3" name="Google Shape;11373;p6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4" name="Google Shape;11374;p6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1378" name="Shape 11378"/>
        <p:cNvGrpSpPr/>
        <p:nvPr/>
      </p:nvGrpSpPr>
      <p:grpSpPr>
        <a:xfrm>
          <a:off x="0" y="0"/>
          <a:ext cx="0" cy="0"/>
          <a:chOff x="0" y="0"/>
          <a:chExt cx="0" cy="0"/>
        </a:xfrm>
      </p:grpSpPr>
      <p:sp>
        <p:nvSpPr>
          <p:cNvPr id="11379" name="Google Shape;11379;p70"/>
          <p:cNvSpPr txBox="1"/>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Creative Process I</a:t>
            </a:r>
            <a:r>
              <a:rPr lang="en-GB">
                <a:solidFill>
                  <a:srgbClr val="FFFFFF"/>
                </a:solidFill>
                <a:latin typeface="Arial" panose="020B0604020202020204"/>
                <a:ea typeface="Arial" panose="020B0604020202020204"/>
                <a:cs typeface="Arial" panose="020B0604020202020204"/>
                <a:sym typeface="Arial" panose="020B0604020202020204"/>
              </a:rPr>
              <a:t>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11380" name="Google Shape;11380;p70"/>
          <p:cNvSpPr txBox="1"/>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Performing Arts Icons</a:t>
            </a: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11381" name="Google Shape;11381;p70"/>
          <p:cNvGrpSpPr/>
          <p:nvPr/>
        </p:nvGrpSpPr>
        <p:grpSpPr>
          <a:xfrm>
            <a:off x="1757085" y="1500675"/>
            <a:ext cx="371069" cy="359396"/>
            <a:chOff x="1757085" y="1500675"/>
            <a:chExt cx="371069" cy="359396"/>
          </a:xfrm>
        </p:grpSpPr>
        <p:sp>
          <p:nvSpPr>
            <p:cNvPr id="11382" name="Google Shape;11382;p7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3" name="Google Shape;11383;p7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4" name="Google Shape;11384;p7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5" name="Google Shape;11385;p70"/>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6" name="Google Shape;11386;p7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7" name="Google Shape;11387;p7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8" name="Google Shape;11388;p7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9" name="Google Shape;11389;p7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0" name="Google Shape;11390;p7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1" name="Google Shape;11391;p7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2" name="Google Shape;11392;p7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3" name="Google Shape;11393;p7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4" name="Google Shape;11394;p7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5" name="Google Shape;11395;p70"/>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6" name="Google Shape;11396;p70"/>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7" name="Google Shape;11397;p7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8" name="Google Shape;11398;p70"/>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9" name="Google Shape;11399;p7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0" name="Google Shape;11400;p7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1" name="Google Shape;11401;p7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2" name="Google Shape;11402;p7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3" name="Google Shape;11403;p7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4" name="Google Shape;11404;p70"/>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5" name="Google Shape;11405;p7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6" name="Google Shape;11406;p70"/>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7" name="Google Shape;11407;p7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8" name="Google Shape;11408;p7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9" name="Google Shape;11409;p7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0" name="Google Shape;11410;p7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11" name="Google Shape;11411;p70"/>
          <p:cNvGrpSpPr/>
          <p:nvPr/>
        </p:nvGrpSpPr>
        <p:grpSpPr>
          <a:xfrm>
            <a:off x="2774209" y="1954691"/>
            <a:ext cx="116693" cy="374186"/>
            <a:chOff x="2774209" y="1954691"/>
            <a:chExt cx="116693" cy="374186"/>
          </a:xfrm>
        </p:grpSpPr>
        <p:sp>
          <p:nvSpPr>
            <p:cNvPr id="11412" name="Google Shape;11412;p7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3" name="Google Shape;11413;p7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14" name="Google Shape;11414;p70"/>
          <p:cNvGrpSpPr/>
          <p:nvPr/>
        </p:nvGrpSpPr>
        <p:grpSpPr>
          <a:xfrm>
            <a:off x="4017435" y="1499912"/>
            <a:ext cx="315092" cy="359397"/>
            <a:chOff x="4017435" y="1499912"/>
            <a:chExt cx="315092" cy="359397"/>
          </a:xfrm>
        </p:grpSpPr>
        <p:sp>
          <p:nvSpPr>
            <p:cNvPr id="11415" name="Google Shape;11415;p7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6" name="Google Shape;11416;p7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17" name="Google Shape;11417;p70"/>
          <p:cNvGrpSpPr/>
          <p:nvPr/>
        </p:nvGrpSpPr>
        <p:grpSpPr>
          <a:xfrm>
            <a:off x="3963652" y="1999759"/>
            <a:ext cx="374154" cy="284050"/>
            <a:chOff x="3963652" y="1999759"/>
            <a:chExt cx="374154" cy="284050"/>
          </a:xfrm>
        </p:grpSpPr>
        <p:sp>
          <p:nvSpPr>
            <p:cNvPr id="11418" name="Google Shape;11418;p7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9" name="Google Shape;11419;p7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0" name="Google Shape;11420;p7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21" name="Google Shape;11421;p70"/>
          <p:cNvGrpSpPr/>
          <p:nvPr/>
        </p:nvGrpSpPr>
        <p:grpSpPr>
          <a:xfrm>
            <a:off x="1777536" y="2014866"/>
            <a:ext cx="376444" cy="253772"/>
            <a:chOff x="1777536" y="2014866"/>
            <a:chExt cx="376444" cy="253772"/>
          </a:xfrm>
        </p:grpSpPr>
        <p:sp>
          <p:nvSpPr>
            <p:cNvPr id="11422" name="Google Shape;11422;p7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3" name="Google Shape;11423;p7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4" name="Google Shape;11424;p7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5" name="Google Shape;11425;p7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6" name="Google Shape;11426;p7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27" name="Google Shape;11427;p70"/>
          <p:cNvGrpSpPr/>
          <p:nvPr/>
        </p:nvGrpSpPr>
        <p:grpSpPr>
          <a:xfrm>
            <a:off x="1309875" y="2057326"/>
            <a:ext cx="374154" cy="169680"/>
            <a:chOff x="1309875" y="2057326"/>
            <a:chExt cx="374154" cy="169680"/>
          </a:xfrm>
        </p:grpSpPr>
        <p:sp>
          <p:nvSpPr>
            <p:cNvPr id="11428" name="Google Shape;11428;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9" name="Google Shape;11429;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0" name="Google Shape;11430;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1" name="Google Shape;11431;p7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2" name="Google Shape;11432;p70"/>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3" name="Google Shape;11433;p7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4" name="Google Shape;11434;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5" name="Google Shape;11435;p7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6" name="Google Shape;11436;p70"/>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7" name="Google Shape;11437;p7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8" name="Google Shape;11438;p7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39" name="Google Shape;11439;p70"/>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40" name="Google Shape;11440;p70"/>
          <p:cNvGrpSpPr/>
          <p:nvPr/>
        </p:nvGrpSpPr>
        <p:grpSpPr>
          <a:xfrm>
            <a:off x="2347450" y="1954564"/>
            <a:ext cx="113639" cy="373168"/>
            <a:chOff x="2347450" y="1954564"/>
            <a:chExt cx="113639" cy="373168"/>
          </a:xfrm>
        </p:grpSpPr>
        <p:sp>
          <p:nvSpPr>
            <p:cNvPr id="11441" name="Google Shape;11441;p7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2" name="Google Shape;11442;p7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43" name="Google Shape;11443;p70"/>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44" name="Google Shape;11444;p70"/>
          <p:cNvGrpSpPr/>
          <p:nvPr/>
        </p:nvGrpSpPr>
        <p:grpSpPr>
          <a:xfrm>
            <a:off x="3110102" y="1499880"/>
            <a:ext cx="330613" cy="358379"/>
            <a:chOff x="3110102" y="1499880"/>
            <a:chExt cx="330613" cy="358379"/>
          </a:xfrm>
        </p:grpSpPr>
        <p:sp>
          <p:nvSpPr>
            <p:cNvPr id="11445" name="Google Shape;11445;p7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6" name="Google Shape;11446;p7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7" name="Google Shape;11447;p7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8" name="Google Shape;11448;p7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9" name="Google Shape;11449;p7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0" name="Google Shape;11450;p7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1" name="Google Shape;11451;p7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52" name="Google Shape;11452;p70"/>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53" name="Google Shape;11453;p70"/>
          <p:cNvGrpSpPr/>
          <p:nvPr/>
        </p:nvGrpSpPr>
        <p:grpSpPr>
          <a:xfrm>
            <a:off x="3485575" y="1999759"/>
            <a:ext cx="373772" cy="284050"/>
            <a:chOff x="3531200" y="1999759"/>
            <a:chExt cx="373772" cy="284050"/>
          </a:xfrm>
        </p:grpSpPr>
        <p:sp>
          <p:nvSpPr>
            <p:cNvPr id="11454" name="Google Shape;11454;p7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5" name="Google Shape;11455;p7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6" name="Google Shape;11456;p7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7" name="Google Shape;11457;p7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58" name="Google Shape;11458;p70"/>
          <p:cNvGrpSpPr/>
          <p:nvPr/>
        </p:nvGrpSpPr>
        <p:grpSpPr>
          <a:xfrm>
            <a:off x="2667058" y="1500293"/>
            <a:ext cx="330231" cy="359015"/>
            <a:chOff x="2667058" y="1500293"/>
            <a:chExt cx="330231" cy="359015"/>
          </a:xfrm>
        </p:grpSpPr>
        <p:sp>
          <p:nvSpPr>
            <p:cNvPr id="11459" name="Google Shape;11459;p70"/>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0" name="Google Shape;11460;p7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1" name="Google Shape;11461;p70"/>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2" name="Google Shape;11462;p70"/>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3" name="Google Shape;11463;p7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4" name="Google Shape;11464;p7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5" name="Google Shape;11465;p7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6" name="Google Shape;11466;p7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7" name="Google Shape;11467;p7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8" name="Google Shape;11468;p70"/>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9" name="Google Shape;11469;p7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0" name="Google Shape;11470;p7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1" name="Google Shape;11471;p7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2" name="Google Shape;11472;p70"/>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3" name="Google Shape;11473;p7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4" name="Google Shape;11474;p7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5" name="Google Shape;11475;p7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6" name="Google Shape;11476;p7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77" name="Google Shape;11477;p70"/>
          <p:cNvGrpSpPr/>
          <p:nvPr/>
        </p:nvGrpSpPr>
        <p:grpSpPr>
          <a:xfrm>
            <a:off x="3567553" y="1499912"/>
            <a:ext cx="320022" cy="359778"/>
            <a:chOff x="3567553" y="1499912"/>
            <a:chExt cx="320022" cy="359778"/>
          </a:xfrm>
        </p:grpSpPr>
        <p:sp>
          <p:nvSpPr>
            <p:cNvPr id="11478" name="Google Shape;11478;p7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9" name="Google Shape;11479;p7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0" name="Google Shape;11480;p7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1" name="Google Shape;11481;p7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2" name="Google Shape;11482;p7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3" name="Google Shape;11483;p7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84" name="Google Shape;11484;p70"/>
          <p:cNvGrpSpPr/>
          <p:nvPr/>
        </p:nvGrpSpPr>
        <p:grpSpPr>
          <a:xfrm>
            <a:off x="1309875" y="1499912"/>
            <a:ext cx="359015" cy="358633"/>
            <a:chOff x="1309875" y="1499912"/>
            <a:chExt cx="359015" cy="358633"/>
          </a:xfrm>
        </p:grpSpPr>
        <p:sp>
          <p:nvSpPr>
            <p:cNvPr id="11485" name="Google Shape;11485;p7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6" name="Google Shape;11486;p7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7" name="Google Shape;11487;p7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8" name="Google Shape;11488;p7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9" name="Google Shape;11489;p7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0" name="Google Shape;11490;p7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1" name="Google Shape;11491;p7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2" name="Google Shape;11492;p7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3" name="Google Shape;11493;p7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94" name="Google Shape;11494;p70"/>
          <p:cNvGrpSpPr/>
          <p:nvPr/>
        </p:nvGrpSpPr>
        <p:grpSpPr>
          <a:xfrm>
            <a:off x="2219466" y="1500293"/>
            <a:ext cx="330613" cy="359015"/>
            <a:chOff x="2219466" y="1500293"/>
            <a:chExt cx="330613" cy="359015"/>
          </a:xfrm>
        </p:grpSpPr>
        <p:sp>
          <p:nvSpPr>
            <p:cNvPr id="11495" name="Google Shape;11495;p7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6" name="Google Shape;11496;p7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97" name="Google Shape;11497;p70"/>
          <p:cNvGrpSpPr/>
          <p:nvPr/>
        </p:nvGrpSpPr>
        <p:grpSpPr>
          <a:xfrm>
            <a:off x="5343544" y="1509358"/>
            <a:ext cx="244676" cy="351095"/>
            <a:chOff x="5343544" y="1509358"/>
            <a:chExt cx="244676" cy="351095"/>
          </a:xfrm>
        </p:grpSpPr>
        <p:sp>
          <p:nvSpPr>
            <p:cNvPr id="11498" name="Google Shape;11498;p7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9" name="Google Shape;11499;p7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0" name="Google Shape;11500;p7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01" name="Google Shape;11501;p70"/>
          <p:cNvGrpSpPr/>
          <p:nvPr/>
        </p:nvGrpSpPr>
        <p:grpSpPr>
          <a:xfrm>
            <a:off x="4882340" y="1509358"/>
            <a:ext cx="246171" cy="351095"/>
            <a:chOff x="4882340" y="1509358"/>
            <a:chExt cx="246171" cy="351095"/>
          </a:xfrm>
        </p:grpSpPr>
        <p:sp>
          <p:nvSpPr>
            <p:cNvPr id="11502" name="Google Shape;11502;p7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3" name="Google Shape;11503;p7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4" name="Google Shape;11504;p7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5" name="Google Shape;11505;p7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6" name="Google Shape;11506;p7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07" name="Google Shape;11507;p70"/>
          <p:cNvGrpSpPr/>
          <p:nvPr/>
        </p:nvGrpSpPr>
        <p:grpSpPr>
          <a:xfrm>
            <a:off x="6273204" y="1509008"/>
            <a:ext cx="236343" cy="351445"/>
            <a:chOff x="6273204" y="1509008"/>
            <a:chExt cx="236343" cy="351445"/>
          </a:xfrm>
        </p:grpSpPr>
        <p:sp>
          <p:nvSpPr>
            <p:cNvPr id="11508" name="Google Shape;11508;p7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9" name="Google Shape;11509;p7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10" name="Google Shape;11510;p70"/>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11" name="Google Shape;11511;p70"/>
          <p:cNvGrpSpPr/>
          <p:nvPr/>
        </p:nvGrpSpPr>
        <p:grpSpPr>
          <a:xfrm>
            <a:off x="7219530" y="1508244"/>
            <a:ext cx="191625" cy="352209"/>
            <a:chOff x="7219530" y="1508244"/>
            <a:chExt cx="191625" cy="352209"/>
          </a:xfrm>
        </p:grpSpPr>
        <p:sp>
          <p:nvSpPr>
            <p:cNvPr id="11512" name="Google Shape;11512;p7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3" name="Google Shape;11513;p70"/>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14" name="Google Shape;11514;p70"/>
          <p:cNvGrpSpPr/>
          <p:nvPr/>
        </p:nvGrpSpPr>
        <p:grpSpPr>
          <a:xfrm>
            <a:off x="7699309" y="1508626"/>
            <a:ext cx="154922" cy="351827"/>
            <a:chOff x="7699309" y="1508626"/>
            <a:chExt cx="154922" cy="351827"/>
          </a:xfrm>
        </p:grpSpPr>
        <p:sp>
          <p:nvSpPr>
            <p:cNvPr id="11515" name="Google Shape;11515;p7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6" name="Google Shape;11516;p7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7" name="Google Shape;11517;p7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8" name="Google Shape;11518;p7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9" name="Google Shape;11519;p7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0" name="Google Shape;11520;p7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1" name="Google Shape;11521;p7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22" name="Google Shape;11522;p70"/>
          <p:cNvGrpSpPr/>
          <p:nvPr/>
        </p:nvGrpSpPr>
        <p:grpSpPr>
          <a:xfrm>
            <a:off x="8161690" y="1509008"/>
            <a:ext cx="153396" cy="351064"/>
            <a:chOff x="8161690" y="1509008"/>
            <a:chExt cx="153396" cy="351064"/>
          </a:xfrm>
        </p:grpSpPr>
        <p:sp>
          <p:nvSpPr>
            <p:cNvPr id="11523" name="Google Shape;11523;p7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4" name="Google Shape;11524;p7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5" name="Google Shape;11525;p7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6" name="Google Shape;11526;p7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27" name="Google Shape;11527;p70"/>
          <p:cNvGrpSpPr/>
          <p:nvPr/>
        </p:nvGrpSpPr>
        <p:grpSpPr>
          <a:xfrm>
            <a:off x="6746940" y="1508881"/>
            <a:ext cx="213221" cy="352304"/>
            <a:chOff x="6746940" y="1508881"/>
            <a:chExt cx="213221" cy="352304"/>
          </a:xfrm>
        </p:grpSpPr>
        <p:sp>
          <p:nvSpPr>
            <p:cNvPr id="11528" name="Google Shape;11528;p7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9" name="Google Shape;11529;p7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0" name="Google Shape;11530;p7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1" name="Google Shape;11531;p7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32" name="Google Shape;11532;p70"/>
          <p:cNvGrpSpPr/>
          <p:nvPr/>
        </p:nvGrpSpPr>
        <p:grpSpPr>
          <a:xfrm>
            <a:off x="5770336" y="2007615"/>
            <a:ext cx="350682" cy="292097"/>
            <a:chOff x="5770336" y="2007615"/>
            <a:chExt cx="350682" cy="292097"/>
          </a:xfrm>
        </p:grpSpPr>
        <p:sp>
          <p:nvSpPr>
            <p:cNvPr id="11533" name="Google Shape;11533;p7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4" name="Google Shape;11534;p7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5" name="Google Shape;11535;p7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6" name="Google Shape;11536;p7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37" name="Google Shape;11537;p70"/>
          <p:cNvGrpSpPr/>
          <p:nvPr/>
        </p:nvGrpSpPr>
        <p:grpSpPr>
          <a:xfrm>
            <a:off x="5326878" y="1980358"/>
            <a:ext cx="350332" cy="346229"/>
            <a:chOff x="5326878" y="1980358"/>
            <a:chExt cx="350332" cy="346229"/>
          </a:xfrm>
        </p:grpSpPr>
        <p:sp>
          <p:nvSpPr>
            <p:cNvPr id="11538" name="Google Shape;11538;p7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9" name="Google Shape;11539;p7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0" name="Google Shape;11540;p7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1" name="Google Shape;11541;p7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42" name="Google Shape;11542;p70"/>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43" name="Google Shape;11543;p70"/>
          <p:cNvGrpSpPr/>
          <p:nvPr/>
        </p:nvGrpSpPr>
        <p:grpSpPr>
          <a:xfrm>
            <a:off x="4883835" y="1992571"/>
            <a:ext cx="350300" cy="323043"/>
            <a:chOff x="4883835" y="1992571"/>
            <a:chExt cx="350300" cy="323043"/>
          </a:xfrm>
        </p:grpSpPr>
        <p:sp>
          <p:nvSpPr>
            <p:cNvPr id="11544" name="Google Shape;11544;p7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5" name="Google Shape;11545;p7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6" name="Google Shape;11546;p7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7" name="Google Shape;11547;p7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8" name="Google Shape;11548;p7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9" name="Google Shape;11549;p7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50" name="Google Shape;11550;p70"/>
          <p:cNvGrpSpPr/>
          <p:nvPr/>
        </p:nvGrpSpPr>
        <p:grpSpPr>
          <a:xfrm>
            <a:off x="7548967" y="1978927"/>
            <a:ext cx="333285" cy="349950"/>
            <a:chOff x="7548967" y="1978927"/>
            <a:chExt cx="333285" cy="349950"/>
          </a:xfrm>
        </p:grpSpPr>
        <p:sp>
          <p:nvSpPr>
            <p:cNvPr id="11551" name="Google Shape;11551;p7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2" name="Google Shape;11552;p7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3" name="Google Shape;11553;p7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4" name="Google Shape;11554;p7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5" name="Google Shape;11555;p7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6" name="Google Shape;11556;p7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7" name="Google Shape;11557;p7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58" name="Google Shape;11558;p70"/>
          <p:cNvGrpSpPr/>
          <p:nvPr/>
        </p:nvGrpSpPr>
        <p:grpSpPr>
          <a:xfrm>
            <a:off x="6214142" y="1978927"/>
            <a:ext cx="346515" cy="350300"/>
            <a:chOff x="6214142" y="1978927"/>
            <a:chExt cx="346515" cy="350300"/>
          </a:xfrm>
        </p:grpSpPr>
        <p:sp>
          <p:nvSpPr>
            <p:cNvPr id="11559" name="Google Shape;11559;p7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0" name="Google Shape;11560;p7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61" name="Google Shape;11561;p70"/>
          <p:cNvGrpSpPr/>
          <p:nvPr/>
        </p:nvGrpSpPr>
        <p:grpSpPr>
          <a:xfrm>
            <a:off x="7105923" y="1978545"/>
            <a:ext cx="333285" cy="350682"/>
            <a:chOff x="7105923" y="1978545"/>
            <a:chExt cx="333285" cy="350682"/>
          </a:xfrm>
        </p:grpSpPr>
        <p:sp>
          <p:nvSpPr>
            <p:cNvPr id="11562" name="Google Shape;11562;p7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3" name="Google Shape;11563;p7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4" name="Google Shape;11564;p7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5" name="Google Shape;11565;p7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6" name="Google Shape;11566;p7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7" name="Google Shape;11567;p7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8" name="Google Shape;11568;p7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69" name="Google Shape;11569;p70"/>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0" name="Google Shape;11570;p70"/>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71" name="Google Shape;11571;p70"/>
          <p:cNvGrpSpPr/>
          <p:nvPr/>
        </p:nvGrpSpPr>
        <p:grpSpPr>
          <a:xfrm>
            <a:off x="3616406" y="2422352"/>
            <a:ext cx="203393" cy="351827"/>
            <a:chOff x="3616406" y="2422352"/>
            <a:chExt cx="203393" cy="351827"/>
          </a:xfrm>
        </p:grpSpPr>
        <p:sp>
          <p:nvSpPr>
            <p:cNvPr id="11572" name="Google Shape;11572;p7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3" name="Google Shape;11573;p7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74" name="Google Shape;11574;p70"/>
          <p:cNvGrpSpPr/>
          <p:nvPr/>
        </p:nvGrpSpPr>
        <p:grpSpPr>
          <a:xfrm>
            <a:off x="878187" y="2421970"/>
            <a:ext cx="272696" cy="351827"/>
            <a:chOff x="913012" y="2421970"/>
            <a:chExt cx="272696" cy="351827"/>
          </a:xfrm>
        </p:grpSpPr>
        <p:sp>
          <p:nvSpPr>
            <p:cNvPr id="11575" name="Google Shape;11575;p7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6" name="Google Shape;11576;p7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7" name="Google Shape;11577;p7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8" name="Google Shape;11578;p7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79" name="Google Shape;11579;p70"/>
          <p:cNvGrpSpPr/>
          <p:nvPr/>
        </p:nvGrpSpPr>
        <p:grpSpPr>
          <a:xfrm>
            <a:off x="2274743" y="2422352"/>
            <a:ext cx="255649" cy="351445"/>
            <a:chOff x="2274743" y="2422352"/>
            <a:chExt cx="255649" cy="351445"/>
          </a:xfrm>
        </p:grpSpPr>
        <p:sp>
          <p:nvSpPr>
            <p:cNvPr id="11580" name="Google Shape;11580;p7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1" name="Google Shape;11581;p7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2" name="Google Shape;11582;p7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83" name="Google Shape;11583;p70"/>
          <p:cNvGrpSpPr/>
          <p:nvPr/>
        </p:nvGrpSpPr>
        <p:grpSpPr>
          <a:xfrm>
            <a:off x="2708723" y="2421239"/>
            <a:ext cx="246552" cy="352558"/>
            <a:chOff x="2708723" y="2421239"/>
            <a:chExt cx="246552" cy="352558"/>
          </a:xfrm>
        </p:grpSpPr>
        <p:sp>
          <p:nvSpPr>
            <p:cNvPr id="11584" name="Google Shape;11584;p7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5" name="Google Shape;11585;p7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86" name="Google Shape;11586;p70"/>
          <p:cNvGrpSpPr/>
          <p:nvPr/>
        </p:nvGrpSpPr>
        <p:grpSpPr>
          <a:xfrm>
            <a:off x="1835485" y="2422352"/>
            <a:ext cx="259433" cy="350714"/>
            <a:chOff x="1835485" y="2422352"/>
            <a:chExt cx="259433" cy="350714"/>
          </a:xfrm>
        </p:grpSpPr>
        <p:sp>
          <p:nvSpPr>
            <p:cNvPr id="11587" name="Google Shape;11587;p7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8" name="Google Shape;11588;p7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9" name="Google Shape;11589;p7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0" name="Google Shape;11590;p7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1" name="Google Shape;11591;p7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2" name="Google Shape;11592;p7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3" name="Google Shape;11593;p7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94" name="Google Shape;11594;p70"/>
          <p:cNvGrpSpPr/>
          <p:nvPr/>
        </p:nvGrpSpPr>
        <p:grpSpPr>
          <a:xfrm>
            <a:off x="3150240" y="2422352"/>
            <a:ext cx="212489" cy="351445"/>
            <a:chOff x="3150240" y="2422352"/>
            <a:chExt cx="212489" cy="351445"/>
          </a:xfrm>
        </p:grpSpPr>
        <p:sp>
          <p:nvSpPr>
            <p:cNvPr id="11595" name="Google Shape;11595;p7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6" name="Google Shape;11596;p7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97" name="Google Shape;11597;p70"/>
          <p:cNvGrpSpPr/>
          <p:nvPr/>
        </p:nvGrpSpPr>
        <p:grpSpPr>
          <a:xfrm>
            <a:off x="1367060" y="2422129"/>
            <a:ext cx="269261" cy="352050"/>
            <a:chOff x="1367060" y="2422129"/>
            <a:chExt cx="269261" cy="352050"/>
          </a:xfrm>
        </p:grpSpPr>
        <p:sp>
          <p:nvSpPr>
            <p:cNvPr id="11598" name="Google Shape;11598;p7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9" name="Google Shape;11599;p7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0" name="Google Shape;11600;p7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1" name="Google Shape;11601;p7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2" name="Google Shape;11602;p7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3" name="Google Shape;11603;p7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4" name="Google Shape;11604;p7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5" name="Google Shape;11605;p7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6" name="Google Shape;11606;p7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7" name="Google Shape;11607;p7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8" name="Google Shape;11608;p7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9" name="Google Shape;11609;p7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0" name="Google Shape;11610;p7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1" name="Google Shape;11611;p7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12" name="Google Shape;11612;p70"/>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13" name="Google Shape;11613;p70"/>
          <p:cNvGrpSpPr/>
          <p:nvPr/>
        </p:nvGrpSpPr>
        <p:grpSpPr>
          <a:xfrm>
            <a:off x="4882690" y="2425405"/>
            <a:ext cx="274573" cy="350682"/>
            <a:chOff x="4882690" y="2425405"/>
            <a:chExt cx="274573" cy="350682"/>
          </a:xfrm>
        </p:grpSpPr>
        <p:sp>
          <p:nvSpPr>
            <p:cNvPr id="11614" name="Google Shape;11614;p7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5" name="Google Shape;11615;p7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16" name="Google Shape;11616;p70"/>
          <p:cNvGrpSpPr/>
          <p:nvPr/>
        </p:nvGrpSpPr>
        <p:grpSpPr>
          <a:xfrm>
            <a:off x="6627639" y="2443884"/>
            <a:ext cx="355993" cy="313247"/>
            <a:chOff x="6627639" y="2443884"/>
            <a:chExt cx="355993" cy="313247"/>
          </a:xfrm>
        </p:grpSpPr>
        <p:sp>
          <p:nvSpPr>
            <p:cNvPr id="11617" name="Google Shape;11617;p7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8" name="Google Shape;11618;p7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9" name="Google Shape;11619;p7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20" name="Google Shape;11620;p70"/>
          <p:cNvGrpSpPr/>
          <p:nvPr/>
        </p:nvGrpSpPr>
        <p:grpSpPr>
          <a:xfrm>
            <a:off x="6183451" y="2462140"/>
            <a:ext cx="351445" cy="277976"/>
            <a:chOff x="6183451" y="2462140"/>
            <a:chExt cx="351445" cy="277976"/>
          </a:xfrm>
        </p:grpSpPr>
        <p:sp>
          <p:nvSpPr>
            <p:cNvPr id="11621" name="Google Shape;11621;p7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2" name="Google Shape;11622;p7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3" name="Google Shape;11623;p7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4" name="Google Shape;11624;p7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5" name="Google Shape;11625;p7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6" name="Google Shape;11626;p7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7" name="Google Shape;11627;p7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28" name="Google Shape;11628;p70"/>
          <p:cNvGrpSpPr/>
          <p:nvPr/>
        </p:nvGrpSpPr>
        <p:grpSpPr>
          <a:xfrm>
            <a:off x="5735477" y="2429858"/>
            <a:ext cx="353354" cy="341299"/>
            <a:chOff x="5735477" y="2429858"/>
            <a:chExt cx="353354" cy="341299"/>
          </a:xfrm>
        </p:grpSpPr>
        <p:sp>
          <p:nvSpPr>
            <p:cNvPr id="11629" name="Google Shape;11629;p7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0" name="Google Shape;11630;p7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1" name="Google Shape;11631;p7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2" name="Google Shape;11632;p7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3" name="Google Shape;11633;p7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4" name="Google Shape;11634;p7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35" name="Google Shape;11635;p70"/>
          <p:cNvGrpSpPr/>
          <p:nvPr/>
        </p:nvGrpSpPr>
        <p:grpSpPr>
          <a:xfrm>
            <a:off x="5243735" y="2446973"/>
            <a:ext cx="405255" cy="275499"/>
            <a:chOff x="5283337" y="2478774"/>
            <a:chExt cx="358633" cy="243913"/>
          </a:xfrm>
        </p:grpSpPr>
        <p:sp>
          <p:nvSpPr>
            <p:cNvPr id="11636" name="Google Shape;11636;p7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7" name="Google Shape;11637;p7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8" name="Google Shape;11638;p7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9" name="Google Shape;11639;p7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0" name="Google Shape;11640;p7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1" name="Google Shape;11641;p7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2" name="Google Shape;11642;p7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3" name="Google Shape;11643;p7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4" name="Google Shape;11644;p7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5" name="Google Shape;11645;p7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6" name="Google Shape;11646;p7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7" name="Google Shape;11647;p7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8" name="Google Shape;11648;p7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9" name="Google Shape;11649;p7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0" name="Google Shape;11650;p7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1" name="Google Shape;11651;p7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2" name="Google Shape;11652;p7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53" name="Google Shape;11653;p70"/>
          <p:cNvGrpSpPr/>
          <p:nvPr/>
        </p:nvGrpSpPr>
        <p:grpSpPr>
          <a:xfrm>
            <a:off x="7964753" y="2470823"/>
            <a:ext cx="362068" cy="258670"/>
            <a:chOff x="7964753" y="2470823"/>
            <a:chExt cx="362068" cy="258670"/>
          </a:xfrm>
        </p:grpSpPr>
        <p:sp>
          <p:nvSpPr>
            <p:cNvPr id="11654" name="Google Shape;11654;p7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5" name="Google Shape;11655;p7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6" name="Google Shape;11656;p7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7" name="Google Shape;11657;p7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8" name="Google Shape;11658;p7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9" name="Google Shape;11659;p7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0" name="Google Shape;11660;p7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1" name="Google Shape;11661;p7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2" name="Google Shape;11662;p7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63" name="Google Shape;11663;p70"/>
          <p:cNvGrpSpPr/>
          <p:nvPr/>
        </p:nvGrpSpPr>
        <p:grpSpPr>
          <a:xfrm>
            <a:off x="7524349" y="2456447"/>
            <a:ext cx="350332" cy="288948"/>
            <a:chOff x="7524349" y="2456447"/>
            <a:chExt cx="350332" cy="288948"/>
          </a:xfrm>
        </p:grpSpPr>
        <p:sp>
          <p:nvSpPr>
            <p:cNvPr id="11664" name="Google Shape;11664;p7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5" name="Google Shape;11665;p7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6" name="Google Shape;11666;p7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7" name="Google Shape;11667;p7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8" name="Google Shape;11668;p7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69" name="Google Shape;11669;p70"/>
          <p:cNvGrpSpPr/>
          <p:nvPr/>
        </p:nvGrpSpPr>
        <p:grpSpPr>
          <a:xfrm>
            <a:off x="3972749" y="2894211"/>
            <a:ext cx="355230" cy="356725"/>
            <a:chOff x="3972749" y="2894211"/>
            <a:chExt cx="355230" cy="356725"/>
          </a:xfrm>
        </p:grpSpPr>
        <p:sp>
          <p:nvSpPr>
            <p:cNvPr id="11670" name="Google Shape;11670;p7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1" name="Google Shape;11671;p7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2" name="Google Shape;11672;p7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3" name="Google Shape;11673;p7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4" name="Google Shape;11674;p7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75" name="Google Shape;11675;p70"/>
          <p:cNvGrpSpPr/>
          <p:nvPr/>
        </p:nvGrpSpPr>
        <p:grpSpPr>
          <a:xfrm>
            <a:off x="3527797" y="2918796"/>
            <a:ext cx="355993" cy="307904"/>
            <a:chOff x="3527797" y="2918796"/>
            <a:chExt cx="355993" cy="307904"/>
          </a:xfrm>
        </p:grpSpPr>
        <p:sp>
          <p:nvSpPr>
            <p:cNvPr id="11676" name="Google Shape;11676;p7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7" name="Google Shape;11677;p7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8" name="Google Shape;11678;p7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9" name="Google Shape;11679;p7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0" name="Google Shape;11680;p7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1" name="Google Shape;11681;p7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2" name="Google Shape;11682;p7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3" name="Google Shape;11683;p7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4" name="Google Shape;11684;p7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5" name="Google Shape;11685;p7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86" name="Google Shape;11686;p70"/>
          <p:cNvGrpSpPr/>
          <p:nvPr/>
        </p:nvGrpSpPr>
        <p:grpSpPr>
          <a:xfrm>
            <a:off x="3082845" y="2920959"/>
            <a:ext cx="356375" cy="302338"/>
            <a:chOff x="3082845" y="2920959"/>
            <a:chExt cx="356375" cy="302338"/>
          </a:xfrm>
        </p:grpSpPr>
        <p:sp>
          <p:nvSpPr>
            <p:cNvPr id="11687" name="Google Shape;11687;p7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8" name="Google Shape;11688;p7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89" name="Google Shape;11689;p70"/>
          <p:cNvGrpSpPr/>
          <p:nvPr/>
        </p:nvGrpSpPr>
        <p:grpSpPr>
          <a:xfrm>
            <a:off x="2639038" y="2894942"/>
            <a:ext cx="355612" cy="355612"/>
            <a:chOff x="2639038" y="2894942"/>
            <a:chExt cx="355612" cy="355612"/>
          </a:xfrm>
        </p:grpSpPr>
        <p:sp>
          <p:nvSpPr>
            <p:cNvPr id="11690" name="Google Shape;11690;p7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1" name="Google Shape;11691;p7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92" name="Google Shape;11692;p70"/>
          <p:cNvGrpSpPr/>
          <p:nvPr/>
        </p:nvGrpSpPr>
        <p:grpSpPr>
          <a:xfrm>
            <a:off x="2194468" y="2938865"/>
            <a:ext cx="355993" cy="267766"/>
            <a:chOff x="2194468" y="2938865"/>
            <a:chExt cx="355993" cy="267766"/>
          </a:xfrm>
        </p:grpSpPr>
        <p:sp>
          <p:nvSpPr>
            <p:cNvPr id="11693" name="Google Shape;11693;p7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4" name="Google Shape;11694;p7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5" name="Google Shape;11695;p7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6" name="Google Shape;11696;p7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7" name="Google Shape;11697;p7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8" name="Google Shape;11698;p7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9" name="Google Shape;11699;p7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0" name="Google Shape;11700;p7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1" name="Google Shape;11701;p7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2" name="Google Shape;11702;p7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3" name="Google Shape;11703;p7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4" name="Google Shape;11704;p7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5" name="Google Shape;11705;p7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6" name="Google Shape;11706;p7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7" name="Google Shape;11707;p7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8" name="Google Shape;11708;p7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9" name="Google Shape;11709;p7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0" name="Google Shape;11710;p7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1" name="Google Shape;11711;p7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2" name="Google Shape;11712;p7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13" name="Google Shape;11713;p70"/>
          <p:cNvGrpSpPr/>
          <p:nvPr/>
        </p:nvGrpSpPr>
        <p:grpSpPr>
          <a:xfrm>
            <a:off x="1749897" y="2894561"/>
            <a:ext cx="355993" cy="355612"/>
            <a:chOff x="1749897" y="2894561"/>
            <a:chExt cx="355993" cy="355612"/>
          </a:xfrm>
        </p:grpSpPr>
        <p:sp>
          <p:nvSpPr>
            <p:cNvPr id="11714" name="Google Shape;11714;p7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5" name="Google Shape;11715;p7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6" name="Google Shape;11716;p7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7" name="Google Shape;11717;p7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8" name="Google Shape;11718;p7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9" name="Google Shape;11719;p7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0" name="Google Shape;11720;p7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1" name="Google Shape;11721;p7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2" name="Google Shape;11722;p7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3" name="Google Shape;11723;p7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4" name="Google Shape;11724;p7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25" name="Google Shape;11725;p70"/>
          <p:cNvGrpSpPr/>
          <p:nvPr/>
        </p:nvGrpSpPr>
        <p:grpSpPr>
          <a:xfrm>
            <a:off x="1305327" y="2894211"/>
            <a:ext cx="357520" cy="357488"/>
            <a:chOff x="1305327" y="2894211"/>
            <a:chExt cx="357520" cy="357488"/>
          </a:xfrm>
        </p:grpSpPr>
        <p:sp>
          <p:nvSpPr>
            <p:cNvPr id="11726" name="Google Shape;11726;p7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7" name="Google Shape;11727;p7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8" name="Google Shape;11728;p7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9" name="Google Shape;11729;p7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0" name="Google Shape;11730;p7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31" name="Google Shape;11731;p70"/>
          <p:cNvGrpSpPr/>
          <p:nvPr/>
        </p:nvGrpSpPr>
        <p:grpSpPr>
          <a:xfrm>
            <a:off x="853950" y="2894720"/>
            <a:ext cx="364104" cy="353290"/>
            <a:chOff x="853950" y="2894720"/>
            <a:chExt cx="364104" cy="353290"/>
          </a:xfrm>
        </p:grpSpPr>
        <p:sp>
          <p:nvSpPr>
            <p:cNvPr id="11732" name="Google Shape;11732;p7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3" name="Google Shape;11733;p7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4" name="Google Shape;11734;p7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5" name="Google Shape;11735;p7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6" name="Google Shape;11736;p7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7" name="Google Shape;11737;p7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8" name="Google Shape;11738;p7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39" name="Google Shape;11739;p70"/>
          <p:cNvGrpSpPr/>
          <p:nvPr/>
        </p:nvGrpSpPr>
        <p:grpSpPr>
          <a:xfrm>
            <a:off x="7066548" y="2912594"/>
            <a:ext cx="352209" cy="334938"/>
            <a:chOff x="7066548" y="2912594"/>
            <a:chExt cx="352209" cy="334938"/>
          </a:xfrm>
        </p:grpSpPr>
        <p:sp>
          <p:nvSpPr>
            <p:cNvPr id="11740" name="Google Shape;11740;p7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1" name="Google Shape;11741;p7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2" name="Google Shape;11742;p7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3" name="Google Shape;11743;p7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4" name="Google Shape;11744;p7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5" name="Google Shape;11745;p7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746" name="Google Shape;11746;p70"/>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7" name="Google Shape;11747;p70"/>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748" name="Google Shape;11748;p70"/>
          <p:cNvGrpSpPr/>
          <p:nvPr/>
        </p:nvGrpSpPr>
        <p:grpSpPr>
          <a:xfrm>
            <a:off x="7541397" y="2904802"/>
            <a:ext cx="318495" cy="352209"/>
            <a:chOff x="7541397" y="2904802"/>
            <a:chExt cx="318495" cy="352209"/>
          </a:xfrm>
        </p:grpSpPr>
        <p:sp>
          <p:nvSpPr>
            <p:cNvPr id="11749" name="Google Shape;11749;p7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0" name="Google Shape;11750;p7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51" name="Google Shape;11751;p70"/>
          <p:cNvGrpSpPr/>
          <p:nvPr/>
        </p:nvGrpSpPr>
        <p:grpSpPr>
          <a:xfrm>
            <a:off x="8003015" y="2904039"/>
            <a:ext cx="306759" cy="351445"/>
            <a:chOff x="8003015" y="2904039"/>
            <a:chExt cx="306759" cy="351445"/>
          </a:xfrm>
        </p:grpSpPr>
        <p:sp>
          <p:nvSpPr>
            <p:cNvPr id="11752" name="Google Shape;11752;p7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3" name="Google Shape;11753;p7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4" name="Google Shape;11754;p7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5" name="Google Shape;11755;p7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6" name="Google Shape;11756;p7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7" name="Google Shape;11757;p7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58" name="Google Shape;11758;p70"/>
          <p:cNvGrpSpPr/>
          <p:nvPr/>
        </p:nvGrpSpPr>
        <p:grpSpPr>
          <a:xfrm>
            <a:off x="5687770" y="2885496"/>
            <a:ext cx="369638" cy="369606"/>
            <a:chOff x="5687770" y="2885496"/>
            <a:chExt cx="369638" cy="369606"/>
          </a:xfrm>
        </p:grpSpPr>
        <p:sp>
          <p:nvSpPr>
            <p:cNvPr id="11759" name="Google Shape;11759;p7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0" name="Google Shape;11760;p7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1" name="Google Shape;11761;p7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2" name="Google Shape;11762;p7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3" name="Google Shape;11763;p7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4" name="Google Shape;11764;p7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5" name="Google Shape;11765;p7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6" name="Google Shape;11766;p7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7" name="Google Shape;11767;p7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8" name="Google Shape;11768;p7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69" name="Google Shape;11769;p70"/>
          <p:cNvGrpSpPr/>
          <p:nvPr/>
        </p:nvGrpSpPr>
        <p:grpSpPr>
          <a:xfrm>
            <a:off x="4881958" y="2904802"/>
            <a:ext cx="156417" cy="349537"/>
            <a:chOff x="4881958" y="2904802"/>
            <a:chExt cx="156417" cy="349537"/>
          </a:xfrm>
        </p:grpSpPr>
        <p:sp>
          <p:nvSpPr>
            <p:cNvPr id="11770" name="Google Shape;11770;p7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1" name="Google Shape;11771;p7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2" name="Google Shape;11772;p7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3" name="Google Shape;11773;p7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4" name="Google Shape;11774;p7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5" name="Google Shape;11775;p7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6" name="Google Shape;11776;p7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77" name="Google Shape;11777;p70"/>
          <p:cNvGrpSpPr/>
          <p:nvPr/>
        </p:nvGrpSpPr>
        <p:grpSpPr>
          <a:xfrm>
            <a:off x="5230318" y="2886514"/>
            <a:ext cx="371133" cy="367443"/>
            <a:chOff x="5230318" y="2886514"/>
            <a:chExt cx="371133" cy="367443"/>
          </a:xfrm>
        </p:grpSpPr>
        <p:sp>
          <p:nvSpPr>
            <p:cNvPr id="11778" name="Google Shape;11778;p7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9" name="Google Shape;11779;p7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0" name="Google Shape;11780;p7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1" name="Google Shape;11781;p7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2" name="Google Shape;11782;p7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3" name="Google Shape;11783;p7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4" name="Google Shape;11784;p7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5" name="Google Shape;11785;p7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6" name="Google Shape;11786;p7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87" name="Google Shape;11787;p70"/>
          <p:cNvGrpSpPr/>
          <p:nvPr/>
        </p:nvGrpSpPr>
        <p:grpSpPr>
          <a:xfrm>
            <a:off x="5748358" y="3434578"/>
            <a:ext cx="352590" cy="182561"/>
            <a:chOff x="5748358" y="3434578"/>
            <a:chExt cx="352590" cy="182561"/>
          </a:xfrm>
        </p:grpSpPr>
        <p:sp>
          <p:nvSpPr>
            <p:cNvPr id="11788" name="Google Shape;11788;p7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9" name="Google Shape;11789;p7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0" name="Google Shape;11790;p7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1" name="Google Shape;11791;p7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2" name="Google Shape;11792;p7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3" name="Google Shape;11793;p7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94" name="Google Shape;11794;p70"/>
          <p:cNvGrpSpPr/>
          <p:nvPr/>
        </p:nvGrpSpPr>
        <p:grpSpPr>
          <a:xfrm>
            <a:off x="862283" y="4274771"/>
            <a:ext cx="341204" cy="359301"/>
            <a:chOff x="862283" y="4274771"/>
            <a:chExt cx="341204" cy="359301"/>
          </a:xfrm>
        </p:grpSpPr>
        <p:sp>
          <p:nvSpPr>
            <p:cNvPr id="11795" name="Google Shape;11795;p7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6" name="Google Shape;11796;p7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7" name="Google Shape;11797;p7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98" name="Google Shape;11798;p70"/>
          <p:cNvGrpSpPr/>
          <p:nvPr/>
        </p:nvGrpSpPr>
        <p:grpSpPr>
          <a:xfrm>
            <a:off x="1396957" y="4287365"/>
            <a:ext cx="301861" cy="332871"/>
            <a:chOff x="1396957" y="4287365"/>
            <a:chExt cx="301861" cy="332871"/>
          </a:xfrm>
        </p:grpSpPr>
        <p:sp>
          <p:nvSpPr>
            <p:cNvPr id="11799" name="Google Shape;11799;p7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0" name="Google Shape;11800;p7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1" name="Google Shape;11801;p7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2" name="Google Shape;11802;p7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3" name="Google Shape;11803;p7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4" name="Google Shape;11804;p7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5" name="Google Shape;11805;p7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6" name="Google Shape;11806;p7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7" name="Google Shape;11807;p7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8" name="Google Shape;11808;p7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9" name="Google Shape;11809;p7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0" name="Google Shape;11810;p7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1" name="Google Shape;11811;p7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2" name="Google Shape;11812;p7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3" name="Google Shape;11813;p7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14" name="Google Shape;11814;p70"/>
          <p:cNvGrpSpPr/>
          <p:nvPr/>
        </p:nvGrpSpPr>
        <p:grpSpPr>
          <a:xfrm>
            <a:off x="1865381" y="4277506"/>
            <a:ext cx="396131" cy="355612"/>
            <a:chOff x="1865381" y="4277506"/>
            <a:chExt cx="396131" cy="355612"/>
          </a:xfrm>
        </p:grpSpPr>
        <p:sp>
          <p:nvSpPr>
            <p:cNvPr id="11815" name="Google Shape;11815;p7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6" name="Google Shape;11816;p7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7" name="Google Shape;11817;p7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8" name="Google Shape;11818;p7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9" name="Google Shape;11819;p7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0" name="Google Shape;11820;p7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21" name="Google Shape;11821;p70"/>
          <p:cNvGrpSpPr/>
          <p:nvPr/>
        </p:nvGrpSpPr>
        <p:grpSpPr>
          <a:xfrm>
            <a:off x="2411823" y="4303999"/>
            <a:ext cx="334398" cy="299953"/>
            <a:chOff x="2411823" y="4303999"/>
            <a:chExt cx="334398" cy="299953"/>
          </a:xfrm>
        </p:grpSpPr>
        <p:sp>
          <p:nvSpPr>
            <p:cNvPr id="11822" name="Google Shape;11822;p7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3" name="Google Shape;11823;p7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4" name="Google Shape;11824;p7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5" name="Google Shape;11825;p7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6" name="Google Shape;11826;p7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7" name="Google Shape;11827;p7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8" name="Google Shape;11828;p7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29" name="Google Shape;11829;p70"/>
          <p:cNvGrpSpPr/>
          <p:nvPr/>
        </p:nvGrpSpPr>
        <p:grpSpPr>
          <a:xfrm>
            <a:off x="2903337" y="4279032"/>
            <a:ext cx="382519" cy="350682"/>
            <a:chOff x="2903337" y="4279032"/>
            <a:chExt cx="382519" cy="350682"/>
          </a:xfrm>
        </p:grpSpPr>
        <p:sp>
          <p:nvSpPr>
            <p:cNvPr id="11830" name="Google Shape;11830;p7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1" name="Google Shape;11831;p7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2" name="Google Shape;11832;p7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3" name="Google Shape;11833;p7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4" name="Google Shape;11834;p7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5" name="Google Shape;11835;p7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6" name="Google Shape;11836;p7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7" name="Google Shape;11837;p7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8" name="Google Shape;11838;p7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9" name="Google Shape;11839;p7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0" name="Google Shape;11840;p7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1" name="Google Shape;11841;p7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2" name="Google Shape;11842;p7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3" name="Google Shape;11843;p7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4" name="Google Shape;11844;p7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45" name="Google Shape;11845;p70"/>
          <p:cNvGrpSpPr/>
          <p:nvPr/>
        </p:nvGrpSpPr>
        <p:grpSpPr>
          <a:xfrm>
            <a:off x="3933342" y="4315767"/>
            <a:ext cx="383632" cy="276449"/>
            <a:chOff x="3933342" y="4315767"/>
            <a:chExt cx="383632" cy="276449"/>
          </a:xfrm>
        </p:grpSpPr>
        <p:sp>
          <p:nvSpPr>
            <p:cNvPr id="11846" name="Google Shape;11846;p7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7" name="Google Shape;11847;p7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8" name="Google Shape;11848;p7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9" name="Google Shape;11849;p7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0" name="Google Shape;11850;p7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1" name="Google Shape;11851;p7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52" name="Google Shape;11852;p70"/>
          <p:cNvGrpSpPr/>
          <p:nvPr/>
        </p:nvGrpSpPr>
        <p:grpSpPr>
          <a:xfrm>
            <a:off x="3441065" y="4302505"/>
            <a:ext cx="337069" cy="302593"/>
            <a:chOff x="3441065" y="4302505"/>
            <a:chExt cx="337069" cy="302593"/>
          </a:xfrm>
        </p:grpSpPr>
        <p:sp>
          <p:nvSpPr>
            <p:cNvPr id="11853" name="Google Shape;11853;p7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4" name="Google Shape;11854;p7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5" name="Google Shape;11855;p7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6" name="Google Shape;11856;p7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7" name="Google Shape;11857;p7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8" name="Google Shape;11858;p7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9" name="Google Shape;11859;p7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0" name="Google Shape;11860;p7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1" name="Google Shape;11861;p7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2" name="Google Shape;11862;p7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3" name="Google Shape;11863;p7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4" name="Google Shape;11864;p7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5" name="Google Shape;11865;p7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66" name="Google Shape;11866;p70"/>
          <p:cNvGrpSpPr/>
          <p:nvPr/>
        </p:nvGrpSpPr>
        <p:grpSpPr>
          <a:xfrm>
            <a:off x="3532345" y="3362635"/>
            <a:ext cx="339328" cy="336274"/>
            <a:chOff x="3532345" y="3362635"/>
            <a:chExt cx="339328" cy="336274"/>
          </a:xfrm>
        </p:grpSpPr>
        <p:sp>
          <p:nvSpPr>
            <p:cNvPr id="11867" name="Google Shape;11867;p7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8" name="Google Shape;11868;p70"/>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9" name="Google Shape;11869;p7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0" name="Google Shape;11870;p7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1" name="Google Shape;11871;p7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872" name="Google Shape;11872;p70"/>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873" name="Google Shape;11873;p70"/>
          <p:cNvGrpSpPr/>
          <p:nvPr/>
        </p:nvGrpSpPr>
        <p:grpSpPr>
          <a:xfrm>
            <a:off x="1883955" y="3808700"/>
            <a:ext cx="162873" cy="351445"/>
            <a:chOff x="1883955" y="3808700"/>
            <a:chExt cx="162873" cy="351445"/>
          </a:xfrm>
        </p:grpSpPr>
        <p:sp>
          <p:nvSpPr>
            <p:cNvPr id="11874" name="Google Shape;11874;p7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5" name="Google Shape;11875;p7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76" name="Google Shape;11876;p70"/>
          <p:cNvGrpSpPr/>
          <p:nvPr/>
        </p:nvGrpSpPr>
        <p:grpSpPr>
          <a:xfrm>
            <a:off x="939156" y="3809209"/>
            <a:ext cx="192007" cy="351318"/>
            <a:chOff x="939156" y="3809209"/>
            <a:chExt cx="192007" cy="351318"/>
          </a:xfrm>
        </p:grpSpPr>
        <p:sp>
          <p:nvSpPr>
            <p:cNvPr id="11877" name="Google Shape;11877;p7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8" name="Google Shape;11878;p7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79" name="Google Shape;11879;p70"/>
          <p:cNvGrpSpPr/>
          <p:nvPr/>
        </p:nvGrpSpPr>
        <p:grpSpPr>
          <a:xfrm>
            <a:off x="2306167" y="3809845"/>
            <a:ext cx="193915" cy="349155"/>
            <a:chOff x="2306167" y="3809845"/>
            <a:chExt cx="193915" cy="349155"/>
          </a:xfrm>
        </p:grpSpPr>
        <p:sp>
          <p:nvSpPr>
            <p:cNvPr id="11880" name="Google Shape;11880;p7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1" name="Google Shape;11881;p7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2" name="Google Shape;11882;p7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3" name="Google Shape;11883;p7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4" name="Google Shape;11884;p7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5" name="Google Shape;11885;p7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6" name="Google Shape;11886;p7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87" name="Google Shape;11887;p70"/>
          <p:cNvGrpSpPr/>
          <p:nvPr/>
        </p:nvGrpSpPr>
        <p:grpSpPr>
          <a:xfrm>
            <a:off x="1323901" y="3807173"/>
            <a:ext cx="356343" cy="356757"/>
            <a:chOff x="1323901" y="3807173"/>
            <a:chExt cx="356343" cy="356757"/>
          </a:xfrm>
        </p:grpSpPr>
        <p:sp>
          <p:nvSpPr>
            <p:cNvPr id="11888" name="Google Shape;11888;p7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9" name="Google Shape;11889;p7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0" name="Google Shape;11890;p7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1" name="Google Shape;11891;p7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2" name="Google Shape;11892;p7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3" name="Google Shape;11893;p7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4" name="Google Shape;11894;p7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5" name="Google Shape;11895;p7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6" name="Google Shape;11896;p7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7" name="Google Shape;11897;p7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8" name="Google Shape;11898;p7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9" name="Google Shape;11899;p7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0" name="Google Shape;11900;p7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1" name="Google Shape;11901;p7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2" name="Google Shape;11902;p7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3" name="Google Shape;11903;p7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4" name="Google Shape;11904;p7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5" name="Google Shape;11905;p7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6" name="Google Shape;11906;p7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7" name="Google Shape;11907;p7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8" name="Google Shape;11908;p7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9" name="Google Shape;11909;p7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0" name="Google Shape;11910;p7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1" name="Google Shape;11911;p7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912" name="Google Shape;11912;p70"/>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913" name="Google Shape;11913;p70"/>
          <p:cNvGrpSpPr/>
          <p:nvPr/>
        </p:nvGrpSpPr>
        <p:grpSpPr>
          <a:xfrm>
            <a:off x="859262" y="3353920"/>
            <a:ext cx="306759" cy="351445"/>
            <a:chOff x="859262" y="3353920"/>
            <a:chExt cx="306759" cy="351445"/>
          </a:xfrm>
        </p:grpSpPr>
        <p:sp>
          <p:nvSpPr>
            <p:cNvPr id="11914" name="Google Shape;11914;p7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5" name="Google Shape;11915;p7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6" name="Google Shape;11916;p7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7" name="Google Shape;11917;p7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8" name="Google Shape;11918;p7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919" name="Google Shape;11919;p70"/>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920" name="Google Shape;11920;p70"/>
          <p:cNvGrpSpPr/>
          <p:nvPr/>
        </p:nvGrpSpPr>
        <p:grpSpPr>
          <a:xfrm>
            <a:off x="3967437" y="3837102"/>
            <a:ext cx="364708" cy="295405"/>
            <a:chOff x="3967437" y="3837102"/>
            <a:chExt cx="364708" cy="295405"/>
          </a:xfrm>
        </p:grpSpPr>
        <p:sp>
          <p:nvSpPr>
            <p:cNvPr id="11921" name="Google Shape;11921;p7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2" name="Google Shape;11922;p7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3" name="Google Shape;11923;p7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4" name="Google Shape;11924;p7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5" name="Google Shape;11925;p7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926" name="Google Shape;11926;p70"/>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7" name="Google Shape;11927;p70"/>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8" name="Google Shape;11928;p70"/>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929" name="Google Shape;11929;p70"/>
          <p:cNvGrpSpPr/>
          <p:nvPr/>
        </p:nvGrpSpPr>
        <p:grpSpPr>
          <a:xfrm>
            <a:off x="5811827" y="3806451"/>
            <a:ext cx="283743" cy="308444"/>
            <a:chOff x="5964227" y="3858701"/>
            <a:chExt cx="283743" cy="308444"/>
          </a:xfrm>
        </p:grpSpPr>
        <p:sp>
          <p:nvSpPr>
            <p:cNvPr id="11930" name="Google Shape;11930;p7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1" name="Google Shape;11931;p7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2" name="Google Shape;11932;p7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3" name="Google Shape;11933;p7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934" name="Google Shape;11934;p70"/>
          <p:cNvGrpSpPr/>
          <p:nvPr/>
        </p:nvGrpSpPr>
        <p:grpSpPr>
          <a:xfrm>
            <a:off x="6243508" y="3873073"/>
            <a:ext cx="320372" cy="213602"/>
            <a:chOff x="6395908" y="3873073"/>
            <a:chExt cx="320372" cy="213602"/>
          </a:xfrm>
        </p:grpSpPr>
        <p:sp>
          <p:nvSpPr>
            <p:cNvPr id="11935" name="Google Shape;11935;p7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6" name="Google Shape;11936;p7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7" name="Google Shape;11937;p7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8" name="Google Shape;11938;p7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9" name="Google Shape;11939;p7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0" name="Google Shape;11940;p7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1" name="Google Shape;11941;p7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2" name="Google Shape;11942;p7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3" name="Google Shape;11943;p7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4" name="Google Shape;11944;p7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945" name="Google Shape;11945;p70"/>
          <p:cNvGrpSpPr/>
          <p:nvPr/>
        </p:nvGrpSpPr>
        <p:grpSpPr>
          <a:xfrm>
            <a:off x="7262890" y="3802816"/>
            <a:ext cx="357138" cy="352018"/>
            <a:chOff x="7415290" y="3802816"/>
            <a:chExt cx="357138" cy="352018"/>
          </a:xfrm>
        </p:grpSpPr>
        <p:sp>
          <p:nvSpPr>
            <p:cNvPr id="11946" name="Google Shape;11946;p7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7" name="Google Shape;11947;p7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8" name="Google Shape;11948;p7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9" name="Google Shape;11949;p7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0" name="Google Shape;11950;p7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1" name="Google Shape;11951;p7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2" name="Google Shape;11952;p7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3" name="Google Shape;11953;p7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954" name="Google Shape;11954;p70"/>
          <p:cNvGrpSpPr/>
          <p:nvPr/>
        </p:nvGrpSpPr>
        <p:grpSpPr>
          <a:xfrm>
            <a:off x="6737312" y="3833413"/>
            <a:ext cx="355230" cy="293401"/>
            <a:chOff x="6889712" y="3833413"/>
            <a:chExt cx="355230" cy="293401"/>
          </a:xfrm>
        </p:grpSpPr>
        <p:sp>
          <p:nvSpPr>
            <p:cNvPr id="11955" name="Google Shape;11955;p7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6" name="Google Shape;11956;p7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7" name="Google Shape;11957;p7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8" name="Google Shape;11958;p7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9" name="Google Shape;11959;p7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960" name="Google Shape;11960;p70"/>
          <p:cNvGrpSpPr/>
          <p:nvPr/>
        </p:nvGrpSpPr>
        <p:grpSpPr>
          <a:xfrm>
            <a:off x="7707152" y="3835870"/>
            <a:ext cx="282318" cy="337168"/>
            <a:chOff x="1635875" y="237775"/>
            <a:chExt cx="4370250" cy="5219325"/>
          </a:xfrm>
        </p:grpSpPr>
        <p:sp>
          <p:nvSpPr>
            <p:cNvPr id="11961" name="Google Shape;11961;p7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2" name="Google Shape;11962;p7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963" name="Google Shape;11963;p70"/>
          <p:cNvGrpSpPr/>
          <p:nvPr/>
        </p:nvGrpSpPr>
        <p:grpSpPr>
          <a:xfrm>
            <a:off x="3103963" y="3361140"/>
            <a:ext cx="297886" cy="337578"/>
            <a:chOff x="3103963" y="3361140"/>
            <a:chExt cx="297886" cy="337578"/>
          </a:xfrm>
        </p:grpSpPr>
        <p:sp>
          <p:nvSpPr>
            <p:cNvPr id="11964" name="Google Shape;11964;p7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5" name="Google Shape;11965;p7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6" name="Google Shape;11966;p7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7" name="Google Shape;11967;p7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8" name="Google Shape;11968;p70"/>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9" name="Google Shape;11969;p7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0" name="Google Shape;11970;p7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1" name="Google Shape;11971;p7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2" name="Google Shape;11972;p7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3" name="Google Shape;11973;p70"/>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4" name="Google Shape;11974;p7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5" name="Google Shape;11975;p70"/>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6" name="Google Shape;11976;p7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7" name="Google Shape;11977;p70"/>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8" name="Google Shape;11978;p7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9" name="Google Shape;11979;p70"/>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0" name="Google Shape;11980;p70"/>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1" name="Google Shape;11981;p7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2" name="Google Shape;11982;p7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3" name="Google Shape;11983;p7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4" name="Google Shape;11984;p7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5" name="Google Shape;11985;p7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6" name="Google Shape;11986;p70"/>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7" name="Google Shape;11987;p7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988" name="Google Shape;11988;p70"/>
          <p:cNvGrpSpPr/>
          <p:nvPr/>
        </p:nvGrpSpPr>
        <p:grpSpPr>
          <a:xfrm>
            <a:off x="2667821" y="3361108"/>
            <a:ext cx="273046" cy="337801"/>
            <a:chOff x="2667821" y="3361108"/>
            <a:chExt cx="273046" cy="337801"/>
          </a:xfrm>
        </p:grpSpPr>
        <p:sp>
          <p:nvSpPr>
            <p:cNvPr id="11989" name="Google Shape;11989;p7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0" name="Google Shape;11990;p7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1" name="Google Shape;11991;p7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2" name="Google Shape;11992;p7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3" name="Google Shape;11993;p7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4" name="Google Shape;11994;p7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5" name="Google Shape;11995;p7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6" name="Google Shape;11996;p7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7" name="Google Shape;11997;p7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8" name="Google Shape;11998;p7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9" name="Google Shape;11999;p7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0" name="Google Shape;12000;p7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1" name="Google Shape;12001;p7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2" name="Google Shape;12002;p7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3" name="Google Shape;12003;p7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4" name="Google Shape;12004;p7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5" name="Google Shape;12005;p7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6" name="Google Shape;12006;p7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7" name="Google Shape;12007;p7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08" name="Google Shape;12008;p70"/>
          <p:cNvGrpSpPr/>
          <p:nvPr/>
        </p:nvGrpSpPr>
        <p:grpSpPr>
          <a:xfrm>
            <a:off x="2212469" y="3360313"/>
            <a:ext cx="282715" cy="338660"/>
            <a:chOff x="2212469" y="3360313"/>
            <a:chExt cx="282715" cy="338660"/>
          </a:xfrm>
        </p:grpSpPr>
        <p:sp>
          <p:nvSpPr>
            <p:cNvPr id="12009" name="Google Shape;12009;p7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0" name="Google Shape;12010;p7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1" name="Google Shape;12011;p7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12" name="Google Shape;12012;p70"/>
          <p:cNvGrpSpPr/>
          <p:nvPr/>
        </p:nvGrpSpPr>
        <p:grpSpPr>
          <a:xfrm>
            <a:off x="1768821" y="3361108"/>
            <a:ext cx="278739" cy="339073"/>
            <a:chOff x="1768821" y="3361108"/>
            <a:chExt cx="278739" cy="339073"/>
          </a:xfrm>
        </p:grpSpPr>
        <p:sp>
          <p:nvSpPr>
            <p:cNvPr id="12013" name="Google Shape;12013;p7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4" name="Google Shape;12014;p7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5" name="Google Shape;12015;p7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6" name="Google Shape;12016;p7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7" name="Google Shape;12017;p7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8" name="Google Shape;12018;p7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9" name="Google Shape;12019;p7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0" name="Google Shape;12020;p7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1" name="Google Shape;12021;p7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2" name="Google Shape;12022;p7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3" name="Google Shape;12023;p7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24" name="Google Shape;12024;p70"/>
          <p:cNvGrpSpPr/>
          <p:nvPr/>
        </p:nvGrpSpPr>
        <p:grpSpPr>
          <a:xfrm>
            <a:off x="5337883" y="3336873"/>
            <a:ext cx="307141" cy="376826"/>
            <a:chOff x="5337883" y="3336873"/>
            <a:chExt cx="307141" cy="376826"/>
          </a:xfrm>
        </p:grpSpPr>
        <p:sp>
          <p:nvSpPr>
            <p:cNvPr id="12025" name="Google Shape;12025;p7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6" name="Google Shape;12026;p7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27" name="Google Shape;12027;p70"/>
          <p:cNvGrpSpPr/>
          <p:nvPr/>
        </p:nvGrpSpPr>
        <p:grpSpPr>
          <a:xfrm>
            <a:off x="4883835" y="3337255"/>
            <a:ext cx="323425" cy="377557"/>
            <a:chOff x="4883835" y="3337255"/>
            <a:chExt cx="323425" cy="377557"/>
          </a:xfrm>
        </p:grpSpPr>
        <p:sp>
          <p:nvSpPr>
            <p:cNvPr id="12028" name="Google Shape;12028;p7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9" name="Google Shape;12029;p7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0" name="Google Shape;12030;p7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31" name="Google Shape;12031;p70"/>
          <p:cNvGrpSpPr/>
          <p:nvPr/>
        </p:nvGrpSpPr>
        <p:grpSpPr>
          <a:xfrm>
            <a:off x="6193310" y="3407289"/>
            <a:ext cx="352590" cy="237488"/>
            <a:chOff x="6193310" y="3407289"/>
            <a:chExt cx="352590" cy="237488"/>
          </a:xfrm>
        </p:grpSpPr>
        <p:sp>
          <p:nvSpPr>
            <p:cNvPr id="12032" name="Google Shape;12032;p7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3" name="Google Shape;12033;p7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4" name="Google Shape;12034;p7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5" name="Google Shape;12035;p7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6" name="Google Shape;12036;p7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37" name="Google Shape;12037;p70"/>
          <p:cNvGrpSpPr/>
          <p:nvPr/>
        </p:nvGrpSpPr>
        <p:grpSpPr>
          <a:xfrm>
            <a:off x="6637117" y="3397843"/>
            <a:ext cx="353735" cy="254504"/>
            <a:chOff x="6637117" y="3397843"/>
            <a:chExt cx="353735" cy="254504"/>
          </a:xfrm>
        </p:grpSpPr>
        <p:sp>
          <p:nvSpPr>
            <p:cNvPr id="12038" name="Google Shape;12038;p7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9" name="Google Shape;12039;p7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0" name="Google Shape;12040;p7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1" name="Google Shape;12041;p7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2" name="Google Shape;12042;p7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3" name="Google Shape;12043;p7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44" name="Google Shape;12044;p70"/>
          <p:cNvGrpSpPr/>
          <p:nvPr/>
        </p:nvGrpSpPr>
        <p:grpSpPr>
          <a:xfrm>
            <a:off x="7075994" y="3349531"/>
            <a:ext cx="360637" cy="352336"/>
            <a:chOff x="7075994" y="3349531"/>
            <a:chExt cx="360637" cy="352336"/>
          </a:xfrm>
        </p:grpSpPr>
        <p:sp>
          <p:nvSpPr>
            <p:cNvPr id="12045" name="Google Shape;12045;p7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6" name="Google Shape;12046;p7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7" name="Google Shape;12047;p7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8" name="Google Shape;12048;p7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9" name="Google Shape;12049;p7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0" name="Google Shape;12050;p7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1" name="Google Shape;12051;p7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52" name="Google Shape;12052;p70"/>
          <p:cNvGrpSpPr/>
          <p:nvPr/>
        </p:nvGrpSpPr>
        <p:grpSpPr>
          <a:xfrm>
            <a:off x="7651983" y="3349181"/>
            <a:ext cx="107183" cy="352399"/>
            <a:chOff x="7651983" y="3349181"/>
            <a:chExt cx="107183" cy="352399"/>
          </a:xfrm>
        </p:grpSpPr>
        <p:sp>
          <p:nvSpPr>
            <p:cNvPr id="12053" name="Google Shape;12053;p7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4" name="Google Shape;12054;p7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55" name="Google Shape;12055;p70"/>
          <p:cNvGrpSpPr/>
          <p:nvPr/>
        </p:nvGrpSpPr>
        <p:grpSpPr>
          <a:xfrm>
            <a:off x="7973468" y="3382322"/>
            <a:ext cx="352590" cy="287072"/>
            <a:chOff x="7973468" y="3382322"/>
            <a:chExt cx="352590" cy="287072"/>
          </a:xfrm>
        </p:grpSpPr>
        <p:sp>
          <p:nvSpPr>
            <p:cNvPr id="12056" name="Google Shape;12056;p7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7" name="Google Shape;12057;p7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8" name="Google Shape;12058;p7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9" name="Google Shape;12059;p7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0" name="Google Shape;12060;p7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1" name="Google Shape;12061;p7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2" name="Google Shape;12062;p7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3" name="Google Shape;12063;p7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4" name="Google Shape;12064;p7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5" name="Google Shape;12065;p7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6" name="Google Shape;12066;p7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7" name="Google Shape;12067;p7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2071" name="Shape 12071"/>
        <p:cNvGrpSpPr/>
        <p:nvPr/>
      </p:nvGrpSpPr>
      <p:grpSpPr>
        <a:xfrm>
          <a:off x="0" y="0"/>
          <a:ext cx="0" cy="0"/>
          <a:chOff x="0" y="0"/>
          <a:chExt cx="0" cy="0"/>
        </a:xfrm>
      </p:grpSpPr>
      <p:sp>
        <p:nvSpPr>
          <p:cNvPr id="12072" name="Google Shape;12072;p71"/>
          <p:cNvSpPr txBox="1"/>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Nature Icons</a:t>
            </a: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12073" name="Google Shape;12073;p71"/>
          <p:cNvGrpSpPr/>
          <p:nvPr/>
        </p:nvGrpSpPr>
        <p:grpSpPr>
          <a:xfrm>
            <a:off x="849677" y="1500658"/>
            <a:ext cx="347872" cy="347488"/>
            <a:chOff x="849677" y="1500658"/>
            <a:chExt cx="347872" cy="347488"/>
          </a:xfrm>
        </p:grpSpPr>
        <p:sp>
          <p:nvSpPr>
            <p:cNvPr id="12074" name="Google Shape;12074;p7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5" name="Google Shape;12075;p7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6" name="Google Shape;12076;p7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7" name="Google Shape;12077;p7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8" name="Google Shape;12078;p7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9" name="Google Shape;12079;p7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80" name="Google Shape;12080;p71"/>
          <p:cNvGrpSpPr/>
          <p:nvPr/>
        </p:nvGrpSpPr>
        <p:grpSpPr>
          <a:xfrm>
            <a:off x="1415853" y="1500658"/>
            <a:ext cx="315872" cy="347488"/>
            <a:chOff x="1415853" y="1500658"/>
            <a:chExt cx="315872" cy="347488"/>
          </a:xfrm>
        </p:grpSpPr>
        <p:sp>
          <p:nvSpPr>
            <p:cNvPr id="12081" name="Google Shape;12081;p7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2" name="Google Shape;12082;p7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3" name="Google Shape;12083;p7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4" name="Google Shape;12084;p7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85" name="Google Shape;12085;p71"/>
          <p:cNvGrpSpPr/>
          <p:nvPr/>
        </p:nvGrpSpPr>
        <p:grpSpPr>
          <a:xfrm>
            <a:off x="4697389" y="1500658"/>
            <a:ext cx="347520" cy="347104"/>
            <a:chOff x="4697389" y="1500658"/>
            <a:chExt cx="347520" cy="347104"/>
          </a:xfrm>
        </p:grpSpPr>
        <p:sp>
          <p:nvSpPr>
            <p:cNvPr id="12086" name="Google Shape;12086;p7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7" name="Google Shape;12087;p7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8" name="Google Shape;12088;p7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89" name="Google Shape;12089;p71"/>
          <p:cNvGrpSpPr/>
          <p:nvPr/>
        </p:nvGrpSpPr>
        <p:grpSpPr>
          <a:xfrm>
            <a:off x="3603533" y="1964946"/>
            <a:ext cx="347520" cy="353760"/>
            <a:chOff x="3603533" y="1964946"/>
            <a:chExt cx="347520" cy="353760"/>
          </a:xfrm>
        </p:grpSpPr>
        <p:sp>
          <p:nvSpPr>
            <p:cNvPr id="12090" name="Google Shape;12090;p7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1" name="Google Shape;12091;p7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2" name="Google Shape;12092;p7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93" name="Google Shape;12093;p71"/>
          <p:cNvGrpSpPr/>
          <p:nvPr/>
        </p:nvGrpSpPr>
        <p:grpSpPr>
          <a:xfrm>
            <a:off x="1950765" y="1964338"/>
            <a:ext cx="357792" cy="352448"/>
            <a:chOff x="1950765" y="1964338"/>
            <a:chExt cx="357792" cy="352448"/>
          </a:xfrm>
        </p:grpSpPr>
        <p:sp>
          <p:nvSpPr>
            <p:cNvPr id="12094" name="Google Shape;12094;p7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5" name="Google Shape;12095;p7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6" name="Google Shape;12096;p7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7" name="Google Shape;12097;p7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98" name="Google Shape;12098;p71"/>
          <p:cNvGrpSpPr/>
          <p:nvPr/>
        </p:nvGrpSpPr>
        <p:grpSpPr>
          <a:xfrm>
            <a:off x="7435629" y="1964690"/>
            <a:ext cx="367712" cy="353248"/>
            <a:chOff x="7435629" y="1964690"/>
            <a:chExt cx="367712" cy="353248"/>
          </a:xfrm>
        </p:grpSpPr>
        <p:sp>
          <p:nvSpPr>
            <p:cNvPr id="12099" name="Google Shape;12099;p7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0" name="Google Shape;12100;p7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1" name="Google Shape;12101;p7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2" name="Google Shape;12102;p7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03" name="Google Shape;12103;p71"/>
          <p:cNvGrpSpPr/>
          <p:nvPr/>
        </p:nvGrpSpPr>
        <p:grpSpPr>
          <a:xfrm>
            <a:off x="2512749" y="1965042"/>
            <a:ext cx="333024" cy="352896"/>
            <a:chOff x="2512749" y="1965042"/>
            <a:chExt cx="333024" cy="352896"/>
          </a:xfrm>
        </p:grpSpPr>
        <p:sp>
          <p:nvSpPr>
            <p:cNvPr id="12104" name="Google Shape;12104;p7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5" name="Google Shape;12105;p7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6" name="Google Shape;12106;p7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7" name="Google Shape;12107;p7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8" name="Google Shape;12108;p7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09" name="Google Shape;12109;p71"/>
          <p:cNvGrpSpPr/>
          <p:nvPr/>
        </p:nvGrpSpPr>
        <p:grpSpPr>
          <a:xfrm>
            <a:off x="1398317" y="1981778"/>
            <a:ext cx="365792" cy="335392"/>
            <a:chOff x="1398317" y="1981778"/>
            <a:chExt cx="365792" cy="335392"/>
          </a:xfrm>
        </p:grpSpPr>
        <p:sp>
          <p:nvSpPr>
            <p:cNvPr id="12110" name="Google Shape;12110;p7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1" name="Google Shape;12111;p7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2" name="Google Shape;12112;p7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3" name="Google Shape;12113;p7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4" name="Google Shape;12114;p7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5" name="Google Shape;12115;p7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16" name="Google Shape;12116;p71"/>
          <p:cNvGrpSpPr/>
          <p:nvPr/>
        </p:nvGrpSpPr>
        <p:grpSpPr>
          <a:xfrm>
            <a:off x="3052237" y="2003570"/>
            <a:ext cx="353600" cy="314752"/>
            <a:chOff x="3052237" y="2003570"/>
            <a:chExt cx="353600" cy="314752"/>
          </a:xfrm>
        </p:grpSpPr>
        <p:sp>
          <p:nvSpPr>
            <p:cNvPr id="12117" name="Google Shape;12117;p7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8" name="Google Shape;12118;p7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9" name="Google Shape;12119;p7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20" name="Google Shape;12120;p71"/>
          <p:cNvGrpSpPr/>
          <p:nvPr/>
        </p:nvGrpSpPr>
        <p:grpSpPr>
          <a:xfrm>
            <a:off x="1404013" y="2958066"/>
            <a:ext cx="368096" cy="223968"/>
            <a:chOff x="1404013" y="2958066"/>
            <a:chExt cx="368096" cy="223968"/>
          </a:xfrm>
        </p:grpSpPr>
        <p:sp>
          <p:nvSpPr>
            <p:cNvPr id="12121" name="Google Shape;12121;p7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2" name="Google Shape;12122;p7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123" name="Google Shape;12123;p71"/>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4" name="Google Shape;12124;p71"/>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125" name="Google Shape;12125;p71"/>
          <p:cNvGrpSpPr/>
          <p:nvPr/>
        </p:nvGrpSpPr>
        <p:grpSpPr>
          <a:xfrm>
            <a:off x="1951149" y="2885202"/>
            <a:ext cx="370368" cy="367328"/>
            <a:chOff x="1951149" y="2885202"/>
            <a:chExt cx="370368" cy="367328"/>
          </a:xfrm>
        </p:grpSpPr>
        <p:sp>
          <p:nvSpPr>
            <p:cNvPr id="12126" name="Google Shape;12126;p7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7" name="Google Shape;12127;p7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8" name="Google Shape;12128;p7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29" name="Google Shape;12129;p71"/>
          <p:cNvGrpSpPr/>
          <p:nvPr/>
        </p:nvGrpSpPr>
        <p:grpSpPr>
          <a:xfrm>
            <a:off x="2501677" y="2906162"/>
            <a:ext cx="367328" cy="327296"/>
            <a:chOff x="2501677" y="2906162"/>
            <a:chExt cx="367328" cy="327296"/>
          </a:xfrm>
        </p:grpSpPr>
        <p:sp>
          <p:nvSpPr>
            <p:cNvPr id="12130" name="Google Shape;12130;p7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1" name="Google Shape;12131;p7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2" name="Google Shape;12132;p7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133" name="Google Shape;12133;p71"/>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134" name="Google Shape;12134;p71"/>
          <p:cNvGrpSpPr/>
          <p:nvPr/>
        </p:nvGrpSpPr>
        <p:grpSpPr>
          <a:xfrm>
            <a:off x="3050317" y="2893714"/>
            <a:ext cx="367712" cy="354240"/>
            <a:chOff x="3050317" y="2893714"/>
            <a:chExt cx="367712" cy="354240"/>
          </a:xfrm>
        </p:grpSpPr>
        <p:sp>
          <p:nvSpPr>
            <p:cNvPr id="12135" name="Google Shape;12135;p7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6" name="Google Shape;12136;p7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137" name="Google Shape;12137;p71"/>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8" name="Google Shape;12138;p71"/>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139" name="Google Shape;12139;p71"/>
          <p:cNvGrpSpPr/>
          <p:nvPr/>
        </p:nvGrpSpPr>
        <p:grpSpPr>
          <a:xfrm>
            <a:off x="7531277" y="2886354"/>
            <a:ext cx="185184" cy="367296"/>
            <a:chOff x="7531277" y="2886354"/>
            <a:chExt cx="185184" cy="367296"/>
          </a:xfrm>
        </p:grpSpPr>
        <p:sp>
          <p:nvSpPr>
            <p:cNvPr id="12140" name="Google Shape;12140;p7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1" name="Google Shape;12141;p7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2" name="Google Shape;12142;p7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43" name="Google Shape;12143;p71"/>
          <p:cNvGrpSpPr/>
          <p:nvPr/>
        </p:nvGrpSpPr>
        <p:grpSpPr>
          <a:xfrm>
            <a:off x="6926637" y="2886738"/>
            <a:ext cx="297184" cy="367296"/>
            <a:chOff x="6926637" y="2886738"/>
            <a:chExt cx="297184" cy="367296"/>
          </a:xfrm>
        </p:grpSpPr>
        <p:sp>
          <p:nvSpPr>
            <p:cNvPr id="12144" name="Google Shape;12144;p7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5" name="Google Shape;12145;p7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6" name="Google Shape;12146;p7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147" name="Google Shape;12147;p71"/>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8" name="Google Shape;12148;p71"/>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149" name="Google Shape;12149;p71"/>
          <p:cNvGrpSpPr/>
          <p:nvPr/>
        </p:nvGrpSpPr>
        <p:grpSpPr>
          <a:xfrm>
            <a:off x="6340653" y="2886354"/>
            <a:ext cx="370368" cy="368064"/>
            <a:chOff x="6340653" y="2886354"/>
            <a:chExt cx="370368" cy="368064"/>
          </a:xfrm>
        </p:grpSpPr>
        <p:sp>
          <p:nvSpPr>
            <p:cNvPr id="12150" name="Google Shape;12150;p7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1" name="Google Shape;12151;p7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2" name="Google Shape;12152;p7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3" name="Google Shape;12153;p7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4" name="Google Shape;12154;p7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5" name="Google Shape;12155;p7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56" name="Google Shape;12156;p71"/>
          <p:cNvGrpSpPr/>
          <p:nvPr/>
        </p:nvGrpSpPr>
        <p:grpSpPr>
          <a:xfrm>
            <a:off x="5246797" y="1981426"/>
            <a:ext cx="354752" cy="336512"/>
            <a:chOff x="5246797" y="1981426"/>
            <a:chExt cx="354752" cy="336512"/>
          </a:xfrm>
        </p:grpSpPr>
        <p:sp>
          <p:nvSpPr>
            <p:cNvPr id="12157" name="Google Shape;12157;p7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8" name="Google Shape;12158;p7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59" name="Google Shape;12159;p71"/>
          <p:cNvGrpSpPr/>
          <p:nvPr/>
        </p:nvGrpSpPr>
        <p:grpSpPr>
          <a:xfrm>
            <a:off x="4148749" y="2102066"/>
            <a:ext cx="355136" cy="216256"/>
            <a:chOff x="4148749" y="2102066"/>
            <a:chExt cx="355136" cy="216256"/>
          </a:xfrm>
        </p:grpSpPr>
        <p:sp>
          <p:nvSpPr>
            <p:cNvPr id="12160" name="Google Shape;12160;p7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1" name="Google Shape;12161;p7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62" name="Google Shape;12162;p71"/>
          <p:cNvGrpSpPr/>
          <p:nvPr/>
        </p:nvGrpSpPr>
        <p:grpSpPr>
          <a:xfrm>
            <a:off x="5794669" y="2001426"/>
            <a:ext cx="354752" cy="315360"/>
            <a:chOff x="5794669" y="2001426"/>
            <a:chExt cx="354752" cy="315360"/>
          </a:xfrm>
        </p:grpSpPr>
        <p:sp>
          <p:nvSpPr>
            <p:cNvPr id="12163" name="Google Shape;12163;p7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4" name="Google Shape;12164;p7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65" name="Google Shape;12165;p71"/>
          <p:cNvGrpSpPr/>
          <p:nvPr/>
        </p:nvGrpSpPr>
        <p:grpSpPr>
          <a:xfrm>
            <a:off x="6345229" y="2029842"/>
            <a:ext cx="352832" cy="289216"/>
            <a:chOff x="6345229" y="2029842"/>
            <a:chExt cx="352832" cy="289216"/>
          </a:xfrm>
        </p:grpSpPr>
        <p:sp>
          <p:nvSpPr>
            <p:cNvPr id="12166" name="Google Shape;12166;p7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7" name="Google Shape;12167;p7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68" name="Google Shape;12168;p71"/>
          <p:cNvGrpSpPr/>
          <p:nvPr/>
        </p:nvGrpSpPr>
        <p:grpSpPr>
          <a:xfrm>
            <a:off x="4697389" y="2036338"/>
            <a:ext cx="354752" cy="281984"/>
            <a:chOff x="4697389" y="2036338"/>
            <a:chExt cx="354752" cy="281984"/>
          </a:xfrm>
        </p:grpSpPr>
        <p:sp>
          <p:nvSpPr>
            <p:cNvPr id="12169" name="Google Shape;12169;p7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0" name="Google Shape;12170;p7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71" name="Google Shape;12171;p71"/>
          <p:cNvGrpSpPr/>
          <p:nvPr/>
        </p:nvGrpSpPr>
        <p:grpSpPr>
          <a:xfrm>
            <a:off x="1404013" y="2424754"/>
            <a:ext cx="353600" cy="354944"/>
            <a:chOff x="1404013" y="2424754"/>
            <a:chExt cx="353600" cy="354944"/>
          </a:xfrm>
        </p:grpSpPr>
        <p:sp>
          <p:nvSpPr>
            <p:cNvPr id="12172" name="Google Shape;12172;p7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3" name="Google Shape;12173;p7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4" name="Google Shape;12174;p7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5" name="Google Shape;12175;p7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6" name="Google Shape;12176;p7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77" name="Google Shape;12177;p71"/>
          <p:cNvGrpSpPr/>
          <p:nvPr/>
        </p:nvGrpSpPr>
        <p:grpSpPr>
          <a:xfrm>
            <a:off x="854253" y="2428274"/>
            <a:ext cx="355104" cy="351040"/>
            <a:chOff x="854253" y="2428274"/>
            <a:chExt cx="355104" cy="351040"/>
          </a:xfrm>
        </p:grpSpPr>
        <p:sp>
          <p:nvSpPr>
            <p:cNvPr id="12178" name="Google Shape;12178;p7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9" name="Google Shape;12179;p7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80" name="Google Shape;12180;p71"/>
          <p:cNvGrpSpPr/>
          <p:nvPr/>
        </p:nvGrpSpPr>
        <p:grpSpPr>
          <a:xfrm>
            <a:off x="6896909" y="2440946"/>
            <a:ext cx="354752" cy="275904"/>
            <a:chOff x="6896909" y="2440946"/>
            <a:chExt cx="354752" cy="275904"/>
          </a:xfrm>
        </p:grpSpPr>
        <p:sp>
          <p:nvSpPr>
            <p:cNvPr id="12181" name="Google Shape;12181;p7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2" name="Google Shape;12182;p7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183" name="Google Shape;12183;p71"/>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184" name="Google Shape;12184;p71"/>
          <p:cNvGrpSpPr/>
          <p:nvPr/>
        </p:nvGrpSpPr>
        <p:grpSpPr>
          <a:xfrm>
            <a:off x="5265069" y="2424754"/>
            <a:ext cx="321984" cy="354560"/>
            <a:chOff x="5265069" y="2424754"/>
            <a:chExt cx="321984" cy="354560"/>
          </a:xfrm>
        </p:grpSpPr>
        <p:sp>
          <p:nvSpPr>
            <p:cNvPr id="12185" name="Google Shape;12185;p7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6" name="Google Shape;12186;p7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87" name="Google Shape;12187;p71"/>
          <p:cNvGrpSpPr/>
          <p:nvPr/>
        </p:nvGrpSpPr>
        <p:grpSpPr>
          <a:xfrm>
            <a:off x="4150669" y="2466770"/>
            <a:ext cx="355104" cy="259584"/>
            <a:chOff x="4150669" y="2466770"/>
            <a:chExt cx="355104" cy="259584"/>
          </a:xfrm>
        </p:grpSpPr>
        <p:sp>
          <p:nvSpPr>
            <p:cNvPr id="12188" name="Google Shape;12188;p7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9" name="Google Shape;12189;p7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0" name="Google Shape;12190;p7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1" name="Google Shape;12191;p7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92" name="Google Shape;12192;p71"/>
          <p:cNvGrpSpPr/>
          <p:nvPr/>
        </p:nvGrpSpPr>
        <p:grpSpPr>
          <a:xfrm>
            <a:off x="4699693" y="2424946"/>
            <a:ext cx="354336" cy="353984"/>
            <a:chOff x="4699693" y="2424946"/>
            <a:chExt cx="354336" cy="353984"/>
          </a:xfrm>
        </p:grpSpPr>
        <p:sp>
          <p:nvSpPr>
            <p:cNvPr id="12193" name="Google Shape;12193;p7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4" name="Google Shape;12194;p7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195" name="Google Shape;12195;p71"/>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6" name="Google Shape;12196;p71"/>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197" name="Google Shape;12197;p71"/>
          <p:cNvGrpSpPr/>
          <p:nvPr/>
        </p:nvGrpSpPr>
        <p:grpSpPr>
          <a:xfrm>
            <a:off x="1953037" y="2552242"/>
            <a:ext cx="355136" cy="227072"/>
            <a:chOff x="1953037" y="2552242"/>
            <a:chExt cx="355136" cy="227072"/>
          </a:xfrm>
        </p:grpSpPr>
        <p:sp>
          <p:nvSpPr>
            <p:cNvPr id="12198" name="Google Shape;12198;p7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9" name="Google Shape;12199;p7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200" name="Google Shape;12200;p71"/>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201" name="Google Shape;12201;p71"/>
          <p:cNvGrpSpPr/>
          <p:nvPr/>
        </p:nvGrpSpPr>
        <p:grpSpPr>
          <a:xfrm>
            <a:off x="2500941" y="2527218"/>
            <a:ext cx="355104" cy="250944"/>
            <a:chOff x="2500941" y="2527218"/>
            <a:chExt cx="355104" cy="250944"/>
          </a:xfrm>
        </p:grpSpPr>
        <p:sp>
          <p:nvSpPr>
            <p:cNvPr id="12202" name="Google Shape;12202;p7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3" name="Google Shape;12203;p7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4" name="Google Shape;12204;p7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5" name="Google Shape;12205;p7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6" name="Google Shape;12206;p7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207" name="Google Shape;12207;p71"/>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208" name="Google Shape;12208;p71"/>
          <p:cNvGrpSpPr/>
          <p:nvPr/>
        </p:nvGrpSpPr>
        <p:grpSpPr>
          <a:xfrm>
            <a:off x="7993805" y="2427122"/>
            <a:ext cx="356256" cy="351808"/>
            <a:chOff x="7993805" y="2427122"/>
            <a:chExt cx="356256" cy="351808"/>
          </a:xfrm>
        </p:grpSpPr>
        <p:sp>
          <p:nvSpPr>
            <p:cNvPr id="12209" name="Google Shape;12209;p7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0" name="Google Shape;12210;p7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1" name="Google Shape;12211;p7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12" name="Google Shape;12212;p71"/>
          <p:cNvGrpSpPr/>
          <p:nvPr/>
        </p:nvGrpSpPr>
        <p:grpSpPr>
          <a:xfrm>
            <a:off x="878637" y="1965010"/>
            <a:ext cx="308640" cy="353312"/>
            <a:chOff x="878637" y="1965010"/>
            <a:chExt cx="308640" cy="353312"/>
          </a:xfrm>
        </p:grpSpPr>
        <p:sp>
          <p:nvSpPr>
            <p:cNvPr id="12213" name="Google Shape;12213;p7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4" name="Google Shape;12214;p7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5" name="Google Shape;12215;p7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16" name="Google Shape;12216;p71"/>
          <p:cNvGrpSpPr/>
          <p:nvPr/>
        </p:nvGrpSpPr>
        <p:grpSpPr>
          <a:xfrm>
            <a:off x="6896141" y="1964722"/>
            <a:ext cx="348256" cy="352448"/>
            <a:chOff x="6896141" y="1964722"/>
            <a:chExt cx="348256" cy="352448"/>
          </a:xfrm>
        </p:grpSpPr>
        <p:sp>
          <p:nvSpPr>
            <p:cNvPr id="12217" name="Google Shape;12217;p7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8" name="Google Shape;12218;p7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9" name="Google Shape;12219;p7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20" name="Google Shape;12220;p71"/>
          <p:cNvGrpSpPr/>
          <p:nvPr/>
        </p:nvGrpSpPr>
        <p:grpSpPr>
          <a:xfrm>
            <a:off x="7989997" y="2015378"/>
            <a:ext cx="355136" cy="303328"/>
            <a:chOff x="7989997" y="2015378"/>
            <a:chExt cx="355136" cy="303328"/>
          </a:xfrm>
        </p:grpSpPr>
        <p:sp>
          <p:nvSpPr>
            <p:cNvPr id="12221" name="Google Shape;12221;p7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2" name="Google Shape;12222;p7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3" name="Google Shape;12223;p7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24" name="Google Shape;12224;p71"/>
          <p:cNvGrpSpPr/>
          <p:nvPr/>
        </p:nvGrpSpPr>
        <p:grpSpPr>
          <a:xfrm>
            <a:off x="3598221" y="1509362"/>
            <a:ext cx="348640" cy="330784"/>
            <a:chOff x="3598221" y="1509362"/>
            <a:chExt cx="348640" cy="330784"/>
          </a:xfrm>
        </p:grpSpPr>
        <p:sp>
          <p:nvSpPr>
            <p:cNvPr id="12225" name="Google Shape;12225;p7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6" name="Google Shape;12226;p7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7" name="Google Shape;12227;p7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8" name="Google Shape;12228;p7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29" name="Google Shape;12229;p71"/>
          <p:cNvGrpSpPr/>
          <p:nvPr/>
        </p:nvGrpSpPr>
        <p:grpSpPr>
          <a:xfrm>
            <a:off x="5246797" y="1500658"/>
            <a:ext cx="347872" cy="347488"/>
            <a:chOff x="5246797" y="1500658"/>
            <a:chExt cx="347872" cy="347488"/>
          </a:xfrm>
        </p:grpSpPr>
        <p:sp>
          <p:nvSpPr>
            <p:cNvPr id="12230" name="Google Shape;12230;p7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1" name="Google Shape;12231;p7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2" name="Google Shape;12232;p7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3" name="Google Shape;12233;p7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34" name="Google Shape;12234;p71"/>
          <p:cNvGrpSpPr/>
          <p:nvPr/>
        </p:nvGrpSpPr>
        <p:grpSpPr>
          <a:xfrm>
            <a:off x="5796589" y="1500658"/>
            <a:ext cx="349024" cy="346752"/>
            <a:chOff x="5796589" y="1500658"/>
            <a:chExt cx="349024" cy="346752"/>
          </a:xfrm>
        </p:grpSpPr>
        <p:sp>
          <p:nvSpPr>
            <p:cNvPr id="12235" name="Google Shape;12235;p7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236" name="Google Shape;12236;p71"/>
            <p:cNvGrpSpPr/>
            <p:nvPr/>
          </p:nvGrpSpPr>
          <p:grpSpPr>
            <a:xfrm>
              <a:off x="5796589" y="1500658"/>
              <a:ext cx="349024" cy="346752"/>
              <a:chOff x="5796589" y="1500658"/>
              <a:chExt cx="349024" cy="346752"/>
            </a:xfrm>
          </p:grpSpPr>
          <p:sp>
            <p:nvSpPr>
              <p:cNvPr id="12237" name="Google Shape;12237;p7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8" name="Google Shape;12238;p7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9" name="Google Shape;12239;p7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0" name="Google Shape;12240;p7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2241" name="Google Shape;12241;p71"/>
          <p:cNvGrpSpPr/>
          <p:nvPr/>
        </p:nvGrpSpPr>
        <p:grpSpPr>
          <a:xfrm>
            <a:off x="6895373" y="1502578"/>
            <a:ext cx="348640" cy="343296"/>
            <a:chOff x="6895373" y="1502578"/>
            <a:chExt cx="348640" cy="343296"/>
          </a:xfrm>
        </p:grpSpPr>
        <p:sp>
          <p:nvSpPr>
            <p:cNvPr id="12242" name="Google Shape;12242;p7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3" name="Google Shape;12243;p7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4" name="Google Shape;12244;p7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45" name="Google Shape;12245;p71"/>
          <p:cNvGrpSpPr/>
          <p:nvPr/>
        </p:nvGrpSpPr>
        <p:grpSpPr>
          <a:xfrm>
            <a:off x="4147597" y="1505458"/>
            <a:ext cx="347904" cy="336992"/>
            <a:chOff x="4147597" y="1505458"/>
            <a:chExt cx="347904" cy="336992"/>
          </a:xfrm>
        </p:grpSpPr>
        <p:sp>
          <p:nvSpPr>
            <p:cNvPr id="12246" name="Google Shape;12246;p7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7" name="Google Shape;12247;p7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8" name="Google Shape;12248;p7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9" name="Google Shape;12249;p7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0" name="Google Shape;12250;p7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1" name="Google Shape;12251;p7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2" name="Google Shape;12252;p7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53" name="Google Shape;12253;p71"/>
          <p:cNvGrpSpPr/>
          <p:nvPr/>
        </p:nvGrpSpPr>
        <p:grpSpPr>
          <a:xfrm>
            <a:off x="2499405" y="1499890"/>
            <a:ext cx="347488" cy="348256"/>
            <a:chOff x="2499405" y="1499890"/>
            <a:chExt cx="347488" cy="348256"/>
          </a:xfrm>
        </p:grpSpPr>
        <p:sp>
          <p:nvSpPr>
            <p:cNvPr id="12254" name="Google Shape;12254;p7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5" name="Google Shape;12255;p7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6" name="Google Shape;12256;p7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7" name="Google Shape;12257;p7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8" name="Google Shape;12258;p7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59" name="Google Shape;12259;p71"/>
          <p:cNvGrpSpPr/>
          <p:nvPr/>
        </p:nvGrpSpPr>
        <p:grpSpPr>
          <a:xfrm>
            <a:off x="1956845" y="1500498"/>
            <a:ext cx="331520" cy="348032"/>
            <a:chOff x="1956845" y="1500498"/>
            <a:chExt cx="331520" cy="348032"/>
          </a:xfrm>
        </p:grpSpPr>
        <p:sp>
          <p:nvSpPr>
            <p:cNvPr id="12260" name="Google Shape;12260;p7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1" name="Google Shape;12261;p7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2" name="Google Shape;12262;p7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3" name="Google Shape;12263;p7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4" name="Google Shape;12264;p7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5" name="Google Shape;12265;p7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6" name="Google Shape;12266;p7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7" name="Google Shape;12267;p7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8" name="Google Shape;12268;p7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9" name="Google Shape;12269;p7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0" name="Google Shape;12270;p7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1" name="Google Shape;12271;p7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72" name="Google Shape;12272;p71"/>
          <p:cNvGrpSpPr/>
          <p:nvPr/>
        </p:nvGrpSpPr>
        <p:grpSpPr>
          <a:xfrm>
            <a:off x="6345613" y="1549874"/>
            <a:ext cx="348640" cy="250656"/>
            <a:chOff x="6345613" y="1549874"/>
            <a:chExt cx="348640" cy="250656"/>
          </a:xfrm>
        </p:grpSpPr>
        <p:sp>
          <p:nvSpPr>
            <p:cNvPr id="12273" name="Google Shape;12273;p7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4" name="Google Shape;12274;p7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5" name="Google Shape;12275;p7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6" name="Google Shape;12276;p7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7" name="Google Shape;12277;p7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8" name="Google Shape;12278;p7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79" name="Google Shape;12279;p71"/>
          <p:cNvGrpSpPr/>
          <p:nvPr/>
        </p:nvGrpSpPr>
        <p:grpSpPr>
          <a:xfrm>
            <a:off x="7444781" y="1507026"/>
            <a:ext cx="348640" cy="334272"/>
            <a:chOff x="7444781" y="1507026"/>
            <a:chExt cx="348640" cy="334272"/>
          </a:xfrm>
        </p:grpSpPr>
        <p:sp>
          <p:nvSpPr>
            <p:cNvPr id="12280" name="Google Shape;12280;p7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1" name="Google Shape;12281;p7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2" name="Google Shape;12282;p7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3" name="Google Shape;12283;p7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4" name="Google Shape;12284;p7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85" name="Google Shape;12285;p71"/>
          <p:cNvGrpSpPr/>
          <p:nvPr/>
        </p:nvGrpSpPr>
        <p:grpSpPr>
          <a:xfrm>
            <a:off x="7995341" y="1506738"/>
            <a:ext cx="347872" cy="334944"/>
            <a:chOff x="7995341" y="1506738"/>
            <a:chExt cx="347872" cy="334944"/>
          </a:xfrm>
        </p:grpSpPr>
        <p:sp>
          <p:nvSpPr>
            <p:cNvPr id="12286" name="Google Shape;12286;p7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7" name="Google Shape;12287;p7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8" name="Google Shape;12288;p7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9" name="Google Shape;12289;p7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0" name="Google Shape;12290;p7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1" name="Google Shape;12291;p7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92" name="Google Shape;12292;p71"/>
          <p:cNvGrpSpPr/>
          <p:nvPr/>
        </p:nvGrpSpPr>
        <p:grpSpPr>
          <a:xfrm>
            <a:off x="3048045" y="1522930"/>
            <a:ext cx="347872" cy="303904"/>
            <a:chOff x="3048045" y="1522930"/>
            <a:chExt cx="347872" cy="303904"/>
          </a:xfrm>
        </p:grpSpPr>
        <p:sp>
          <p:nvSpPr>
            <p:cNvPr id="12293" name="Google Shape;12293;p7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294" name="Google Shape;12294;p71"/>
            <p:cNvGrpSpPr/>
            <p:nvPr/>
          </p:nvGrpSpPr>
          <p:grpSpPr>
            <a:xfrm>
              <a:off x="3048045" y="1522930"/>
              <a:ext cx="347872" cy="303904"/>
              <a:chOff x="3048045" y="1522930"/>
              <a:chExt cx="347872" cy="303904"/>
            </a:xfrm>
          </p:grpSpPr>
          <p:sp>
            <p:nvSpPr>
              <p:cNvPr id="12295" name="Google Shape;12295;p7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6" name="Google Shape;12296;p7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2297" name="Google Shape;12297;p71"/>
          <p:cNvGrpSpPr/>
          <p:nvPr/>
        </p:nvGrpSpPr>
        <p:grpSpPr>
          <a:xfrm>
            <a:off x="1133133" y="3351922"/>
            <a:ext cx="313984" cy="358560"/>
            <a:chOff x="1133133" y="3351922"/>
            <a:chExt cx="313984" cy="358560"/>
          </a:xfrm>
        </p:grpSpPr>
        <p:sp>
          <p:nvSpPr>
            <p:cNvPr id="12298" name="Google Shape;12298;p7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9" name="Google Shape;12299;p7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0" name="Google Shape;12300;p7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1" name="Google Shape;12301;p7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2" name="Google Shape;12302;p7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3" name="Google Shape;12303;p7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4" name="Google Shape;12304;p7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5" name="Google Shape;12305;p7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6" name="Google Shape;12306;p7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7" name="Google Shape;12307;p7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8" name="Google Shape;12308;p7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9" name="Google Shape;12309;p7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0" name="Google Shape;12310;p7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1" name="Google Shape;12311;p7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2" name="Google Shape;12312;p7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3" name="Google Shape;12313;p7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314" name="Google Shape;12314;p71"/>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315" name="Google Shape;12315;p71"/>
          <p:cNvGrpSpPr/>
          <p:nvPr/>
        </p:nvGrpSpPr>
        <p:grpSpPr>
          <a:xfrm>
            <a:off x="2795053" y="3352594"/>
            <a:ext cx="288448" cy="357120"/>
            <a:chOff x="2795053" y="3352594"/>
            <a:chExt cx="288448" cy="357120"/>
          </a:xfrm>
        </p:grpSpPr>
        <p:sp>
          <p:nvSpPr>
            <p:cNvPr id="12316" name="Google Shape;12316;p7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7" name="Google Shape;12317;p7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8" name="Google Shape;12318;p7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9" name="Google Shape;12319;p7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0" name="Google Shape;12320;p7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1" name="Google Shape;12321;p7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2" name="Google Shape;12322;p7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3" name="Google Shape;12323;p7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4" name="Google Shape;12324;p7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25" name="Google Shape;12325;p71"/>
          <p:cNvGrpSpPr/>
          <p:nvPr/>
        </p:nvGrpSpPr>
        <p:grpSpPr>
          <a:xfrm>
            <a:off x="2236525" y="3353202"/>
            <a:ext cx="304832" cy="356512"/>
            <a:chOff x="2236525" y="3353202"/>
            <a:chExt cx="304832" cy="356512"/>
          </a:xfrm>
        </p:grpSpPr>
        <p:sp>
          <p:nvSpPr>
            <p:cNvPr id="12326" name="Google Shape;12326;p7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7" name="Google Shape;12327;p7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8" name="Google Shape;12328;p7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29" name="Google Shape;12329;p71"/>
          <p:cNvGrpSpPr/>
          <p:nvPr/>
        </p:nvGrpSpPr>
        <p:grpSpPr>
          <a:xfrm>
            <a:off x="3910637" y="3352690"/>
            <a:ext cx="256800" cy="357024"/>
            <a:chOff x="3910637" y="3352690"/>
            <a:chExt cx="256800" cy="357024"/>
          </a:xfrm>
        </p:grpSpPr>
        <p:sp>
          <p:nvSpPr>
            <p:cNvPr id="12330" name="Google Shape;12330;p7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1" name="Google Shape;12331;p7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2" name="Google Shape;12332;p7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33" name="Google Shape;12333;p71"/>
          <p:cNvGrpSpPr/>
          <p:nvPr/>
        </p:nvGrpSpPr>
        <p:grpSpPr>
          <a:xfrm>
            <a:off x="6056429" y="3351922"/>
            <a:ext cx="360064" cy="360096"/>
            <a:chOff x="6056429" y="3351922"/>
            <a:chExt cx="360064" cy="360096"/>
          </a:xfrm>
        </p:grpSpPr>
        <p:sp>
          <p:nvSpPr>
            <p:cNvPr id="12334" name="Google Shape;12334;p7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5" name="Google Shape;12335;p7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6" name="Google Shape;12336;p7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37" name="Google Shape;12337;p71"/>
          <p:cNvGrpSpPr/>
          <p:nvPr/>
        </p:nvGrpSpPr>
        <p:grpSpPr>
          <a:xfrm>
            <a:off x="6608877" y="3353074"/>
            <a:ext cx="357408" cy="357408"/>
            <a:chOff x="6608877" y="3353074"/>
            <a:chExt cx="357408" cy="357408"/>
          </a:xfrm>
        </p:grpSpPr>
        <p:sp>
          <p:nvSpPr>
            <p:cNvPr id="12338" name="Google Shape;12338;p7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9" name="Google Shape;12339;p7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0" name="Google Shape;12340;p7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1" name="Google Shape;12341;p7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2" name="Google Shape;12342;p7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3" name="Google Shape;12343;p7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4" name="Google Shape;12344;p7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345" name="Google Shape;12345;p71"/>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346" name="Google Shape;12346;p71"/>
          <p:cNvGrpSpPr/>
          <p:nvPr/>
        </p:nvGrpSpPr>
        <p:grpSpPr>
          <a:xfrm>
            <a:off x="3316269" y="3352402"/>
            <a:ext cx="344832" cy="356544"/>
            <a:chOff x="3316269" y="3352402"/>
            <a:chExt cx="344832" cy="356544"/>
          </a:xfrm>
        </p:grpSpPr>
        <p:sp>
          <p:nvSpPr>
            <p:cNvPr id="12347" name="Google Shape;12347;p7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8" name="Google Shape;12348;p7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9" name="Google Shape;12349;p7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350" name="Google Shape;12350;p71"/>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351" name="Google Shape;12351;p71"/>
          <p:cNvGrpSpPr/>
          <p:nvPr/>
        </p:nvGrpSpPr>
        <p:grpSpPr>
          <a:xfrm>
            <a:off x="4959533" y="3370226"/>
            <a:ext cx="357408" cy="323488"/>
            <a:chOff x="4959533" y="3370226"/>
            <a:chExt cx="357408" cy="323488"/>
          </a:xfrm>
        </p:grpSpPr>
        <p:sp>
          <p:nvSpPr>
            <p:cNvPr id="12352" name="Google Shape;12352;p7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3" name="Google Shape;12353;p7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54" name="Google Shape;12354;p71"/>
          <p:cNvGrpSpPr/>
          <p:nvPr/>
        </p:nvGrpSpPr>
        <p:grpSpPr>
          <a:xfrm>
            <a:off x="7158637" y="3353074"/>
            <a:ext cx="357056" cy="357408"/>
            <a:chOff x="7158637" y="3353074"/>
            <a:chExt cx="357056" cy="357408"/>
          </a:xfrm>
        </p:grpSpPr>
        <p:sp>
          <p:nvSpPr>
            <p:cNvPr id="12355" name="Google Shape;12355;p7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6" name="Google Shape;12356;p7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7" name="Google Shape;12357;p7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8" name="Google Shape;12358;p7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59" name="Google Shape;12359;p71"/>
          <p:cNvGrpSpPr/>
          <p:nvPr/>
        </p:nvGrpSpPr>
        <p:grpSpPr>
          <a:xfrm>
            <a:off x="5508909" y="3371506"/>
            <a:ext cx="358560" cy="319552"/>
            <a:chOff x="5508909" y="3371506"/>
            <a:chExt cx="358560" cy="319552"/>
          </a:xfrm>
        </p:grpSpPr>
        <p:sp>
          <p:nvSpPr>
            <p:cNvPr id="12360" name="Google Shape;12360;p7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1" name="Google Shape;12361;p7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2" name="Google Shape;12362;p7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3" name="Google Shape;12363;p7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4" name="Google Shape;12364;p7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5" name="Google Shape;12365;p7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6" name="Google Shape;12366;p7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7" name="Google Shape;12367;p7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8" name="Google Shape;12368;p7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9" name="Google Shape;12369;p7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2373" name="Shape 12373"/>
        <p:cNvGrpSpPr/>
        <p:nvPr/>
      </p:nvGrpSpPr>
      <p:grpSpPr>
        <a:xfrm>
          <a:off x="0" y="0"/>
          <a:ext cx="0" cy="0"/>
          <a:chOff x="0" y="0"/>
          <a:chExt cx="0" cy="0"/>
        </a:xfrm>
      </p:grpSpPr>
      <p:sp>
        <p:nvSpPr>
          <p:cNvPr id="12374" name="Google Shape;12374;p72"/>
          <p:cNvSpPr txBox="1"/>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SEO &amp; Marketing Icons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12375" name="Google Shape;12375;p72"/>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376" name="Google Shape;12376;p72"/>
          <p:cNvGrpSpPr/>
          <p:nvPr/>
        </p:nvGrpSpPr>
        <p:grpSpPr>
          <a:xfrm>
            <a:off x="3303268" y="3817349"/>
            <a:ext cx="346056" cy="345674"/>
            <a:chOff x="3303268" y="3817349"/>
            <a:chExt cx="346056" cy="345674"/>
          </a:xfrm>
        </p:grpSpPr>
        <p:sp>
          <p:nvSpPr>
            <p:cNvPr id="12377" name="Google Shape;12377;p7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8" name="Google Shape;12378;p7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9" name="Google Shape;12379;p7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0" name="Google Shape;12380;p7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81" name="Google Shape;12381;p72"/>
          <p:cNvGrpSpPr/>
          <p:nvPr/>
        </p:nvGrpSpPr>
        <p:grpSpPr>
          <a:xfrm>
            <a:off x="3752358" y="3817349"/>
            <a:ext cx="346056" cy="345674"/>
            <a:chOff x="3752358" y="3817349"/>
            <a:chExt cx="346056" cy="345674"/>
          </a:xfrm>
        </p:grpSpPr>
        <p:sp>
          <p:nvSpPr>
            <p:cNvPr id="12382" name="Google Shape;12382;p7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3" name="Google Shape;12383;p7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4" name="Google Shape;12384;p7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5" name="Google Shape;12385;p7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86" name="Google Shape;12386;p72"/>
          <p:cNvGrpSpPr/>
          <p:nvPr/>
        </p:nvGrpSpPr>
        <p:grpSpPr>
          <a:xfrm>
            <a:off x="5100008" y="3817349"/>
            <a:ext cx="346024" cy="345674"/>
            <a:chOff x="5100008" y="3817349"/>
            <a:chExt cx="346024" cy="345674"/>
          </a:xfrm>
        </p:grpSpPr>
        <p:sp>
          <p:nvSpPr>
            <p:cNvPr id="12387" name="Google Shape;12387;p7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8" name="Google Shape;12388;p7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9" name="Google Shape;12389;p7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90" name="Google Shape;12390;p72"/>
          <p:cNvGrpSpPr/>
          <p:nvPr/>
        </p:nvGrpSpPr>
        <p:grpSpPr>
          <a:xfrm>
            <a:off x="5998919" y="3817349"/>
            <a:ext cx="345674" cy="345674"/>
            <a:chOff x="5998919" y="3817349"/>
            <a:chExt cx="345674" cy="345674"/>
          </a:xfrm>
        </p:grpSpPr>
        <p:sp>
          <p:nvSpPr>
            <p:cNvPr id="12391" name="Google Shape;12391;p7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2" name="Google Shape;12392;p7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3" name="Google Shape;12393;p7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94" name="Google Shape;12394;p72"/>
          <p:cNvGrpSpPr/>
          <p:nvPr/>
        </p:nvGrpSpPr>
        <p:grpSpPr>
          <a:xfrm>
            <a:off x="4201447" y="3817349"/>
            <a:ext cx="346024" cy="345674"/>
            <a:chOff x="4201447" y="3817349"/>
            <a:chExt cx="346024" cy="345674"/>
          </a:xfrm>
        </p:grpSpPr>
        <p:sp>
          <p:nvSpPr>
            <p:cNvPr id="12395" name="Google Shape;12395;p7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6" name="Google Shape;12396;p7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97" name="Google Shape;12397;p72"/>
          <p:cNvGrpSpPr/>
          <p:nvPr/>
        </p:nvGrpSpPr>
        <p:grpSpPr>
          <a:xfrm>
            <a:off x="4650919" y="3817349"/>
            <a:ext cx="346024" cy="345674"/>
            <a:chOff x="4650919" y="3817349"/>
            <a:chExt cx="346024" cy="345674"/>
          </a:xfrm>
        </p:grpSpPr>
        <p:sp>
          <p:nvSpPr>
            <p:cNvPr id="12398" name="Google Shape;12398;p7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9" name="Google Shape;12399;p7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0" name="Google Shape;12400;p7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01" name="Google Shape;12401;p72"/>
          <p:cNvGrpSpPr/>
          <p:nvPr/>
        </p:nvGrpSpPr>
        <p:grpSpPr>
          <a:xfrm>
            <a:off x="5549861" y="3817349"/>
            <a:ext cx="345642" cy="345674"/>
            <a:chOff x="5549861" y="3817349"/>
            <a:chExt cx="345642" cy="345674"/>
          </a:xfrm>
        </p:grpSpPr>
        <p:sp>
          <p:nvSpPr>
            <p:cNvPr id="12402" name="Google Shape;12402;p7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3" name="Google Shape;12403;p7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4" name="Google Shape;12404;p7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05" name="Google Shape;12405;p72"/>
          <p:cNvGrpSpPr/>
          <p:nvPr/>
        </p:nvGrpSpPr>
        <p:grpSpPr>
          <a:xfrm>
            <a:off x="1306445" y="3397829"/>
            <a:ext cx="367255" cy="269855"/>
            <a:chOff x="1306445" y="3397829"/>
            <a:chExt cx="367255" cy="269855"/>
          </a:xfrm>
        </p:grpSpPr>
        <p:sp>
          <p:nvSpPr>
            <p:cNvPr id="12406" name="Google Shape;12406;p7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7" name="Google Shape;12407;p7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8" name="Google Shape;12408;p7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9" name="Google Shape;12409;p7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0" name="Google Shape;12410;p7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1" name="Google Shape;12411;p7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12" name="Google Shape;12412;p72"/>
          <p:cNvGrpSpPr/>
          <p:nvPr/>
        </p:nvGrpSpPr>
        <p:grpSpPr>
          <a:xfrm>
            <a:off x="1781317" y="3391400"/>
            <a:ext cx="367255" cy="282364"/>
            <a:chOff x="1781317" y="3391400"/>
            <a:chExt cx="367255" cy="282364"/>
          </a:xfrm>
        </p:grpSpPr>
        <p:sp>
          <p:nvSpPr>
            <p:cNvPr id="12413" name="Google Shape;12413;p7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4" name="Google Shape;12414;p7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5" name="Google Shape;12415;p7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6" name="Google Shape;12416;p7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7" name="Google Shape;12417;p7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8" name="Google Shape;12418;p7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19" name="Google Shape;12419;p72"/>
          <p:cNvGrpSpPr/>
          <p:nvPr/>
        </p:nvGrpSpPr>
        <p:grpSpPr>
          <a:xfrm>
            <a:off x="3678830" y="3370933"/>
            <a:ext cx="369164" cy="323297"/>
            <a:chOff x="3678830" y="3370933"/>
            <a:chExt cx="369164" cy="323297"/>
          </a:xfrm>
        </p:grpSpPr>
        <p:sp>
          <p:nvSpPr>
            <p:cNvPr id="12420" name="Google Shape;12420;p7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1" name="Google Shape;12421;p7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2" name="Google Shape;12422;p7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3" name="Google Shape;12423;p7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4" name="Google Shape;12424;p7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5" name="Google Shape;12425;p7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6" name="Google Shape;12426;p7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7" name="Google Shape;12427;p7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8" name="Google Shape;12428;p7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9" name="Google Shape;12429;p7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0" name="Google Shape;12430;p7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31" name="Google Shape;12431;p72"/>
          <p:cNvGrpSpPr/>
          <p:nvPr/>
        </p:nvGrpSpPr>
        <p:grpSpPr>
          <a:xfrm>
            <a:off x="859265" y="3348175"/>
            <a:ext cx="312316" cy="368400"/>
            <a:chOff x="859265" y="3348175"/>
            <a:chExt cx="312316" cy="368400"/>
          </a:xfrm>
        </p:grpSpPr>
        <p:sp>
          <p:nvSpPr>
            <p:cNvPr id="12432" name="Google Shape;12432;p7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3" name="Google Shape;12433;p7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4" name="Google Shape;12434;p7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5" name="Google Shape;12435;p7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6" name="Google Shape;12436;p7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437" name="Google Shape;12437;p72"/>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438" name="Google Shape;12438;p72"/>
          <p:cNvGrpSpPr/>
          <p:nvPr/>
        </p:nvGrpSpPr>
        <p:grpSpPr>
          <a:xfrm>
            <a:off x="2766374" y="3361013"/>
            <a:ext cx="330110" cy="308908"/>
            <a:chOff x="2766264" y="3394042"/>
            <a:chExt cx="294873" cy="275934"/>
          </a:xfrm>
        </p:grpSpPr>
        <p:sp>
          <p:nvSpPr>
            <p:cNvPr id="12439" name="Google Shape;12439;p7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0" name="Google Shape;12440;p7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1" name="Google Shape;12441;p7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2" name="Google Shape;12442;p7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43" name="Google Shape;12443;p72"/>
          <p:cNvGrpSpPr/>
          <p:nvPr/>
        </p:nvGrpSpPr>
        <p:grpSpPr>
          <a:xfrm>
            <a:off x="3214972" y="3359188"/>
            <a:ext cx="346406" cy="347552"/>
            <a:chOff x="3214972" y="3359188"/>
            <a:chExt cx="346406" cy="347552"/>
          </a:xfrm>
        </p:grpSpPr>
        <p:sp>
          <p:nvSpPr>
            <p:cNvPr id="12444" name="Google Shape;12444;p7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5" name="Google Shape;12445;p7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6" name="Google Shape;12446;p7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7" name="Google Shape;12447;p7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8" name="Google Shape;12448;p7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9" name="Google Shape;12449;p7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0" name="Google Shape;12450;p7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1" name="Google Shape;12451;p7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2" name="Google Shape;12452;p7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3" name="Google Shape;12453;p7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4" name="Google Shape;12454;p7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5" name="Google Shape;12455;p7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6" name="Google Shape;12456;p7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7" name="Google Shape;12457;p7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58" name="Google Shape;12458;p72"/>
          <p:cNvGrpSpPr/>
          <p:nvPr/>
        </p:nvGrpSpPr>
        <p:grpSpPr>
          <a:xfrm>
            <a:off x="4629306" y="3409193"/>
            <a:ext cx="367255" cy="244486"/>
            <a:chOff x="4629306" y="3409193"/>
            <a:chExt cx="367255" cy="244486"/>
          </a:xfrm>
        </p:grpSpPr>
        <p:sp>
          <p:nvSpPr>
            <p:cNvPr id="12459" name="Google Shape;12459;p7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0" name="Google Shape;12460;p7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1" name="Google Shape;12461;p7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2" name="Google Shape;12462;p7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3" name="Google Shape;12463;p7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4" name="Google Shape;12464;p7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5" name="Google Shape;12465;p7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6" name="Google Shape;12466;p7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7" name="Google Shape;12467;p7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8" name="Google Shape;12468;p7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69" name="Google Shape;12469;p72"/>
          <p:cNvGrpSpPr/>
          <p:nvPr/>
        </p:nvGrpSpPr>
        <p:grpSpPr>
          <a:xfrm>
            <a:off x="4193490" y="3350084"/>
            <a:ext cx="289939" cy="334661"/>
            <a:chOff x="4193490" y="3350084"/>
            <a:chExt cx="289939" cy="334661"/>
          </a:xfrm>
        </p:grpSpPr>
        <p:sp>
          <p:nvSpPr>
            <p:cNvPr id="12470" name="Google Shape;12470;p7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1" name="Google Shape;12471;p7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2" name="Google Shape;12472;p7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3" name="Google Shape;12473;p7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4" name="Google Shape;12474;p7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5" name="Google Shape;12475;p7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6" name="Google Shape;12476;p7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7" name="Google Shape;12477;p7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8" name="Google Shape;12478;p7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9" name="Google Shape;12479;p7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80" name="Google Shape;12480;p72"/>
          <p:cNvGrpSpPr/>
          <p:nvPr/>
        </p:nvGrpSpPr>
        <p:grpSpPr>
          <a:xfrm>
            <a:off x="6533281" y="3351230"/>
            <a:ext cx="357037" cy="357005"/>
            <a:chOff x="6533281" y="3351230"/>
            <a:chExt cx="357037" cy="357005"/>
          </a:xfrm>
        </p:grpSpPr>
        <p:sp>
          <p:nvSpPr>
            <p:cNvPr id="12481" name="Google Shape;12481;p7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2" name="Google Shape;12482;p7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3" name="Google Shape;12483;p7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84" name="Google Shape;12484;p72"/>
          <p:cNvGrpSpPr/>
          <p:nvPr/>
        </p:nvGrpSpPr>
        <p:grpSpPr>
          <a:xfrm>
            <a:off x="6058441" y="3351230"/>
            <a:ext cx="357387" cy="357005"/>
            <a:chOff x="6058441" y="3351230"/>
            <a:chExt cx="357387" cy="357005"/>
          </a:xfrm>
        </p:grpSpPr>
        <p:sp>
          <p:nvSpPr>
            <p:cNvPr id="12485" name="Google Shape;12485;p7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6" name="Google Shape;12486;p7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87" name="Google Shape;12487;p72"/>
          <p:cNvGrpSpPr/>
          <p:nvPr/>
        </p:nvGrpSpPr>
        <p:grpSpPr>
          <a:xfrm>
            <a:off x="7957483" y="3350848"/>
            <a:ext cx="357387" cy="357387"/>
            <a:chOff x="7957483" y="3350848"/>
            <a:chExt cx="357387" cy="357387"/>
          </a:xfrm>
        </p:grpSpPr>
        <p:sp>
          <p:nvSpPr>
            <p:cNvPr id="12488" name="Google Shape;12488;p7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9" name="Google Shape;12489;p7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0" name="Google Shape;12490;p7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91" name="Google Shape;12491;p72"/>
          <p:cNvGrpSpPr/>
          <p:nvPr/>
        </p:nvGrpSpPr>
        <p:grpSpPr>
          <a:xfrm>
            <a:off x="7007771" y="3351230"/>
            <a:ext cx="357387" cy="357005"/>
            <a:chOff x="7007771" y="3351230"/>
            <a:chExt cx="357387" cy="357005"/>
          </a:xfrm>
        </p:grpSpPr>
        <p:sp>
          <p:nvSpPr>
            <p:cNvPr id="12492" name="Google Shape;12492;p7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3" name="Google Shape;12493;p7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4" name="Google Shape;12494;p7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5" name="Google Shape;12495;p7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6" name="Google Shape;12496;p7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97" name="Google Shape;12497;p72"/>
          <p:cNvGrpSpPr/>
          <p:nvPr/>
        </p:nvGrpSpPr>
        <p:grpSpPr>
          <a:xfrm>
            <a:off x="5108729" y="3351230"/>
            <a:ext cx="357005" cy="357005"/>
            <a:chOff x="5108729" y="3351230"/>
            <a:chExt cx="357005" cy="357005"/>
          </a:xfrm>
        </p:grpSpPr>
        <p:sp>
          <p:nvSpPr>
            <p:cNvPr id="12498" name="Google Shape;12498;p7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9" name="Google Shape;12499;p7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00" name="Google Shape;12500;p72"/>
          <p:cNvGrpSpPr/>
          <p:nvPr/>
        </p:nvGrpSpPr>
        <p:grpSpPr>
          <a:xfrm>
            <a:off x="5583569" y="3351230"/>
            <a:ext cx="357419" cy="357005"/>
            <a:chOff x="5583569" y="3351230"/>
            <a:chExt cx="357419" cy="357005"/>
          </a:xfrm>
        </p:grpSpPr>
        <p:sp>
          <p:nvSpPr>
            <p:cNvPr id="12501" name="Google Shape;12501;p7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2" name="Google Shape;12502;p7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03" name="Google Shape;12503;p72"/>
          <p:cNvGrpSpPr/>
          <p:nvPr/>
        </p:nvGrpSpPr>
        <p:grpSpPr>
          <a:xfrm>
            <a:off x="7482229" y="3351230"/>
            <a:ext cx="357419" cy="357005"/>
            <a:chOff x="7482229" y="3351230"/>
            <a:chExt cx="357419" cy="357005"/>
          </a:xfrm>
        </p:grpSpPr>
        <p:sp>
          <p:nvSpPr>
            <p:cNvPr id="12504" name="Google Shape;12504;p7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5" name="Google Shape;12505;p7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6" name="Google Shape;12506;p7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7" name="Google Shape;12507;p7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8" name="Google Shape;12508;p7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09" name="Google Shape;12509;p72"/>
          <p:cNvGrpSpPr/>
          <p:nvPr/>
        </p:nvGrpSpPr>
        <p:grpSpPr>
          <a:xfrm>
            <a:off x="3764485" y="2890682"/>
            <a:ext cx="222874" cy="345737"/>
            <a:chOff x="3764485" y="2890682"/>
            <a:chExt cx="222874" cy="345737"/>
          </a:xfrm>
        </p:grpSpPr>
        <p:sp>
          <p:nvSpPr>
            <p:cNvPr id="12510" name="Google Shape;12510;p7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1" name="Google Shape;12511;p7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2" name="Google Shape;12512;p7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13" name="Google Shape;12513;p72"/>
          <p:cNvGrpSpPr/>
          <p:nvPr/>
        </p:nvGrpSpPr>
        <p:grpSpPr>
          <a:xfrm>
            <a:off x="2238616" y="2908131"/>
            <a:ext cx="422596" cy="310382"/>
            <a:chOff x="2278533" y="2937377"/>
            <a:chExt cx="346788" cy="254704"/>
          </a:xfrm>
        </p:grpSpPr>
        <p:sp>
          <p:nvSpPr>
            <p:cNvPr id="12514" name="Google Shape;12514;p7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5" name="Google Shape;12515;p7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516" name="Google Shape;12516;p72"/>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517" name="Google Shape;12517;p72"/>
          <p:cNvGrpSpPr/>
          <p:nvPr/>
        </p:nvGrpSpPr>
        <p:grpSpPr>
          <a:xfrm>
            <a:off x="1836637" y="2891510"/>
            <a:ext cx="286152" cy="346438"/>
            <a:chOff x="1836637" y="2891510"/>
            <a:chExt cx="286152" cy="346438"/>
          </a:xfrm>
        </p:grpSpPr>
        <p:sp>
          <p:nvSpPr>
            <p:cNvPr id="12518" name="Google Shape;12518;p7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9" name="Google Shape;12519;p7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0" name="Google Shape;12520;p7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21" name="Google Shape;12521;p72"/>
          <p:cNvGrpSpPr/>
          <p:nvPr/>
        </p:nvGrpSpPr>
        <p:grpSpPr>
          <a:xfrm>
            <a:off x="5585861" y="2905929"/>
            <a:ext cx="379764" cy="337684"/>
            <a:chOff x="5585861" y="2905929"/>
            <a:chExt cx="379764" cy="337684"/>
          </a:xfrm>
        </p:grpSpPr>
        <p:sp>
          <p:nvSpPr>
            <p:cNvPr id="12522" name="Google Shape;12522;p7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3" name="Google Shape;12523;p7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4" name="Google Shape;12524;p7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5" name="Google Shape;12525;p7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26" name="Google Shape;12526;p72"/>
          <p:cNvGrpSpPr/>
          <p:nvPr/>
        </p:nvGrpSpPr>
        <p:grpSpPr>
          <a:xfrm>
            <a:off x="1327676" y="2910480"/>
            <a:ext cx="347934" cy="310024"/>
            <a:chOff x="1327676" y="2910480"/>
            <a:chExt cx="347934" cy="310024"/>
          </a:xfrm>
        </p:grpSpPr>
        <p:sp>
          <p:nvSpPr>
            <p:cNvPr id="12527" name="Google Shape;12527;p7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8" name="Google Shape;12528;p7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9" name="Google Shape;12529;p7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0" name="Google Shape;12530;p7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1" name="Google Shape;12531;p7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532" name="Google Shape;12532;p72"/>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533" name="Google Shape;12533;p72"/>
          <p:cNvGrpSpPr/>
          <p:nvPr/>
        </p:nvGrpSpPr>
        <p:grpSpPr>
          <a:xfrm>
            <a:off x="2753401" y="2869564"/>
            <a:ext cx="382828" cy="358601"/>
            <a:chOff x="2753373" y="2902523"/>
            <a:chExt cx="347552" cy="325557"/>
          </a:xfrm>
        </p:grpSpPr>
        <p:sp>
          <p:nvSpPr>
            <p:cNvPr id="12534" name="Google Shape;12534;p7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5" name="Google Shape;12535;p7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6" name="Google Shape;12536;p7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7" name="Google Shape;12537;p7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8" name="Google Shape;12538;p7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9" name="Google Shape;12539;p7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40" name="Google Shape;12540;p72"/>
          <p:cNvGrpSpPr/>
          <p:nvPr/>
        </p:nvGrpSpPr>
        <p:grpSpPr>
          <a:xfrm>
            <a:off x="849016" y="2903255"/>
            <a:ext cx="356655" cy="335425"/>
            <a:chOff x="849016" y="2903255"/>
            <a:chExt cx="356655" cy="335425"/>
          </a:xfrm>
        </p:grpSpPr>
        <p:sp>
          <p:nvSpPr>
            <p:cNvPr id="12541" name="Google Shape;12541;p7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2" name="Google Shape;12542;p7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3" name="Google Shape;12543;p7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4" name="Google Shape;12544;p7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5" name="Google Shape;12545;p7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6" name="Google Shape;12546;p7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7" name="Google Shape;12547;p7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8" name="Google Shape;12548;p7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9" name="Google Shape;12549;p7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0" name="Google Shape;12550;p7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1" name="Google Shape;12551;p7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52" name="Google Shape;12552;p72"/>
          <p:cNvGrpSpPr/>
          <p:nvPr/>
        </p:nvGrpSpPr>
        <p:grpSpPr>
          <a:xfrm>
            <a:off x="4210933" y="2926777"/>
            <a:ext cx="280072" cy="275520"/>
            <a:chOff x="4210933" y="2926777"/>
            <a:chExt cx="280072" cy="275520"/>
          </a:xfrm>
        </p:grpSpPr>
        <p:sp>
          <p:nvSpPr>
            <p:cNvPr id="12553" name="Google Shape;12553;p7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4" name="Google Shape;12554;p72"/>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5" name="Google Shape;12555;p7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6" name="Google Shape;12556;p7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7" name="Google Shape;12557;p7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8" name="Google Shape;12558;p7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9" name="Google Shape;12559;p7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0" name="Google Shape;12560;p7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1" name="Google Shape;12561;p7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2" name="Google Shape;12562;p7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3" name="Google Shape;12563;p7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4" name="Google Shape;12564;p7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5" name="Google Shape;12565;p7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66" name="Google Shape;12566;p72"/>
          <p:cNvGrpSpPr/>
          <p:nvPr/>
        </p:nvGrpSpPr>
        <p:grpSpPr>
          <a:xfrm>
            <a:off x="4667216" y="2915382"/>
            <a:ext cx="320273" cy="318395"/>
            <a:chOff x="4667216" y="2915382"/>
            <a:chExt cx="320273" cy="318395"/>
          </a:xfrm>
        </p:grpSpPr>
        <p:sp>
          <p:nvSpPr>
            <p:cNvPr id="12567" name="Google Shape;12567;p7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8" name="Google Shape;12568;p7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9" name="Google Shape;12569;p7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0" name="Google Shape;12570;p7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71" name="Google Shape;12571;p72"/>
          <p:cNvGrpSpPr/>
          <p:nvPr/>
        </p:nvGrpSpPr>
        <p:grpSpPr>
          <a:xfrm>
            <a:off x="5170480" y="2934639"/>
            <a:ext cx="261929" cy="280550"/>
            <a:chOff x="5170480" y="2934639"/>
            <a:chExt cx="261929" cy="280550"/>
          </a:xfrm>
        </p:grpSpPr>
        <p:sp>
          <p:nvSpPr>
            <p:cNvPr id="12572" name="Google Shape;12572;p7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3" name="Google Shape;12573;p7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4" name="Google Shape;12574;p7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5" name="Google Shape;12575;p7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6" name="Google Shape;12576;p7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7" name="Google Shape;12577;p7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8" name="Google Shape;12578;p7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79" name="Google Shape;12579;p72"/>
          <p:cNvGrpSpPr/>
          <p:nvPr/>
        </p:nvGrpSpPr>
        <p:grpSpPr>
          <a:xfrm>
            <a:off x="6069423" y="2891892"/>
            <a:ext cx="362321" cy="364231"/>
            <a:chOff x="6069423" y="2891892"/>
            <a:chExt cx="362321" cy="364231"/>
          </a:xfrm>
        </p:grpSpPr>
        <p:sp>
          <p:nvSpPr>
            <p:cNvPr id="12580" name="Google Shape;12580;p7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1" name="Google Shape;12581;p7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2" name="Google Shape;12582;p7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3" name="Google Shape;12583;p7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4" name="Google Shape;12584;p7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5" name="Google Shape;12585;p7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86" name="Google Shape;12586;p72"/>
          <p:cNvGrpSpPr/>
          <p:nvPr/>
        </p:nvGrpSpPr>
        <p:grpSpPr>
          <a:xfrm>
            <a:off x="6571955" y="2919170"/>
            <a:ext cx="308878" cy="311170"/>
            <a:chOff x="6571955" y="2919170"/>
            <a:chExt cx="308878" cy="311170"/>
          </a:xfrm>
        </p:grpSpPr>
        <p:sp>
          <p:nvSpPr>
            <p:cNvPr id="12587" name="Google Shape;12587;p7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8" name="Google Shape;12588;p7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9" name="Google Shape;12589;p7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0" name="Google Shape;12590;p7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1" name="Google Shape;12591;p7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2" name="Google Shape;12592;p7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3" name="Google Shape;12593;p7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4" name="Google Shape;12594;p7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5" name="Google Shape;12595;p7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6" name="Google Shape;12596;p7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97" name="Google Shape;12597;p72"/>
          <p:cNvGrpSpPr/>
          <p:nvPr/>
        </p:nvGrpSpPr>
        <p:grpSpPr>
          <a:xfrm>
            <a:off x="7500054" y="2934735"/>
            <a:ext cx="350576" cy="280454"/>
            <a:chOff x="7500054" y="2934735"/>
            <a:chExt cx="350576" cy="280454"/>
          </a:xfrm>
        </p:grpSpPr>
        <p:sp>
          <p:nvSpPr>
            <p:cNvPr id="12598" name="Google Shape;12598;p7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9" name="Google Shape;12599;p7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0" name="Google Shape;12600;p7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1" name="Google Shape;12601;p7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2" name="Google Shape;12602;p7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3" name="Google Shape;12603;p7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4" name="Google Shape;12604;p7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5" name="Google Shape;12605;p7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06" name="Google Shape;12606;p72"/>
          <p:cNvGrpSpPr/>
          <p:nvPr/>
        </p:nvGrpSpPr>
        <p:grpSpPr>
          <a:xfrm>
            <a:off x="7024430" y="2874662"/>
            <a:ext cx="332012" cy="355454"/>
            <a:chOff x="7055134" y="2919170"/>
            <a:chExt cx="290321" cy="310820"/>
          </a:xfrm>
        </p:grpSpPr>
        <p:sp>
          <p:nvSpPr>
            <p:cNvPr id="12607" name="Google Shape;12607;p7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8" name="Google Shape;12608;p7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9" name="Google Shape;12609;p7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0" name="Google Shape;12610;p7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1" name="Google Shape;12611;p7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2" name="Google Shape;12612;p7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3" name="Google Shape;12613;p7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4" name="Google Shape;12614;p7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5" name="Google Shape;12615;p7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6" name="Google Shape;12616;p7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7" name="Google Shape;12617;p7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8" name="Google Shape;12618;p7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9" name="Google Shape;12619;p7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0" name="Google Shape;12620;p7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21" name="Google Shape;12621;p72"/>
          <p:cNvGrpSpPr/>
          <p:nvPr/>
        </p:nvGrpSpPr>
        <p:grpSpPr>
          <a:xfrm>
            <a:off x="7985143" y="2900613"/>
            <a:ext cx="330109" cy="347552"/>
            <a:chOff x="7985143" y="2900613"/>
            <a:chExt cx="330109" cy="347552"/>
          </a:xfrm>
        </p:grpSpPr>
        <p:sp>
          <p:nvSpPr>
            <p:cNvPr id="12622" name="Google Shape;12622;p7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3" name="Google Shape;12623;p72"/>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4" name="Google Shape;12624;p7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5" name="Google Shape;12625;p7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6" name="Google Shape;12626;p7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7" name="Google Shape;12627;p7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8" name="Google Shape;12628;p72"/>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9" name="Google Shape;12629;p72"/>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30" name="Google Shape;12630;p72"/>
          <p:cNvGrpSpPr/>
          <p:nvPr/>
        </p:nvGrpSpPr>
        <p:grpSpPr>
          <a:xfrm>
            <a:off x="7990840" y="2435226"/>
            <a:ext cx="354363" cy="353631"/>
            <a:chOff x="7990840" y="2435226"/>
            <a:chExt cx="354363" cy="353631"/>
          </a:xfrm>
        </p:grpSpPr>
        <p:sp>
          <p:nvSpPr>
            <p:cNvPr id="12631" name="Google Shape;12631;p7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2" name="Google Shape;12632;p7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3" name="Google Shape;12633;p7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34" name="Google Shape;12634;p72"/>
          <p:cNvGrpSpPr/>
          <p:nvPr/>
        </p:nvGrpSpPr>
        <p:grpSpPr>
          <a:xfrm>
            <a:off x="1817317" y="2480330"/>
            <a:ext cx="350958" cy="263043"/>
            <a:chOff x="1817317" y="2480330"/>
            <a:chExt cx="350958" cy="263043"/>
          </a:xfrm>
        </p:grpSpPr>
        <p:sp>
          <p:nvSpPr>
            <p:cNvPr id="12635" name="Google Shape;12635;p7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6" name="Google Shape;12636;p7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7" name="Google Shape;12637;p7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8" name="Google Shape;12638;p7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9" name="Google Shape;12639;p7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40" name="Google Shape;12640;p72"/>
          <p:cNvGrpSpPr/>
          <p:nvPr/>
        </p:nvGrpSpPr>
        <p:grpSpPr>
          <a:xfrm>
            <a:off x="1341727" y="2483349"/>
            <a:ext cx="419913" cy="308109"/>
            <a:chOff x="1341727" y="2483349"/>
            <a:chExt cx="419913" cy="308109"/>
          </a:xfrm>
        </p:grpSpPr>
        <p:sp>
          <p:nvSpPr>
            <p:cNvPr id="12641" name="Google Shape;12641;p7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2" name="Google Shape;12642;p7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3" name="Google Shape;12643;p7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44" name="Google Shape;12644;p72"/>
          <p:cNvGrpSpPr/>
          <p:nvPr/>
        </p:nvGrpSpPr>
        <p:grpSpPr>
          <a:xfrm>
            <a:off x="854332" y="2447736"/>
            <a:ext cx="376358" cy="330109"/>
            <a:chOff x="854332" y="2447736"/>
            <a:chExt cx="376358" cy="330109"/>
          </a:xfrm>
        </p:grpSpPr>
        <p:sp>
          <p:nvSpPr>
            <p:cNvPr id="12645" name="Google Shape;12645;p7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6" name="Google Shape;12646;p7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7" name="Google Shape;12647;p7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8" name="Google Shape;12648;p7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9" name="Google Shape;12649;p7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0" name="Google Shape;12650;p7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1" name="Google Shape;12651;p7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2" name="Google Shape;12652;p7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53" name="Google Shape;12653;p72"/>
          <p:cNvGrpSpPr/>
          <p:nvPr/>
        </p:nvGrpSpPr>
        <p:grpSpPr>
          <a:xfrm>
            <a:off x="4206763" y="2450951"/>
            <a:ext cx="322151" cy="322374"/>
            <a:chOff x="4206763" y="2450951"/>
            <a:chExt cx="322151" cy="322374"/>
          </a:xfrm>
        </p:grpSpPr>
        <p:sp>
          <p:nvSpPr>
            <p:cNvPr id="12654" name="Google Shape;12654;p7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5" name="Google Shape;12655;p7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56" name="Google Shape;12656;p72"/>
          <p:cNvGrpSpPr/>
          <p:nvPr/>
        </p:nvGrpSpPr>
        <p:grpSpPr>
          <a:xfrm>
            <a:off x="7528096" y="2450059"/>
            <a:ext cx="327976" cy="324316"/>
            <a:chOff x="7528096" y="2450059"/>
            <a:chExt cx="327976" cy="324316"/>
          </a:xfrm>
        </p:grpSpPr>
        <p:sp>
          <p:nvSpPr>
            <p:cNvPr id="12657" name="Google Shape;12657;p7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8" name="Google Shape;12658;p7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9" name="Google Shape;12659;p7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0" name="Google Shape;12660;p7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1" name="Google Shape;12661;p7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62" name="Google Shape;12662;p72"/>
          <p:cNvGrpSpPr/>
          <p:nvPr/>
        </p:nvGrpSpPr>
        <p:grpSpPr>
          <a:xfrm>
            <a:off x="7077129" y="2512542"/>
            <a:ext cx="282364" cy="198619"/>
            <a:chOff x="7077129" y="2512542"/>
            <a:chExt cx="282364" cy="198619"/>
          </a:xfrm>
        </p:grpSpPr>
        <p:sp>
          <p:nvSpPr>
            <p:cNvPr id="12663" name="Google Shape;12663;p7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4" name="Google Shape;12664;p7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5" name="Google Shape;12665;p7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6" name="Google Shape;12666;p7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7" name="Google Shape;12667;p7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8" name="Google Shape;12668;p7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69" name="Google Shape;12669;p72"/>
          <p:cNvGrpSpPr/>
          <p:nvPr/>
        </p:nvGrpSpPr>
        <p:grpSpPr>
          <a:xfrm>
            <a:off x="3725461" y="2444712"/>
            <a:ext cx="334279" cy="334661"/>
            <a:chOff x="3725461" y="2444712"/>
            <a:chExt cx="334279" cy="334661"/>
          </a:xfrm>
        </p:grpSpPr>
        <p:sp>
          <p:nvSpPr>
            <p:cNvPr id="12670" name="Google Shape;12670;p7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1" name="Google Shape;12671;p7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2" name="Google Shape;12672;p7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3" name="Google Shape;12673;p7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4" name="Google Shape;12674;p7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5" name="Google Shape;12675;p7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6" name="Google Shape;12676;p7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77" name="Google Shape;12677;p72"/>
          <p:cNvGrpSpPr/>
          <p:nvPr/>
        </p:nvGrpSpPr>
        <p:grpSpPr>
          <a:xfrm>
            <a:off x="6577238" y="2457221"/>
            <a:ext cx="332019" cy="310788"/>
            <a:chOff x="6577238" y="2457221"/>
            <a:chExt cx="332019" cy="310788"/>
          </a:xfrm>
        </p:grpSpPr>
        <p:sp>
          <p:nvSpPr>
            <p:cNvPr id="12678" name="Google Shape;12678;p7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9" name="Google Shape;12679;p7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0" name="Google Shape;12680;p7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1" name="Google Shape;12681;p7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2" name="Google Shape;12682;p7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3" name="Google Shape;12683;p7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84" name="Google Shape;12684;p72"/>
          <p:cNvGrpSpPr/>
          <p:nvPr/>
        </p:nvGrpSpPr>
        <p:grpSpPr>
          <a:xfrm>
            <a:off x="2818561" y="2439778"/>
            <a:ext cx="247892" cy="346024"/>
            <a:chOff x="2818561" y="2439778"/>
            <a:chExt cx="247892" cy="346024"/>
          </a:xfrm>
        </p:grpSpPr>
        <p:sp>
          <p:nvSpPr>
            <p:cNvPr id="12685" name="Google Shape;12685;p7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6" name="Google Shape;12686;p7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7" name="Google Shape;12687;p7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8" name="Google Shape;12688;p7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9" name="Google Shape;12689;p7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0" name="Google Shape;12690;p7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1" name="Google Shape;12691;p7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2" name="Google Shape;12692;p7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3" name="Google Shape;12693;p7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4" name="Google Shape;12694;p7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5" name="Google Shape;12695;p7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6" name="Google Shape;12696;p7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97" name="Google Shape;12697;p72"/>
          <p:cNvGrpSpPr/>
          <p:nvPr/>
        </p:nvGrpSpPr>
        <p:grpSpPr>
          <a:xfrm>
            <a:off x="3207778" y="2474632"/>
            <a:ext cx="419933" cy="275170"/>
            <a:chOff x="3207778" y="2474632"/>
            <a:chExt cx="419933" cy="275170"/>
          </a:xfrm>
        </p:grpSpPr>
        <p:sp>
          <p:nvSpPr>
            <p:cNvPr id="12698" name="Google Shape;12698;p7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9" name="Google Shape;12699;p7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0" name="Google Shape;12700;p7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1" name="Google Shape;12701;p7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2" name="Google Shape;12702;p7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3" name="Google Shape;12703;p7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4" name="Google Shape;12704;p7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5" name="Google Shape;12705;p7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6" name="Google Shape;12706;p7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7" name="Google Shape;12707;p7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8" name="Google Shape;12708;p7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9" name="Google Shape;12709;p7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0" name="Google Shape;12710;p7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1" name="Google Shape;12711;p7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12" name="Google Shape;12712;p72"/>
          <p:cNvGrpSpPr/>
          <p:nvPr/>
        </p:nvGrpSpPr>
        <p:grpSpPr>
          <a:xfrm>
            <a:off x="6099375" y="2456075"/>
            <a:ext cx="337684" cy="314194"/>
            <a:chOff x="6099375" y="2456075"/>
            <a:chExt cx="337684" cy="314194"/>
          </a:xfrm>
        </p:grpSpPr>
        <p:sp>
          <p:nvSpPr>
            <p:cNvPr id="12713" name="Google Shape;12713;p7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4" name="Google Shape;12714;p7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15" name="Google Shape;12715;p72"/>
          <p:cNvGrpSpPr/>
          <p:nvPr/>
        </p:nvGrpSpPr>
        <p:grpSpPr>
          <a:xfrm>
            <a:off x="2312623" y="2468584"/>
            <a:ext cx="312698" cy="286534"/>
            <a:chOff x="2312623" y="2468584"/>
            <a:chExt cx="312698" cy="286534"/>
          </a:xfrm>
        </p:grpSpPr>
        <p:sp>
          <p:nvSpPr>
            <p:cNvPr id="12716" name="Google Shape;12716;p7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7" name="Google Shape;12717;p7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8" name="Google Shape;12718;p7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19" name="Google Shape;12719;p72"/>
          <p:cNvGrpSpPr/>
          <p:nvPr/>
        </p:nvGrpSpPr>
        <p:grpSpPr>
          <a:xfrm>
            <a:off x="5618805" y="2440924"/>
            <a:ext cx="345292" cy="342618"/>
            <a:chOff x="5618805" y="2440924"/>
            <a:chExt cx="345292" cy="342618"/>
          </a:xfrm>
        </p:grpSpPr>
        <p:sp>
          <p:nvSpPr>
            <p:cNvPr id="12720" name="Google Shape;12720;p7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1" name="Google Shape;12721;p7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2" name="Google Shape;12722;p7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3" name="Google Shape;12723;p7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4" name="Google Shape;12724;p7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25" name="Google Shape;12725;p72"/>
          <p:cNvGrpSpPr/>
          <p:nvPr/>
        </p:nvGrpSpPr>
        <p:grpSpPr>
          <a:xfrm>
            <a:off x="4653179" y="2446590"/>
            <a:ext cx="377886" cy="331255"/>
            <a:chOff x="4653179" y="2446590"/>
            <a:chExt cx="377886" cy="331255"/>
          </a:xfrm>
        </p:grpSpPr>
        <p:sp>
          <p:nvSpPr>
            <p:cNvPr id="12726" name="Google Shape;12726;p7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7" name="Google Shape;12727;p7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8" name="Google Shape;12728;p7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9" name="Google Shape;12729;p7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30" name="Google Shape;12730;p72"/>
          <p:cNvGrpSpPr/>
          <p:nvPr/>
        </p:nvGrpSpPr>
        <p:grpSpPr>
          <a:xfrm>
            <a:off x="5184517" y="2459481"/>
            <a:ext cx="252062" cy="305122"/>
            <a:chOff x="5184517" y="2459481"/>
            <a:chExt cx="252062" cy="305122"/>
          </a:xfrm>
        </p:grpSpPr>
        <p:sp>
          <p:nvSpPr>
            <p:cNvPr id="12731" name="Google Shape;12731;p7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2" name="Google Shape;12732;p7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3" name="Google Shape;12733;p7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4" name="Google Shape;12734;p7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5" name="Google Shape;12735;p7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6" name="Google Shape;12736;p7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737" name="Google Shape;12737;p72"/>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738" name="Google Shape;12738;p72"/>
          <p:cNvGrpSpPr/>
          <p:nvPr/>
        </p:nvGrpSpPr>
        <p:grpSpPr>
          <a:xfrm>
            <a:off x="6155459" y="1969108"/>
            <a:ext cx="249770" cy="363849"/>
            <a:chOff x="6155459" y="1969108"/>
            <a:chExt cx="249770" cy="363849"/>
          </a:xfrm>
        </p:grpSpPr>
        <p:sp>
          <p:nvSpPr>
            <p:cNvPr id="12739" name="Google Shape;12739;p7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0" name="Google Shape;12740;p7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1" name="Google Shape;12741;p7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2" name="Google Shape;12742;p7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3" name="Google Shape;12743;p7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4" name="Google Shape;12744;p7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5" name="Google Shape;12745;p7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6" name="Google Shape;12746;p7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7" name="Google Shape;12747;p7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48" name="Google Shape;12748;p72"/>
          <p:cNvGrpSpPr/>
          <p:nvPr/>
        </p:nvGrpSpPr>
        <p:grpSpPr>
          <a:xfrm>
            <a:off x="2280029" y="1970604"/>
            <a:ext cx="353631" cy="354395"/>
            <a:chOff x="2280029" y="1970604"/>
            <a:chExt cx="353631" cy="354395"/>
          </a:xfrm>
        </p:grpSpPr>
        <p:sp>
          <p:nvSpPr>
            <p:cNvPr id="12749" name="Google Shape;12749;p7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0" name="Google Shape;12750;p7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1" name="Google Shape;12751;p7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2" name="Google Shape;12752;p7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53" name="Google Shape;12753;p72"/>
          <p:cNvGrpSpPr/>
          <p:nvPr/>
        </p:nvGrpSpPr>
        <p:grpSpPr>
          <a:xfrm>
            <a:off x="8065100" y="2000174"/>
            <a:ext cx="255086" cy="301685"/>
            <a:chOff x="8065100" y="2000174"/>
            <a:chExt cx="255086" cy="301685"/>
          </a:xfrm>
        </p:grpSpPr>
        <p:sp>
          <p:nvSpPr>
            <p:cNvPr id="12754" name="Google Shape;12754;p7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5" name="Google Shape;12755;p7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6" name="Google Shape;12756;p7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7" name="Google Shape;12757;p7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58" name="Google Shape;12758;p72"/>
          <p:cNvGrpSpPr/>
          <p:nvPr/>
        </p:nvGrpSpPr>
        <p:grpSpPr>
          <a:xfrm>
            <a:off x="6633705" y="1969108"/>
            <a:ext cx="249420" cy="363849"/>
            <a:chOff x="6633705" y="1969108"/>
            <a:chExt cx="249420" cy="363849"/>
          </a:xfrm>
        </p:grpSpPr>
        <p:sp>
          <p:nvSpPr>
            <p:cNvPr id="12759" name="Google Shape;12759;p7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0" name="Google Shape;12760;p7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1" name="Google Shape;12761;p7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2" name="Google Shape;12762;p7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3" name="Google Shape;12763;p7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4" name="Google Shape;12764;p7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5" name="Google Shape;12765;p7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6" name="Google Shape;12766;p7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67" name="Google Shape;12767;p72"/>
          <p:cNvGrpSpPr/>
          <p:nvPr/>
        </p:nvGrpSpPr>
        <p:grpSpPr>
          <a:xfrm>
            <a:off x="5211031" y="1969108"/>
            <a:ext cx="226661" cy="363467"/>
            <a:chOff x="5211031" y="1969108"/>
            <a:chExt cx="226661" cy="363467"/>
          </a:xfrm>
        </p:grpSpPr>
        <p:sp>
          <p:nvSpPr>
            <p:cNvPr id="12768" name="Google Shape;12768;p7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9" name="Google Shape;12769;p7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70" name="Google Shape;12770;p72"/>
          <p:cNvGrpSpPr/>
          <p:nvPr/>
        </p:nvGrpSpPr>
        <p:grpSpPr>
          <a:xfrm>
            <a:off x="3712952" y="1970604"/>
            <a:ext cx="354363" cy="354395"/>
            <a:chOff x="3712952" y="1970604"/>
            <a:chExt cx="354363" cy="354395"/>
          </a:xfrm>
        </p:grpSpPr>
        <p:sp>
          <p:nvSpPr>
            <p:cNvPr id="12771" name="Google Shape;12771;p7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2" name="Google Shape;12772;p7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3" name="Google Shape;12773;p7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4" name="Google Shape;12774;p7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5" name="Google Shape;12775;p7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6" name="Google Shape;12776;p7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7" name="Google Shape;12777;p7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8" name="Google Shape;12778;p7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9" name="Google Shape;12779;p7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80" name="Google Shape;12780;p72"/>
          <p:cNvGrpSpPr/>
          <p:nvPr/>
        </p:nvGrpSpPr>
        <p:grpSpPr>
          <a:xfrm>
            <a:off x="3235438" y="1970604"/>
            <a:ext cx="354363" cy="354745"/>
            <a:chOff x="3235438" y="1970604"/>
            <a:chExt cx="354363" cy="354745"/>
          </a:xfrm>
        </p:grpSpPr>
        <p:sp>
          <p:nvSpPr>
            <p:cNvPr id="12781" name="Google Shape;12781;p7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2" name="Google Shape;12782;p7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3" name="Google Shape;12783;p7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4" name="Google Shape;12784;p7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5" name="Google Shape;12785;p7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6" name="Google Shape;12786;p7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7" name="Google Shape;12787;p7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8" name="Google Shape;12788;p7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9" name="Google Shape;12789;p7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0" name="Google Shape;12790;p7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1" name="Google Shape;12791;p7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2" name="Google Shape;12792;p7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3" name="Google Shape;12793;p7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94" name="Google Shape;12794;p72"/>
          <p:cNvGrpSpPr/>
          <p:nvPr/>
        </p:nvGrpSpPr>
        <p:grpSpPr>
          <a:xfrm>
            <a:off x="1329585" y="1989925"/>
            <a:ext cx="341472" cy="335074"/>
            <a:chOff x="1329585" y="1989925"/>
            <a:chExt cx="341472" cy="335074"/>
          </a:xfrm>
        </p:grpSpPr>
        <p:sp>
          <p:nvSpPr>
            <p:cNvPr id="12795" name="Google Shape;12795;p7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6" name="Google Shape;12796;p7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7" name="Google Shape;12797;p7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98" name="Google Shape;12798;p72"/>
          <p:cNvGrpSpPr/>
          <p:nvPr/>
        </p:nvGrpSpPr>
        <p:grpSpPr>
          <a:xfrm>
            <a:off x="5591871" y="1989906"/>
            <a:ext cx="416649" cy="325597"/>
            <a:chOff x="5626763" y="2013829"/>
            <a:chExt cx="351722" cy="274788"/>
          </a:xfrm>
        </p:grpSpPr>
        <p:sp>
          <p:nvSpPr>
            <p:cNvPr id="12799" name="Google Shape;12799;p7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0" name="Google Shape;12800;p7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1" name="Google Shape;12801;p7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2" name="Google Shape;12802;p7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3" name="Google Shape;12803;p7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4" name="Google Shape;12804;p7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5" name="Google Shape;12805;p7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6" name="Google Shape;12806;p7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7" name="Google Shape;12807;p7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8" name="Google Shape;12808;p7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09" name="Google Shape;12809;p72"/>
          <p:cNvGrpSpPr/>
          <p:nvPr/>
        </p:nvGrpSpPr>
        <p:grpSpPr>
          <a:xfrm>
            <a:off x="7576605" y="1983877"/>
            <a:ext cx="276698" cy="333133"/>
            <a:chOff x="7576605" y="1983877"/>
            <a:chExt cx="276698" cy="333133"/>
          </a:xfrm>
        </p:grpSpPr>
        <p:sp>
          <p:nvSpPr>
            <p:cNvPr id="12810" name="Google Shape;12810;p7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1" name="Google Shape;12811;p7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12" name="Google Shape;12812;p72"/>
          <p:cNvGrpSpPr/>
          <p:nvPr/>
        </p:nvGrpSpPr>
        <p:grpSpPr>
          <a:xfrm>
            <a:off x="853568" y="1975538"/>
            <a:ext cx="337334" cy="353599"/>
            <a:chOff x="853568" y="1975538"/>
            <a:chExt cx="337334" cy="353599"/>
          </a:xfrm>
        </p:grpSpPr>
        <p:sp>
          <p:nvSpPr>
            <p:cNvPr id="12813" name="Google Shape;12813;p7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4" name="Google Shape;12814;p7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5" name="Google Shape;12815;p7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6" name="Google Shape;12816;p7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17" name="Google Shape;12817;p72"/>
          <p:cNvGrpSpPr/>
          <p:nvPr/>
        </p:nvGrpSpPr>
        <p:grpSpPr>
          <a:xfrm>
            <a:off x="2770052" y="2009628"/>
            <a:ext cx="327085" cy="277080"/>
            <a:chOff x="2770052" y="2009628"/>
            <a:chExt cx="327085" cy="277080"/>
          </a:xfrm>
        </p:grpSpPr>
        <p:sp>
          <p:nvSpPr>
            <p:cNvPr id="12818" name="Google Shape;12818;p7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9" name="Google Shape;12819;p7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820" name="Google Shape;12820;p72"/>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821" name="Google Shape;12821;p72"/>
          <p:cNvGrpSpPr/>
          <p:nvPr/>
        </p:nvGrpSpPr>
        <p:grpSpPr>
          <a:xfrm>
            <a:off x="4195399" y="1970604"/>
            <a:ext cx="344878" cy="343573"/>
            <a:chOff x="4195399" y="1970604"/>
            <a:chExt cx="344878" cy="343573"/>
          </a:xfrm>
        </p:grpSpPr>
        <p:sp>
          <p:nvSpPr>
            <p:cNvPr id="12822" name="Google Shape;12822;p7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3" name="Google Shape;12823;p7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4" name="Google Shape;12824;p7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5" name="Google Shape;12825;p7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26" name="Google Shape;12826;p72"/>
          <p:cNvGrpSpPr/>
          <p:nvPr/>
        </p:nvGrpSpPr>
        <p:grpSpPr>
          <a:xfrm>
            <a:off x="4674791" y="1977447"/>
            <a:ext cx="344528" cy="344114"/>
            <a:chOff x="4674791" y="1977447"/>
            <a:chExt cx="344528" cy="344114"/>
          </a:xfrm>
        </p:grpSpPr>
        <p:sp>
          <p:nvSpPr>
            <p:cNvPr id="12827" name="Google Shape;12827;p7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8" name="Google Shape;12828;p7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9" name="Google Shape;12829;p7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0" name="Google Shape;12830;p7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1" name="Google Shape;12831;p7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2" name="Google Shape;12832;p7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3" name="Google Shape;12833;p7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4" name="Google Shape;12834;p7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5" name="Google Shape;12835;p7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6" name="Google Shape;12836;p7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7" name="Google Shape;12837;p7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8" name="Google Shape;12838;p7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9" name="Google Shape;12839;p7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0" name="Google Shape;12840;p7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1" name="Google Shape;12841;p7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2" name="Google Shape;12842;p7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3" name="Google Shape;12843;p7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4" name="Google Shape;12844;p7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5" name="Google Shape;12845;p7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6" name="Google Shape;12846;p7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7" name="Google Shape;12847;p7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8" name="Google Shape;12848;p7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9" name="Google Shape;12849;p7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0" name="Google Shape;12850;p7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1" name="Google Shape;12851;p7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2" name="Google Shape;12852;p7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53" name="Google Shape;12853;p72"/>
          <p:cNvGrpSpPr/>
          <p:nvPr/>
        </p:nvGrpSpPr>
        <p:grpSpPr>
          <a:xfrm>
            <a:off x="6083810" y="1547297"/>
            <a:ext cx="382819" cy="310788"/>
            <a:chOff x="6083810" y="1547297"/>
            <a:chExt cx="382819" cy="310788"/>
          </a:xfrm>
        </p:grpSpPr>
        <p:sp>
          <p:nvSpPr>
            <p:cNvPr id="12854" name="Google Shape;12854;p7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5" name="Google Shape;12855;p7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6" name="Google Shape;12856;p7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7" name="Google Shape;12857;p7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8" name="Google Shape;12858;p7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9" name="Google Shape;12859;p7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0" name="Google Shape;12860;p7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1" name="Google Shape;12861;p7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2" name="Google Shape;12862;p7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3" name="Google Shape;12863;p7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4" name="Google Shape;12864;p7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5" name="Google Shape;12865;p7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6" name="Google Shape;12866;p7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7" name="Google Shape;12867;p7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8" name="Google Shape;12868;p7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9" name="Google Shape;12869;p7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0" name="Google Shape;12870;p7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1" name="Google Shape;12871;p7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72" name="Google Shape;12872;p72"/>
          <p:cNvGrpSpPr/>
          <p:nvPr/>
        </p:nvGrpSpPr>
        <p:grpSpPr>
          <a:xfrm>
            <a:off x="6558300" y="1538193"/>
            <a:ext cx="382788" cy="328613"/>
            <a:chOff x="6558300" y="1538193"/>
            <a:chExt cx="382788" cy="328613"/>
          </a:xfrm>
        </p:grpSpPr>
        <p:sp>
          <p:nvSpPr>
            <p:cNvPr id="12873" name="Google Shape;12873;p7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4" name="Google Shape;12874;p7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75" name="Google Shape;12875;p72"/>
          <p:cNvGrpSpPr/>
          <p:nvPr/>
        </p:nvGrpSpPr>
        <p:grpSpPr>
          <a:xfrm>
            <a:off x="5194002" y="1511297"/>
            <a:ext cx="259605" cy="346024"/>
            <a:chOff x="5194002" y="1511297"/>
            <a:chExt cx="259605" cy="346024"/>
          </a:xfrm>
        </p:grpSpPr>
        <p:sp>
          <p:nvSpPr>
            <p:cNvPr id="12876" name="Google Shape;12876;p7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7" name="Google Shape;12877;p7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8" name="Google Shape;12878;p7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9" name="Google Shape;12879;p7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80" name="Google Shape;12880;p72"/>
          <p:cNvGrpSpPr/>
          <p:nvPr/>
        </p:nvGrpSpPr>
        <p:grpSpPr>
          <a:xfrm>
            <a:off x="1394741" y="1512061"/>
            <a:ext cx="252444" cy="351722"/>
            <a:chOff x="1394741" y="1512061"/>
            <a:chExt cx="252444" cy="351722"/>
          </a:xfrm>
        </p:grpSpPr>
        <p:sp>
          <p:nvSpPr>
            <p:cNvPr id="12881" name="Google Shape;12881;p7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2" name="Google Shape;12882;p7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3" name="Google Shape;12883;p7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4" name="Google Shape;12884;p7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5" name="Google Shape;12885;p7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6" name="Google Shape;12886;p7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7" name="Google Shape;12887;p7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8" name="Google Shape;12888;p7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9" name="Google Shape;12889;p7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0" name="Google Shape;12890;p7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1" name="Google Shape;12891;p7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2" name="Google Shape;12892;p7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3" name="Google Shape;12893;p7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4" name="Google Shape;12894;p7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5" name="Google Shape;12895;p7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6" name="Google Shape;12896;p7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7" name="Google Shape;12897;p7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98" name="Google Shape;12898;p72"/>
          <p:cNvGrpSpPr/>
          <p:nvPr/>
        </p:nvGrpSpPr>
        <p:grpSpPr>
          <a:xfrm>
            <a:off x="855096" y="1504485"/>
            <a:ext cx="380910" cy="339594"/>
            <a:chOff x="855096" y="1504485"/>
            <a:chExt cx="380910" cy="339594"/>
          </a:xfrm>
        </p:grpSpPr>
        <p:sp>
          <p:nvSpPr>
            <p:cNvPr id="12899" name="Google Shape;12899;p7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0" name="Google Shape;12900;p7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1" name="Google Shape;12901;p7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2" name="Google Shape;12902;p7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3" name="Google Shape;12903;p7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04" name="Google Shape;12904;p72"/>
          <p:cNvGrpSpPr/>
          <p:nvPr/>
        </p:nvGrpSpPr>
        <p:grpSpPr>
          <a:xfrm>
            <a:off x="1819576" y="1511679"/>
            <a:ext cx="352103" cy="352103"/>
            <a:chOff x="1819576" y="1511679"/>
            <a:chExt cx="352103" cy="352103"/>
          </a:xfrm>
        </p:grpSpPr>
        <p:sp>
          <p:nvSpPr>
            <p:cNvPr id="12905" name="Google Shape;12905;p7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6" name="Google Shape;12906;p7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7" name="Google Shape;12907;p7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8" name="Google Shape;12908;p7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09" name="Google Shape;12909;p72"/>
          <p:cNvGrpSpPr/>
          <p:nvPr/>
        </p:nvGrpSpPr>
        <p:grpSpPr>
          <a:xfrm>
            <a:off x="5621097" y="1500761"/>
            <a:ext cx="371424" cy="355446"/>
            <a:chOff x="5621097" y="1500761"/>
            <a:chExt cx="371424" cy="355446"/>
          </a:xfrm>
        </p:grpSpPr>
        <p:sp>
          <p:nvSpPr>
            <p:cNvPr id="12910" name="Google Shape;12910;p7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1" name="Google Shape;12911;p7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12" name="Google Shape;12912;p72"/>
          <p:cNvGrpSpPr/>
          <p:nvPr/>
        </p:nvGrpSpPr>
        <p:grpSpPr>
          <a:xfrm>
            <a:off x="4670239" y="1541599"/>
            <a:ext cx="359679" cy="321833"/>
            <a:chOff x="4670239" y="1541599"/>
            <a:chExt cx="359679" cy="321833"/>
          </a:xfrm>
        </p:grpSpPr>
        <p:sp>
          <p:nvSpPr>
            <p:cNvPr id="12913" name="Google Shape;12913;p7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4" name="Google Shape;12914;p7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5" name="Google Shape;12915;p7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6" name="Google Shape;12916;p7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7" name="Google Shape;12917;p7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18" name="Google Shape;12918;p72"/>
          <p:cNvGrpSpPr/>
          <p:nvPr/>
        </p:nvGrpSpPr>
        <p:grpSpPr>
          <a:xfrm>
            <a:off x="4212429" y="1502385"/>
            <a:ext cx="321037" cy="353822"/>
            <a:chOff x="4212429" y="1502385"/>
            <a:chExt cx="321037" cy="353822"/>
          </a:xfrm>
        </p:grpSpPr>
        <p:sp>
          <p:nvSpPr>
            <p:cNvPr id="12919" name="Google Shape;12919;p7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0" name="Google Shape;12920;p7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1" name="Google Shape;12921;p7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2" name="Google Shape;12922;p7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23" name="Google Shape;12923;p72"/>
          <p:cNvGrpSpPr/>
          <p:nvPr/>
        </p:nvGrpSpPr>
        <p:grpSpPr>
          <a:xfrm>
            <a:off x="2302788" y="1505981"/>
            <a:ext cx="336188" cy="335425"/>
            <a:chOff x="2302788" y="1505981"/>
            <a:chExt cx="336188" cy="335425"/>
          </a:xfrm>
        </p:grpSpPr>
        <p:sp>
          <p:nvSpPr>
            <p:cNvPr id="12924" name="Google Shape;12924;p7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5" name="Google Shape;12925;p7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6" name="Google Shape;12926;p7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7" name="Google Shape;12927;p7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8" name="Google Shape;12928;p7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9" name="Google Shape;12929;p7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0" name="Google Shape;12930;p7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1" name="Google Shape;12931;p7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2" name="Google Shape;12932;p7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3" name="Google Shape;12933;p7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4" name="Google Shape;12934;p7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5" name="Google Shape;12935;p7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6" name="Google Shape;12936;p7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7" name="Google Shape;12937;p7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8" name="Google Shape;12938;p7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9" name="Google Shape;12939;p7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0" name="Google Shape;12940;p7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41" name="Google Shape;12941;p72"/>
          <p:cNvGrpSpPr/>
          <p:nvPr/>
        </p:nvGrpSpPr>
        <p:grpSpPr>
          <a:xfrm>
            <a:off x="2780301" y="1521896"/>
            <a:ext cx="333133" cy="321037"/>
            <a:chOff x="2780301" y="1521896"/>
            <a:chExt cx="333133" cy="321037"/>
          </a:xfrm>
        </p:grpSpPr>
        <p:sp>
          <p:nvSpPr>
            <p:cNvPr id="12942" name="Google Shape;12942;p7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3" name="Google Shape;12943;p7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4" name="Google Shape;12944;p7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5" name="Google Shape;12945;p7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6" name="Google Shape;12946;p7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7" name="Google Shape;12947;p7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8" name="Google Shape;12948;p7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9" name="Google Shape;12949;p7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0" name="Google Shape;12950;p7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1" name="Google Shape;12951;p7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2" name="Google Shape;12952;p7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3" name="Google Shape;12953;p7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4" name="Google Shape;12954;p7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5" name="Google Shape;12955;p7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6" name="Google Shape;12956;p7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7" name="Google Shape;12957;p7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8" name="Google Shape;12958;p7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9" name="Google Shape;12959;p7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0" name="Google Shape;12960;p7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1" name="Google Shape;12961;p7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962" name="Google Shape;12962;p7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3" name="Google Shape;12963;p7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4" name="Google Shape;12964;p7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965" name="Google Shape;12965;p72"/>
          <p:cNvGrpSpPr/>
          <p:nvPr/>
        </p:nvGrpSpPr>
        <p:grpSpPr>
          <a:xfrm>
            <a:off x="3316159" y="1515085"/>
            <a:ext cx="211892" cy="339594"/>
            <a:chOff x="3316159" y="1515085"/>
            <a:chExt cx="211892" cy="339594"/>
          </a:xfrm>
        </p:grpSpPr>
        <p:sp>
          <p:nvSpPr>
            <p:cNvPr id="12966" name="Google Shape;12966;p7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7" name="Google Shape;12967;p7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8" name="Google Shape;12968;p7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9" name="Google Shape;12969;p7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0" name="Google Shape;12970;p7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1" name="Google Shape;12971;p7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72" name="Google Shape;12972;p72"/>
          <p:cNvGrpSpPr/>
          <p:nvPr/>
        </p:nvGrpSpPr>
        <p:grpSpPr>
          <a:xfrm>
            <a:off x="3716358" y="1544655"/>
            <a:ext cx="361971" cy="314958"/>
            <a:chOff x="3716358" y="1544655"/>
            <a:chExt cx="361971" cy="314958"/>
          </a:xfrm>
        </p:grpSpPr>
        <p:sp>
          <p:nvSpPr>
            <p:cNvPr id="12973" name="Google Shape;12973;p7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4" name="Google Shape;12974;p7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5" name="Google Shape;12975;p7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6" name="Google Shape;12976;p7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7" name="Google Shape;12977;p7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978" name="Google Shape;12978;p72"/>
            <p:cNvGrpSpPr/>
            <p:nvPr/>
          </p:nvGrpSpPr>
          <p:grpSpPr>
            <a:xfrm>
              <a:off x="3716358" y="1544655"/>
              <a:ext cx="361971" cy="314958"/>
              <a:chOff x="3716358" y="1544655"/>
              <a:chExt cx="361971" cy="314958"/>
            </a:xfrm>
          </p:grpSpPr>
          <p:sp>
            <p:nvSpPr>
              <p:cNvPr id="12979" name="Google Shape;12979;p7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0" name="Google Shape;12980;p7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1" name="Google Shape;12981;p7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2" name="Google Shape;12982;p7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3" name="Google Shape;12983;p7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2984" name="Google Shape;12984;p72"/>
          <p:cNvGrpSpPr/>
          <p:nvPr/>
        </p:nvGrpSpPr>
        <p:grpSpPr>
          <a:xfrm>
            <a:off x="7011924" y="1557552"/>
            <a:ext cx="499533" cy="305136"/>
            <a:chOff x="7009649" y="1541981"/>
            <a:chExt cx="524940" cy="320655"/>
          </a:xfrm>
        </p:grpSpPr>
        <p:sp>
          <p:nvSpPr>
            <p:cNvPr id="12985" name="Google Shape;12985;p7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6" name="Google Shape;12986;p7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7" name="Google Shape;12987;p7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8" name="Google Shape;12988;p7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9" name="Google Shape;12989;p7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0" name="Google Shape;12990;p7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1" name="Google Shape;12991;p7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2" name="Google Shape;12992;p7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93" name="Google Shape;12993;p72"/>
          <p:cNvGrpSpPr/>
          <p:nvPr/>
        </p:nvGrpSpPr>
        <p:grpSpPr>
          <a:xfrm>
            <a:off x="8034034" y="1518109"/>
            <a:ext cx="282746" cy="340358"/>
            <a:chOff x="8034034" y="1518109"/>
            <a:chExt cx="282746" cy="340358"/>
          </a:xfrm>
        </p:grpSpPr>
        <p:sp>
          <p:nvSpPr>
            <p:cNvPr id="12994" name="Google Shape;12994;p7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5" name="Google Shape;12995;p7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6" name="Google Shape;12996;p7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7" name="Google Shape;12997;p7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98" name="Google Shape;12998;p72"/>
          <p:cNvGrpSpPr/>
          <p:nvPr/>
        </p:nvGrpSpPr>
        <p:grpSpPr>
          <a:xfrm>
            <a:off x="7582302" y="1499934"/>
            <a:ext cx="369133" cy="360411"/>
            <a:chOff x="7582302" y="1499934"/>
            <a:chExt cx="369133" cy="360411"/>
          </a:xfrm>
        </p:grpSpPr>
        <p:sp>
          <p:nvSpPr>
            <p:cNvPr id="12999" name="Google Shape;12999;p7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0" name="Google Shape;13000;p7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1" name="Google Shape;13001;p7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2" name="Google Shape;13002;p7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3" name="Google Shape;13003;p7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3007" name="Shape 13007"/>
        <p:cNvGrpSpPr/>
        <p:nvPr/>
      </p:nvGrpSpPr>
      <p:grpSpPr>
        <a:xfrm>
          <a:off x="0" y="0"/>
          <a:ext cx="0" cy="0"/>
          <a:chOff x="0" y="0"/>
          <a:chExt cx="0" cy="0"/>
        </a:xfrm>
      </p:grpSpPr>
      <p:pic>
        <p:nvPicPr>
          <p:cNvPr id="13008" name="Google Shape;13008;p73">
            <a:hlinkClick r:id="rId1"/>
          </p:cNvPr>
          <p:cNvPicPr preferRelativeResize="0"/>
          <p:nvPr/>
        </p:nvPicPr>
        <p:blipFill>
          <a:blip r:embed="rId2"/>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225" name="Shape 225"/>
        <p:cNvGrpSpPr/>
        <p:nvPr/>
      </p:nvGrpSpPr>
      <p:grpSpPr>
        <a:xfrm>
          <a:off x="0" y="0"/>
          <a:ext cx="0" cy="0"/>
          <a:chOff x="0" y="0"/>
          <a:chExt cx="0" cy="0"/>
        </a:xfrm>
      </p:grpSpPr>
      <p:sp>
        <p:nvSpPr>
          <p:cNvPr id="190520" name="Rectangle 56"/>
          <p:cNvSpPr/>
          <p:nvPr/>
        </p:nvSpPr>
        <p:spPr>
          <a:xfrm>
            <a:off x="838200" y="1916113"/>
            <a:ext cx="1600200" cy="457200"/>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p>
            <a:pPr algn="ctr" eaLnBrk="1" hangingPunct="1"/>
            <a:endParaRPr sz="2400" dirty="0">
              <a:latin typeface="Arial" panose="020B0604020202020204" pitchFamily="34" charset="0"/>
              <a:cs typeface="Arial" panose="020B0604020202020204" pitchFamily="34" charset="0"/>
            </a:endParaRPr>
          </a:p>
        </p:txBody>
      </p:sp>
      <p:sp>
        <p:nvSpPr>
          <p:cNvPr id="8197" name="Rectangle 5"/>
          <p:cNvSpPr/>
          <p:nvPr/>
        </p:nvSpPr>
        <p:spPr>
          <a:xfrm>
            <a:off x="4798060" y="2413001"/>
            <a:ext cx="309880" cy="460375"/>
          </a:xfrm>
          <a:prstGeom prst="rect">
            <a:avLst/>
          </a:prstGeom>
          <a:noFill/>
          <a:ln w="9525">
            <a:noFill/>
          </a:ln>
        </p:spPr>
        <p:txBody>
          <a:bodyPr wrap="none"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8199" name="Rectangle 8"/>
          <p:cNvSpPr/>
          <p:nvPr/>
        </p:nvSpPr>
        <p:spPr>
          <a:xfrm>
            <a:off x="4645660" y="924719"/>
            <a:ext cx="309880" cy="460375"/>
          </a:xfrm>
          <a:prstGeom prst="rect">
            <a:avLst/>
          </a:prstGeom>
          <a:noFill/>
          <a:ln w="9525">
            <a:noFill/>
          </a:ln>
        </p:spPr>
        <p:txBody>
          <a:bodyPr wrap="none"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graphicFrame>
        <p:nvGraphicFramePr>
          <p:cNvPr id="190509" name="Object 45"/>
          <p:cNvGraphicFramePr>
            <a:graphicFrameLocks noGrp="1" noChangeAspect="1"/>
          </p:cNvGraphicFramePr>
          <p:nvPr>
            <p:ph sz="quarter" idx="4294967295"/>
          </p:nvPr>
        </p:nvGraphicFramePr>
        <p:xfrm>
          <a:off x="1371600" y="2489200"/>
          <a:ext cx="502920" cy="708025"/>
        </p:xfrm>
        <a:graphic>
          <a:graphicData uri="http://schemas.openxmlformats.org/presentationml/2006/ole">
            <mc:AlternateContent xmlns:mc="http://schemas.openxmlformats.org/markup-compatibility/2006">
              <mc:Choice xmlns:v="urn:schemas-microsoft-com:vml" Requires="v">
                <p:oleObj spid="_x0000_s3095" name="" r:id="rId1" imgW="279400" imgH="393700" progId="Equation.3">
                  <p:embed/>
                </p:oleObj>
              </mc:Choice>
              <mc:Fallback>
                <p:oleObj name="" r:id="rId1" imgW="279400" imgH="393700" progId="Equation.3">
                  <p:embed/>
                  <p:pic>
                    <p:nvPicPr>
                      <p:cNvPr id="0" name="Picture 3094"/>
                      <p:cNvPicPr/>
                      <p:nvPr/>
                    </p:nvPicPr>
                    <p:blipFill>
                      <a:blip r:embed="rId2"/>
                      <a:srcRect/>
                      <a:stretch>
                        <a:fillRect/>
                      </a:stretch>
                    </p:blipFill>
                    <p:spPr>
                      <a:xfrm>
                        <a:off x="1371600" y="2489200"/>
                        <a:ext cx="502920" cy="708025"/>
                      </a:xfrm>
                      <a:prstGeom prst="rect">
                        <a:avLst/>
                      </a:prstGeom>
                      <a:noFill/>
                      <a:ln w="38100">
                        <a:miter/>
                      </a:ln>
                    </p:spPr>
                  </p:pic>
                </p:oleObj>
              </mc:Fallback>
            </mc:AlternateContent>
          </a:graphicData>
        </a:graphic>
      </p:graphicFrame>
      <p:sp>
        <p:nvSpPr>
          <p:cNvPr id="8201" name="Rectangle 17"/>
          <p:cNvSpPr/>
          <p:nvPr/>
        </p:nvSpPr>
        <p:spPr>
          <a:xfrm>
            <a:off x="4950460" y="1001713"/>
            <a:ext cx="309880" cy="460375"/>
          </a:xfrm>
          <a:prstGeom prst="rect">
            <a:avLst/>
          </a:prstGeom>
          <a:noFill/>
          <a:ln w="9525">
            <a:noFill/>
          </a:ln>
        </p:spPr>
        <p:txBody>
          <a:bodyPr wrap="none"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10256" name="Rectangle 18"/>
          <p:cNvSpPr>
            <a:spLocks noChangeArrowheads="1"/>
          </p:cNvSpPr>
          <p:nvPr/>
        </p:nvSpPr>
        <p:spPr bwMode="auto">
          <a:xfrm>
            <a:off x="990600" y="468313"/>
            <a:ext cx="1066800"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en-US" b="1" i="0" u="none" strike="noStrike" kern="1200" cap="none" spc="0" normalizeH="0" baseline="0" noProof="0" smtClean="0">
                <a:ln>
                  <a:noFill/>
                </a:ln>
                <a:solidFill>
                  <a:schemeClr val="bg2"/>
                </a:solidFill>
                <a:effectLst/>
                <a:uLnTx/>
                <a:uFillTx/>
                <a:latin typeface="Arial" panose="020B0604020202020204" pitchFamily="34" charset="0"/>
                <a:ea typeface="+mn-ea"/>
                <a:cs typeface="Arial" panose="020B0604020202020204" pitchFamily="34" charset="0"/>
              </a:rPr>
              <a:t>Bài 3:</a:t>
            </a:r>
            <a:endParaRPr kumimoji="0" lang="en-US" altLang="en-US" b="1" i="0" u="none" strike="noStrike" kern="1200" cap="none" spc="0" normalizeH="0" baseline="0" noProof="0" smtClean="0">
              <a:ln>
                <a:noFill/>
              </a:ln>
              <a:solidFill>
                <a:schemeClr val="bg2"/>
              </a:solidFill>
              <a:effectLst/>
              <a:uLnTx/>
              <a:uFillTx/>
              <a:latin typeface="Arial" panose="020B0604020202020204" pitchFamily="34" charset="0"/>
              <a:ea typeface="+mn-ea"/>
              <a:cs typeface="Arial" panose="020B0604020202020204" pitchFamily="34" charset="0"/>
            </a:endParaRPr>
          </a:p>
        </p:txBody>
      </p:sp>
      <p:sp>
        <p:nvSpPr>
          <p:cNvPr id="190483" name="Rectangle 19"/>
          <p:cNvSpPr/>
          <p:nvPr/>
        </p:nvSpPr>
        <p:spPr>
          <a:xfrm>
            <a:off x="762000" y="1077913"/>
            <a:ext cx="1524000" cy="460375"/>
          </a:xfrm>
          <a:prstGeom prst="rect">
            <a:avLst/>
          </a:prstGeom>
          <a:noFill/>
          <a:ln w="9525">
            <a:noFill/>
          </a:ln>
        </p:spPr>
        <p:txBody>
          <a:bodyPr>
            <a:spAutoFit/>
          </a:bodyPr>
          <a:p>
            <a:r>
              <a:rPr lang="en-US" altLang="en-US" sz="2400" b="1" dirty="0">
                <a:latin typeface="Arial" panose="020B0604020202020204" pitchFamily="34" charset="0"/>
                <a:cs typeface="Arial" panose="020B0604020202020204" pitchFamily="34" charset="0"/>
              </a:rPr>
              <a:t>Tóm tắt</a:t>
            </a:r>
            <a:endParaRPr lang="en-US" altLang="en-US" sz="2400" b="1" dirty="0">
              <a:latin typeface="Arial" panose="020B0604020202020204" pitchFamily="34" charset="0"/>
              <a:cs typeface="Arial" panose="020B0604020202020204" pitchFamily="34" charset="0"/>
            </a:endParaRPr>
          </a:p>
        </p:txBody>
      </p:sp>
      <p:graphicFrame>
        <p:nvGraphicFramePr>
          <p:cNvPr id="190484" name="Object 20"/>
          <p:cNvGraphicFramePr>
            <a:graphicFrameLocks noChangeAspect="1"/>
          </p:cNvGraphicFramePr>
          <p:nvPr/>
        </p:nvGraphicFramePr>
        <p:xfrm>
          <a:off x="2524125" y="1839913"/>
          <a:ext cx="439738" cy="649287"/>
        </p:xfrm>
        <a:graphic>
          <a:graphicData uri="http://schemas.openxmlformats.org/presentationml/2006/ole">
            <mc:AlternateContent xmlns:mc="http://schemas.openxmlformats.org/markup-compatibility/2006">
              <mc:Choice xmlns:v="urn:schemas-microsoft-com:vml" Requires="v">
                <p:oleObj spid="_x0000_s3096" name="" r:id="rId3" imgW="266700" imgH="393065" progId="Equation.3">
                  <p:embed/>
                </p:oleObj>
              </mc:Choice>
              <mc:Fallback>
                <p:oleObj name="" r:id="rId3" imgW="266700" imgH="393065" progId="Equation.3">
                  <p:embed/>
                  <p:pic>
                    <p:nvPicPr>
                      <p:cNvPr id="0" name="Picture 3095"/>
                      <p:cNvPicPr/>
                      <p:nvPr/>
                    </p:nvPicPr>
                    <p:blipFill>
                      <a:blip r:embed="rId4"/>
                      <a:stretch>
                        <a:fillRect/>
                      </a:stretch>
                    </p:blipFill>
                    <p:spPr>
                      <a:xfrm>
                        <a:off x="2524125" y="1839913"/>
                        <a:ext cx="439738" cy="649287"/>
                      </a:xfrm>
                      <a:prstGeom prst="rect">
                        <a:avLst/>
                      </a:prstGeom>
                      <a:noFill/>
                      <a:ln w="38100">
                        <a:noFill/>
                        <a:miter/>
                      </a:ln>
                    </p:spPr>
                  </p:pic>
                </p:oleObj>
              </mc:Fallback>
            </mc:AlternateContent>
          </a:graphicData>
        </a:graphic>
      </p:graphicFrame>
      <p:grpSp>
        <p:nvGrpSpPr>
          <p:cNvPr id="190490" name="Group 26"/>
          <p:cNvGrpSpPr/>
          <p:nvPr/>
        </p:nvGrpSpPr>
        <p:grpSpPr>
          <a:xfrm>
            <a:off x="838200" y="1917700"/>
            <a:ext cx="533400" cy="461963"/>
            <a:chOff x="2592" y="3503"/>
            <a:chExt cx="336" cy="291"/>
          </a:xfrm>
        </p:grpSpPr>
        <p:sp>
          <p:nvSpPr>
            <p:cNvPr id="8224" name="Rectangle 27"/>
            <p:cNvSpPr/>
            <p:nvPr/>
          </p:nvSpPr>
          <p:spPr>
            <a:xfrm>
              <a:off x="2592" y="3503"/>
              <a:ext cx="336" cy="290"/>
            </a:xfrm>
            <a:prstGeom prst="rect">
              <a:avLst/>
            </a:prstGeom>
            <a:solidFill>
              <a:schemeClr val="accent1"/>
            </a:solidFill>
            <a:ln w="6350" cap="flat" cmpd="sng">
              <a:solidFill>
                <a:schemeClr val="tx1"/>
              </a:solidFill>
              <a:prstDash val="solid"/>
              <a:miter/>
              <a:headEnd type="none" w="med" len="med"/>
              <a:tailEnd type="none" w="med" len="med"/>
            </a:ln>
          </p:spPr>
          <p:txBody>
            <a:bodyPr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8225" name="Text Box 28"/>
            <p:cNvSpPr txBox="1"/>
            <p:nvPr/>
          </p:nvSpPr>
          <p:spPr>
            <a:xfrm>
              <a:off x="2640" y="3504"/>
              <a:ext cx="192" cy="290"/>
            </a:xfrm>
            <a:prstGeom prst="rect">
              <a:avLst/>
            </a:prstGeom>
            <a:noFill/>
            <a:ln w="9525">
              <a:noFill/>
            </a:ln>
          </p:spPr>
          <p:txBody>
            <a:bodyPr>
              <a:spAutoFit/>
            </a:bodyPr>
            <a:p>
              <a:pPr>
                <a:spcBef>
                  <a:spcPct val="50000"/>
                </a:spcBef>
              </a:pPr>
              <a:r>
                <a:rPr lang="en-US" altLang="en-US" sz="2400" b="1" dirty="0">
                  <a:latin typeface="Arial" panose="020B0604020202020204" pitchFamily="34" charset="0"/>
                  <a:cs typeface="Arial" panose="020B0604020202020204" pitchFamily="34" charset="0"/>
                </a:rPr>
                <a:t>?</a:t>
              </a:r>
              <a:endParaRPr lang="en-US" altLang="en-US" sz="2400" b="1" dirty="0">
                <a:latin typeface="Arial" panose="020B0604020202020204" pitchFamily="34" charset="0"/>
                <a:cs typeface="Arial" panose="020B0604020202020204" pitchFamily="34" charset="0"/>
              </a:endParaRPr>
            </a:p>
          </p:txBody>
        </p:sp>
      </p:grpSp>
      <p:grpSp>
        <p:nvGrpSpPr>
          <p:cNvPr id="190493" name="Group 29"/>
          <p:cNvGrpSpPr/>
          <p:nvPr/>
        </p:nvGrpSpPr>
        <p:grpSpPr>
          <a:xfrm>
            <a:off x="1371600" y="1917700"/>
            <a:ext cx="533400" cy="461963"/>
            <a:chOff x="2592" y="3503"/>
            <a:chExt cx="336" cy="291"/>
          </a:xfrm>
        </p:grpSpPr>
        <p:sp>
          <p:nvSpPr>
            <p:cNvPr id="8222" name="Rectangle 30"/>
            <p:cNvSpPr/>
            <p:nvPr/>
          </p:nvSpPr>
          <p:spPr>
            <a:xfrm>
              <a:off x="2592" y="3503"/>
              <a:ext cx="336" cy="290"/>
            </a:xfrm>
            <a:prstGeom prst="rect">
              <a:avLst/>
            </a:prstGeom>
            <a:solidFill>
              <a:schemeClr val="accent1"/>
            </a:solidFill>
            <a:ln w="6350" cap="flat" cmpd="sng">
              <a:solidFill>
                <a:schemeClr val="tx1"/>
              </a:solidFill>
              <a:prstDash val="solid"/>
              <a:miter/>
              <a:headEnd type="none" w="med" len="med"/>
              <a:tailEnd type="none" w="med" len="med"/>
            </a:ln>
          </p:spPr>
          <p:txBody>
            <a:bodyPr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8223" name="Text Box 31"/>
            <p:cNvSpPr txBox="1"/>
            <p:nvPr/>
          </p:nvSpPr>
          <p:spPr>
            <a:xfrm>
              <a:off x="2640" y="3504"/>
              <a:ext cx="192" cy="290"/>
            </a:xfrm>
            <a:prstGeom prst="rect">
              <a:avLst/>
            </a:prstGeom>
            <a:noFill/>
            <a:ln w="9525">
              <a:noFill/>
            </a:ln>
          </p:spPr>
          <p:txBody>
            <a:bodyPr>
              <a:spAutoFit/>
            </a:bodyPr>
            <a:p>
              <a:pPr>
                <a:spcBef>
                  <a:spcPct val="50000"/>
                </a:spcBef>
              </a:pPr>
              <a:r>
                <a:rPr lang="en-US" altLang="en-US" sz="2400" b="1" dirty="0">
                  <a:latin typeface="Arial" panose="020B0604020202020204" pitchFamily="34" charset="0"/>
                  <a:cs typeface="Arial" panose="020B0604020202020204" pitchFamily="34" charset="0"/>
                </a:rPr>
                <a:t>?</a:t>
              </a:r>
              <a:endParaRPr lang="en-US" altLang="en-US" sz="2400" b="1" dirty="0">
                <a:latin typeface="Arial" panose="020B0604020202020204" pitchFamily="34" charset="0"/>
                <a:cs typeface="Arial" panose="020B0604020202020204" pitchFamily="34" charset="0"/>
              </a:endParaRPr>
            </a:p>
          </p:txBody>
        </p:sp>
      </p:grpSp>
      <p:grpSp>
        <p:nvGrpSpPr>
          <p:cNvPr id="190496" name="Group 32"/>
          <p:cNvGrpSpPr/>
          <p:nvPr/>
        </p:nvGrpSpPr>
        <p:grpSpPr>
          <a:xfrm>
            <a:off x="1905000" y="1917700"/>
            <a:ext cx="533400" cy="461963"/>
            <a:chOff x="2592" y="3503"/>
            <a:chExt cx="336" cy="291"/>
          </a:xfrm>
        </p:grpSpPr>
        <p:sp>
          <p:nvSpPr>
            <p:cNvPr id="8220" name="Rectangle 33"/>
            <p:cNvSpPr/>
            <p:nvPr/>
          </p:nvSpPr>
          <p:spPr>
            <a:xfrm>
              <a:off x="2592" y="3503"/>
              <a:ext cx="336" cy="290"/>
            </a:xfrm>
            <a:prstGeom prst="rect">
              <a:avLst/>
            </a:prstGeom>
            <a:solidFill>
              <a:schemeClr val="accent1"/>
            </a:solidFill>
            <a:ln w="6350" cap="flat" cmpd="sng">
              <a:solidFill>
                <a:schemeClr val="tx1"/>
              </a:solidFill>
              <a:prstDash val="solid"/>
              <a:miter/>
              <a:headEnd type="none" w="med" len="med"/>
              <a:tailEnd type="none" w="med" len="med"/>
            </a:ln>
          </p:spPr>
          <p:txBody>
            <a:bodyPr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8221" name="Text Box 34"/>
            <p:cNvSpPr txBox="1"/>
            <p:nvPr/>
          </p:nvSpPr>
          <p:spPr>
            <a:xfrm>
              <a:off x="2640" y="3504"/>
              <a:ext cx="192" cy="290"/>
            </a:xfrm>
            <a:prstGeom prst="rect">
              <a:avLst/>
            </a:prstGeom>
            <a:noFill/>
            <a:ln w="9525">
              <a:noFill/>
            </a:ln>
          </p:spPr>
          <p:txBody>
            <a:bodyPr>
              <a:spAutoFit/>
            </a:bodyPr>
            <a:p>
              <a:pPr>
                <a:spcBef>
                  <a:spcPct val="50000"/>
                </a:spcBef>
              </a:pPr>
              <a:r>
                <a:rPr lang="en-US" altLang="en-US" sz="2400" b="1" dirty="0">
                  <a:latin typeface="Arial" panose="020B0604020202020204" pitchFamily="34" charset="0"/>
                  <a:cs typeface="Arial" panose="020B0604020202020204" pitchFamily="34" charset="0"/>
                </a:rPr>
                <a:t>?</a:t>
              </a:r>
              <a:endParaRPr lang="en-US" altLang="en-US" sz="2400" b="1" dirty="0">
                <a:latin typeface="Arial" panose="020B0604020202020204" pitchFamily="34" charset="0"/>
                <a:cs typeface="Arial" panose="020B0604020202020204" pitchFamily="34" charset="0"/>
              </a:endParaRPr>
            </a:p>
          </p:txBody>
        </p:sp>
      </p:grpSp>
      <p:sp>
        <p:nvSpPr>
          <p:cNvPr id="190499" name="Rectangle 35"/>
          <p:cNvSpPr/>
          <p:nvPr/>
        </p:nvSpPr>
        <p:spPr>
          <a:xfrm>
            <a:off x="4152900" y="881063"/>
            <a:ext cx="3276600" cy="460375"/>
          </a:xfrm>
          <a:prstGeom prst="rect">
            <a:avLst/>
          </a:prstGeom>
          <a:noFill/>
          <a:ln w="9525">
            <a:noFill/>
          </a:ln>
        </p:spPr>
        <p:txBody>
          <a:bodyPr>
            <a:spAutoFit/>
          </a:bodyPr>
          <a:p>
            <a:pPr algn="ctr"/>
            <a:r>
              <a:rPr lang="en-US" altLang="en-US" sz="2400" b="1" dirty="0">
                <a:latin typeface="Arial" panose="020B0604020202020204" pitchFamily="34" charset="0"/>
                <a:cs typeface="Arial" panose="020B0604020202020204" pitchFamily="34" charset="0"/>
              </a:rPr>
              <a:t>Hướng dẫn giải</a:t>
            </a:r>
            <a:endParaRPr lang="en-US" altLang="en-US" sz="2400" b="1" dirty="0">
              <a:latin typeface="Arial" panose="020B0604020202020204" pitchFamily="34" charset="0"/>
              <a:cs typeface="Arial" panose="020B0604020202020204" pitchFamily="34" charset="0"/>
            </a:endParaRPr>
          </a:p>
        </p:txBody>
      </p:sp>
      <p:sp>
        <p:nvSpPr>
          <p:cNvPr id="190500" name="Rectangle 36"/>
          <p:cNvSpPr/>
          <p:nvPr/>
        </p:nvSpPr>
        <p:spPr>
          <a:xfrm>
            <a:off x="4038600" y="2373313"/>
            <a:ext cx="3124200" cy="460375"/>
          </a:xfrm>
          <a:prstGeom prst="rect">
            <a:avLst/>
          </a:prstGeom>
          <a:noFill/>
          <a:ln w="9525" cap="flat" cmpd="sng">
            <a:solidFill>
              <a:schemeClr val="tx1"/>
            </a:solidFill>
            <a:prstDash val="solid"/>
            <a:miter/>
            <a:headEnd type="none" w="med" len="med"/>
            <a:tailEnd type="none" w="med" len="med"/>
          </a:ln>
        </p:spPr>
        <p:txBody>
          <a:bodyPr>
            <a:spAutoFit/>
          </a:bodyPr>
          <a:p>
            <a:pPr algn="ctr"/>
            <a:r>
              <a:rPr lang="en-US" altLang="en-US" sz="2400" dirty="0">
                <a:latin typeface="Arial" panose="020B0604020202020204" pitchFamily="34" charset="0"/>
                <a:cs typeface="Arial" panose="020B0604020202020204" pitchFamily="34" charset="0"/>
              </a:rPr>
              <a:t>DT tấm bìa     :  3</a:t>
            </a:r>
            <a:endParaRPr lang="en-US" altLang="en-US" sz="2400" dirty="0">
              <a:latin typeface="Arial" panose="020B0604020202020204" pitchFamily="34" charset="0"/>
              <a:cs typeface="Arial" panose="020B0604020202020204" pitchFamily="34" charset="0"/>
            </a:endParaRPr>
          </a:p>
        </p:txBody>
      </p:sp>
      <p:sp>
        <p:nvSpPr>
          <p:cNvPr id="190501" name="Rectangle 37"/>
          <p:cNvSpPr/>
          <p:nvPr/>
        </p:nvSpPr>
        <p:spPr>
          <a:xfrm>
            <a:off x="3276600" y="3211513"/>
            <a:ext cx="5105400" cy="460375"/>
          </a:xfrm>
          <a:prstGeom prst="rect">
            <a:avLst/>
          </a:prstGeom>
          <a:noFill/>
          <a:ln w="9525">
            <a:noFill/>
          </a:ln>
        </p:spPr>
        <p:txBody>
          <a:bodyPr>
            <a:spAutoFit/>
          </a:bodyPr>
          <a:p>
            <a:pPr algn="ctr"/>
            <a:r>
              <a:rPr lang="en-US" altLang="en-US" sz="2400" dirty="0">
                <a:latin typeface="Arial" panose="020B0604020202020204" pitchFamily="34" charset="0"/>
                <a:cs typeface="Arial" panose="020B0604020202020204" pitchFamily="34" charset="0"/>
              </a:rPr>
              <a:t>Diên tích của mỗi phần tấm bìa</a:t>
            </a:r>
            <a:endParaRPr lang="en-US" altLang="en-US" sz="2400" dirty="0">
              <a:latin typeface="Arial" panose="020B0604020202020204" pitchFamily="34" charset="0"/>
              <a:cs typeface="Arial" panose="020B0604020202020204" pitchFamily="34" charset="0"/>
            </a:endParaRPr>
          </a:p>
        </p:txBody>
      </p:sp>
      <p:sp>
        <p:nvSpPr>
          <p:cNvPr id="8211" name="Text Box 38"/>
          <p:cNvSpPr txBox="1"/>
          <p:nvPr/>
        </p:nvSpPr>
        <p:spPr>
          <a:xfrm>
            <a:off x="4495800" y="2830513"/>
            <a:ext cx="685800" cy="460375"/>
          </a:xfrm>
          <a:prstGeom prst="rect">
            <a:avLst/>
          </a:prstGeom>
          <a:noFill/>
          <a:ln w="9525">
            <a:noFill/>
          </a:ln>
        </p:spPr>
        <p:txBody>
          <a:bodyPr>
            <a:spAutoFit/>
          </a:bodyPr>
          <a:p>
            <a:pPr>
              <a:spcBef>
                <a:spcPct val="50000"/>
              </a:spcBef>
            </a:pPr>
            <a:endParaRPr lang="vi-VN" altLang="en-US" sz="2400" b="1" dirty="0">
              <a:latin typeface="Arial" panose="020B0604020202020204" pitchFamily="34" charset="0"/>
              <a:cs typeface="Arial" panose="020B0604020202020204" pitchFamily="34" charset="0"/>
            </a:endParaRPr>
          </a:p>
        </p:txBody>
      </p:sp>
      <p:sp>
        <p:nvSpPr>
          <p:cNvPr id="190503" name="Rectangle 39"/>
          <p:cNvSpPr/>
          <p:nvPr/>
        </p:nvSpPr>
        <p:spPr>
          <a:xfrm>
            <a:off x="3581400" y="1535113"/>
            <a:ext cx="4495800" cy="460375"/>
          </a:xfrm>
          <a:prstGeom prst="rect">
            <a:avLst/>
          </a:prstGeom>
          <a:noFill/>
          <a:ln w="6350" cap="flat" cmpd="sng">
            <a:solidFill>
              <a:schemeClr val="tx1"/>
            </a:solidFill>
            <a:prstDash val="solid"/>
            <a:miter/>
            <a:headEnd type="none" w="med" len="med"/>
            <a:tailEnd type="none" w="med" len="med"/>
          </a:ln>
        </p:spPr>
        <p:txBody>
          <a:bodyPr>
            <a:spAutoFit/>
          </a:bodyPr>
          <a:p>
            <a:pPr algn="ctr"/>
            <a:r>
              <a:rPr lang="en-US" altLang="en-US" sz="2400" dirty="0">
                <a:latin typeface="Arial" panose="020B0604020202020204" pitchFamily="34" charset="0"/>
                <a:cs typeface="Arial" panose="020B0604020202020204" pitchFamily="34" charset="0"/>
              </a:rPr>
              <a:t>Chiều dài    X    chiều rộng</a:t>
            </a:r>
            <a:endParaRPr lang="en-US" altLang="en-US" sz="2400" dirty="0">
              <a:latin typeface="Arial" panose="020B0604020202020204" pitchFamily="34" charset="0"/>
              <a:cs typeface="Arial" panose="020B0604020202020204" pitchFamily="34" charset="0"/>
            </a:endParaRPr>
          </a:p>
        </p:txBody>
      </p:sp>
      <p:sp>
        <p:nvSpPr>
          <p:cNvPr id="190504" name="Rectangle 40"/>
          <p:cNvSpPr/>
          <p:nvPr/>
        </p:nvSpPr>
        <p:spPr>
          <a:xfrm>
            <a:off x="4038600" y="2373313"/>
            <a:ext cx="1905000" cy="460375"/>
          </a:xfrm>
          <a:prstGeom prst="rect">
            <a:avLst/>
          </a:prstGeom>
          <a:solidFill>
            <a:schemeClr val="bg1"/>
          </a:solidFill>
          <a:ln w="9525" cap="flat" cmpd="sng">
            <a:solidFill>
              <a:srgbClr val="FF3300"/>
            </a:solidFill>
            <a:prstDash val="solid"/>
            <a:miter/>
            <a:headEnd type="none" w="med" len="med"/>
            <a:tailEnd type="none" w="med" len="med"/>
          </a:ln>
        </p:spPr>
        <p:txBody>
          <a:bodyPr>
            <a:spAutoFit/>
          </a:bodyPr>
          <a:p>
            <a:pPr algn="ctr"/>
            <a:r>
              <a:rPr lang="en-US" altLang="en-US" sz="2400" dirty="0">
                <a:latin typeface="Arial" panose="020B0604020202020204" pitchFamily="34" charset="0"/>
                <a:cs typeface="Arial" panose="020B0604020202020204" pitchFamily="34" charset="0"/>
              </a:rPr>
              <a:t>DT tấm bìa    </a:t>
            </a:r>
            <a:endParaRPr lang="en-US" altLang="en-US" sz="2400" dirty="0">
              <a:latin typeface="Arial" panose="020B0604020202020204" pitchFamily="34" charset="0"/>
              <a:cs typeface="Arial" panose="020B0604020202020204" pitchFamily="34" charset="0"/>
            </a:endParaRPr>
          </a:p>
        </p:txBody>
      </p:sp>
      <p:sp>
        <p:nvSpPr>
          <p:cNvPr id="190505" name="Line 41"/>
          <p:cNvSpPr/>
          <p:nvPr/>
        </p:nvSpPr>
        <p:spPr>
          <a:xfrm flipH="1" flipV="1">
            <a:off x="4724400" y="2906713"/>
            <a:ext cx="0" cy="381000"/>
          </a:xfrm>
          <a:prstGeom prst="line">
            <a:avLst/>
          </a:prstGeom>
          <a:ln w="19050" cap="flat" cmpd="sng">
            <a:solidFill>
              <a:schemeClr val="tx1"/>
            </a:solidFill>
            <a:prstDash val="solid"/>
            <a:headEnd type="none" w="med" len="med"/>
            <a:tailEnd type="triangle" w="med" len="med"/>
          </a:ln>
        </p:spPr>
      </p:sp>
      <p:sp>
        <p:nvSpPr>
          <p:cNvPr id="190506" name="Line 42"/>
          <p:cNvSpPr/>
          <p:nvPr/>
        </p:nvSpPr>
        <p:spPr>
          <a:xfrm flipH="1" flipV="1">
            <a:off x="4724400" y="1992313"/>
            <a:ext cx="0" cy="381000"/>
          </a:xfrm>
          <a:prstGeom prst="line">
            <a:avLst/>
          </a:prstGeom>
          <a:ln w="19050" cap="flat" cmpd="sng">
            <a:solidFill>
              <a:schemeClr val="tx1"/>
            </a:solidFill>
            <a:prstDash val="solid"/>
            <a:headEnd type="none" w="med" len="med"/>
            <a:tailEnd type="triangle" w="med" len="med"/>
          </a:ln>
        </p:spPr>
      </p:sp>
      <p:grpSp>
        <p:nvGrpSpPr>
          <p:cNvPr id="190519" name="Group 55"/>
          <p:cNvGrpSpPr/>
          <p:nvPr/>
        </p:nvGrpSpPr>
        <p:grpSpPr>
          <a:xfrm>
            <a:off x="3352800" y="1462088"/>
            <a:ext cx="4876800" cy="2306638"/>
            <a:chOff x="2304" y="1968"/>
            <a:chExt cx="3072" cy="1453"/>
          </a:xfrm>
        </p:grpSpPr>
        <p:sp>
          <p:nvSpPr>
            <p:cNvPr id="8217" name="Text Box 44"/>
            <p:cNvSpPr txBox="1"/>
            <p:nvPr/>
          </p:nvSpPr>
          <p:spPr>
            <a:xfrm>
              <a:off x="2304" y="1968"/>
              <a:ext cx="3072" cy="1453"/>
            </a:xfrm>
            <a:prstGeom prst="rect">
              <a:avLst/>
            </a:prstGeom>
            <a:solidFill>
              <a:srgbClr val="FFFF9B"/>
            </a:solidFill>
            <a:ln w="9525">
              <a:noFill/>
            </a:ln>
          </p:spPr>
          <p:txBody>
            <a:bodyPr>
              <a:spAutoFit/>
            </a:bodyPr>
            <a:p>
              <a:pPr algn="just" eaLnBrk="1" hangingPunct="1">
                <a:spcBef>
                  <a:spcPct val="50000"/>
                </a:spcBef>
              </a:pPr>
              <a:r>
                <a:rPr lang="en-US" altLang="en-US" sz="2400" dirty="0">
                  <a:latin typeface="Arial" panose="020B0604020202020204" pitchFamily="34" charset="0"/>
                  <a:cs typeface="Arial" panose="020B0604020202020204" pitchFamily="34" charset="0"/>
                </a:rPr>
                <a:t>Một tấm bìa hình chữ nhật có </a:t>
              </a:r>
              <a:endParaRPr lang="en-US" altLang="en-US" sz="2400" dirty="0">
                <a:latin typeface="Arial" panose="020B0604020202020204" pitchFamily="34" charset="0"/>
                <a:cs typeface="Arial" panose="020B0604020202020204" pitchFamily="34" charset="0"/>
              </a:endParaRPr>
            </a:p>
            <a:p>
              <a:pPr algn="just" eaLnBrk="1" hangingPunct="1">
                <a:spcBef>
                  <a:spcPct val="50000"/>
                </a:spcBef>
              </a:pPr>
              <a:r>
                <a:rPr lang="en-US" altLang="en-US" sz="2400" dirty="0">
                  <a:latin typeface="Arial" panose="020B0604020202020204" pitchFamily="34" charset="0"/>
                  <a:cs typeface="Arial" panose="020B0604020202020204" pitchFamily="34" charset="0"/>
                </a:rPr>
                <a:t>chiều dài    m, chiều rộng     m. </a:t>
              </a:r>
              <a:endParaRPr lang="en-US" altLang="en-US" sz="2400" dirty="0">
                <a:latin typeface="Arial" panose="020B0604020202020204" pitchFamily="34" charset="0"/>
                <a:cs typeface="Arial" panose="020B0604020202020204" pitchFamily="34" charset="0"/>
              </a:endParaRPr>
            </a:p>
            <a:p>
              <a:pPr algn="just" eaLnBrk="1" hangingPunct="1">
                <a:spcBef>
                  <a:spcPct val="50000"/>
                </a:spcBef>
              </a:pPr>
              <a:r>
                <a:rPr lang="en-US" altLang="en-US" sz="2400" dirty="0">
                  <a:latin typeface="Arial" panose="020B0604020202020204" pitchFamily="34" charset="0"/>
                  <a:cs typeface="Arial" panose="020B0604020202020204" pitchFamily="34" charset="0"/>
                </a:rPr>
                <a:t>Chia tấm bìa đó thành 3 phần bằng nhau. Tính diện tích mỗi phần</a:t>
              </a:r>
              <a:r>
                <a:rPr lang="vi-VN" altLang="en-US" sz="2400" dirty="0">
                  <a:latin typeface="Arial" panose="020B0604020202020204" pitchFamily="34" charset="0"/>
                  <a:cs typeface="Arial" panose="020B0604020202020204" pitchFamily="34" charset="0"/>
                </a:rPr>
                <a:t>.</a:t>
              </a:r>
              <a:endParaRPr lang="vi-VN" altLang="en-US" sz="2400" dirty="0">
                <a:latin typeface="Arial" panose="020B0604020202020204" pitchFamily="34" charset="0"/>
                <a:cs typeface="Arial" panose="020B0604020202020204" pitchFamily="34" charset="0"/>
              </a:endParaRPr>
            </a:p>
          </p:txBody>
        </p:sp>
        <p:graphicFrame>
          <p:nvGraphicFramePr>
            <p:cNvPr id="8218" name="Object 51"/>
            <p:cNvGraphicFramePr>
              <a:graphicFrameLocks noChangeAspect="1"/>
            </p:cNvGraphicFramePr>
            <p:nvPr/>
          </p:nvGraphicFramePr>
          <p:xfrm>
            <a:off x="4576" y="2193"/>
            <a:ext cx="176" cy="495"/>
          </p:xfrm>
          <a:graphic>
            <a:graphicData uri="http://schemas.openxmlformats.org/presentationml/2006/ole">
              <mc:AlternateContent xmlns:mc="http://schemas.openxmlformats.org/markup-compatibility/2006">
                <mc:Choice xmlns:v="urn:schemas-microsoft-com:vml" Requires="v">
                  <p:oleObj spid="_x0000_s3093" name="" r:id="rId5" imgW="139700" imgH="393700" progId="Equation.3">
                    <p:embed/>
                  </p:oleObj>
                </mc:Choice>
                <mc:Fallback>
                  <p:oleObj name="" r:id="rId5" imgW="139700" imgH="393700" progId="Equation.3">
                    <p:embed/>
                    <p:pic>
                      <p:nvPicPr>
                        <p:cNvPr id="0" name="Picture 3092"/>
                        <p:cNvPicPr/>
                        <p:nvPr/>
                      </p:nvPicPr>
                      <p:blipFill>
                        <a:blip r:embed="rId6"/>
                        <a:stretch>
                          <a:fillRect/>
                        </a:stretch>
                      </p:blipFill>
                      <p:spPr>
                        <a:xfrm>
                          <a:off x="4576" y="2193"/>
                          <a:ext cx="176" cy="495"/>
                        </a:xfrm>
                        <a:prstGeom prst="rect">
                          <a:avLst/>
                        </a:prstGeom>
                        <a:noFill/>
                        <a:ln w="38100">
                          <a:noFill/>
                          <a:miter/>
                        </a:ln>
                      </p:spPr>
                    </p:pic>
                  </p:oleObj>
                </mc:Fallback>
              </mc:AlternateContent>
            </a:graphicData>
          </a:graphic>
        </p:graphicFrame>
        <p:graphicFrame>
          <p:nvGraphicFramePr>
            <p:cNvPr id="8219" name="Object 49"/>
            <p:cNvGraphicFramePr>
              <a:graphicFrameLocks noChangeAspect="1"/>
            </p:cNvGraphicFramePr>
            <p:nvPr/>
          </p:nvGraphicFramePr>
          <p:xfrm>
            <a:off x="3168" y="2212"/>
            <a:ext cx="184" cy="476"/>
          </p:xfrm>
          <a:graphic>
            <a:graphicData uri="http://schemas.openxmlformats.org/presentationml/2006/ole">
              <mc:AlternateContent xmlns:mc="http://schemas.openxmlformats.org/markup-compatibility/2006">
                <mc:Choice xmlns:v="urn:schemas-microsoft-com:vml" Requires="v">
                  <p:oleObj spid="_x0000_s3094" name="" r:id="rId7" imgW="152400" imgH="393700" progId="Equation.3">
                    <p:embed/>
                  </p:oleObj>
                </mc:Choice>
                <mc:Fallback>
                  <p:oleObj name="" r:id="rId7" imgW="152400" imgH="393700" progId="Equation.3">
                    <p:embed/>
                    <p:pic>
                      <p:nvPicPr>
                        <p:cNvPr id="0" name="Picture 3093"/>
                        <p:cNvPicPr/>
                        <p:nvPr/>
                      </p:nvPicPr>
                      <p:blipFill>
                        <a:blip r:embed="rId8"/>
                        <a:stretch>
                          <a:fillRect/>
                        </a:stretch>
                      </p:blipFill>
                      <p:spPr>
                        <a:xfrm>
                          <a:off x="3168" y="2212"/>
                          <a:ext cx="184" cy="476"/>
                        </a:xfrm>
                        <a:prstGeom prst="rect">
                          <a:avLst/>
                        </a:prstGeom>
                        <a:noFill/>
                        <a:ln w="38100">
                          <a:noFill/>
                          <a:miter/>
                        </a:ln>
                      </p:spPr>
                    </p:pic>
                  </p:oleObj>
                </mc:Fallback>
              </mc:AlternateContent>
            </a:graphicData>
          </a:graphic>
        </p:graphicFrame>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90519"/>
                                        </p:tgtEl>
                                        <p:attrNameLst>
                                          <p:attrName>style.visibility</p:attrName>
                                        </p:attrNameLst>
                                      </p:cBhvr>
                                      <p:to>
                                        <p:strVal val="visible"/>
                                      </p:to>
                                    </p:set>
                                    <p:animEffect transition="in" filter="box(out)">
                                      <p:cBhvr>
                                        <p:cTn id="7" dur="1000"/>
                                        <p:tgtEl>
                                          <p:spTgt spid="190519"/>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90483"/>
                                        </p:tgtEl>
                                        <p:attrNameLst>
                                          <p:attrName>style.visibility</p:attrName>
                                        </p:attrNameLst>
                                      </p:cBhvr>
                                      <p:to>
                                        <p:strVal val="visible"/>
                                      </p:to>
                                    </p:set>
                                    <p:animEffect transition="in" filter="box(in)">
                                      <p:cBhvr>
                                        <p:cTn id="12" dur="500"/>
                                        <p:tgtEl>
                                          <p:spTgt spid="190483"/>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190509"/>
                                        </p:tgtEl>
                                        <p:attrNameLst>
                                          <p:attrName>style.visibility</p:attrName>
                                        </p:attrNameLst>
                                      </p:cBhvr>
                                      <p:to>
                                        <p:strVal val="visible"/>
                                      </p:to>
                                    </p:set>
                                    <p:animEffect transition="in" filter="box(in)">
                                      <p:cBhvr>
                                        <p:cTn id="17" dur="500"/>
                                        <p:tgtEl>
                                          <p:spTgt spid="190509"/>
                                        </p:tgtEl>
                                      </p:cBhvr>
                                    </p:animEffect>
                                  </p:childTnLst>
                                </p:cTn>
                              </p:par>
                              <p:par>
                                <p:cTn id="18" presetID="4" presetClass="entr" presetSubtype="16" fill="hold" grpId="0" nodeType="withEffect">
                                  <p:stCondLst>
                                    <p:cond delay="0"/>
                                  </p:stCondLst>
                                  <p:childTnLst>
                                    <p:set>
                                      <p:cBhvr>
                                        <p:cTn id="19" dur="1" fill="hold">
                                          <p:stCondLst>
                                            <p:cond delay="0"/>
                                          </p:stCondLst>
                                        </p:cTn>
                                        <p:tgtEl>
                                          <p:spTgt spid="190520"/>
                                        </p:tgtEl>
                                        <p:attrNameLst>
                                          <p:attrName>style.visibility</p:attrName>
                                        </p:attrNameLst>
                                      </p:cBhvr>
                                      <p:to>
                                        <p:strVal val="visible"/>
                                      </p:to>
                                    </p:set>
                                    <p:animEffect transition="in" filter="box(in)">
                                      <p:cBhvr>
                                        <p:cTn id="20" dur="500"/>
                                        <p:tgtEl>
                                          <p:spTgt spid="190520"/>
                                        </p:tgtEl>
                                      </p:cBhvr>
                                    </p:animEffect>
                                  </p:childTnLst>
                                </p:cTn>
                              </p:par>
                              <p:par>
                                <p:cTn id="21" presetID="4" presetClass="entr" presetSubtype="16" fill="hold" nodeType="withEffect">
                                  <p:stCondLst>
                                    <p:cond delay="0"/>
                                  </p:stCondLst>
                                  <p:childTnLst>
                                    <p:set>
                                      <p:cBhvr>
                                        <p:cTn id="22" dur="1" fill="hold">
                                          <p:stCondLst>
                                            <p:cond delay="0"/>
                                          </p:stCondLst>
                                        </p:cTn>
                                        <p:tgtEl>
                                          <p:spTgt spid="190484"/>
                                        </p:tgtEl>
                                        <p:attrNameLst>
                                          <p:attrName>style.visibility</p:attrName>
                                        </p:attrNameLst>
                                      </p:cBhvr>
                                      <p:to>
                                        <p:strVal val="visible"/>
                                      </p:to>
                                    </p:set>
                                    <p:animEffect transition="in" filter="box(in)">
                                      <p:cBhvr>
                                        <p:cTn id="23" dur="500"/>
                                        <p:tgtEl>
                                          <p:spTgt spid="190484"/>
                                        </p:tgtEl>
                                      </p:cBhvr>
                                    </p:animEffect>
                                  </p:childTnLst>
                                </p:cTn>
                              </p:par>
                            </p:childTnLst>
                          </p:cTn>
                        </p:par>
                      </p:childTnLst>
                    </p:cTn>
                  </p:par>
                  <p:par>
                    <p:cTn id="24" fill="hold">
                      <p:stCondLst>
                        <p:cond delay="indefinite"/>
                      </p:stCondLst>
                      <p:childTnLst>
                        <p:par>
                          <p:cTn id="25" fill="hold">
                            <p:stCondLst>
                              <p:cond delay="0"/>
                            </p:stCondLst>
                            <p:childTnLst>
                              <p:par>
                                <p:cTn id="26" presetID="4" presetClass="entr" presetSubtype="16" fill="hold" nodeType="clickEffect">
                                  <p:stCondLst>
                                    <p:cond delay="0"/>
                                  </p:stCondLst>
                                  <p:childTnLst>
                                    <p:set>
                                      <p:cBhvr>
                                        <p:cTn id="27" dur="1" fill="hold">
                                          <p:stCondLst>
                                            <p:cond delay="0"/>
                                          </p:stCondLst>
                                        </p:cTn>
                                        <p:tgtEl>
                                          <p:spTgt spid="190490"/>
                                        </p:tgtEl>
                                        <p:attrNameLst>
                                          <p:attrName>style.visibility</p:attrName>
                                        </p:attrNameLst>
                                      </p:cBhvr>
                                      <p:to>
                                        <p:strVal val="visible"/>
                                      </p:to>
                                    </p:set>
                                    <p:animEffect transition="in" filter="box(in)">
                                      <p:cBhvr>
                                        <p:cTn id="28" dur="500"/>
                                        <p:tgtEl>
                                          <p:spTgt spid="190490"/>
                                        </p:tgtEl>
                                      </p:cBhvr>
                                    </p:animEffect>
                                  </p:childTnLst>
                                </p:cTn>
                              </p:par>
                              <p:par>
                                <p:cTn id="29" presetID="4" presetClass="entr" presetSubtype="16" fill="hold" nodeType="withEffect">
                                  <p:stCondLst>
                                    <p:cond delay="0"/>
                                  </p:stCondLst>
                                  <p:childTnLst>
                                    <p:set>
                                      <p:cBhvr>
                                        <p:cTn id="30" dur="1" fill="hold">
                                          <p:stCondLst>
                                            <p:cond delay="0"/>
                                          </p:stCondLst>
                                        </p:cTn>
                                        <p:tgtEl>
                                          <p:spTgt spid="190493"/>
                                        </p:tgtEl>
                                        <p:attrNameLst>
                                          <p:attrName>style.visibility</p:attrName>
                                        </p:attrNameLst>
                                      </p:cBhvr>
                                      <p:to>
                                        <p:strVal val="visible"/>
                                      </p:to>
                                    </p:set>
                                    <p:animEffect transition="in" filter="box(in)">
                                      <p:cBhvr>
                                        <p:cTn id="31" dur="500"/>
                                        <p:tgtEl>
                                          <p:spTgt spid="190493"/>
                                        </p:tgtEl>
                                      </p:cBhvr>
                                    </p:animEffect>
                                  </p:childTnLst>
                                </p:cTn>
                              </p:par>
                              <p:par>
                                <p:cTn id="32" presetID="4" presetClass="entr" presetSubtype="16" fill="hold" nodeType="withEffect">
                                  <p:stCondLst>
                                    <p:cond delay="0"/>
                                  </p:stCondLst>
                                  <p:childTnLst>
                                    <p:set>
                                      <p:cBhvr>
                                        <p:cTn id="33" dur="1" fill="hold">
                                          <p:stCondLst>
                                            <p:cond delay="0"/>
                                          </p:stCondLst>
                                        </p:cTn>
                                        <p:tgtEl>
                                          <p:spTgt spid="190496"/>
                                        </p:tgtEl>
                                        <p:attrNameLst>
                                          <p:attrName>style.visibility</p:attrName>
                                        </p:attrNameLst>
                                      </p:cBhvr>
                                      <p:to>
                                        <p:strVal val="visible"/>
                                      </p:to>
                                    </p:set>
                                    <p:animEffect transition="in" filter="box(in)">
                                      <p:cBhvr>
                                        <p:cTn id="34" dur="500"/>
                                        <p:tgtEl>
                                          <p:spTgt spid="190496"/>
                                        </p:tgtEl>
                                      </p:cBhvr>
                                    </p:animEffect>
                                  </p:childTnLst>
                                </p:cTn>
                              </p:par>
                            </p:childTnLst>
                          </p:cTn>
                        </p:par>
                      </p:childTnLst>
                    </p:cTn>
                  </p:par>
                  <p:par>
                    <p:cTn id="35" fill="hold">
                      <p:stCondLst>
                        <p:cond delay="indefinite"/>
                      </p:stCondLst>
                      <p:childTnLst>
                        <p:par>
                          <p:cTn id="36" fill="hold">
                            <p:stCondLst>
                              <p:cond delay="0"/>
                            </p:stCondLst>
                            <p:childTnLst>
                              <p:par>
                                <p:cTn id="37" presetID="4" presetClass="entr" presetSubtype="16" fill="hold" grpId="0" nodeType="clickEffect">
                                  <p:stCondLst>
                                    <p:cond delay="0"/>
                                  </p:stCondLst>
                                  <p:childTnLst>
                                    <p:set>
                                      <p:cBhvr>
                                        <p:cTn id="38" dur="1" fill="hold">
                                          <p:stCondLst>
                                            <p:cond delay="0"/>
                                          </p:stCondLst>
                                        </p:cTn>
                                        <p:tgtEl>
                                          <p:spTgt spid="190499"/>
                                        </p:tgtEl>
                                        <p:attrNameLst>
                                          <p:attrName>style.visibility</p:attrName>
                                        </p:attrNameLst>
                                      </p:cBhvr>
                                      <p:to>
                                        <p:strVal val="visible"/>
                                      </p:to>
                                    </p:set>
                                    <p:animEffect transition="in" filter="box(in)">
                                      <p:cBhvr>
                                        <p:cTn id="39" dur="500"/>
                                        <p:tgtEl>
                                          <p:spTgt spid="190499"/>
                                        </p:tgtEl>
                                      </p:cBhvr>
                                    </p:animEffect>
                                  </p:childTnLst>
                                </p:cTn>
                              </p:par>
                              <p:par>
                                <p:cTn id="40" presetID="3" presetClass="exit" presetSubtype="10" fill="hold" nodeType="withEffect">
                                  <p:stCondLst>
                                    <p:cond delay="0"/>
                                  </p:stCondLst>
                                  <p:childTnLst>
                                    <p:animEffect transition="out" filter="blinds(horizontal)">
                                      <p:cBhvr>
                                        <p:cTn id="41" dur="500"/>
                                        <p:tgtEl>
                                          <p:spTgt spid="190519"/>
                                        </p:tgtEl>
                                      </p:cBhvr>
                                    </p:animEffect>
                                    <p:set>
                                      <p:cBhvr>
                                        <p:cTn id="42" dur="1" fill="hold">
                                          <p:stCondLst>
                                            <p:cond delay="499"/>
                                          </p:stCondLst>
                                        </p:cTn>
                                        <p:tgtEl>
                                          <p:spTgt spid="190519"/>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4" presetClass="entr" presetSubtype="16" fill="hold" grpId="0" nodeType="clickEffect">
                                  <p:stCondLst>
                                    <p:cond delay="0"/>
                                  </p:stCondLst>
                                  <p:childTnLst>
                                    <p:set>
                                      <p:cBhvr>
                                        <p:cTn id="46" dur="1" fill="hold">
                                          <p:stCondLst>
                                            <p:cond delay="0"/>
                                          </p:stCondLst>
                                        </p:cTn>
                                        <p:tgtEl>
                                          <p:spTgt spid="190501"/>
                                        </p:tgtEl>
                                        <p:attrNameLst>
                                          <p:attrName>style.visibility</p:attrName>
                                        </p:attrNameLst>
                                      </p:cBhvr>
                                      <p:to>
                                        <p:strVal val="visible"/>
                                      </p:to>
                                    </p:set>
                                    <p:animEffect transition="in" filter="box(in)">
                                      <p:cBhvr>
                                        <p:cTn id="47" dur="500"/>
                                        <p:tgtEl>
                                          <p:spTgt spid="190501"/>
                                        </p:tgtEl>
                                      </p:cBhvr>
                                    </p:animEffect>
                                  </p:childTnLst>
                                </p:cTn>
                              </p:par>
                            </p:childTnLst>
                          </p:cTn>
                        </p:par>
                      </p:childTnLst>
                    </p:cTn>
                  </p:par>
                  <p:par>
                    <p:cTn id="48" fill="hold">
                      <p:stCondLst>
                        <p:cond delay="indefinite"/>
                      </p:stCondLst>
                      <p:childTnLst>
                        <p:par>
                          <p:cTn id="49" fill="hold">
                            <p:stCondLst>
                              <p:cond delay="0"/>
                            </p:stCondLst>
                            <p:childTnLst>
                              <p:par>
                                <p:cTn id="50" presetID="4" presetClass="entr" presetSubtype="16" fill="hold" nodeType="clickEffect">
                                  <p:stCondLst>
                                    <p:cond delay="0"/>
                                  </p:stCondLst>
                                  <p:childTnLst>
                                    <p:set>
                                      <p:cBhvr>
                                        <p:cTn id="51" dur="1" fill="hold">
                                          <p:stCondLst>
                                            <p:cond delay="0"/>
                                          </p:stCondLst>
                                        </p:cTn>
                                        <p:tgtEl>
                                          <p:spTgt spid="190505"/>
                                        </p:tgtEl>
                                        <p:attrNameLst>
                                          <p:attrName>style.visibility</p:attrName>
                                        </p:attrNameLst>
                                      </p:cBhvr>
                                      <p:to>
                                        <p:strVal val="visible"/>
                                      </p:to>
                                    </p:set>
                                    <p:animEffect transition="in" filter="box(in)">
                                      <p:cBhvr>
                                        <p:cTn id="52" dur="500"/>
                                        <p:tgtEl>
                                          <p:spTgt spid="190505"/>
                                        </p:tgtEl>
                                      </p:cBhvr>
                                    </p:animEffect>
                                  </p:childTnLst>
                                </p:cTn>
                              </p:par>
                            </p:childTnLst>
                          </p:cTn>
                        </p:par>
                      </p:childTnLst>
                    </p:cTn>
                  </p:par>
                  <p:par>
                    <p:cTn id="53" fill="hold">
                      <p:stCondLst>
                        <p:cond delay="indefinite"/>
                      </p:stCondLst>
                      <p:childTnLst>
                        <p:par>
                          <p:cTn id="54" fill="hold">
                            <p:stCondLst>
                              <p:cond delay="0"/>
                            </p:stCondLst>
                            <p:childTnLst>
                              <p:par>
                                <p:cTn id="55" presetID="4" presetClass="entr" presetSubtype="16" fill="hold" grpId="0" nodeType="clickEffect">
                                  <p:stCondLst>
                                    <p:cond delay="0"/>
                                  </p:stCondLst>
                                  <p:childTnLst>
                                    <p:set>
                                      <p:cBhvr>
                                        <p:cTn id="56" dur="1" fill="hold">
                                          <p:stCondLst>
                                            <p:cond delay="0"/>
                                          </p:stCondLst>
                                        </p:cTn>
                                        <p:tgtEl>
                                          <p:spTgt spid="190500"/>
                                        </p:tgtEl>
                                        <p:attrNameLst>
                                          <p:attrName>style.visibility</p:attrName>
                                        </p:attrNameLst>
                                      </p:cBhvr>
                                      <p:to>
                                        <p:strVal val="visible"/>
                                      </p:to>
                                    </p:set>
                                    <p:animEffect transition="in" filter="box(in)">
                                      <p:cBhvr>
                                        <p:cTn id="57" dur="500"/>
                                        <p:tgtEl>
                                          <p:spTgt spid="190500"/>
                                        </p:tgtEl>
                                      </p:cBhvr>
                                    </p:animEffect>
                                  </p:childTnLst>
                                </p:cTn>
                              </p:par>
                            </p:childTnLst>
                          </p:cTn>
                        </p:par>
                      </p:childTnLst>
                    </p:cTn>
                  </p:par>
                  <p:par>
                    <p:cTn id="58" fill="hold">
                      <p:stCondLst>
                        <p:cond delay="indefinite"/>
                      </p:stCondLst>
                      <p:childTnLst>
                        <p:par>
                          <p:cTn id="59" fill="hold">
                            <p:stCondLst>
                              <p:cond delay="0"/>
                            </p:stCondLst>
                            <p:childTnLst>
                              <p:par>
                                <p:cTn id="60" presetID="4" presetClass="entr" presetSubtype="16" fill="hold" grpId="0" nodeType="clickEffect">
                                  <p:stCondLst>
                                    <p:cond delay="0"/>
                                  </p:stCondLst>
                                  <p:childTnLst>
                                    <p:set>
                                      <p:cBhvr>
                                        <p:cTn id="61" dur="1" fill="hold">
                                          <p:stCondLst>
                                            <p:cond delay="0"/>
                                          </p:stCondLst>
                                        </p:cTn>
                                        <p:tgtEl>
                                          <p:spTgt spid="190504"/>
                                        </p:tgtEl>
                                        <p:attrNameLst>
                                          <p:attrName>style.visibility</p:attrName>
                                        </p:attrNameLst>
                                      </p:cBhvr>
                                      <p:to>
                                        <p:strVal val="visible"/>
                                      </p:to>
                                    </p:set>
                                    <p:animEffect transition="in" filter="box(in)">
                                      <p:cBhvr>
                                        <p:cTn id="62" dur="500"/>
                                        <p:tgtEl>
                                          <p:spTgt spid="190504"/>
                                        </p:tgtEl>
                                      </p:cBhvr>
                                    </p:animEffect>
                                  </p:childTnLst>
                                </p:cTn>
                              </p:par>
                            </p:childTnLst>
                          </p:cTn>
                        </p:par>
                      </p:childTnLst>
                    </p:cTn>
                  </p:par>
                  <p:par>
                    <p:cTn id="63" fill="hold">
                      <p:stCondLst>
                        <p:cond delay="indefinite"/>
                      </p:stCondLst>
                      <p:childTnLst>
                        <p:par>
                          <p:cTn id="64" fill="hold">
                            <p:stCondLst>
                              <p:cond delay="0"/>
                            </p:stCondLst>
                            <p:childTnLst>
                              <p:par>
                                <p:cTn id="65" presetID="4" presetClass="entr" presetSubtype="16" fill="hold" nodeType="clickEffect">
                                  <p:stCondLst>
                                    <p:cond delay="0"/>
                                  </p:stCondLst>
                                  <p:childTnLst>
                                    <p:set>
                                      <p:cBhvr>
                                        <p:cTn id="66" dur="1" fill="hold">
                                          <p:stCondLst>
                                            <p:cond delay="0"/>
                                          </p:stCondLst>
                                        </p:cTn>
                                        <p:tgtEl>
                                          <p:spTgt spid="190506"/>
                                        </p:tgtEl>
                                        <p:attrNameLst>
                                          <p:attrName>style.visibility</p:attrName>
                                        </p:attrNameLst>
                                      </p:cBhvr>
                                      <p:to>
                                        <p:strVal val="visible"/>
                                      </p:to>
                                    </p:set>
                                    <p:animEffect transition="in" filter="box(in)">
                                      <p:cBhvr>
                                        <p:cTn id="67" dur="500"/>
                                        <p:tgtEl>
                                          <p:spTgt spid="190506"/>
                                        </p:tgtEl>
                                      </p:cBhvr>
                                    </p:animEffect>
                                  </p:childTnLst>
                                </p:cTn>
                              </p:par>
                            </p:childTnLst>
                          </p:cTn>
                        </p:par>
                      </p:childTnLst>
                    </p:cTn>
                  </p:par>
                  <p:par>
                    <p:cTn id="68" fill="hold">
                      <p:stCondLst>
                        <p:cond delay="indefinite"/>
                      </p:stCondLst>
                      <p:childTnLst>
                        <p:par>
                          <p:cTn id="69" fill="hold">
                            <p:stCondLst>
                              <p:cond delay="0"/>
                            </p:stCondLst>
                            <p:childTnLst>
                              <p:par>
                                <p:cTn id="70" presetID="4" presetClass="entr" presetSubtype="16" fill="hold" grpId="0" nodeType="clickEffect">
                                  <p:stCondLst>
                                    <p:cond delay="0"/>
                                  </p:stCondLst>
                                  <p:childTnLst>
                                    <p:set>
                                      <p:cBhvr>
                                        <p:cTn id="71" dur="1" fill="hold">
                                          <p:stCondLst>
                                            <p:cond delay="0"/>
                                          </p:stCondLst>
                                        </p:cTn>
                                        <p:tgtEl>
                                          <p:spTgt spid="190503"/>
                                        </p:tgtEl>
                                        <p:attrNameLst>
                                          <p:attrName>style.visibility</p:attrName>
                                        </p:attrNameLst>
                                      </p:cBhvr>
                                      <p:to>
                                        <p:strVal val="visible"/>
                                      </p:to>
                                    </p:set>
                                    <p:animEffect transition="in" filter="box(in)">
                                      <p:cBhvr>
                                        <p:cTn id="72" dur="500"/>
                                        <p:tgtEl>
                                          <p:spTgt spid="190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20" grpId="0" bldLvl="0" animBg="1"/>
      <p:bldP spid="190483" grpId="0"/>
      <p:bldP spid="190499" grpId="0"/>
      <p:bldP spid="190500" grpId="0" bldLvl="0" animBg="1"/>
      <p:bldP spid="190501" grpId="0"/>
      <p:bldP spid="190503" grpId="0" bldLvl="0" animBg="1"/>
      <p:bldP spid="190504" grpId="0" bldLvl="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225" name="Shape 225"/>
        <p:cNvGrpSpPr/>
        <p:nvPr/>
      </p:nvGrpSpPr>
      <p:grpSpPr>
        <a:xfrm>
          <a:off x="0" y="0"/>
          <a:ext cx="0" cy="0"/>
          <a:chOff x="0" y="0"/>
          <a:chExt cx="0" cy="0"/>
        </a:xfrm>
      </p:grpSpPr>
      <p:sp>
        <p:nvSpPr>
          <p:cNvPr id="9219" name="Rectangle 5"/>
          <p:cNvSpPr/>
          <p:nvPr/>
        </p:nvSpPr>
        <p:spPr>
          <a:xfrm>
            <a:off x="4569460" y="2195513"/>
            <a:ext cx="309880" cy="460375"/>
          </a:xfrm>
          <a:prstGeom prst="rect">
            <a:avLst/>
          </a:prstGeom>
          <a:noFill/>
          <a:ln w="9525">
            <a:noFill/>
          </a:ln>
        </p:spPr>
        <p:txBody>
          <a:bodyPr wrap="none" anchor="ctr">
            <a:spAutoFit/>
          </a:bodyPr>
          <a:p>
            <a:pPr algn="ctr" eaLnBrk="1" hangingPunct="1"/>
            <a:endParaRPr lang="vi-VN" altLang="en-US" sz="2400" dirty="0">
              <a:solidFill>
                <a:schemeClr val="tx2"/>
              </a:solidFill>
              <a:latin typeface="Arial" panose="020B0604020202020204" pitchFamily="34" charset="0"/>
              <a:cs typeface="Arial" panose="020B0604020202020204" pitchFamily="34" charset="0"/>
            </a:endParaRPr>
          </a:p>
        </p:txBody>
      </p:sp>
      <p:sp>
        <p:nvSpPr>
          <p:cNvPr id="9220" name="Rectangle 6"/>
          <p:cNvSpPr/>
          <p:nvPr/>
        </p:nvSpPr>
        <p:spPr>
          <a:xfrm>
            <a:off x="5788660" y="4722813"/>
            <a:ext cx="309880" cy="460375"/>
          </a:xfrm>
          <a:prstGeom prst="rect">
            <a:avLst/>
          </a:prstGeom>
          <a:noFill/>
          <a:ln w="9525">
            <a:noFill/>
          </a:ln>
        </p:spPr>
        <p:txBody>
          <a:bodyPr wrap="none" anchor="ctr">
            <a:spAutoFit/>
          </a:bodyPr>
          <a:p>
            <a:pPr algn="ctr" eaLnBrk="1" hangingPunct="1"/>
            <a:endParaRPr lang="vi-VN" altLang="en-US" sz="2400" dirty="0">
              <a:solidFill>
                <a:schemeClr val="tx2"/>
              </a:solidFill>
              <a:latin typeface="Arial" panose="020B0604020202020204" pitchFamily="34" charset="0"/>
              <a:cs typeface="Arial" panose="020B0604020202020204" pitchFamily="34" charset="0"/>
            </a:endParaRPr>
          </a:p>
        </p:txBody>
      </p:sp>
      <p:sp>
        <p:nvSpPr>
          <p:cNvPr id="9221" name="Rectangle 7"/>
          <p:cNvSpPr/>
          <p:nvPr/>
        </p:nvSpPr>
        <p:spPr>
          <a:xfrm>
            <a:off x="152400" y="4964113"/>
            <a:ext cx="309880" cy="460375"/>
          </a:xfrm>
          <a:prstGeom prst="rect">
            <a:avLst/>
          </a:prstGeom>
          <a:noFill/>
          <a:ln w="9525">
            <a:noFill/>
          </a:ln>
        </p:spPr>
        <p:txBody>
          <a:bodyPr wrap="none" anchor="ctr">
            <a:spAutoFit/>
          </a:bodyPr>
          <a:p>
            <a:pPr defTabSz="914400" eaLnBrk="1" hangingPunct="1">
              <a:tabLst>
                <a:tab pos="2952750" algn="l"/>
              </a:tabLst>
            </a:pPr>
            <a:endParaRPr lang="vi-VN" altLang="en-US" sz="2400" dirty="0">
              <a:latin typeface="Arial" panose="020B0604020202020204" pitchFamily="34" charset="0"/>
              <a:cs typeface="Arial" panose="020B0604020202020204" pitchFamily="34" charset="0"/>
            </a:endParaRPr>
          </a:p>
        </p:txBody>
      </p:sp>
      <p:sp>
        <p:nvSpPr>
          <p:cNvPr id="9222" name="Rectangle 8"/>
          <p:cNvSpPr/>
          <p:nvPr/>
        </p:nvSpPr>
        <p:spPr>
          <a:xfrm>
            <a:off x="4417060" y="708025"/>
            <a:ext cx="309880" cy="460375"/>
          </a:xfrm>
          <a:prstGeom prst="rect">
            <a:avLst/>
          </a:prstGeom>
          <a:noFill/>
          <a:ln w="9525">
            <a:noFill/>
          </a:ln>
        </p:spPr>
        <p:txBody>
          <a:bodyPr wrap="none" anchor="ctr">
            <a:spAutoFit/>
          </a:bodyPr>
          <a:p>
            <a:pPr algn="ctr" eaLnBrk="1" hangingPunct="1"/>
            <a:endParaRPr lang="vi-VN" altLang="en-US" sz="2400" dirty="0">
              <a:solidFill>
                <a:schemeClr val="tx2"/>
              </a:solidFill>
              <a:latin typeface="Arial" panose="020B0604020202020204" pitchFamily="34" charset="0"/>
              <a:cs typeface="Arial" panose="020B0604020202020204" pitchFamily="34" charset="0"/>
            </a:endParaRPr>
          </a:p>
        </p:txBody>
      </p:sp>
      <p:graphicFrame>
        <p:nvGraphicFramePr>
          <p:cNvPr id="9223" name="Object 14"/>
          <p:cNvGraphicFramePr>
            <a:graphicFrameLocks noGrp="1" noChangeAspect="1"/>
          </p:cNvGraphicFramePr>
          <p:nvPr>
            <p:ph sz="half" idx="4294967295"/>
          </p:nvPr>
        </p:nvGraphicFramePr>
        <p:xfrm>
          <a:off x="1250315" y="2738755"/>
          <a:ext cx="487045" cy="685800"/>
        </p:xfrm>
        <a:graphic>
          <a:graphicData uri="http://schemas.openxmlformats.org/presentationml/2006/ole">
            <mc:AlternateContent xmlns:mc="http://schemas.openxmlformats.org/markup-compatibility/2006">
              <mc:Choice xmlns:v="urn:schemas-microsoft-com:vml" Requires="v">
                <p:oleObj spid="_x0000_s3099" name="" r:id="rId1" imgW="279400" imgH="393700" progId="Equation.3">
                  <p:embed/>
                </p:oleObj>
              </mc:Choice>
              <mc:Fallback>
                <p:oleObj name="" r:id="rId1" imgW="279400" imgH="393700" progId="Equation.3">
                  <p:embed/>
                  <p:pic>
                    <p:nvPicPr>
                      <p:cNvPr id="0" name="Picture 3098"/>
                      <p:cNvPicPr/>
                      <p:nvPr/>
                    </p:nvPicPr>
                    <p:blipFill>
                      <a:blip r:embed="rId2">
                        <a:lum bright="23999" contrast="6000"/>
                      </a:blip>
                      <a:srcRect/>
                      <a:stretch>
                        <a:fillRect/>
                      </a:stretch>
                    </p:blipFill>
                    <p:spPr>
                      <a:xfrm>
                        <a:off x="1250315" y="2738755"/>
                        <a:ext cx="487045" cy="685800"/>
                      </a:xfrm>
                      <a:prstGeom prst="rect">
                        <a:avLst/>
                      </a:prstGeom>
                      <a:noFill/>
                      <a:ln w="38100">
                        <a:miter/>
                      </a:ln>
                    </p:spPr>
                  </p:pic>
                </p:oleObj>
              </mc:Fallback>
            </mc:AlternateContent>
          </a:graphicData>
        </a:graphic>
      </p:graphicFrame>
      <p:graphicFrame>
        <p:nvGraphicFramePr>
          <p:cNvPr id="191525" name="Object 37"/>
          <p:cNvGraphicFramePr>
            <a:graphicFrameLocks noGrp="1" noChangeAspect="1"/>
          </p:cNvGraphicFramePr>
          <p:nvPr/>
        </p:nvGraphicFramePr>
        <p:xfrm>
          <a:off x="4726940" y="1390015"/>
          <a:ext cx="2133600" cy="1122680"/>
        </p:xfrm>
        <a:graphic>
          <a:graphicData uri="http://schemas.openxmlformats.org/presentationml/2006/ole">
            <mc:AlternateContent xmlns:mc="http://schemas.openxmlformats.org/markup-compatibility/2006">
              <mc:Choice xmlns:v="urn:schemas-microsoft-com:vml" Requires="v">
                <p:oleObj spid="_x0000_s3097" name="" r:id="rId3" imgW="748665" imgH="393700" progId="Equation.DSMT4">
                  <p:embed/>
                </p:oleObj>
              </mc:Choice>
              <mc:Fallback>
                <p:oleObj name="" r:id="rId3" imgW="748665" imgH="393700" progId="Equation.DSMT4">
                  <p:embed/>
                  <p:pic>
                    <p:nvPicPr>
                      <p:cNvPr id="0" name="Picture 3096"/>
                      <p:cNvPicPr/>
                      <p:nvPr/>
                    </p:nvPicPr>
                    <p:blipFill>
                      <a:blip r:embed="rId4"/>
                      <a:srcRect/>
                      <a:stretch>
                        <a:fillRect/>
                      </a:stretch>
                    </p:blipFill>
                    <p:spPr>
                      <a:xfrm>
                        <a:off x="4726940" y="1390015"/>
                        <a:ext cx="2133600" cy="1122680"/>
                      </a:xfrm>
                      <a:prstGeom prst="rect">
                        <a:avLst/>
                      </a:prstGeom>
                      <a:noFill/>
                      <a:ln w="38100">
                        <a:miter/>
                      </a:ln>
                    </p:spPr>
                  </p:pic>
                </p:oleObj>
              </mc:Fallback>
            </mc:AlternateContent>
          </a:graphicData>
        </a:graphic>
      </p:graphicFrame>
      <p:sp>
        <p:nvSpPr>
          <p:cNvPr id="9225" name="Rectangle 19"/>
          <p:cNvSpPr/>
          <p:nvPr/>
        </p:nvSpPr>
        <p:spPr>
          <a:xfrm>
            <a:off x="990600" y="1066800"/>
            <a:ext cx="1524000" cy="460375"/>
          </a:xfrm>
          <a:prstGeom prst="rect">
            <a:avLst/>
          </a:prstGeom>
          <a:noFill/>
          <a:ln w="9525">
            <a:noFill/>
          </a:ln>
        </p:spPr>
        <p:txBody>
          <a:bodyPr>
            <a:spAutoFit/>
          </a:bodyPr>
          <a:p>
            <a:r>
              <a:rPr lang="en-US" altLang="en-US" sz="2400" b="1" dirty="0">
                <a:solidFill>
                  <a:srgbClr val="3333CC"/>
                </a:solidFill>
                <a:latin typeface="Arial" panose="020B0604020202020204" pitchFamily="34" charset="0"/>
                <a:cs typeface="Arial" panose="020B0604020202020204" pitchFamily="34" charset="0"/>
              </a:rPr>
              <a:t>Tóm tắt</a:t>
            </a:r>
            <a:endParaRPr lang="en-US" altLang="en-US" sz="2400" b="1" dirty="0">
              <a:solidFill>
                <a:srgbClr val="3333CC"/>
              </a:solidFill>
              <a:latin typeface="Arial" panose="020B0604020202020204" pitchFamily="34" charset="0"/>
              <a:cs typeface="Arial" panose="020B0604020202020204" pitchFamily="34" charset="0"/>
            </a:endParaRPr>
          </a:p>
        </p:txBody>
      </p:sp>
      <p:graphicFrame>
        <p:nvGraphicFramePr>
          <p:cNvPr id="9226" name="Object 20"/>
          <p:cNvGraphicFramePr>
            <a:graphicFrameLocks noChangeAspect="1"/>
          </p:cNvGraphicFramePr>
          <p:nvPr/>
        </p:nvGraphicFramePr>
        <p:xfrm>
          <a:off x="2455863" y="1981200"/>
          <a:ext cx="439737" cy="649288"/>
        </p:xfrm>
        <a:graphic>
          <a:graphicData uri="http://schemas.openxmlformats.org/presentationml/2006/ole">
            <mc:AlternateContent xmlns:mc="http://schemas.openxmlformats.org/markup-compatibility/2006">
              <mc:Choice xmlns:v="urn:schemas-microsoft-com:vml" Requires="v">
                <p:oleObj spid="_x0000_s3101" name="" r:id="rId5" imgW="266700" imgH="393065" progId="Equation.3">
                  <p:embed/>
                </p:oleObj>
              </mc:Choice>
              <mc:Fallback>
                <p:oleObj name="" r:id="rId5" imgW="266700" imgH="393065" progId="Equation.3">
                  <p:embed/>
                  <p:pic>
                    <p:nvPicPr>
                      <p:cNvPr id="0" name="Picture 3100"/>
                      <p:cNvPicPr/>
                      <p:nvPr/>
                    </p:nvPicPr>
                    <p:blipFill>
                      <a:blip r:embed="rId6"/>
                      <a:stretch>
                        <a:fillRect/>
                      </a:stretch>
                    </p:blipFill>
                    <p:spPr>
                      <a:xfrm>
                        <a:off x="2455863" y="1981200"/>
                        <a:ext cx="439737" cy="649288"/>
                      </a:xfrm>
                      <a:prstGeom prst="rect">
                        <a:avLst/>
                      </a:prstGeom>
                      <a:noFill/>
                      <a:ln w="38100">
                        <a:noFill/>
                        <a:miter/>
                      </a:ln>
                    </p:spPr>
                  </p:pic>
                </p:oleObj>
              </mc:Fallback>
            </mc:AlternateContent>
          </a:graphicData>
        </a:graphic>
      </p:graphicFrame>
      <p:grpSp>
        <p:nvGrpSpPr>
          <p:cNvPr id="9227" name="Group 21"/>
          <p:cNvGrpSpPr/>
          <p:nvPr/>
        </p:nvGrpSpPr>
        <p:grpSpPr>
          <a:xfrm>
            <a:off x="804863" y="2132013"/>
            <a:ext cx="1376363" cy="460375"/>
            <a:chOff x="2278" y="2639"/>
            <a:chExt cx="867" cy="290"/>
          </a:xfrm>
        </p:grpSpPr>
        <p:sp>
          <p:nvSpPr>
            <p:cNvPr id="9246" name="Rectangle 22"/>
            <p:cNvSpPr/>
            <p:nvPr/>
          </p:nvSpPr>
          <p:spPr>
            <a:xfrm>
              <a:off x="2278" y="2639"/>
              <a:ext cx="195" cy="290"/>
            </a:xfrm>
            <a:prstGeom prst="rect">
              <a:avLst/>
            </a:prstGeom>
            <a:noFill/>
            <a:ln w="6350" cap="flat" cmpd="sng">
              <a:solidFill>
                <a:schemeClr val="tx1"/>
              </a:solidFill>
              <a:prstDash val="solid"/>
              <a:miter/>
              <a:headEnd type="none" w="med" len="med"/>
              <a:tailEnd type="none" w="med" len="med"/>
            </a:ln>
          </p:spPr>
          <p:txBody>
            <a:bodyPr wrap="none"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9247" name="Rectangle 23"/>
            <p:cNvSpPr/>
            <p:nvPr/>
          </p:nvSpPr>
          <p:spPr>
            <a:xfrm>
              <a:off x="2614" y="2639"/>
              <a:ext cx="195" cy="290"/>
            </a:xfrm>
            <a:prstGeom prst="rect">
              <a:avLst/>
            </a:prstGeom>
            <a:noFill/>
            <a:ln w="6350" cap="flat" cmpd="sng">
              <a:solidFill>
                <a:schemeClr val="tx1"/>
              </a:solidFill>
              <a:prstDash val="solid"/>
              <a:miter/>
              <a:headEnd type="none" w="med" len="med"/>
              <a:tailEnd type="none" w="med" len="med"/>
            </a:ln>
          </p:spPr>
          <p:txBody>
            <a:bodyPr wrap="none"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9248" name="Rectangle 24"/>
            <p:cNvSpPr/>
            <p:nvPr/>
          </p:nvSpPr>
          <p:spPr>
            <a:xfrm>
              <a:off x="2950" y="2639"/>
              <a:ext cx="195" cy="290"/>
            </a:xfrm>
            <a:prstGeom prst="rect">
              <a:avLst/>
            </a:prstGeom>
            <a:noFill/>
            <a:ln w="6350" cap="flat" cmpd="sng">
              <a:solidFill>
                <a:schemeClr val="tx1"/>
              </a:solidFill>
              <a:prstDash val="solid"/>
              <a:miter/>
              <a:headEnd type="none" w="med" len="med"/>
              <a:tailEnd type="none" w="med" len="med"/>
            </a:ln>
          </p:spPr>
          <p:txBody>
            <a:bodyPr wrap="none"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grpSp>
      <p:grpSp>
        <p:nvGrpSpPr>
          <p:cNvPr id="9229" name="Group 26"/>
          <p:cNvGrpSpPr/>
          <p:nvPr/>
        </p:nvGrpSpPr>
        <p:grpSpPr>
          <a:xfrm>
            <a:off x="693738" y="2132013"/>
            <a:ext cx="533400" cy="461962"/>
            <a:chOff x="2592" y="3503"/>
            <a:chExt cx="336" cy="291"/>
          </a:xfrm>
        </p:grpSpPr>
        <p:sp>
          <p:nvSpPr>
            <p:cNvPr id="9244" name="Rectangle 27"/>
            <p:cNvSpPr/>
            <p:nvPr/>
          </p:nvSpPr>
          <p:spPr>
            <a:xfrm>
              <a:off x="2592" y="3503"/>
              <a:ext cx="336" cy="290"/>
            </a:xfrm>
            <a:prstGeom prst="rect">
              <a:avLst/>
            </a:prstGeom>
            <a:solidFill>
              <a:schemeClr val="accent1"/>
            </a:solidFill>
            <a:ln w="6350" cap="flat" cmpd="sng">
              <a:solidFill>
                <a:schemeClr val="tx1"/>
              </a:solidFill>
              <a:prstDash val="solid"/>
              <a:miter/>
              <a:headEnd type="none" w="med" len="med"/>
              <a:tailEnd type="none" w="med" len="med"/>
            </a:ln>
          </p:spPr>
          <p:txBody>
            <a:bodyPr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9245" name="Text Box 28"/>
            <p:cNvSpPr txBox="1"/>
            <p:nvPr/>
          </p:nvSpPr>
          <p:spPr>
            <a:xfrm>
              <a:off x="2640" y="3504"/>
              <a:ext cx="192" cy="290"/>
            </a:xfrm>
            <a:prstGeom prst="rect">
              <a:avLst/>
            </a:prstGeom>
            <a:noFill/>
            <a:ln w="9525">
              <a:noFill/>
            </a:ln>
          </p:spPr>
          <p:txBody>
            <a:bodyPr>
              <a:spAutoFit/>
            </a:bodyPr>
            <a:p>
              <a:pPr>
                <a:spcBef>
                  <a:spcPct val="50000"/>
                </a:spcBef>
              </a:pPr>
              <a:r>
                <a:rPr lang="en-US" altLang="en-US" sz="2400" b="1" dirty="0">
                  <a:solidFill>
                    <a:srgbClr val="CC3300"/>
                  </a:solidFill>
                  <a:latin typeface="Arial" panose="020B0604020202020204" pitchFamily="34" charset="0"/>
                  <a:cs typeface="Arial" panose="020B0604020202020204" pitchFamily="34" charset="0"/>
                </a:rPr>
                <a:t>?</a:t>
              </a:r>
              <a:endParaRPr lang="en-US" altLang="en-US" sz="2400" b="1" dirty="0">
                <a:solidFill>
                  <a:srgbClr val="CC3300"/>
                </a:solidFill>
                <a:latin typeface="Arial" panose="020B0604020202020204" pitchFamily="34" charset="0"/>
                <a:cs typeface="Arial" panose="020B0604020202020204" pitchFamily="34" charset="0"/>
              </a:endParaRPr>
            </a:p>
          </p:txBody>
        </p:sp>
      </p:grpSp>
      <p:grpSp>
        <p:nvGrpSpPr>
          <p:cNvPr id="9230" name="Group 29"/>
          <p:cNvGrpSpPr/>
          <p:nvPr/>
        </p:nvGrpSpPr>
        <p:grpSpPr>
          <a:xfrm>
            <a:off x="1227138" y="2132013"/>
            <a:ext cx="533400" cy="461962"/>
            <a:chOff x="2592" y="3503"/>
            <a:chExt cx="336" cy="291"/>
          </a:xfrm>
        </p:grpSpPr>
        <p:sp>
          <p:nvSpPr>
            <p:cNvPr id="9242" name="Rectangle 30"/>
            <p:cNvSpPr/>
            <p:nvPr/>
          </p:nvSpPr>
          <p:spPr>
            <a:xfrm>
              <a:off x="2592" y="3503"/>
              <a:ext cx="336" cy="290"/>
            </a:xfrm>
            <a:prstGeom prst="rect">
              <a:avLst/>
            </a:prstGeom>
            <a:solidFill>
              <a:schemeClr val="accent1"/>
            </a:solidFill>
            <a:ln w="6350" cap="flat" cmpd="sng">
              <a:solidFill>
                <a:schemeClr val="tx1"/>
              </a:solidFill>
              <a:prstDash val="solid"/>
              <a:miter/>
              <a:headEnd type="none" w="med" len="med"/>
              <a:tailEnd type="none" w="med" len="med"/>
            </a:ln>
          </p:spPr>
          <p:txBody>
            <a:bodyPr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9243" name="Text Box 31"/>
            <p:cNvSpPr txBox="1"/>
            <p:nvPr/>
          </p:nvSpPr>
          <p:spPr>
            <a:xfrm>
              <a:off x="2640" y="3504"/>
              <a:ext cx="192" cy="290"/>
            </a:xfrm>
            <a:prstGeom prst="rect">
              <a:avLst/>
            </a:prstGeom>
            <a:noFill/>
            <a:ln w="9525">
              <a:noFill/>
            </a:ln>
          </p:spPr>
          <p:txBody>
            <a:bodyPr>
              <a:spAutoFit/>
            </a:bodyPr>
            <a:p>
              <a:pPr>
                <a:spcBef>
                  <a:spcPct val="50000"/>
                </a:spcBef>
              </a:pPr>
              <a:r>
                <a:rPr lang="en-US" altLang="en-US" sz="2400" b="1" dirty="0">
                  <a:solidFill>
                    <a:srgbClr val="CC3300"/>
                  </a:solidFill>
                  <a:latin typeface="Arial" panose="020B0604020202020204" pitchFamily="34" charset="0"/>
                  <a:cs typeface="Arial" panose="020B0604020202020204" pitchFamily="34" charset="0"/>
                </a:rPr>
                <a:t>?</a:t>
              </a:r>
              <a:endParaRPr lang="en-US" altLang="en-US" sz="2400" b="1" dirty="0">
                <a:solidFill>
                  <a:srgbClr val="CC3300"/>
                </a:solidFill>
                <a:latin typeface="Arial" panose="020B0604020202020204" pitchFamily="34" charset="0"/>
                <a:cs typeface="Arial" panose="020B0604020202020204" pitchFamily="34" charset="0"/>
              </a:endParaRPr>
            </a:p>
          </p:txBody>
        </p:sp>
      </p:grpSp>
      <p:grpSp>
        <p:nvGrpSpPr>
          <p:cNvPr id="9231" name="Group 32"/>
          <p:cNvGrpSpPr/>
          <p:nvPr/>
        </p:nvGrpSpPr>
        <p:grpSpPr>
          <a:xfrm>
            <a:off x="1760538" y="2132013"/>
            <a:ext cx="533400" cy="461962"/>
            <a:chOff x="2592" y="3503"/>
            <a:chExt cx="336" cy="291"/>
          </a:xfrm>
        </p:grpSpPr>
        <p:sp>
          <p:nvSpPr>
            <p:cNvPr id="9240" name="Rectangle 33"/>
            <p:cNvSpPr/>
            <p:nvPr/>
          </p:nvSpPr>
          <p:spPr>
            <a:xfrm>
              <a:off x="2592" y="3503"/>
              <a:ext cx="336" cy="290"/>
            </a:xfrm>
            <a:prstGeom prst="rect">
              <a:avLst/>
            </a:prstGeom>
            <a:solidFill>
              <a:schemeClr val="accent1"/>
            </a:solidFill>
            <a:ln w="6350" cap="flat" cmpd="sng">
              <a:solidFill>
                <a:schemeClr val="tx1"/>
              </a:solidFill>
              <a:prstDash val="solid"/>
              <a:miter/>
              <a:headEnd type="none" w="med" len="med"/>
              <a:tailEnd type="none" w="med" len="med"/>
            </a:ln>
          </p:spPr>
          <p:txBody>
            <a:bodyPr anchor="ctr">
              <a:spAutoFit/>
            </a:bodyPr>
            <a:p>
              <a:pPr algn="ctr" eaLnBrk="1" hangingPunct="1"/>
              <a:endParaRPr lang="vi-VN" altLang="en-US" sz="2400" dirty="0">
                <a:latin typeface="Arial" panose="020B0604020202020204" pitchFamily="34" charset="0"/>
                <a:cs typeface="Arial" panose="020B0604020202020204" pitchFamily="34" charset="0"/>
              </a:endParaRPr>
            </a:p>
          </p:txBody>
        </p:sp>
        <p:sp>
          <p:nvSpPr>
            <p:cNvPr id="9241" name="Text Box 34"/>
            <p:cNvSpPr txBox="1"/>
            <p:nvPr/>
          </p:nvSpPr>
          <p:spPr>
            <a:xfrm>
              <a:off x="2640" y="3504"/>
              <a:ext cx="192" cy="290"/>
            </a:xfrm>
            <a:prstGeom prst="rect">
              <a:avLst/>
            </a:prstGeom>
            <a:noFill/>
            <a:ln w="9525">
              <a:noFill/>
            </a:ln>
          </p:spPr>
          <p:txBody>
            <a:bodyPr>
              <a:spAutoFit/>
            </a:bodyPr>
            <a:p>
              <a:pPr>
                <a:spcBef>
                  <a:spcPct val="50000"/>
                </a:spcBef>
              </a:pPr>
              <a:r>
                <a:rPr lang="en-US" altLang="en-US" sz="2400" b="1" dirty="0">
                  <a:solidFill>
                    <a:srgbClr val="CC3300"/>
                  </a:solidFill>
                  <a:latin typeface="Arial" panose="020B0604020202020204" pitchFamily="34" charset="0"/>
                  <a:cs typeface="Arial" panose="020B0604020202020204" pitchFamily="34" charset="0"/>
                </a:rPr>
                <a:t>?</a:t>
              </a:r>
              <a:endParaRPr lang="en-US" altLang="en-US" sz="2400" b="1" dirty="0">
                <a:solidFill>
                  <a:srgbClr val="CC3300"/>
                </a:solidFill>
                <a:latin typeface="Arial" panose="020B0604020202020204" pitchFamily="34" charset="0"/>
                <a:cs typeface="Arial" panose="020B0604020202020204" pitchFamily="34" charset="0"/>
              </a:endParaRPr>
            </a:p>
          </p:txBody>
        </p:sp>
      </p:grpSp>
      <p:sp>
        <p:nvSpPr>
          <p:cNvPr id="191523" name="Rectangle 35"/>
          <p:cNvSpPr/>
          <p:nvPr/>
        </p:nvSpPr>
        <p:spPr>
          <a:xfrm>
            <a:off x="4628515" y="708025"/>
            <a:ext cx="1676400" cy="460375"/>
          </a:xfrm>
          <a:prstGeom prst="rect">
            <a:avLst/>
          </a:prstGeom>
          <a:noFill/>
          <a:ln w="9525">
            <a:noFill/>
          </a:ln>
        </p:spPr>
        <p:txBody>
          <a:bodyPr>
            <a:spAutoFit/>
          </a:bodyPr>
          <a:p>
            <a:pPr algn="ctr"/>
            <a:r>
              <a:rPr lang="en-US" altLang="en-US" sz="2400" b="1" dirty="0">
                <a:solidFill>
                  <a:srgbClr val="0070C0"/>
                </a:solidFill>
                <a:latin typeface="Arial" panose="020B0604020202020204" pitchFamily="34" charset="0"/>
                <a:cs typeface="Arial" panose="020B0604020202020204" pitchFamily="34" charset="0"/>
              </a:rPr>
              <a:t>Giải</a:t>
            </a:r>
            <a:endParaRPr lang="en-US" altLang="en-US" sz="2400" b="1" dirty="0">
              <a:solidFill>
                <a:srgbClr val="0070C0"/>
              </a:solidFill>
              <a:latin typeface="Arial" panose="020B0604020202020204" pitchFamily="34" charset="0"/>
              <a:cs typeface="Arial" panose="020B0604020202020204" pitchFamily="34" charset="0"/>
            </a:endParaRPr>
          </a:p>
        </p:txBody>
      </p:sp>
      <p:sp>
        <p:nvSpPr>
          <p:cNvPr id="191524" name="Rectangle 36"/>
          <p:cNvSpPr/>
          <p:nvPr/>
        </p:nvSpPr>
        <p:spPr>
          <a:xfrm>
            <a:off x="3276600" y="1089025"/>
            <a:ext cx="4343400" cy="460375"/>
          </a:xfrm>
          <a:prstGeom prst="rect">
            <a:avLst/>
          </a:prstGeom>
          <a:noFill/>
          <a:ln w="9525">
            <a:noFill/>
          </a:ln>
        </p:spPr>
        <p:txBody>
          <a:bodyPr>
            <a:spAutoFit/>
          </a:bodyPr>
          <a:p>
            <a:pPr algn="ctr"/>
            <a:r>
              <a:rPr lang="en-US" altLang="en-US" sz="2400" dirty="0">
                <a:latin typeface="Arial" panose="020B0604020202020204" pitchFamily="34" charset="0"/>
                <a:cs typeface="Arial" panose="020B0604020202020204" pitchFamily="34" charset="0"/>
              </a:rPr>
              <a:t>Diện tích của tấm bìa là:</a:t>
            </a:r>
            <a:endParaRPr lang="en-US" altLang="en-US" sz="2400" dirty="0">
              <a:latin typeface="Arial" panose="020B0604020202020204" pitchFamily="34" charset="0"/>
              <a:cs typeface="Arial" panose="020B0604020202020204" pitchFamily="34" charset="0"/>
            </a:endParaRPr>
          </a:p>
        </p:txBody>
      </p:sp>
      <p:sp>
        <p:nvSpPr>
          <p:cNvPr id="191526" name="Rectangle 38"/>
          <p:cNvSpPr/>
          <p:nvPr/>
        </p:nvSpPr>
        <p:spPr>
          <a:xfrm>
            <a:off x="3200400" y="2440623"/>
            <a:ext cx="5791200" cy="460375"/>
          </a:xfrm>
          <a:prstGeom prst="rect">
            <a:avLst/>
          </a:prstGeom>
          <a:noFill/>
          <a:ln w="9525">
            <a:noFill/>
          </a:ln>
        </p:spPr>
        <p:txBody>
          <a:bodyPr>
            <a:spAutoFit/>
          </a:bodyPr>
          <a:p>
            <a:pPr algn="ctr"/>
            <a:r>
              <a:rPr lang="en-US" altLang="en-US" sz="2400" dirty="0">
                <a:latin typeface="Arial" panose="020B0604020202020204" pitchFamily="34" charset="0"/>
                <a:cs typeface="Arial" panose="020B0604020202020204" pitchFamily="34" charset="0"/>
              </a:rPr>
              <a:t>Diện tích của mỗi phần tấm bìa là:</a:t>
            </a:r>
            <a:endParaRPr lang="en-US" altLang="en-US" sz="2400" dirty="0">
              <a:latin typeface="Arial" panose="020B0604020202020204" pitchFamily="34" charset="0"/>
              <a:cs typeface="Arial" panose="020B0604020202020204" pitchFamily="34" charset="0"/>
            </a:endParaRPr>
          </a:p>
        </p:txBody>
      </p:sp>
      <p:graphicFrame>
        <p:nvGraphicFramePr>
          <p:cNvPr id="191527" name="Object 39"/>
          <p:cNvGraphicFramePr>
            <a:graphicFrameLocks noChangeAspect="1"/>
          </p:cNvGraphicFramePr>
          <p:nvPr/>
        </p:nvGraphicFramePr>
        <p:xfrm>
          <a:off x="4726305" y="2691765"/>
          <a:ext cx="2222500" cy="1144905"/>
        </p:xfrm>
        <a:graphic>
          <a:graphicData uri="http://schemas.openxmlformats.org/presentationml/2006/ole">
            <mc:AlternateContent xmlns:mc="http://schemas.openxmlformats.org/markup-compatibility/2006">
              <mc:Choice xmlns:v="urn:schemas-microsoft-com:vml" Requires="v">
                <p:oleObj spid="_x0000_s3098" name="" r:id="rId7" imgW="748665" imgH="393700" progId="Equation.3">
                  <p:embed/>
                </p:oleObj>
              </mc:Choice>
              <mc:Fallback>
                <p:oleObj name="" r:id="rId7" imgW="748665" imgH="393700" progId="Equation.3">
                  <p:embed/>
                  <p:pic>
                    <p:nvPicPr>
                      <p:cNvPr id="0" name="Picture 3097"/>
                      <p:cNvPicPr/>
                      <p:nvPr/>
                    </p:nvPicPr>
                    <p:blipFill>
                      <a:blip r:embed="rId8"/>
                      <a:stretch>
                        <a:fillRect/>
                      </a:stretch>
                    </p:blipFill>
                    <p:spPr>
                      <a:xfrm>
                        <a:off x="4726305" y="2691765"/>
                        <a:ext cx="2222500" cy="1144905"/>
                      </a:xfrm>
                      <a:prstGeom prst="rect">
                        <a:avLst/>
                      </a:prstGeom>
                      <a:noFill/>
                      <a:ln w="38100">
                        <a:noFill/>
                        <a:miter/>
                      </a:ln>
                    </p:spPr>
                  </p:pic>
                </p:oleObj>
              </mc:Fallback>
            </mc:AlternateContent>
          </a:graphicData>
        </a:graphic>
      </p:graphicFrame>
      <p:sp>
        <p:nvSpPr>
          <p:cNvPr id="191528" name="Rectangle 40"/>
          <p:cNvSpPr/>
          <p:nvPr/>
        </p:nvSpPr>
        <p:spPr>
          <a:xfrm>
            <a:off x="4955223" y="3872865"/>
            <a:ext cx="1676400" cy="460375"/>
          </a:xfrm>
          <a:prstGeom prst="rect">
            <a:avLst/>
          </a:prstGeom>
          <a:noFill/>
          <a:ln w="9525">
            <a:noFill/>
          </a:ln>
        </p:spPr>
        <p:txBody>
          <a:bodyPr>
            <a:spAutoFit/>
          </a:bodyPr>
          <a:p>
            <a:pPr algn="ctr"/>
            <a:r>
              <a:rPr lang="en-US" altLang="en-US" sz="2400" dirty="0">
                <a:latin typeface="Arial" panose="020B0604020202020204" pitchFamily="34" charset="0"/>
                <a:cs typeface="Arial" panose="020B0604020202020204" pitchFamily="34" charset="0"/>
              </a:rPr>
              <a:t>Đáp số:     </a:t>
            </a:r>
            <a:endParaRPr lang="en-US" altLang="en-US" sz="2400" dirty="0">
              <a:latin typeface="Arial" panose="020B0604020202020204" pitchFamily="34" charset="0"/>
              <a:cs typeface="Arial" panose="020B0604020202020204" pitchFamily="34" charset="0"/>
            </a:endParaRPr>
          </a:p>
        </p:txBody>
      </p:sp>
      <p:graphicFrame>
        <p:nvGraphicFramePr>
          <p:cNvPr id="191529" name="Object 41"/>
          <p:cNvGraphicFramePr>
            <a:graphicFrameLocks noChangeAspect="1"/>
          </p:cNvGraphicFramePr>
          <p:nvPr/>
        </p:nvGraphicFramePr>
        <p:xfrm>
          <a:off x="6401435" y="3548380"/>
          <a:ext cx="892810" cy="1108710"/>
        </p:xfrm>
        <a:graphic>
          <a:graphicData uri="http://schemas.openxmlformats.org/presentationml/2006/ole">
            <mc:AlternateContent xmlns:mc="http://schemas.openxmlformats.org/markup-compatibility/2006">
              <mc:Choice xmlns:v="urn:schemas-microsoft-com:vml" Requires="v">
                <p:oleObj spid="_x0000_s3100" name="" r:id="rId9" imgW="317500" imgH="393065" progId="Equation.DSMT4">
                  <p:embed/>
                </p:oleObj>
              </mc:Choice>
              <mc:Fallback>
                <p:oleObj name="" r:id="rId9" imgW="317500" imgH="393065" progId="Equation.DSMT4">
                  <p:embed/>
                  <p:pic>
                    <p:nvPicPr>
                      <p:cNvPr id="0" name="Picture 3099"/>
                      <p:cNvPicPr/>
                      <p:nvPr/>
                    </p:nvPicPr>
                    <p:blipFill>
                      <a:blip r:embed="rId10"/>
                      <a:stretch>
                        <a:fillRect/>
                      </a:stretch>
                    </p:blipFill>
                    <p:spPr>
                      <a:xfrm>
                        <a:off x="6401435" y="3548380"/>
                        <a:ext cx="892810" cy="1108710"/>
                      </a:xfrm>
                      <a:prstGeom prst="rect">
                        <a:avLst/>
                      </a:prstGeom>
                      <a:noFill/>
                      <a:ln w="38100">
                        <a:noFill/>
                        <a:miter/>
                      </a:ln>
                    </p:spPr>
                  </p:pic>
                </p:oleObj>
              </mc:Fallback>
            </mc:AlternateContent>
          </a:graphicData>
        </a:graphic>
      </p:graphicFrame>
      <p:sp>
        <p:nvSpPr>
          <p:cNvPr id="191530" name="Line 42"/>
          <p:cNvSpPr/>
          <p:nvPr/>
        </p:nvSpPr>
        <p:spPr>
          <a:xfrm flipH="1">
            <a:off x="3276600" y="1390015"/>
            <a:ext cx="0" cy="2743200"/>
          </a:xfrm>
          <a:prstGeom prst="line">
            <a:avLst/>
          </a:prstGeom>
          <a:ln w="9525" cap="flat" cmpd="sng">
            <a:solidFill>
              <a:schemeClr val="tx1"/>
            </a:solidFill>
            <a:prstDash val="solid"/>
            <a:headEnd type="none" w="med" len="med"/>
            <a:tailEnd type="none" w="med" len="med"/>
          </a:ln>
        </p:spPr>
      </p:sp>
      <p:sp>
        <p:nvSpPr>
          <p:cNvPr id="41" name="Rectangle 18"/>
          <p:cNvSpPr>
            <a:spLocks noChangeArrowheads="1"/>
          </p:cNvSpPr>
          <p:nvPr/>
        </p:nvSpPr>
        <p:spPr bwMode="auto">
          <a:xfrm>
            <a:off x="990600" y="468313"/>
            <a:ext cx="1066800"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en-US" b="1" i="0" u="none" strike="noStrike" kern="1200" cap="none" spc="0" normalizeH="0" baseline="0" noProof="0" smtClean="0">
                <a:ln>
                  <a:noFill/>
                </a:ln>
                <a:solidFill>
                  <a:schemeClr val="bg2"/>
                </a:solidFill>
                <a:effectLst/>
                <a:uLnTx/>
                <a:uFillTx/>
                <a:latin typeface="Arial" panose="020B0604020202020204" pitchFamily="34" charset="0"/>
                <a:ea typeface="+mn-ea"/>
                <a:cs typeface="Arial" panose="020B0604020202020204" pitchFamily="34" charset="0"/>
              </a:rPr>
              <a:t>Bài 3:</a:t>
            </a:r>
            <a:endParaRPr kumimoji="0" lang="en-US" altLang="en-US" b="1" i="0" u="none" strike="noStrike" kern="1200" cap="none" spc="0" normalizeH="0" baseline="0" noProof="0" smtClean="0">
              <a:ln>
                <a:noFill/>
              </a:ln>
              <a:solidFill>
                <a:schemeClr val="bg2"/>
              </a:solidFill>
              <a:effectLst/>
              <a:uLnTx/>
              <a:uFillTx/>
              <a:latin typeface="Arial" panose="020B0604020202020204" pitchFamily="34" charset="0"/>
              <a:ea typeface="+mn-ea"/>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191523"/>
                                        </p:tgtEl>
                                        <p:attrNameLst>
                                          <p:attrName>style.visibility</p:attrName>
                                        </p:attrNameLst>
                                      </p:cBhvr>
                                      <p:to>
                                        <p:strVal val="visible"/>
                                      </p:to>
                                    </p:set>
                                    <p:animEffect transition="in" filter="blinds(horizontal)">
                                      <p:cBhvr>
                                        <p:cTn id="7" dur="500"/>
                                        <p:tgtEl>
                                          <p:spTgt spid="191523"/>
                                        </p:tgtEl>
                                      </p:cBhvr>
                                    </p:animEffect>
                                  </p:childTnLst>
                                </p:cTn>
                              </p:par>
                              <p:par>
                                <p:cTn id="8" presetID="3" presetClass="entr" presetSubtype="10" fill="hold" nodeType="withEffect">
                                  <p:stCondLst>
                                    <p:cond delay="0"/>
                                  </p:stCondLst>
                                  <p:childTnLst>
                                    <p:set>
                                      <p:cBhvr>
                                        <p:cTn id="9" dur="1" fill="hold">
                                          <p:stCondLst>
                                            <p:cond delay="0"/>
                                          </p:stCondLst>
                                        </p:cTn>
                                        <p:tgtEl>
                                          <p:spTgt spid="191530"/>
                                        </p:tgtEl>
                                        <p:attrNameLst>
                                          <p:attrName>style.visibility</p:attrName>
                                        </p:attrNameLst>
                                      </p:cBhvr>
                                      <p:to>
                                        <p:strVal val="visible"/>
                                      </p:to>
                                    </p:set>
                                    <p:animEffect transition="in" filter="blinds(horizontal)">
                                      <p:cBhvr>
                                        <p:cTn id="10" dur="500"/>
                                        <p:tgtEl>
                                          <p:spTgt spid="191530"/>
                                        </p:tgtEl>
                                      </p:cBhvr>
                                    </p:animEffect>
                                  </p:childTnLst>
                                </p:cTn>
                              </p:par>
                              <p:par>
                                <p:cTn id="11" presetID="4" presetClass="entr" presetSubtype="16" fill="hold" grpId="0" nodeType="withEffect">
                                  <p:stCondLst>
                                    <p:cond delay="0"/>
                                  </p:stCondLst>
                                  <p:childTnLst>
                                    <p:set>
                                      <p:cBhvr>
                                        <p:cTn id="12" dur="1" fill="hold">
                                          <p:stCondLst>
                                            <p:cond delay="0"/>
                                          </p:stCondLst>
                                        </p:cTn>
                                        <p:tgtEl>
                                          <p:spTgt spid="191524"/>
                                        </p:tgtEl>
                                        <p:attrNameLst>
                                          <p:attrName>style.visibility</p:attrName>
                                        </p:attrNameLst>
                                      </p:cBhvr>
                                      <p:to>
                                        <p:strVal val="visible"/>
                                      </p:to>
                                    </p:set>
                                    <p:animEffect transition="in" filter="box(in)">
                                      <p:cBhvr>
                                        <p:cTn id="13" dur="500"/>
                                        <p:tgtEl>
                                          <p:spTgt spid="191524"/>
                                        </p:tgtEl>
                                      </p:cBhvr>
                                    </p:animEffect>
                                  </p:childTnLst>
                                </p:cTn>
                              </p:par>
                              <p:par>
                                <p:cTn id="14" presetID="4" presetClass="entr" presetSubtype="16" fill="hold" nodeType="withEffect">
                                  <p:stCondLst>
                                    <p:cond delay="0"/>
                                  </p:stCondLst>
                                  <p:childTnLst>
                                    <p:set>
                                      <p:cBhvr>
                                        <p:cTn id="15" dur="1" fill="hold">
                                          <p:stCondLst>
                                            <p:cond delay="0"/>
                                          </p:stCondLst>
                                        </p:cTn>
                                        <p:tgtEl>
                                          <p:spTgt spid="191525"/>
                                        </p:tgtEl>
                                        <p:attrNameLst>
                                          <p:attrName>style.visibility</p:attrName>
                                        </p:attrNameLst>
                                      </p:cBhvr>
                                      <p:to>
                                        <p:strVal val="visible"/>
                                      </p:to>
                                    </p:set>
                                    <p:animEffect transition="in" filter="box(in)">
                                      <p:cBhvr>
                                        <p:cTn id="16" dur="500"/>
                                        <p:tgtEl>
                                          <p:spTgt spid="191525"/>
                                        </p:tgtEl>
                                      </p:cBhvr>
                                    </p:animEffect>
                                  </p:childTnLst>
                                </p:cTn>
                              </p:par>
                              <p:par>
                                <p:cTn id="17" presetID="4" presetClass="entr" presetSubtype="16" fill="hold" grpId="0" nodeType="withEffect">
                                  <p:stCondLst>
                                    <p:cond delay="0"/>
                                  </p:stCondLst>
                                  <p:childTnLst>
                                    <p:set>
                                      <p:cBhvr>
                                        <p:cTn id="18" dur="1" fill="hold">
                                          <p:stCondLst>
                                            <p:cond delay="0"/>
                                          </p:stCondLst>
                                        </p:cTn>
                                        <p:tgtEl>
                                          <p:spTgt spid="191526"/>
                                        </p:tgtEl>
                                        <p:attrNameLst>
                                          <p:attrName>style.visibility</p:attrName>
                                        </p:attrNameLst>
                                      </p:cBhvr>
                                      <p:to>
                                        <p:strVal val="visible"/>
                                      </p:to>
                                    </p:set>
                                    <p:animEffect transition="in" filter="box(in)">
                                      <p:cBhvr>
                                        <p:cTn id="19" dur="500"/>
                                        <p:tgtEl>
                                          <p:spTgt spid="191526"/>
                                        </p:tgtEl>
                                      </p:cBhvr>
                                    </p:animEffect>
                                  </p:childTnLst>
                                </p:cTn>
                              </p:par>
                              <p:par>
                                <p:cTn id="20" presetID="4" presetClass="entr" presetSubtype="16" fill="hold" nodeType="withEffect">
                                  <p:stCondLst>
                                    <p:cond delay="0"/>
                                  </p:stCondLst>
                                  <p:childTnLst>
                                    <p:set>
                                      <p:cBhvr>
                                        <p:cTn id="21" dur="1" fill="hold">
                                          <p:stCondLst>
                                            <p:cond delay="0"/>
                                          </p:stCondLst>
                                        </p:cTn>
                                        <p:tgtEl>
                                          <p:spTgt spid="191527"/>
                                        </p:tgtEl>
                                        <p:attrNameLst>
                                          <p:attrName>style.visibility</p:attrName>
                                        </p:attrNameLst>
                                      </p:cBhvr>
                                      <p:to>
                                        <p:strVal val="visible"/>
                                      </p:to>
                                    </p:set>
                                    <p:animEffect transition="in" filter="box(in)">
                                      <p:cBhvr>
                                        <p:cTn id="22" dur="500"/>
                                        <p:tgtEl>
                                          <p:spTgt spid="191527"/>
                                        </p:tgtEl>
                                      </p:cBhvr>
                                    </p:animEffect>
                                  </p:childTnLst>
                                </p:cTn>
                              </p:par>
                              <p:par>
                                <p:cTn id="23" presetID="4" presetClass="entr" presetSubtype="16" fill="hold" grpId="0" nodeType="withEffect">
                                  <p:stCondLst>
                                    <p:cond delay="0"/>
                                  </p:stCondLst>
                                  <p:childTnLst>
                                    <p:set>
                                      <p:cBhvr>
                                        <p:cTn id="24" dur="1" fill="hold">
                                          <p:stCondLst>
                                            <p:cond delay="0"/>
                                          </p:stCondLst>
                                        </p:cTn>
                                        <p:tgtEl>
                                          <p:spTgt spid="191528"/>
                                        </p:tgtEl>
                                        <p:attrNameLst>
                                          <p:attrName>style.visibility</p:attrName>
                                        </p:attrNameLst>
                                      </p:cBhvr>
                                      <p:to>
                                        <p:strVal val="visible"/>
                                      </p:to>
                                    </p:set>
                                    <p:animEffect transition="in" filter="box(in)">
                                      <p:cBhvr>
                                        <p:cTn id="25" dur="500"/>
                                        <p:tgtEl>
                                          <p:spTgt spid="191528"/>
                                        </p:tgtEl>
                                      </p:cBhvr>
                                    </p:animEffect>
                                  </p:childTnLst>
                                </p:cTn>
                              </p:par>
                              <p:par>
                                <p:cTn id="26" presetID="4" presetClass="entr" presetSubtype="16" fill="hold" nodeType="withEffect">
                                  <p:stCondLst>
                                    <p:cond delay="0"/>
                                  </p:stCondLst>
                                  <p:childTnLst>
                                    <p:set>
                                      <p:cBhvr>
                                        <p:cTn id="27" dur="1" fill="hold">
                                          <p:stCondLst>
                                            <p:cond delay="0"/>
                                          </p:stCondLst>
                                        </p:cTn>
                                        <p:tgtEl>
                                          <p:spTgt spid="191529"/>
                                        </p:tgtEl>
                                        <p:attrNameLst>
                                          <p:attrName>style.visibility</p:attrName>
                                        </p:attrNameLst>
                                      </p:cBhvr>
                                      <p:to>
                                        <p:strVal val="visible"/>
                                      </p:to>
                                    </p:set>
                                    <p:animEffect transition="in" filter="box(in)">
                                      <p:cBhvr>
                                        <p:cTn id="28" dur="500"/>
                                        <p:tgtEl>
                                          <p:spTgt spid="1915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523" grpId="0"/>
      <p:bldP spid="191524" grpId="0"/>
      <p:bldP spid="191526" grpId="0"/>
      <p:bldP spid="19152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209" name="Shape 209"/>
        <p:cNvGrpSpPr/>
        <p:nvPr/>
      </p:nvGrpSpPr>
      <p:grpSpPr>
        <a:xfrm>
          <a:off x="0" y="0"/>
          <a:ext cx="0" cy="0"/>
          <a:chOff x="0" y="0"/>
          <a:chExt cx="0" cy="0"/>
        </a:xfrm>
      </p:grpSpPr>
      <p:sp>
        <p:nvSpPr>
          <p:cNvPr id="210" name="Google Shape;210;p34"/>
          <p:cNvSpPr txBox="1"/>
          <p:nvPr>
            <p:ph type="title"/>
          </p:nvPr>
        </p:nvSpPr>
        <p:spPr>
          <a:xfrm>
            <a:off x="719775" y="762000"/>
            <a:ext cx="4195200" cy="66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INTRODUCTION</a:t>
            </a:r>
            <a:endParaRPr lang="en-GB"/>
          </a:p>
        </p:txBody>
      </p:sp>
      <p:cxnSp>
        <p:nvCxnSpPr>
          <p:cNvPr id="211" name="Google Shape;211;p34"/>
          <p:cNvCxnSpPr/>
          <p:nvPr/>
        </p:nvCxnSpPr>
        <p:spPr>
          <a:xfrm rot="10800000" flipH="1">
            <a:off x="767258" y="1438125"/>
            <a:ext cx="783900" cy="300"/>
          </a:xfrm>
          <a:prstGeom prst="straightConnector1">
            <a:avLst/>
          </a:prstGeom>
          <a:noFill/>
          <a:ln w="76200" cap="flat" cmpd="sng">
            <a:solidFill>
              <a:schemeClr val="dk1"/>
            </a:solidFill>
            <a:prstDash val="solid"/>
            <a:round/>
            <a:headEnd type="none" w="med" len="med"/>
            <a:tailEnd type="none" w="med" len="med"/>
          </a:ln>
        </p:spPr>
      </p:cxnSp>
      <p:sp>
        <p:nvSpPr>
          <p:cNvPr id="212" name="Google Shape;212;p34"/>
          <p:cNvSpPr/>
          <p:nvPr/>
        </p:nvSpPr>
        <p:spPr>
          <a:xfrm rot="-996329">
            <a:off x="5131228" y="2352224"/>
            <a:ext cx="1843219" cy="1782917"/>
          </a:xfrm>
          <a:custGeom>
            <a:avLst/>
            <a:gdLst/>
            <a:ahLst/>
            <a:cxnLst/>
            <a:rect l="l" t="t" r="r" b="b"/>
            <a:pathLst>
              <a:path w="33680" h="32579" extrusionOk="0">
                <a:moveTo>
                  <a:pt x="32311" y="1278"/>
                </a:moveTo>
                <a:lnTo>
                  <a:pt x="31482" y="4143"/>
                </a:lnTo>
                <a:lnTo>
                  <a:pt x="29428" y="4074"/>
                </a:lnTo>
                <a:lnTo>
                  <a:pt x="29428" y="2037"/>
                </a:lnTo>
                <a:lnTo>
                  <a:pt x="32311" y="1278"/>
                </a:lnTo>
                <a:close/>
                <a:moveTo>
                  <a:pt x="28376" y="2296"/>
                </a:moveTo>
                <a:lnTo>
                  <a:pt x="28393" y="4592"/>
                </a:lnTo>
                <a:cubicBezTo>
                  <a:pt x="28376" y="4609"/>
                  <a:pt x="28376" y="4643"/>
                  <a:pt x="28393" y="4678"/>
                </a:cubicBezTo>
                <a:cubicBezTo>
                  <a:pt x="28427" y="4919"/>
                  <a:pt x="28634" y="5109"/>
                  <a:pt x="28893" y="5109"/>
                </a:cubicBezTo>
                <a:lnTo>
                  <a:pt x="31172" y="5196"/>
                </a:lnTo>
                <a:lnTo>
                  <a:pt x="30015" y="9165"/>
                </a:lnTo>
                <a:lnTo>
                  <a:pt x="24751" y="8613"/>
                </a:lnTo>
                <a:lnTo>
                  <a:pt x="24354" y="3332"/>
                </a:lnTo>
                <a:lnTo>
                  <a:pt x="28376" y="2296"/>
                </a:lnTo>
                <a:close/>
                <a:moveTo>
                  <a:pt x="23336" y="4108"/>
                </a:moveTo>
                <a:lnTo>
                  <a:pt x="23715" y="8889"/>
                </a:lnTo>
                <a:lnTo>
                  <a:pt x="10339" y="21868"/>
                </a:lnTo>
                <a:lnTo>
                  <a:pt x="7768" y="19228"/>
                </a:lnTo>
                <a:lnTo>
                  <a:pt x="23336" y="4108"/>
                </a:lnTo>
                <a:close/>
                <a:moveTo>
                  <a:pt x="24458" y="9649"/>
                </a:moveTo>
                <a:lnTo>
                  <a:pt x="29221" y="10166"/>
                </a:lnTo>
                <a:lnTo>
                  <a:pt x="13653" y="25286"/>
                </a:lnTo>
                <a:lnTo>
                  <a:pt x="11081" y="22645"/>
                </a:lnTo>
                <a:lnTo>
                  <a:pt x="24458" y="9649"/>
                </a:lnTo>
                <a:close/>
                <a:moveTo>
                  <a:pt x="7008" y="19970"/>
                </a:moveTo>
                <a:lnTo>
                  <a:pt x="12894" y="26028"/>
                </a:lnTo>
                <a:lnTo>
                  <a:pt x="10736" y="28116"/>
                </a:lnTo>
                <a:lnTo>
                  <a:pt x="4868" y="22058"/>
                </a:lnTo>
                <a:lnTo>
                  <a:pt x="7008" y="19970"/>
                </a:lnTo>
                <a:close/>
                <a:moveTo>
                  <a:pt x="4091" y="22800"/>
                </a:moveTo>
                <a:lnTo>
                  <a:pt x="9338" y="28186"/>
                </a:lnTo>
                <a:lnTo>
                  <a:pt x="9977" y="28841"/>
                </a:lnTo>
                <a:lnTo>
                  <a:pt x="8475" y="30326"/>
                </a:lnTo>
                <a:cubicBezTo>
                  <a:pt x="7654" y="31113"/>
                  <a:pt x="6591" y="31506"/>
                  <a:pt x="5530" y="31506"/>
                </a:cubicBezTo>
                <a:cubicBezTo>
                  <a:pt x="4429" y="31506"/>
                  <a:pt x="3330" y="31083"/>
                  <a:pt x="2503" y="30239"/>
                </a:cubicBezTo>
                <a:cubicBezTo>
                  <a:pt x="864" y="28565"/>
                  <a:pt x="915" y="25890"/>
                  <a:pt x="2572" y="24268"/>
                </a:cubicBezTo>
                <a:lnTo>
                  <a:pt x="4091" y="22800"/>
                </a:lnTo>
                <a:close/>
                <a:moveTo>
                  <a:pt x="33070" y="0"/>
                </a:moveTo>
                <a:cubicBezTo>
                  <a:pt x="33025" y="0"/>
                  <a:pt x="32979" y="6"/>
                  <a:pt x="32932" y="18"/>
                </a:cubicBezTo>
                <a:lnTo>
                  <a:pt x="23646" y="2417"/>
                </a:lnTo>
                <a:cubicBezTo>
                  <a:pt x="23646" y="2417"/>
                  <a:pt x="23612" y="2434"/>
                  <a:pt x="23612" y="2434"/>
                </a:cubicBezTo>
                <a:cubicBezTo>
                  <a:pt x="23595" y="2451"/>
                  <a:pt x="23560" y="2451"/>
                  <a:pt x="23543" y="2469"/>
                </a:cubicBezTo>
                <a:cubicBezTo>
                  <a:pt x="23508" y="2486"/>
                  <a:pt x="23474" y="2503"/>
                  <a:pt x="23439" y="2538"/>
                </a:cubicBezTo>
                <a:lnTo>
                  <a:pt x="23405" y="2555"/>
                </a:lnTo>
                <a:lnTo>
                  <a:pt x="6646" y="18848"/>
                </a:lnTo>
                <a:lnTo>
                  <a:pt x="3729" y="21661"/>
                </a:lnTo>
                <a:lnTo>
                  <a:pt x="1847" y="23508"/>
                </a:lnTo>
                <a:cubicBezTo>
                  <a:pt x="570" y="24734"/>
                  <a:pt x="1" y="26511"/>
                  <a:pt x="329" y="28255"/>
                </a:cubicBezTo>
                <a:lnTo>
                  <a:pt x="329" y="28237"/>
                </a:lnTo>
                <a:cubicBezTo>
                  <a:pt x="823" y="30945"/>
                  <a:pt x="3154" y="32578"/>
                  <a:pt x="5558" y="32578"/>
                </a:cubicBezTo>
                <a:cubicBezTo>
                  <a:pt x="6847" y="32578"/>
                  <a:pt x="8157" y="32109"/>
                  <a:pt x="9217" y="31085"/>
                </a:cubicBezTo>
                <a:lnTo>
                  <a:pt x="11099" y="29256"/>
                </a:lnTo>
                <a:lnTo>
                  <a:pt x="13998" y="26425"/>
                </a:lnTo>
                <a:lnTo>
                  <a:pt x="30775" y="10132"/>
                </a:lnTo>
                <a:cubicBezTo>
                  <a:pt x="30775" y="10132"/>
                  <a:pt x="30792" y="10097"/>
                  <a:pt x="30792" y="10097"/>
                </a:cubicBezTo>
                <a:cubicBezTo>
                  <a:pt x="30826" y="10080"/>
                  <a:pt x="30844" y="10046"/>
                  <a:pt x="30861" y="10011"/>
                </a:cubicBezTo>
                <a:cubicBezTo>
                  <a:pt x="30878" y="9977"/>
                  <a:pt x="30895" y="9959"/>
                  <a:pt x="30895" y="9925"/>
                </a:cubicBezTo>
                <a:cubicBezTo>
                  <a:pt x="30913" y="9925"/>
                  <a:pt x="30913" y="9907"/>
                  <a:pt x="30913" y="9907"/>
                </a:cubicBezTo>
                <a:lnTo>
                  <a:pt x="33588" y="691"/>
                </a:lnTo>
                <a:cubicBezTo>
                  <a:pt x="33680" y="339"/>
                  <a:pt x="33419" y="0"/>
                  <a:pt x="33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34"/>
          <p:cNvSpPr txBox="1"/>
          <p:nvPr>
            <p:ph type="body" idx="1"/>
          </p:nvPr>
        </p:nvSpPr>
        <p:spPr>
          <a:xfrm>
            <a:off x="719775" y="2035945"/>
            <a:ext cx="4195200" cy="153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Mercury is the closest planet to the Sun and the smallest one in the Solar System. The planet’s name has nothing to do with the liquid metal, since Mercury was named after the Roman messenger god</a:t>
            </a:r>
            <a:endParaRPr lang="en-GB"/>
          </a:p>
          <a:p>
            <a:pPr marL="0" lvl="0" indent="0" algn="l" rtl="0">
              <a:spcBef>
                <a:spcPts val="1600"/>
              </a:spcBef>
              <a:spcAft>
                <a:spcPts val="1600"/>
              </a:spcAft>
              <a:buNone/>
            </a:p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217" name="Shape 217"/>
        <p:cNvGrpSpPr/>
        <p:nvPr/>
      </p:nvGrpSpPr>
      <p:grpSpPr>
        <a:xfrm>
          <a:off x="0" y="0"/>
          <a:ext cx="0" cy="0"/>
          <a:chOff x="0" y="0"/>
          <a:chExt cx="0" cy="0"/>
        </a:xfrm>
      </p:grpSpPr>
      <p:sp>
        <p:nvSpPr>
          <p:cNvPr id="218" name="Google Shape;218;p35"/>
          <p:cNvSpPr txBox="1"/>
          <p:nvPr>
            <p:ph type="title"/>
          </p:nvPr>
        </p:nvSpPr>
        <p:spPr>
          <a:xfrm>
            <a:off x="3289900" y="980938"/>
            <a:ext cx="5309400" cy="2385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NAME OF 	THE SECTION</a:t>
            </a:r>
            <a:endParaRPr lang="en-GB"/>
          </a:p>
        </p:txBody>
      </p:sp>
      <p:sp>
        <p:nvSpPr>
          <p:cNvPr id="219" name="Google Shape;219;p35"/>
          <p:cNvSpPr txBox="1"/>
          <p:nvPr>
            <p:ph type="title" idx="2"/>
          </p:nvPr>
        </p:nvSpPr>
        <p:spPr>
          <a:xfrm>
            <a:off x="720000" y="521182"/>
            <a:ext cx="1861200" cy="13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a:t>01</a:t>
            </a:r>
            <a:endParaRPr lang="en-GB"/>
          </a:p>
        </p:txBody>
      </p:sp>
      <p:sp>
        <p:nvSpPr>
          <p:cNvPr id="220" name="Google Shape;220;p35"/>
          <p:cNvSpPr txBox="1"/>
          <p:nvPr>
            <p:ph type="title" idx="3"/>
          </p:nvPr>
        </p:nvSpPr>
        <p:spPr>
          <a:xfrm>
            <a:off x="3289900" y="3249150"/>
            <a:ext cx="2922900" cy="1002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You could </a:t>
            </a:r>
            <a:r>
              <a:rPr lang="en-GB"/>
              <a:t>enter</a:t>
            </a:r>
            <a:r>
              <a:rPr lang="en-GB"/>
              <a:t> a subtitle here if you need it</a:t>
            </a:r>
            <a:endParaRPr lang="en-GB"/>
          </a:p>
        </p:txBody>
      </p:sp>
      <p:cxnSp>
        <p:nvCxnSpPr>
          <p:cNvPr id="221" name="Google Shape;221;p35"/>
          <p:cNvCxnSpPr/>
          <p:nvPr/>
        </p:nvCxnSpPr>
        <p:spPr>
          <a:xfrm rot="10800000" flipH="1">
            <a:off x="3389371" y="2996750"/>
            <a:ext cx="783900" cy="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254" name="Shape 254"/>
        <p:cNvGrpSpPr/>
        <p:nvPr/>
      </p:nvGrpSpPr>
      <p:grpSpPr>
        <a:xfrm>
          <a:off x="0" y="0"/>
          <a:ext cx="0" cy="0"/>
          <a:chOff x="0" y="0"/>
          <a:chExt cx="0" cy="0"/>
        </a:xfrm>
      </p:grpSpPr>
      <p:sp>
        <p:nvSpPr>
          <p:cNvPr id="255" name="Google Shape;255;p37"/>
          <p:cNvSpPr txBox="1"/>
          <p:nvPr>
            <p:ph type="title"/>
          </p:nvPr>
        </p:nvSpPr>
        <p:spPr>
          <a:xfrm>
            <a:off x="2581275" y="1485900"/>
            <a:ext cx="3876600" cy="207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A PICTURE IS WORTH A THOUSAND WORDS</a:t>
            </a:r>
            <a:endParaRPr lang="en-GB"/>
          </a:p>
          <a:p>
            <a:pPr marL="0" lvl="0" indent="0" algn="ctr" rtl="0">
              <a:spcBef>
                <a:spcPts val="0"/>
              </a:spcBef>
              <a:spcAft>
                <a:spcPts val="0"/>
              </a:spcAft>
              <a:buNone/>
            </a:pPr>
          </a:p>
          <a:p>
            <a:pPr marL="0" lvl="0" indent="0" algn="ctr" rtl="0">
              <a:spcBef>
                <a:spcPts val="0"/>
              </a:spcBef>
              <a:spcAft>
                <a:spcPts val="0"/>
              </a:spcAft>
              <a:buNone/>
            </a:pPr>
          </a:p>
        </p:txBody>
      </p:sp>
      <p:cxnSp>
        <p:nvCxnSpPr>
          <p:cNvPr id="256" name="Google Shape;256;p37"/>
          <p:cNvCxnSpPr/>
          <p:nvPr/>
        </p:nvCxnSpPr>
        <p:spPr>
          <a:xfrm rot="10800000" flipH="1">
            <a:off x="4180058" y="3752700"/>
            <a:ext cx="783900" cy="300"/>
          </a:xfrm>
          <a:prstGeom prst="straightConnector1">
            <a:avLst/>
          </a:prstGeom>
          <a:noFill/>
          <a:ln w="76200" cap="flat" cmpd="sng">
            <a:solidFill>
              <a:srgbClr val="FFFFFF"/>
            </a:solidFill>
            <a:prstDash val="solid"/>
            <a:round/>
            <a:headEnd type="none" w="med" len="med"/>
            <a:tailEnd type="none" w="med" len="med"/>
          </a:ln>
        </p:spPr>
      </p:cxnSp>
    </p:spTree>
  </p:cSld>
  <p:clrMapOvr>
    <a:masterClrMapping/>
  </p:clrMapOvr>
</p:sld>
</file>

<file path=ppt/theme/theme1.xml><?xml version="1.0" encoding="utf-8"?>
<a:theme xmlns:a="http://schemas.openxmlformats.org/drawingml/2006/main" name="Squick Thesis by Slidesgo">
  <a:themeElements>
    <a:clrScheme name="Simple Light">
      <a:dk1>
        <a:srgbClr val="B2CFEB"/>
      </a:dk1>
      <a:lt1>
        <a:srgbClr val="3D85C6"/>
      </a:lt1>
      <a:dk2>
        <a:srgbClr val="0B5394"/>
      </a:dk2>
      <a:lt2>
        <a:srgbClr val="EEEEEE"/>
      </a:lt2>
      <a:accent1>
        <a:srgbClr val="FFFFFF"/>
      </a:accent1>
      <a:accent2>
        <a:srgbClr val="B2CFEB"/>
      </a:accent2>
      <a:accent3>
        <a:srgbClr val="3D85C6"/>
      </a:accent3>
      <a:accent4>
        <a:srgbClr val="0B5394"/>
      </a:accent4>
      <a:accent5>
        <a:srgbClr val="B7B7B7"/>
      </a:accent5>
      <a:accent6>
        <a:srgbClr val="9E9E9E"/>
      </a:accent6>
      <a:hlink>
        <a:srgbClr val="0B539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6375</Words>
  <Application>WPS Presentation</Application>
  <PresentationFormat/>
  <Paragraphs>469</Paragraphs>
  <Slides>45</Slides>
  <Notes>0</Notes>
  <HiddenSlides>0</HiddenSlides>
  <MMClips>0</MMClips>
  <ScaleCrop>false</ScaleCrop>
  <HeadingPairs>
    <vt:vector size="8" baseType="variant">
      <vt:variant>
        <vt:lpstr>已用的字体</vt:lpstr>
      </vt:variant>
      <vt:variant>
        <vt:i4>19</vt:i4>
      </vt:variant>
      <vt:variant>
        <vt:lpstr>主题</vt:lpstr>
      </vt:variant>
      <vt:variant>
        <vt:i4>2</vt:i4>
      </vt:variant>
      <vt:variant>
        <vt:lpstr>嵌入 OLE 服务器</vt:lpstr>
      </vt:variant>
      <vt:variant>
        <vt:i4>26</vt:i4>
      </vt:variant>
      <vt:variant>
        <vt:lpstr>幻灯片标题</vt:lpstr>
      </vt:variant>
      <vt:variant>
        <vt:i4>45</vt:i4>
      </vt:variant>
    </vt:vector>
  </HeadingPairs>
  <TitlesOfParts>
    <vt:vector size="92" baseType="lpstr">
      <vt:lpstr>Arial</vt:lpstr>
      <vt:lpstr>SimSun</vt:lpstr>
      <vt:lpstr>Wingdings</vt:lpstr>
      <vt:lpstr>Arial</vt:lpstr>
      <vt:lpstr>Raleway Thin</vt:lpstr>
      <vt:lpstr>Raleway</vt:lpstr>
      <vt:lpstr>Proxima Nova Extrabold</vt:lpstr>
      <vt:lpstr>Proxima Nova Semibold</vt:lpstr>
      <vt:lpstr>Proxima Nova</vt:lpstr>
      <vt:lpstr>Microsoft YaHei</vt:lpstr>
      <vt:lpstr/>
      <vt:lpstr>Arial Unicode MS</vt:lpstr>
      <vt:lpstr>Calibri</vt:lpstr>
      <vt:lpstr>Amatic SC</vt:lpstr>
      <vt:lpstr>Roboto Medium</vt:lpstr>
      <vt:lpstr>Calibri</vt:lpstr>
      <vt:lpstr>Times New Roman</vt:lpstr>
      <vt:lpstr>UTM Scriptina KT</vt:lpstr>
      <vt:lpstr>.VnTime</vt:lpstr>
      <vt:lpstr>Squick Thesis by Slidesgo</vt:lpstr>
      <vt:lpstr>Slidesgo Final Pages</vt:lpstr>
      <vt:lpstr>Equation.3</vt:lpstr>
      <vt:lpstr>Equation.3</vt:lpstr>
      <vt:lpstr>Equation.3</vt:lpstr>
      <vt:lpstr>Equation.3</vt:lpstr>
      <vt:lpstr>Equation.3</vt:lpstr>
      <vt:lpstr>Equation.3</vt:lpstr>
      <vt:lpstr>Equation.3</vt:lpstr>
      <vt:lpstr>Equation.3</vt:lpstr>
      <vt:lpstr>Equation.3</vt:lpstr>
      <vt:lpstr>Equation.3</vt:lpstr>
      <vt:lpstr>Equation.3</vt:lpstr>
      <vt:lpstr>Equation.3</vt:lpstr>
      <vt:lpstr>Equation.3</vt:lpstr>
      <vt:lpstr>Equation.3</vt:lpstr>
      <vt:lpstr>Equation.3</vt:lpstr>
      <vt:lpstr>Equation.DSMT4</vt:lpstr>
      <vt:lpstr>Equation.3</vt:lpstr>
      <vt:lpstr>Equation.3</vt:lpstr>
      <vt:lpstr>Equation.DSMT4</vt:lpstr>
      <vt:lpstr>Equation.3</vt:lpstr>
      <vt:lpstr>Equation.3</vt:lpstr>
      <vt:lpstr>Equation.3</vt:lpstr>
      <vt:lpstr>Equation.DSMT4</vt:lpstr>
      <vt:lpstr>Equation.DSMT4</vt:lpstr>
      <vt:lpstr>Equation.DSMT4</vt:lpstr>
      <vt:lpstr>Equation.DSMT4</vt:lpstr>
      <vt:lpstr>SQUICK THESIS</vt:lpstr>
      <vt:lpstr>CONTENTS OF THIS SLIDE</vt:lpstr>
      <vt:lpstr>PowerPoint 演示文稿</vt:lpstr>
      <vt:lpstr>—SOMEONE FAMOUS</vt:lpstr>
      <vt:lpstr>STUDY OBJECTIVES</vt:lpstr>
      <vt:lpstr>PowerPoint 演示文稿</vt:lpstr>
      <vt:lpstr>INTRODUCTION</vt:lpstr>
      <vt:lpstr>You could enter a subtitle here if you need it</vt:lpstr>
      <vt:lpstr>A PICTURE IS WORTH A THOUSAND WORDS</vt:lpstr>
      <vt:lpstr>THIS IS A TABLE</vt:lpstr>
      <vt:lpstr>A PICTURE ALWAYS REINFORCES THE CONCEPT</vt:lpstr>
      <vt:lpstr>TIMELINE</vt:lpstr>
      <vt:lpstr>LITERATURE REVIEW</vt:lpstr>
      <vt:lpstr>AWESOME WORDS</vt:lpstr>
      <vt:lpstr>SCHEDULE</vt:lpstr>
      <vt:lpstr>METHODOLOGY</vt:lpstr>
      <vt:lpstr>RESULTS ANALYSIS</vt:lpstr>
      <vt:lpstr>RESULT ANALYSIS</vt:lpstr>
      <vt:lpstr>PERCENTAGES</vt:lpstr>
      <vt:lpstr>DO YOU NEED FOUR COLUMNS?</vt:lpstr>
      <vt:lpstr>CONCLUSIONS</vt:lpstr>
      <vt:lpstr>YOU COULD USE SIX COLUMNS</vt:lpstr>
      <vt:lpstr>YOU COULD USE A MAP</vt:lpstr>
      <vt:lpstr>BIBLIOGRAPHICAL REFERENCES</vt:lpstr>
      <vt:lpstr>SOCIAL MEDIA</vt:lpstr>
      <vt:lpstr>THANKS!</vt:lpstr>
      <vt:lpstr>ALTERNATIVE RESOURCES</vt:lpstr>
      <vt:lpstr>RESOURCES</vt:lpstr>
      <vt:lpstr>Instructions for use</vt:lpstr>
      <vt:lpstr>Fonts &amp; colors used</vt:lpstr>
      <vt:lpstr>Stories by Freepik</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Medical Icons</vt:lpstr>
      <vt:lpstr>Teamwork Icons</vt:lpstr>
      <vt:lpstr>Avatar Icons</vt:lpstr>
      <vt:lpstr>Performing Arts Icons</vt:lpstr>
      <vt:lpstr>Nature Icons</vt:lpstr>
      <vt:lpstr>SEO &amp; Marketing Icons</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google1584596264</cp:lastModifiedBy>
  <cp:revision>1</cp:revision>
  <dcterms:created xsi:type="dcterms:W3CDTF">2020-09-15T14:15:07Z</dcterms:created>
  <dcterms:modified xsi:type="dcterms:W3CDTF">2020-09-15T14:15:13Z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1033-11.2.0.9665</vt:lpwstr>
  </property>
</Properties>
</file>