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81" r:id="rId2"/>
    <p:sldId id="273" r:id="rId3"/>
    <p:sldId id="274" r:id="rId4"/>
    <p:sldId id="257" r:id="rId5"/>
    <p:sldId id="270" r:id="rId6"/>
    <p:sldId id="258" r:id="rId7"/>
    <p:sldId id="259" r:id="rId8"/>
    <p:sldId id="276" r:id="rId9"/>
    <p:sldId id="260" r:id="rId10"/>
    <p:sldId id="266" r:id="rId11"/>
    <p:sldId id="277" r:id="rId12"/>
    <p:sldId id="267" r:id="rId13"/>
    <p:sldId id="268" r:id="rId14"/>
    <p:sldId id="278" r:id="rId15"/>
    <p:sldId id="261" r:id="rId16"/>
    <p:sldId id="279" r:id="rId1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0033"/>
    <a:srgbClr val="66FF33"/>
    <a:srgbClr val="FCC4F1"/>
    <a:srgbClr val="FF99FF"/>
    <a:srgbClr val="FF66FF"/>
    <a:srgbClr val="EE3AD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C7ABF-A0A8-438E-87DB-74CD488CD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6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05FE8-67A4-42BB-9297-D70761BDE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F7CE8-4F95-45DA-A14C-B91C670A0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30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4868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4E6D5-F95E-4757-BED6-C3136BBA55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7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49632-36EE-4759-B731-BA1C252CE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13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C1BBA-7D5C-4347-A9E3-8DCACDD185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21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D36A1-7203-480E-A076-E0973DED0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7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D13FC-8D25-4D12-984D-1DB767E8E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6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E0066-E6E9-474C-9029-8D72886E3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1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78944-E81D-47FC-BC5E-49F2D2BC4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5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3F91A-B972-4A42-9A45-808E039B5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26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75E0AF8-76EB-4376-AA6E-E8D3E6AEA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110744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ĐOÀN KẾT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5" name="WordArt 20"/>
          <p:cNvSpPr>
            <a:spLocks noChangeArrowheads="1" noChangeShapeType="1" noTextEdit="1"/>
          </p:cNvSpPr>
          <p:nvPr/>
        </p:nvSpPr>
        <p:spPr bwMode="auto">
          <a:xfrm>
            <a:off x="2946400" y="1219200"/>
            <a:ext cx="7213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Toán – Lớp </a:t>
            </a:r>
            <a:r>
              <a:rPr lang="en-US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711200" y="2667001"/>
            <a:ext cx="10871200" cy="4608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b="1" kern="1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(</a:t>
            </a: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134)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3079" name="Picture 6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7" descr="GRANS02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2" name="Picture 9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3" name="Picture 10" descr="BD21325_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4" name="Picture 11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85" name="Picture 12" descr="BD21325_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</p:pic>
        </p:grpSp>
      </p:grpSp>
      <p:pic>
        <p:nvPicPr>
          <p:cNvPr id="3078" name="Picture 10" descr="cartoon1%20(1)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" y="1447801"/>
            <a:ext cx="21336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54192" y="136401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</a:rPr>
              <a:t>Bài </a:t>
            </a:r>
            <a:r>
              <a:rPr lang="en-US" sz="3200" b="1" u="sng" smtClean="0">
                <a:solidFill>
                  <a:srgbClr val="0000FF"/>
                </a:solidFill>
              </a:rPr>
              <a:t>3:</a:t>
            </a:r>
            <a:r>
              <a:rPr lang="en-US" sz="3200" b="1" smtClean="0"/>
              <a:t> </a:t>
            </a:r>
            <a:r>
              <a:rPr lang="en-US" sz="3200" b="1">
                <a:solidFill>
                  <a:srgbClr val="990033"/>
                </a:solidFill>
              </a:rPr>
              <a:t>Tính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036618" y="1219200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036618" y="2172156"/>
            <a:ext cx="808555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15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- 10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036618" y="3125112"/>
            <a:ext cx="67943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13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036618" y="4078069"/>
            <a:ext cx="67943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7 phút 12 giây 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phút 27 giây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254192" y="136401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057400" y="1219200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1157047" y="2215249"/>
            <a:ext cx="330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941147" y="2473988"/>
            <a:ext cx="635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1258646" y="3538688"/>
            <a:ext cx="2627553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4470922" y="2246365"/>
            <a:ext cx="2413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i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endParaRPr lang="en-US" sz="3600" i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804938" y="2248454"/>
            <a:ext cx="3302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năm 15 tháng</a:t>
            </a:r>
          </a:p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năm   8 tháng</a:t>
            </a:r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 flipV="1">
            <a:off x="6897570" y="3517275"/>
            <a:ext cx="293223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6553200" y="2493364"/>
            <a:ext cx="635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6781800" y="3577483"/>
            <a:ext cx="3429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7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42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/>
      <p:bldP spid="23567" grpId="0"/>
      <p:bldP spid="23568" grpId="0"/>
      <p:bldP spid="23569" grpId="0" animBg="1"/>
      <p:bldP spid="23570" grpId="0"/>
      <p:bldP spid="23571" grpId="0"/>
      <p:bldP spid="23572" grpId="0" animBg="1"/>
      <p:bldP spid="23573" grpId="0"/>
      <p:bldP spid="235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277649" y="1371600"/>
            <a:ext cx="808555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15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- 10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906048" y="2475454"/>
            <a:ext cx="32849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723168" y="2627853"/>
            <a:ext cx="437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1066800" y="3733800"/>
            <a:ext cx="2824957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6880964" y="2514601"/>
            <a:ext cx="348223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6698083" y="2837765"/>
            <a:ext cx="42858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>
            <a:off x="7010400" y="3770422"/>
            <a:ext cx="2973172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6858001" y="3886200"/>
            <a:ext cx="41977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18 </a:t>
            </a:r>
            <a:r>
              <a:rPr 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0" y="2524780"/>
            <a:ext cx="21595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</a:pPr>
            <a:r>
              <a:rPr lang="en-US" sz="3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254192" y="136401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2" grpId="0"/>
      <p:bldP spid="28683" grpId="0"/>
      <p:bldP spid="28684" grpId="0"/>
      <p:bldP spid="28685" grpId="0" animBg="1"/>
      <p:bldP spid="28686" grpId="0"/>
      <p:bldP spid="28687" grpId="0"/>
      <p:bldP spid="28688" grpId="0" animBg="1"/>
      <p:bldP spid="28689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044874" y="1447800"/>
            <a:ext cx="67943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13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934336" y="2598986"/>
            <a:ext cx="32566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818396" y="2827585"/>
            <a:ext cx="9304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1066800" y="3896883"/>
            <a:ext cx="27432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4572000" y="2598986"/>
            <a:ext cx="7239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6858000" y="2829580"/>
            <a:ext cx="3194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7391400" y="3896882"/>
            <a:ext cx="2895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7391400" y="4114800"/>
            <a:ext cx="381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 </a:t>
            </a:r>
            <a:r>
              <a:rPr lang="en-US" sz="3600" b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54192" y="136401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/>
      <p:bldP spid="29707" grpId="0"/>
      <p:bldP spid="29708" grpId="0"/>
      <p:bldP spid="29709" grpId="0" animBg="1"/>
      <p:bldP spid="29710" grpId="0"/>
      <p:bldP spid="29711" grpId="0"/>
      <p:bldP spid="29712" grpId="0" animBg="1"/>
      <p:bldP spid="297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086736" y="2598986"/>
            <a:ext cx="325666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phút 12 giây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phút 27 giây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818396" y="2827585"/>
            <a:ext cx="9304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1066800" y="3896883"/>
            <a:ext cx="27432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4364182" y="2636975"/>
            <a:ext cx="7467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phút 72 giây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phút 27 giây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6858000" y="2829580"/>
            <a:ext cx="31945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7370618" y="3896883"/>
            <a:ext cx="2895600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spcBef>
                <a:spcPts val="0"/>
              </a:spcBef>
            </a:pP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7184385" y="3956463"/>
            <a:ext cx="3810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phút 45 giây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254192" y="136401"/>
            <a:ext cx="419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32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024092" y="1336915"/>
            <a:ext cx="67943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7 phút 12 giây  </a:t>
            </a: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phút 27 giây</a:t>
            </a:r>
            <a:endParaRPr 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7" grpId="0"/>
      <p:bldP spid="29708" grpId="0"/>
      <p:bldP spid="29709" grpId="0" animBg="1"/>
      <p:bldP spid="29710" grpId="0"/>
      <p:bldP spid="29711" grpId="0"/>
      <p:bldP spid="29712" grpId="0" animBg="1"/>
      <p:bldP spid="29713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2590800" y="1066801"/>
            <a:ext cx="2819400" cy="481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Dặn</a:t>
            </a:r>
            <a:r>
              <a:rPr lang="en-US" sz="3600" kern="10" dirty="0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270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dò</a:t>
            </a:r>
            <a:endParaRPr lang="en-US" sz="3600" kern="10" dirty="0">
              <a:ln w="12700">
                <a:solidFill>
                  <a:srgbClr val="FF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2362200"/>
            <a:ext cx="1143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bài tập trên lớp.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 </a:t>
            </a:r>
            <a:r>
              <a:rPr lang="en-US" sz="4200" b="1">
                <a:latin typeface="Times New Roman" panose="02020603050405020304" pitchFamily="18" charset="0"/>
                <a:cs typeface="Times New Roman" panose="02020603050405020304" pitchFamily="18" charset="0"/>
              </a:rPr>
              <a:t>bị bài sau: </a:t>
            </a:r>
            <a:r>
              <a:rPr lang="en-US" sz="4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số đo thời gian.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30"/>
          <a:stretch/>
        </p:blipFill>
        <p:spPr bwMode="auto">
          <a:xfrm>
            <a:off x="6926" y="-6928"/>
            <a:ext cx="12185074" cy="686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384463" y="2362200"/>
            <a:ext cx="11430000" cy="1676400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dirty="0">
                <a:ln w="28575">
                  <a:noFill/>
                </a:ln>
                <a:solidFill>
                  <a:srgbClr val="FFFF00"/>
                </a:solidFill>
                <a:effectLst>
                  <a:glow rad="228600">
                    <a:srgbClr val="CC00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</a:t>
            </a:r>
            <a:r>
              <a:rPr lang="en-US" b="1">
                <a:ln w="28575">
                  <a:noFill/>
                </a:ln>
                <a:solidFill>
                  <a:srgbClr val="FFFF00"/>
                </a:solidFill>
                <a:effectLst>
                  <a:glow rad="228600">
                    <a:srgbClr val="CC00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en-US" b="1" smtClean="0">
                <a:ln w="28575">
                  <a:noFill/>
                </a:ln>
                <a:solidFill>
                  <a:srgbClr val="FFFF00"/>
                </a:solidFill>
                <a:effectLst>
                  <a:glow rad="228600">
                    <a:srgbClr val="CC00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 HỌC </a:t>
            </a:r>
            <a:r>
              <a:rPr lang="en-US" b="1" dirty="0" smtClean="0">
                <a:ln w="28575">
                  <a:noFill/>
                </a:ln>
                <a:solidFill>
                  <a:srgbClr val="FFFF00"/>
                </a:solidFill>
                <a:effectLst>
                  <a:glow rad="228600">
                    <a:srgbClr val="CC00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endParaRPr lang="en-US" b="1" dirty="0">
              <a:ln w="28575">
                <a:noFill/>
              </a:ln>
              <a:solidFill>
                <a:srgbClr val="FFFF00"/>
              </a:solidFill>
              <a:effectLst>
                <a:glow rad="228600">
                  <a:srgbClr val="CC0000"/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78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6" presetClass="emph" presetSubtype="0" repeatCount="3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93"/>
          <a:stretch/>
        </p:blipFill>
        <p:spPr bwMode="auto">
          <a:xfrm>
            <a:off x="-12074" y="-1"/>
            <a:ext cx="12204074" cy="6888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WordArt 7"/>
          <p:cNvSpPr>
            <a:spLocks noChangeArrowheads="1" noChangeShapeType="1" noTextEdit="1"/>
          </p:cNvSpPr>
          <p:nvPr/>
        </p:nvSpPr>
        <p:spPr bwMode="auto">
          <a:xfrm>
            <a:off x="2711624" y="2204864"/>
            <a:ext cx="7045235" cy="13737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38100">
                  <a:solidFill>
                    <a:srgbClr val="FFFF00"/>
                  </a:solidFill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effectLst>
                  <a:glow rad="228600">
                    <a:srgbClr val="FF0000"/>
                  </a:glow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 5</a:t>
            </a:r>
            <a:endParaRPr lang="en-US" sz="3600" b="1" kern="10" dirty="0">
              <a:ln w="381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solidFill>
                <a:srgbClr val="FFFF00"/>
              </a:solidFill>
              <a:effectLst>
                <a:glow rad="228600">
                  <a:srgbClr val="FF0000"/>
                </a:glow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60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6" presetClass="emph" presetSubtype="0" repeatCount="3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3771900" y="457200"/>
            <a:ext cx="4648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14338" name="Picture 2" descr=" 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28"/>
          <a:stretch/>
        </p:blipFill>
        <p:spPr bwMode="auto">
          <a:xfrm>
            <a:off x="1487488" y="1905000"/>
            <a:ext cx="9145016" cy="4781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13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434190" y="4830068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685800" y="422401"/>
            <a:ext cx="5372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983288" y="2090410"/>
            <a:ext cx="77703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23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15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4015636" y="2939475"/>
            <a:ext cx="44577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787036" y="3168075"/>
            <a:ext cx="5627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3786943" y="4416803"/>
            <a:ext cx="3657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8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giây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4088862" y="4416803"/>
            <a:ext cx="2954215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0" grpId="0"/>
      <p:bldP spid="6162" grpId="0"/>
      <p:bldP spid="6163" grpId="0"/>
      <p:bldP spid="6165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533400" y="381000"/>
            <a:ext cx="53721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1371600" y="2130145"/>
            <a:ext cx="729432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13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8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183863" y="3247245"/>
            <a:ext cx="3581400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7" name="Text Box 23"/>
          <p:cNvSpPr txBox="1">
            <a:spLocks noChangeArrowheads="1"/>
          </p:cNvSpPr>
          <p:nvPr/>
        </p:nvSpPr>
        <p:spPr bwMode="auto">
          <a:xfrm>
            <a:off x="1031463" y="339964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1447800" y="4560107"/>
            <a:ext cx="266700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spcBef>
                <a:spcPts val="60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4616640" y="3271129"/>
            <a:ext cx="23683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 i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6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7315198" y="3247245"/>
            <a:ext cx="4114801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6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7172326" y="3515380"/>
            <a:ext cx="6000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7611038" y="4572000"/>
            <a:ext cx="2980761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spcBef>
                <a:spcPts val="60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7239001" y="4572000"/>
            <a:ext cx="38099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4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8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84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61" grpId="0"/>
      <p:bldP spid="6166" grpId="0"/>
      <p:bldP spid="6167" grpId="0"/>
      <p:bldP spid="6168" grpId="0" animBg="1"/>
      <p:bldP spid="6169" grpId="0"/>
      <p:bldP spid="6170" grpId="0"/>
      <p:bldP spid="6171" grpId="0"/>
      <p:bldP spid="6172" grpId="0" animBg="1"/>
      <p:bldP spid="61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57200" y="257542"/>
            <a:ext cx="86119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err="1">
                <a:solidFill>
                  <a:srgbClr val="0000FF"/>
                </a:solidFill>
              </a:rPr>
              <a:t>Bài</a:t>
            </a:r>
            <a:r>
              <a:rPr lang="en-US" sz="3200" b="1" u="sng">
                <a:solidFill>
                  <a:srgbClr val="0000FF"/>
                </a:solidFill>
              </a:rPr>
              <a:t> </a:t>
            </a:r>
            <a:r>
              <a:rPr lang="en-US" sz="3200" b="1" u="sng" smtClean="0">
                <a:solidFill>
                  <a:srgbClr val="0000FF"/>
                </a:solidFill>
              </a:rPr>
              <a:t>1</a:t>
            </a:r>
            <a:r>
              <a:rPr lang="en-US" sz="3200" b="1" smtClean="0">
                <a:solidFill>
                  <a:srgbClr val="990033"/>
                </a:solidFill>
              </a:rPr>
              <a:t>: </a:t>
            </a:r>
            <a:r>
              <a:rPr lang="en-US" sz="3200" b="1" dirty="0" err="1">
                <a:solidFill>
                  <a:srgbClr val="990033"/>
                </a:solidFill>
              </a:rPr>
              <a:t>Viết</a:t>
            </a:r>
            <a:r>
              <a:rPr lang="en-US" sz="3200" b="1" dirty="0">
                <a:solidFill>
                  <a:srgbClr val="990033"/>
                </a:solidFill>
              </a:rPr>
              <a:t> </a:t>
            </a:r>
            <a:r>
              <a:rPr lang="en-US" sz="3200" b="1" dirty="0" err="1">
                <a:solidFill>
                  <a:srgbClr val="990033"/>
                </a:solidFill>
              </a:rPr>
              <a:t>số</a:t>
            </a:r>
            <a:r>
              <a:rPr lang="en-US" sz="3200" b="1" dirty="0">
                <a:solidFill>
                  <a:srgbClr val="990033"/>
                </a:solidFill>
              </a:rPr>
              <a:t> </a:t>
            </a:r>
            <a:r>
              <a:rPr lang="en-US" sz="3200" b="1" dirty="0" err="1">
                <a:solidFill>
                  <a:srgbClr val="990033"/>
                </a:solidFill>
              </a:rPr>
              <a:t>thích</a:t>
            </a:r>
            <a:r>
              <a:rPr lang="en-US" sz="3200" b="1" dirty="0">
                <a:solidFill>
                  <a:srgbClr val="990033"/>
                </a:solidFill>
              </a:rPr>
              <a:t> </a:t>
            </a:r>
            <a:r>
              <a:rPr lang="en-US" sz="3200" b="1" dirty="0" err="1">
                <a:solidFill>
                  <a:srgbClr val="990033"/>
                </a:solidFill>
              </a:rPr>
              <a:t>hợp</a:t>
            </a:r>
            <a:r>
              <a:rPr lang="en-US" sz="3200" b="1" dirty="0">
                <a:solidFill>
                  <a:srgbClr val="990033"/>
                </a:solidFill>
              </a:rPr>
              <a:t> </a:t>
            </a:r>
            <a:r>
              <a:rPr lang="en-US" sz="3200" b="1" dirty="0" err="1">
                <a:solidFill>
                  <a:srgbClr val="990033"/>
                </a:solidFill>
              </a:rPr>
              <a:t>vào</a:t>
            </a:r>
            <a:r>
              <a:rPr lang="en-US" sz="3200" b="1" dirty="0">
                <a:solidFill>
                  <a:srgbClr val="990033"/>
                </a:solidFill>
              </a:rPr>
              <a:t> </a:t>
            </a:r>
            <a:r>
              <a:rPr lang="en-US" sz="3200" b="1" dirty="0" err="1">
                <a:solidFill>
                  <a:srgbClr val="990033"/>
                </a:solidFill>
              </a:rPr>
              <a:t>chỗ</a:t>
            </a:r>
            <a:r>
              <a:rPr lang="en-US" sz="3200" b="1" dirty="0">
                <a:solidFill>
                  <a:srgbClr val="990033"/>
                </a:solidFill>
              </a:rPr>
              <a:t> </a:t>
            </a:r>
            <a:r>
              <a:rPr lang="en-US" sz="3200" b="1" dirty="0" err="1">
                <a:solidFill>
                  <a:srgbClr val="990033"/>
                </a:solidFill>
              </a:rPr>
              <a:t>chấm</a:t>
            </a:r>
            <a:endParaRPr lang="en-US" sz="3200" b="1" dirty="0">
              <a:solidFill>
                <a:srgbClr val="990033"/>
              </a:solidFill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455024" y="1926104"/>
            <a:ext cx="6400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/>
              <a:t>b/      1,6 </a:t>
            </a:r>
            <a:r>
              <a:rPr lang="en-US" sz="3200" b="1" dirty="0" err="1"/>
              <a:t>giờ</a:t>
            </a:r>
            <a:r>
              <a:rPr lang="en-US" sz="3200" b="1" dirty="0"/>
              <a:t> = ……..</a:t>
            </a:r>
            <a:r>
              <a:rPr lang="en-US" sz="3200" b="1" dirty="0" err="1"/>
              <a:t>phút</a:t>
            </a:r>
            <a:endParaRPr lang="en-US" sz="3200" b="1" dirty="0"/>
          </a:p>
          <a:p>
            <a:pPr eaLnBrk="1" hangingPunct="1">
              <a:spcBef>
                <a:spcPct val="50000"/>
              </a:spcBef>
            </a:pPr>
            <a:r>
              <a:rPr lang="en-US" sz="3200" b="1" dirty="0"/>
              <a:t>    2 </a:t>
            </a:r>
            <a:r>
              <a:rPr lang="en-US" sz="3200" b="1" dirty="0" err="1"/>
              <a:t>giờ</a:t>
            </a:r>
            <a:r>
              <a:rPr lang="en-US" sz="3200" b="1" dirty="0"/>
              <a:t> 15 </a:t>
            </a:r>
            <a:r>
              <a:rPr lang="en-US" sz="3200" b="1" dirty="0" err="1"/>
              <a:t>phút</a:t>
            </a:r>
            <a:r>
              <a:rPr lang="en-US" sz="3200" b="1" dirty="0"/>
              <a:t> = ………</a:t>
            </a:r>
            <a:r>
              <a:rPr lang="en-US" sz="3200" b="1" dirty="0" err="1"/>
              <a:t>phút</a:t>
            </a:r>
            <a:endParaRPr lang="en-US" sz="3200" b="1" dirty="0"/>
          </a:p>
          <a:p>
            <a:pPr eaLnBrk="1" hangingPunct="1">
              <a:spcBef>
                <a:spcPct val="50000"/>
              </a:spcBef>
            </a:pPr>
            <a:r>
              <a:rPr lang="en-US" sz="3200" b="1" dirty="0"/>
              <a:t>    2,5 </a:t>
            </a:r>
            <a:r>
              <a:rPr lang="en-US" sz="3200" b="1" dirty="0" err="1"/>
              <a:t>phút</a:t>
            </a:r>
            <a:r>
              <a:rPr lang="en-US" sz="3200" b="1" dirty="0"/>
              <a:t> = ………</a:t>
            </a:r>
            <a:r>
              <a:rPr lang="en-US" sz="3200" b="1" dirty="0" err="1"/>
              <a:t>giây</a:t>
            </a:r>
            <a:endParaRPr lang="en-US" sz="3200" b="1" dirty="0"/>
          </a:p>
          <a:p>
            <a:pPr eaLnBrk="1" hangingPunct="1">
              <a:spcBef>
                <a:spcPct val="50000"/>
              </a:spcBef>
            </a:pPr>
            <a:r>
              <a:rPr lang="en-US" sz="3200" b="1" dirty="0"/>
              <a:t>    4 </a:t>
            </a:r>
            <a:r>
              <a:rPr lang="en-US" sz="3200" b="1" dirty="0" err="1"/>
              <a:t>phút</a:t>
            </a:r>
            <a:r>
              <a:rPr lang="en-US" sz="3200" b="1" dirty="0"/>
              <a:t> 25 </a:t>
            </a:r>
            <a:r>
              <a:rPr lang="en-US" sz="3200" b="1" dirty="0" err="1"/>
              <a:t>giây</a:t>
            </a:r>
            <a:r>
              <a:rPr lang="en-US" sz="3200" b="1" dirty="0"/>
              <a:t> = ………</a:t>
            </a:r>
            <a:r>
              <a:rPr lang="en-US" sz="3200" b="1" dirty="0" err="1"/>
              <a:t>giây</a:t>
            </a:r>
            <a:endParaRPr lang="en-US" sz="3200" b="1" dirty="0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5620916" y="1833072"/>
            <a:ext cx="701015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96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943600" y="2617066"/>
            <a:ext cx="1136073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135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068142" y="3358102"/>
            <a:ext cx="1163782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150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321931" y="4130817"/>
            <a:ext cx="928350" cy="58477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265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3" grpId="0"/>
      <p:bldP spid="7184" grpId="0"/>
      <p:bldP spid="7185" grpId="0" animBg="1"/>
      <p:bldP spid="7186" grpId="0" animBg="1"/>
      <p:bldP spid="7187" grpId="0" animBg="1"/>
      <p:bldP spid="71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92123" y="114259"/>
            <a:ext cx="434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600" b="1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085109" y="1655074"/>
            <a:ext cx="7239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2057400" y="2526950"/>
            <a:ext cx="71326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057400" y="3369366"/>
            <a:ext cx="7391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13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057400" y="4191000"/>
            <a:ext cx="7391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27 phút 45 giây 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 36 giây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0" grpId="0"/>
      <p:bldP spid="8226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20"/>
          <p:cNvSpPr txBox="1">
            <a:spLocks noChangeArrowheads="1"/>
          </p:cNvSpPr>
          <p:nvPr/>
        </p:nvSpPr>
        <p:spPr bwMode="auto">
          <a:xfrm>
            <a:off x="2389450" y="3051907"/>
            <a:ext cx="70262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92123" y="114259"/>
            <a:ext cx="4343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600" b="1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2283086" y="762000"/>
            <a:ext cx="7239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 2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4122830" y="1371600"/>
            <a:ext cx="336176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3894229" y="1523999"/>
            <a:ext cx="9412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 flipV="1">
            <a:off x="4293269" y="2754043"/>
            <a:ext cx="3191326" cy="26073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4122830" y="2743385"/>
            <a:ext cx="38781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2389449" y="3644750"/>
            <a:ext cx="71326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4364877" y="4351425"/>
            <a:ext cx="2815963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3936206" y="4674589"/>
            <a:ext cx="48339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>
            <a:off x="4293269" y="5808737"/>
            <a:ext cx="2887571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4038601" y="5830669"/>
            <a:ext cx="35909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9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36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7287084" y="5796032"/>
            <a:ext cx="35909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</a:t>
            </a:r>
            <a:r>
              <a:rPr lang="en-US" sz="3600" b="1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16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/>
      <p:bldP spid="8220" grpId="0"/>
      <p:bldP spid="8221" grpId="0"/>
      <p:bldP spid="8222" grpId="0"/>
      <p:bldP spid="8223" grpId="0" animBg="1"/>
      <p:bldP spid="8224" grpId="0"/>
      <p:bldP spid="8226" grpId="0"/>
      <p:bldP spid="8227" grpId="0"/>
      <p:bldP spid="8228" grpId="0"/>
      <p:bldP spid="8229" grpId="0" animBg="1"/>
      <p:bldP spid="8230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2133600" y="152400"/>
            <a:ext cx="7391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 13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+ 6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4498429" y="860710"/>
            <a:ext cx="309004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giờ 34 phút</a:t>
            </a:r>
          </a:p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 giờ 35 phút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4167352" y="1183874"/>
            <a:ext cx="6621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4745781" y="2061039"/>
            <a:ext cx="25382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spcBef>
                <a:spcPts val="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4311870" y="2045990"/>
            <a:ext cx="3276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4018894" y="2624048"/>
            <a:ext cx="38625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20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484574" y="4108994"/>
            <a:ext cx="36688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phút 45 giây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 36 giây</a:t>
            </a: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4153497" y="4432158"/>
            <a:ext cx="6621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4731926" y="5309323"/>
            <a:ext cx="25382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spcBef>
                <a:spcPts val="0"/>
              </a:spcBef>
            </a:pPr>
            <a:endParaRPr lang="en-US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4477646" y="5226000"/>
            <a:ext cx="3276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 phút 81 giây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005039" y="5830669"/>
            <a:ext cx="38625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36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36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phút 21 giây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133600" y="3487007"/>
            <a:ext cx="73914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27 phút 45 giây </a:t>
            </a:r>
            <a:r>
              <a:rPr lang="en-US" sz="36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b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phút 36 giây</a:t>
            </a:r>
            <a:endParaRPr 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/>
      <p:bldP spid="15374" grpId="0"/>
      <p:bldP spid="15375" grpId="0"/>
      <p:bldP spid="15376" grpId="0" animBg="1"/>
      <p:bldP spid="15377" grpId="0"/>
      <p:bldP spid="15378" grpId="0"/>
      <p:bldP spid="9" grpId="0"/>
      <p:bldP spid="10" grpId="0"/>
      <p:bldP spid="11" grpId="0" animBg="1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</TotalTime>
  <Words>542</Words>
  <Application>Microsoft Office PowerPoint</Application>
  <PresentationFormat>Custom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</dc:creator>
  <cp:lastModifiedBy>Administrator_PC</cp:lastModifiedBy>
  <cp:revision>126</cp:revision>
  <dcterms:created xsi:type="dcterms:W3CDTF">2010-11-30T17:30:42Z</dcterms:created>
  <dcterms:modified xsi:type="dcterms:W3CDTF">2021-03-01T18:39:02Z</dcterms:modified>
</cp:coreProperties>
</file>