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58" r:id="rId4"/>
    <p:sldId id="264" r:id="rId5"/>
    <p:sldId id="259" r:id="rId6"/>
    <p:sldId id="265" r:id="rId7"/>
    <p:sldId id="266" r:id="rId8"/>
  </p:sldIdLst>
  <p:sldSz cx="9144000" cy="5143500" type="screen16x9"/>
  <p:notesSz cx="6858000" cy="9144000"/>
  <p:embeddedFontLst>
    <p:embeddedFont>
      <p:font typeface="Verdana" pitchFamily="34" charset="0"/>
      <p:regular r:id="rId10"/>
      <p:bold r:id="rId11"/>
      <p:italic r:id="rId12"/>
      <p:boldItalic r:id="rId13"/>
    </p:embeddedFont>
    <p:embeddedFont>
      <p:font typeface="Libre Baskerville" charset="0"/>
      <p:regular r:id="rId14"/>
    </p:embeddedFont>
    <p:embeddedFont>
      <p:font typeface="Trebuchet MS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810508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af5f55f87b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af5f55f87b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af5f55f87b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af5f55f87b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af5f55f87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af5f55f87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af5f55f87b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af5f55f87b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b8fdd6a64e_2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b8fdd6a64e_2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b8fdd6a64e_2_5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b8fdd6a64e_2_5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0332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10800000">
            <a:off x="3957600" y="-21450"/>
            <a:ext cx="5186400" cy="5186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33475" y="1091075"/>
            <a:ext cx="4710300" cy="2629500"/>
          </a:xfrm>
          <a:prstGeom prst="rect">
            <a:avLst/>
          </a:prstGeom>
        </p:spPr>
        <p:txBody>
          <a:bodyPr spcFirstLastPara="1" wrap="square" lIns="0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300"/>
              <a:buFont typeface="Libre Baskerville" panose="02000000000000000000"/>
              <a:buNone/>
              <a:defRPr sz="4300"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33475" y="3602347"/>
            <a:ext cx="5318100" cy="7314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Trebuchet MS" panose="020B0603020202020204"/>
              <a:buNone/>
              <a:defRPr sz="2000"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2" name="Google Shape;12;p2"/>
          <p:cNvCxnSpPr/>
          <p:nvPr/>
        </p:nvCxnSpPr>
        <p:spPr>
          <a:xfrm>
            <a:off x="7157225" y="718125"/>
            <a:ext cx="1264800" cy="1052700"/>
          </a:xfrm>
          <a:prstGeom prst="bentConnector3">
            <a:avLst>
              <a:gd name="adj1" fmla="val 100304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>
            <a:off x="7699800" y="845775"/>
            <a:ext cx="590700" cy="454800"/>
          </a:xfrm>
          <a:prstGeom prst="bentConnector3">
            <a:avLst>
              <a:gd name="adj1" fmla="val 101308"/>
            </a:avLst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Google Shape;14;p2"/>
          <p:cNvSpPr/>
          <p:nvPr/>
        </p:nvSpPr>
        <p:spPr>
          <a:xfrm rot="742377">
            <a:off x="8403023" y="469869"/>
            <a:ext cx="86040" cy="199418"/>
          </a:xfrm>
          <a:custGeom>
            <a:avLst/>
            <a:gdLst/>
            <a:ahLst/>
            <a:cxnLst/>
            <a:rect l="l" t="t" r="r" b="b"/>
            <a:pathLst>
              <a:path w="1294" h="2999" extrusionOk="0">
                <a:moveTo>
                  <a:pt x="454" y="0"/>
                </a:moveTo>
                <a:cubicBezTo>
                  <a:pt x="161" y="453"/>
                  <a:pt x="1" y="986"/>
                  <a:pt x="1" y="1533"/>
                </a:cubicBezTo>
                <a:cubicBezTo>
                  <a:pt x="54" y="2066"/>
                  <a:pt x="267" y="2585"/>
                  <a:pt x="627" y="2998"/>
                </a:cubicBezTo>
                <a:cubicBezTo>
                  <a:pt x="1293" y="2092"/>
                  <a:pt x="1227" y="827"/>
                  <a:pt x="454" y="0"/>
                </a:cubicBezTo>
                <a:close/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883712">
            <a:off x="8463941" y="552351"/>
            <a:ext cx="121415" cy="165701"/>
          </a:xfrm>
          <a:custGeom>
            <a:avLst/>
            <a:gdLst/>
            <a:ahLst/>
            <a:cxnLst/>
            <a:rect l="l" t="t" r="r" b="b"/>
            <a:pathLst>
              <a:path w="1826" h="2492" extrusionOk="0">
                <a:moveTo>
                  <a:pt x="1799" y="0"/>
                </a:moveTo>
                <a:cubicBezTo>
                  <a:pt x="706" y="307"/>
                  <a:pt x="0" y="1359"/>
                  <a:pt x="107" y="2492"/>
                </a:cubicBezTo>
                <a:cubicBezTo>
                  <a:pt x="626" y="2318"/>
                  <a:pt x="1079" y="1985"/>
                  <a:pt x="1399" y="1559"/>
                </a:cubicBezTo>
                <a:cubicBezTo>
                  <a:pt x="1692" y="1093"/>
                  <a:pt x="1825" y="547"/>
                  <a:pt x="1799" y="0"/>
                </a:cubicBezTo>
                <a:close/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3517437">
            <a:off x="8514853" y="652530"/>
            <a:ext cx="121417" cy="165698"/>
          </a:xfrm>
          <a:custGeom>
            <a:avLst/>
            <a:gdLst/>
            <a:ahLst/>
            <a:cxnLst/>
            <a:rect l="l" t="t" r="r" b="b"/>
            <a:pathLst>
              <a:path w="1826" h="2492" extrusionOk="0">
                <a:moveTo>
                  <a:pt x="1799" y="0"/>
                </a:moveTo>
                <a:cubicBezTo>
                  <a:pt x="706" y="307"/>
                  <a:pt x="0" y="1359"/>
                  <a:pt x="107" y="2492"/>
                </a:cubicBezTo>
                <a:cubicBezTo>
                  <a:pt x="626" y="2318"/>
                  <a:pt x="1079" y="1985"/>
                  <a:pt x="1399" y="1559"/>
                </a:cubicBezTo>
                <a:cubicBezTo>
                  <a:pt x="1692" y="1093"/>
                  <a:pt x="1825" y="547"/>
                  <a:pt x="1799" y="0"/>
                </a:cubicBezTo>
                <a:close/>
              </a:path>
            </a:pathLst>
          </a:custGeom>
          <a:noFill/>
          <a:ln w="19050" cap="rnd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-42000" y="36624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">
  <p:cSld name="CUSTOM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3"/>
          <p:cNvSpPr txBox="1">
            <a:spLocks noGrp="1"/>
          </p:cNvSpPr>
          <p:nvPr>
            <p:ph type="title"/>
          </p:nvPr>
        </p:nvSpPr>
        <p:spPr>
          <a:xfrm>
            <a:off x="720000" y="7498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Libre Baskerville" panose="02000000000000000000"/>
              <a:buNone/>
              <a:defRPr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subTitle" idx="1"/>
          </p:nvPr>
        </p:nvSpPr>
        <p:spPr>
          <a:xfrm>
            <a:off x="1788970" y="2104800"/>
            <a:ext cx="2160000" cy="540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13"/>
          <p:cNvSpPr txBox="1">
            <a:spLocks noGrp="1"/>
          </p:cNvSpPr>
          <p:nvPr>
            <p:ph type="title" idx="2" hasCustomPrompt="1"/>
          </p:nvPr>
        </p:nvSpPr>
        <p:spPr>
          <a:xfrm>
            <a:off x="712175" y="1744800"/>
            <a:ext cx="1031100" cy="8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47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27" name="Google Shape;127;p13"/>
          <p:cNvSpPr txBox="1">
            <a:spLocks noGrp="1"/>
          </p:cNvSpPr>
          <p:nvPr>
            <p:ph type="subTitle" idx="3"/>
          </p:nvPr>
        </p:nvSpPr>
        <p:spPr>
          <a:xfrm>
            <a:off x="5634626" y="2104800"/>
            <a:ext cx="2160000" cy="540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8" name="Google Shape;128;p13"/>
          <p:cNvSpPr txBox="1">
            <a:spLocks noGrp="1"/>
          </p:cNvSpPr>
          <p:nvPr>
            <p:ph type="title" idx="4" hasCustomPrompt="1"/>
          </p:nvPr>
        </p:nvSpPr>
        <p:spPr>
          <a:xfrm>
            <a:off x="4560332" y="1744800"/>
            <a:ext cx="1031100" cy="8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47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>
            <a:spLocks noGrp="1"/>
          </p:cNvSpPr>
          <p:nvPr>
            <p:ph type="ctrTitle" idx="5"/>
          </p:nvPr>
        </p:nvSpPr>
        <p:spPr>
          <a:xfrm>
            <a:off x="1788975" y="3236400"/>
            <a:ext cx="2944800" cy="42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subTitle" idx="6"/>
          </p:nvPr>
        </p:nvSpPr>
        <p:spPr>
          <a:xfrm>
            <a:off x="1788969" y="3600000"/>
            <a:ext cx="2160000" cy="540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1" name="Google Shape;131;p13"/>
          <p:cNvSpPr txBox="1">
            <a:spLocks noGrp="1"/>
          </p:cNvSpPr>
          <p:nvPr>
            <p:ph type="title" idx="7" hasCustomPrompt="1"/>
          </p:nvPr>
        </p:nvSpPr>
        <p:spPr>
          <a:xfrm>
            <a:off x="712175" y="3236400"/>
            <a:ext cx="1031100" cy="8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47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32" name="Google Shape;132;p13"/>
          <p:cNvSpPr txBox="1">
            <a:spLocks noGrp="1"/>
          </p:cNvSpPr>
          <p:nvPr>
            <p:ph type="ctrTitle" idx="8"/>
          </p:nvPr>
        </p:nvSpPr>
        <p:spPr>
          <a:xfrm>
            <a:off x="5634626" y="3236400"/>
            <a:ext cx="2944800" cy="42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133" name="Google Shape;133;p13"/>
          <p:cNvSpPr txBox="1">
            <a:spLocks noGrp="1"/>
          </p:cNvSpPr>
          <p:nvPr>
            <p:ph type="subTitle" idx="9"/>
          </p:nvPr>
        </p:nvSpPr>
        <p:spPr>
          <a:xfrm>
            <a:off x="5634626" y="3600000"/>
            <a:ext cx="2160000" cy="540000"/>
          </a:xfrm>
          <a:prstGeom prst="rect">
            <a:avLst/>
          </a:prstGeom>
        </p:spPr>
        <p:txBody>
          <a:bodyPr spcFirstLastPara="1" wrap="square" lIns="126000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4" name="Google Shape;134;p13"/>
          <p:cNvSpPr txBox="1">
            <a:spLocks noGrp="1"/>
          </p:cNvSpPr>
          <p:nvPr>
            <p:ph type="title" idx="13" hasCustomPrompt="1"/>
          </p:nvPr>
        </p:nvSpPr>
        <p:spPr>
          <a:xfrm>
            <a:off x="4560332" y="3236400"/>
            <a:ext cx="1031100" cy="89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None/>
              <a:defRPr sz="47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Libre Baskerville" panose="02000000000000000000"/>
              <a:buNone/>
              <a:defRPr sz="47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135" name="Google Shape;135;p13"/>
          <p:cNvSpPr txBox="1">
            <a:spLocks noGrp="1"/>
          </p:cNvSpPr>
          <p:nvPr>
            <p:ph type="ctrTitle" idx="14"/>
          </p:nvPr>
        </p:nvSpPr>
        <p:spPr>
          <a:xfrm>
            <a:off x="1788965" y="1744800"/>
            <a:ext cx="2944800" cy="42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136" name="Google Shape;136;p13"/>
          <p:cNvSpPr txBox="1">
            <a:spLocks noGrp="1"/>
          </p:cNvSpPr>
          <p:nvPr>
            <p:ph type="ctrTitle" idx="15"/>
          </p:nvPr>
        </p:nvSpPr>
        <p:spPr>
          <a:xfrm>
            <a:off x="5634626" y="1744800"/>
            <a:ext cx="2944800" cy="42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Baskerville" panose="02000000000000000000"/>
              <a:buNone/>
              <a:defRPr sz="1800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137" name="Google Shape;137;p13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3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s">
  <p:cSld name="CUSTOM_1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title"/>
          </p:nvPr>
        </p:nvSpPr>
        <p:spPr>
          <a:xfrm>
            <a:off x="720100" y="1723800"/>
            <a:ext cx="20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14"/>
          <p:cNvSpPr txBox="1">
            <a:spLocks noGrp="1"/>
          </p:cNvSpPr>
          <p:nvPr>
            <p:ph type="subTitle" idx="1"/>
          </p:nvPr>
        </p:nvSpPr>
        <p:spPr>
          <a:xfrm>
            <a:off x="720100" y="20838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2" name="Google Shape;142;p14"/>
          <p:cNvSpPr txBox="1">
            <a:spLocks noGrp="1"/>
          </p:cNvSpPr>
          <p:nvPr>
            <p:ph type="title" idx="2"/>
          </p:nvPr>
        </p:nvSpPr>
        <p:spPr>
          <a:xfrm>
            <a:off x="3546382" y="1723800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3" name="Google Shape;143;p14"/>
          <p:cNvSpPr txBox="1">
            <a:spLocks noGrp="1"/>
          </p:cNvSpPr>
          <p:nvPr>
            <p:ph type="subTitle" idx="3"/>
          </p:nvPr>
        </p:nvSpPr>
        <p:spPr>
          <a:xfrm>
            <a:off x="3546382" y="20838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4" name="Google Shape;144;p14"/>
          <p:cNvSpPr txBox="1">
            <a:spLocks noGrp="1"/>
          </p:cNvSpPr>
          <p:nvPr>
            <p:ph type="title" idx="4"/>
          </p:nvPr>
        </p:nvSpPr>
        <p:spPr>
          <a:xfrm>
            <a:off x="6372826" y="1723800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5" name="Google Shape;145;p14"/>
          <p:cNvSpPr txBox="1">
            <a:spLocks noGrp="1"/>
          </p:cNvSpPr>
          <p:nvPr>
            <p:ph type="subTitle" idx="5"/>
          </p:nvPr>
        </p:nvSpPr>
        <p:spPr>
          <a:xfrm>
            <a:off x="6372826" y="20838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14"/>
          <p:cNvSpPr txBox="1">
            <a:spLocks noGrp="1"/>
          </p:cNvSpPr>
          <p:nvPr>
            <p:ph type="title" idx="6"/>
          </p:nvPr>
        </p:nvSpPr>
        <p:spPr>
          <a:xfrm>
            <a:off x="720100" y="3087600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7" name="Google Shape;147;p14"/>
          <p:cNvSpPr txBox="1">
            <a:spLocks noGrp="1"/>
          </p:cNvSpPr>
          <p:nvPr>
            <p:ph type="subTitle" idx="7"/>
          </p:nvPr>
        </p:nvSpPr>
        <p:spPr>
          <a:xfrm>
            <a:off x="720100" y="3447600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48" name="Google Shape;148;p14"/>
          <p:cNvSpPr txBox="1">
            <a:spLocks noGrp="1"/>
          </p:cNvSpPr>
          <p:nvPr>
            <p:ph type="title" idx="8"/>
          </p:nvPr>
        </p:nvSpPr>
        <p:spPr>
          <a:xfrm>
            <a:off x="3546382" y="3088195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9" name="Google Shape;149;p14"/>
          <p:cNvSpPr txBox="1">
            <a:spLocks noGrp="1"/>
          </p:cNvSpPr>
          <p:nvPr>
            <p:ph type="subTitle" idx="9"/>
          </p:nvPr>
        </p:nvSpPr>
        <p:spPr>
          <a:xfrm>
            <a:off x="3546382" y="3448195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0" name="Google Shape;150;p14"/>
          <p:cNvSpPr txBox="1">
            <a:spLocks noGrp="1"/>
          </p:cNvSpPr>
          <p:nvPr>
            <p:ph type="title" idx="13"/>
          </p:nvPr>
        </p:nvSpPr>
        <p:spPr>
          <a:xfrm>
            <a:off x="6372826" y="3088195"/>
            <a:ext cx="20514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1" name="Google Shape;151;p14"/>
          <p:cNvSpPr txBox="1">
            <a:spLocks noGrp="1"/>
          </p:cNvSpPr>
          <p:nvPr>
            <p:ph type="subTitle" idx="14"/>
          </p:nvPr>
        </p:nvSpPr>
        <p:spPr>
          <a:xfrm>
            <a:off x="6372826" y="3448195"/>
            <a:ext cx="20514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14"/>
          <p:cNvSpPr txBox="1">
            <a:spLocks noGrp="1"/>
          </p:cNvSpPr>
          <p:nvPr>
            <p:ph type="title" idx="15"/>
          </p:nvPr>
        </p:nvSpPr>
        <p:spPr>
          <a:xfrm>
            <a:off x="720000" y="540000"/>
            <a:ext cx="7704000" cy="538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3000"/>
              <a:buNone/>
              <a:defRPr sz="3000" b="1">
                <a:solidFill>
                  <a:srgbClr val="21295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14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4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s">
  <p:cSld name="CUSTOM_2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5"/>
          <p:cNvSpPr/>
          <p:nvPr/>
        </p:nvSpPr>
        <p:spPr>
          <a:xfrm>
            <a:off x="1439263" y="1870800"/>
            <a:ext cx="2374715" cy="428405"/>
          </a:xfrm>
          <a:custGeom>
            <a:avLst/>
            <a:gdLst/>
            <a:ahLst/>
            <a:cxnLst/>
            <a:rect l="l" t="t" r="r" b="b"/>
            <a:pathLst>
              <a:path w="43354" h="6849" extrusionOk="0">
                <a:moveTo>
                  <a:pt x="1" y="0"/>
                </a:moveTo>
                <a:lnTo>
                  <a:pt x="1639" y="3544"/>
                </a:lnTo>
                <a:lnTo>
                  <a:pt x="1" y="6848"/>
                </a:lnTo>
                <a:lnTo>
                  <a:pt x="43353" y="6848"/>
                </a:lnTo>
                <a:lnTo>
                  <a:pt x="41728" y="3371"/>
                </a:lnTo>
                <a:lnTo>
                  <a:pt x="43353" y="0"/>
                </a:lnTo>
                <a:close/>
              </a:path>
            </a:pathLst>
          </a:custGeom>
          <a:solidFill>
            <a:schemeClr val="dk1"/>
          </a:solidFill>
          <a:ln w="432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57" name="Google Shape;157;p15"/>
          <p:cNvSpPr/>
          <p:nvPr/>
        </p:nvSpPr>
        <p:spPr>
          <a:xfrm>
            <a:off x="5330013" y="1870800"/>
            <a:ext cx="2374715" cy="428405"/>
          </a:xfrm>
          <a:custGeom>
            <a:avLst/>
            <a:gdLst/>
            <a:ahLst/>
            <a:cxnLst/>
            <a:rect l="l" t="t" r="r" b="b"/>
            <a:pathLst>
              <a:path w="43354" h="6849" extrusionOk="0">
                <a:moveTo>
                  <a:pt x="1" y="0"/>
                </a:moveTo>
                <a:lnTo>
                  <a:pt x="1639" y="3544"/>
                </a:lnTo>
                <a:lnTo>
                  <a:pt x="1" y="6848"/>
                </a:lnTo>
                <a:lnTo>
                  <a:pt x="43353" y="6848"/>
                </a:lnTo>
                <a:lnTo>
                  <a:pt x="41728" y="3371"/>
                </a:lnTo>
                <a:lnTo>
                  <a:pt x="43353" y="0"/>
                </a:lnTo>
                <a:close/>
              </a:path>
            </a:pathLst>
          </a:custGeom>
          <a:solidFill>
            <a:schemeClr val="dk1"/>
          </a:solidFill>
          <a:ln w="432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58" name="Google Shape;158;p15"/>
          <p:cNvSpPr/>
          <p:nvPr/>
        </p:nvSpPr>
        <p:spPr>
          <a:xfrm>
            <a:off x="5330013" y="3331575"/>
            <a:ext cx="2374715" cy="428405"/>
          </a:xfrm>
          <a:custGeom>
            <a:avLst/>
            <a:gdLst/>
            <a:ahLst/>
            <a:cxnLst/>
            <a:rect l="l" t="t" r="r" b="b"/>
            <a:pathLst>
              <a:path w="43354" h="6849" extrusionOk="0">
                <a:moveTo>
                  <a:pt x="1" y="0"/>
                </a:moveTo>
                <a:lnTo>
                  <a:pt x="1639" y="3544"/>
                </a:lnTo>
                <a:lnTo>
                  <a:pt x="1" y="6848"/>
                </a:lnTo>
                <a:lnTo>
                  <a:pt x="43353" y="6848"/>
                </a:lnTo>
                <a:lnTo>
                  <a:pt x="41728" y="3371"/>
                </a:lnTo>
                <a:lnTo>
                  <a:pt x="43353" y="0"/>
                </a:lnTo>
                <a:close/>
              </a:path>
            </a:pathLst>
          </a:custGeom>
          <a:solidFill>
            <a:schemeClr val="dk1"/>
          </a:solidFill>
          <a:ln w="432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59" name="Google Shape;159;p15"/>
          <p:cNvSpPr/>
          <p:nvPr/>
        </p:nvSpPr>
        <p:spPr>
          <a:xfrm>
            <a:off x="1439263" y="3331575"/>
            <a:ext cx="2374715" cy="428405"/>
          </a:xfrm>
          <a:custGeom>
            <a:avLst/>
            <a:gdLst/>
            <a:ahLst/>
            <a:cxnLst/>
            <a:rect l="l" t="t" r="r" b="b"/>
            <a:pathLst>
              <a:path w="43354" h="6849" extrusionOk="0">
                <a:moveTo>
                  <a:pt x="1" y="0"/>
                </a:moveTo>
                <a:lnTo>
                  <a:pt x="1639" y="3544"/>
                </a:lnTo>
                <a:lnTo>
                  <a:pt x="1" y="6848"/>
                </a:lnTo>
                <a:lnTo>
                  <a:pt x="43353" y="6848"/>
                </a:lnTo>
                <a:lnTo>
                  <a:pt x="41728" y="3371"/>
                </a:lnTo>
                <a:lnTo>
                  <a:pt x="43353" y="0"/>
                </a:lnTo>
                <a:close/>
              </a:path>
            </a:pathLst>
          </a:custGeom>
          <a:solidFill>
            <a:schemeClr val="dk1"/>
          </a:solidFill>
          <a:ln w="432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60" name="Google Shape;160;p15"/>
          <p:cNvSpPr txBox="1">
            <a:spLocks noGrp="1"/>
          </p:cNvSpPr>
          <p:nvPr>
            <p:ph type="title"/>
          </p:nvPr>
        </p:nvSpPr>
        <p:spPr>
          <a:xfrm>
            <a:off x="1493520" y="1883775"/>
            <a:ext cx="22662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1"/>
          </p:nvPr>
        </p:nvSpPr>
        <p:spPr>
          <a:xfrm>
            <a:off x="1493520" y="2396175"/>
            <a:ext cx="22662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title" idx="2"/>
          </p:nvPr>
        </p:nvSpPr>
        <p:spPr>
          <a:xfrm>
            <a:off x="1493520" y="3323775"/>
            <a:ext cx="22662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3"/>
          </p:nvPr>
        </p:nvSpPr>
        <p:spPr>
          <a:xfrm>
            <a:off x="1493520" y="3836175"/>
            <a:ext cx="22662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title" idx="4"/>
          </p:nvPr>
        </p:nvSpPr>
        <p:spPr>
          <a:xfrm>
            <a:off x="5384270" y="1883775"/>
            <a:ext cx="22662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5"/>
          </p:nvPr>
        </p:nvSpPr>
        <p:spPr>
          <a:xfrm>
            <a:off x="5384270" y="2396175"/>
            <a:ext cx="22662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 idx="6"/>
          </p:nvPr>
        </p:nvSpPr>
        <p:spPr>
          <a:xfrm>
            <a:off x="5384270" y="3323775"/>
            <a:ext cx="22662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15"/>
          <p:cNvSpPr txBox="1">
            <a:spLocks noGrp="1"/>
          </p:cNvSpPr>
          <p:nvPr>
            <p:ph type="subTitle" idx="7"/>
          </p:nvPr>
        </p:nvSpPr>
        <p:spPr>
          <a:xfrm>
            <a:off x="5384270" y="3836175"/>
            <a:ext cx="22662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15"/>
          <p:cNvSpPr txBox="1">
            <a:spLocks noGrp="1"/>
          </p:cNvSpPr>
          <p:nvPr>
            <p:ph type="title" idx="8"/>
          </p:nvPr>
        </p:nvSpPr>
        <p:spPr>
          <a:xfrm>
            <a:off x="720000" y="7498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3000"/>
              <a:buNone/>
              <a:defRPr sz="3000" b="1">
                <a:solidFill>
                  <a:srgbClr val="21295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15"/>
          <p:cNvSpPr/>
          <p:nvPr/>
        </p:nvSpPr>
        <p:spPr>
          <a:xfrm rot="10800000">
            <a:off x="7662000" y="-420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5"/>
          <p:cNvSpPr/>
          <p:nvPr/>
        </p:nvSpPr>
        <p:spPr>
          <a:xfrm rot="10800000" flipH="1">
            <a:off x="-42000" y="-420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5"/>
          <p:cNvSpPr/>
          <p:nvPr/>
        </p:nvSpPr>
        <p:spPr>
          <a:xfrm flipH="1">
            <a:off x="7662000" y="36918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5"/>
          <p:cNvSpPr/>
          <p:nvPr/>
        </p:nvSpPr>
        <p:spPr>
          <a:xfrm>
            <a:off x="-42000" y="36918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s">
  <p:cSld name="CUSTOM_3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7"/>
          <p:cNvSpPr txBox="1">
            <a:spLocks noGrp="1"/>
          </p:cNvSpPr>
          <p:nvPr>
            <p:ph type="title"/>
          </p:nvPr>
        </p:nvSpPr>
        <p:spPr>
          <a:xfrm>
            <a:off x="709575" y="3230481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1"/>
          </p:nvPr>
        </p:nvSpPr>
        <p:spPr>
          <a:xfrm>
            <a:off x="774825" y="3590475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title" idx="2"/>
          </p:nvPr>
        </p:nvSpPr>
        <p:spPr>
          <a:xfrm>
            <a:off x="6113614" y="3230475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subTitle" idx="3"/>
          </p:nvPr>
        </p:nvSpPr>
        <p:spPr>
          <a:xfrm>
            <a:off x="6178875" y="3590475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0" name="Google Shape;190;p17"/>
          <p:cNvSpPr txBox="1">
            <a:spLocks noGrp="1"/>
          </p:cNvSpPr>
          <p:nvPr>
            <p:ph type="title" idx="4"/>
          </p:nvPr>
        </p:nvSpPr>
        <p:spPr>
          <a:xfrm>
            <a:off x="3411283" y="3230492"/>
            <a:ext cx="23208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91" name="Google Shape;191;p17"/>
          <p:cNvSpPr txBox="1">
            <a:spLocks noGrp="1"/>
          </p:cNvSpPr>
          <p:nvPr>
            <p:ph type="subTitle" idx="5"/>
          </p:nvPr>
        </p:nvSpPr>
        <p:spPr>
          <a:xfrm>
            <a:off x="3474941" y="3590475"/>
            <a:ext cx="2190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92" name="Google Shape;192;p17"/>
          <p:cNvSpPr txBox="1">
            <a:spLocks noGrp="1"/>
          </p:cNvSpPr>
          <p:nvPr>
            <p:ph type="title" idx="6"/>
          </p:nvPr>
        </p:nvSpPr>
        <p:spPr>
          <a:xfrm>
            <a:off x="720000" y="7498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3000"/>
              <a:buNone/>
              <a:defRPr sz="3000" b="1">
                <a:solidFill>
                  <a:srgbClr val="21295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17"/>
          <p:cNvSpPr/>
          <p:nvPr/>
        </p:nvSpPr>
        <p:spPr>
          <a:xfrm rot="10800000">
            <a:off x="7662000" y="-42000"/>
            <a:ext cx="1524000" cy="15240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17"/>
          <p:cNvSpPr/>
          <p:nvPr/>
        </p:nvSpPr>
        <p:spPr>
          <a:xfrm rot="10800000" flipH="1">
            <a:off x="-42000" y="-42000"/>
            <a:ext cx="1524000" cy="15240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s 2">
  <p:cSld name="CUSTOM_3_3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"/>
          <p:cNvSpPr/>
          <p:nvPr/>
        </p:nvSpPr>
        <p:spPr>
          <a:xfrm>
            <a:off x="4556350" y="-63825"/>
            <a:ext cx="4672200" cy="5307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title"/>
          </p:nvPr>
        </p:nvSpPr>
        <p:spPr>
          <a:xfrm>
            <a:off x="1228150" y="1834200"/>
            <a:ext cx="23253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None/>
              <a:defRPr sz="3000" b="1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198" name="Google Shape;198;p18"/>
          <p:cNvSpPr txBox="1">
            <a:spLocks noGrp="1"/>
          </p:cNvSpPr>
          <p:nvPr>
            <p:ph type="subTitle" idx="1"/>
          </p:nvPr>
        </p:nvSpPr>
        <p:spPr>
          <a:xfrm>
            <a:off x="1228150" y="2499000"/>
            <a:ext cx="2325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9pPr>
          </a:lstStyle>
          <a:p>
            <a:endParaRPr/>
          </a:p>
        </p:txBody>
      </p:sp>
      <p:sp>
        <p:nvSpPr>
          <p:cNvPr id="199" name="Google Shape;199;p18"/>
          <p:cNvSpPr txBox="1">
            <a:spLocks noGrp="1"/>
          </p:cNvSpPr>
          <p:nvPr>
            <p:ph type="title" idx="2"/>
          </p:nvPr>
        </p:nvSpPr>
        <p:spPr>
          <a:xfrm>
            <a:off x="5559250" y="1834200"/>
            <a:ext cx="23253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ibre Baskerville" panose="02000000000000000000"/>
              <a:buNone/>
              <a:defRPr sz="3000" b="1">
                <a:solidFill>
                  <a:schemeClr val="accent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endParaRPr/>
          </a:p>
        </p:txBody>
      </p:sp>
      <p:sp>
        <p:nvSpPr>
          <p:cNvPr id="200" name="Google Shape;200;p18"/>
          <p:cNvSpPr txBox="1">
            <a:spLocks noGrp="1"/>
          </p:cNvSpPr>
          <p:nvPr>
            <p:ph type="subTitle" idx="3"/>
          </p:nvPr>
        </p:nvSpPr>
        <p:spPr>
          <a:xfrm>
            <a:off x="5559250" y="2499000"/>
            <a:ext cx="23253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Trebuchet MS" panose="020B0603020202020204"/>
              <a:buNone/>
              <a:defRPr sz="1600">
                <a:solidFill>
                  <a:schemeClr val="accent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9pPr>
          </a:lstStyle>
          <a:p>
            <a:endParaRPr/>
          </a:p>
        </p:txBody>
      </p:sp>
      <p:sp>
        <p:nvSpPr>
          <p:cNvPr id="201" name="Google Shape;201;p18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8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s">
  <p:cSld name="CUSTOM_3_2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9"/>
          <p:cNvSpPr txBox="1">
            <a:spLocks noGrp="1"/>
          </p:cNvSpPr>
          <p:nvPr>
            <p:ph type="title"/>
          </p:nvPr>
        </p:nvSpPr>
        <p:spPr>
          <a:xfrm>
            <a:off x="720000" y="521225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3000"/>
              <a:buNone/>
              <a:defRPr sz="3000">
                <a:solidFill>
                  <a:srgbClr val="21295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19"/>
          <p:cNvSpPr txBox="1">
            <a:spLocks noGrp="1"/>
          </p:cNvSpPr>
          <p:nvPr>
            <p:ph type="title" idx="2" hasCustomPrompt="1"/>
          </p:nvPr>
        </p:nvSpPr>
        <p:spPr>
          <a:xfrm>
            <a:off x="897488" y="3054100"/>
            <a:ext cx="2056500" cy="864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None/>
              <a:defRPr sz="5100" b="1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206" name="Google Shape;206;p19"/>
          <p:cNvSpPr txBox="1">
            <a:spLocks noGrp="1"/>
          </p:cNvSpPr>
          <p:nvPr>
            <p:ph type="title" idx="3" hasCustomPrompt="1"/>
          </p:nvPr>
        </p:nvSpPr>
        <p:spPr>
          <a:xfrm>
            <a:off x="3543750" y="3054100"/>
            <a:ext cx="2056500" cy="86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None/>
              <a:defRPr sz="5100" b="1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207" name="Google Shape;207;p19"/>
          <p:cNvSpPr txBox="1">
            <a:spLocks noGrp="1"/>
          </p:cNvSpPr>
          <p:nvPr>
            <p:ph type="title" idx="4" hasCustomPrompt="1"/>
          </p:nvPr>
        </p:nvSpPr>
        <p:spPr>
          <a:xfrm>
            <a:off x="6200766" y="3054100"/>
            <a:ext cx="2057100" cy="864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None/>
              <a:defRPr sz="5100" b="1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Libre Baskerville" panose="02000000000000000000"/>
              <a:buNone/>
              <a:defRPr sz="5100" b="1">
                <a:solidFill>
                  <a:schemeClr val="dk2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9pPr>
          </a:lstStyle>
          <a:p>
            <a:r>
              <a:t>xx%</a:t>
            </a:r>
          </a:p>
        </p:txBody>
      </p:sp>
      <p:sp>
        <p:nvSpPr>
          <p:cNvPr id="208" name="Google Shape;208;p19"/>
          <p:cNvSpPr txBox="1">
            <a:spLocks noGrp="1"/>
          </p:cNvSpPr>
          <p:nvPr>
            <p:ph type="subTitle" idx="1"/>
          </p:nvPr>
        </p:nvSpPr>
        <p:spPr>
          <a:xfrm>
            <a:off x="720038" y="3841575"/>
            <a:ext cx="24114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 sz="1400"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9pPr>
          </a:lstStyle>
          <a:p>
            <a:endParaRPr/>
          </a:p>
        </p:txBody>
      </p:sp>
      <p:sp>
        <p:nvSpPr>
          <p:cNvPr id="209" name="Google Shape;209;p19"/>
          <p:cNvSpPr txBox="1">
            <a:spLocks noGrp="1"/>
          </p:cNvSpPr>
          <p:nvPr>
            <p:ph type="subTitle" idx="5"/>
          </p:nvPr>
        </p:nvSpPr>
        <p:spPr>
          <a:xfrm>
            <a:off x="6023616" y="3841575"/>
            <a:ext cx="24114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 sz="1400"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9pPr>
          </a:lstStyle>
          <a:p>
            <a:endParaRPr/>
          </a:p>
        </p:txBody>
      </p:sp>
      <p:sp>
        <p:nvSpPr>
          <p:cNvPr id="210" name="Google Shape;210;p19"/>
          <p:cNvSpPr txBox="1">
            <a:spLocks noGrp="1"/>
          </p:cNvSpPr>
          <p:nvPr>
            <p:ph type="subTitle" idx="6"/>
          </p:nvPr>
        </p:nvSpPr>
        <p:spPr>
          <a:xfrm>
            <a:off x="3366300" y="3841575"/>
            <a:ext cx="2411400" cy="5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 sz="1400"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rebuchet MS" panose="020B0603020202020204"/>
              <a:buNone/>
              <a:defRPr>
                <a:solidFill>
                  <a:schemeClr val="dk1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4">
    <p:bg>
      <p:bgPr>
        <a:solidFill>
          <a:schemeClr val="accent2"/>
        </a:solidFill>
        <a:effectLst/>
      </p:bgPr>
    </p:bg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 txBox="1">
            <a:spLocks noGrp="1"/>
          </p:cNvSpPr>
          <p:nvPr>
            <p:ph type="title"/>
          </p:nvPr>
        </p:nvSpPr>
        <p:spPr>
          <a:xfrm>
            <a:off x="1936174" y="1398725"/>
            <a:ext cx="5246100" cy="15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26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3" name="Google Shape;213;p20"/>
          <p:cNvSpPr txBox="1">
            <a:spLocks noGrp="1"/>
          </p:cNvSpPr>
          <p:nvPr>
            <p:ph type="title" idx="2"/>
          </p:nvPr>
        </p:nvSpPr>
        <p:spPr>
          <a:xfrm>
            <a:off x="2616300" y="3582600"/>
            <a:ext cx="3911400" cy="6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14" name="Google Shape;214;p20"/>
          <p:cNvSpPr/>
          <p:nvPr/>
        </p:nvSpPr>
        <p:spPr>
          <a:xfrm>
            <a:off x="295925" y="1873511"/>
            <a:ext cx="1022145" cy="917309"/>
          </a:xfrm>
          <a:custGeom>
            <a:avLst/>
            <a:gdLst/>
            <a:ahLst/>
            <a:cxnLst/>
            <a:rect l="l" t="t" r="r" b="b"/>
            <a:pathLst>
              <a:path w="4797" h="4305" extrusionOk="0">
                <a:moveTo>
                  <a:pt x="2319" y="1"/>
                </a:moveTo>
                <a:cubicBezTo>
                  <a:pt x="1613" y="134"/>
                  <a:pt x="933" y="281"/>
                  <a:pt x="1" y="494"/>
                </a:cubicBezTo>
                <a:cubicBezTo>
                  <a:pt x="627" y="1147"/>
                  <a:pt x="947" y="1480"/>
                  <a:pt x="1546" y="2146"/>
                </a:cubicBezTo>
                <a:cubicBezTo>
                  <a:pt x="1266" y="3012"/>
                  <a:pt x="1133" y="3438"/>
                  <a:pt x="893" y="4304"/>
                </a:cubicBezTo>
                <a:cubicBezTo>
                  <a:pt x="2439" y="3944"/>
                  <a:pt x="3225" y="3798"/>
                  <a:pt x="4797" y="3545"/>
                </a:cubicBezTo>
                <a:cubicBezTo>
                  <a:pt x="4730" y="3185"/>
                  <a:pt x="4677" y="2879"/>
                  <a:pt x="4637" y="2586"/>
                </a:cubicBezTo>
                <a:cubicBezTo>
                  <a:pt x="4051" y="2665"/>
                  <a:pt x="3451" y="2745"/>
                  <a:pt x="2865" y="2852"/>
                </a:cubicBezTo>
                <a:cubicBezTo>
                  <a:pt x="2639" y="1680"/>
                  <a:pt x="2505" y="960"/>
                  <a:pt x="2319" y="1"/>
                </a:cubicBezTo>
                <a:close/>
              </a:path>
            </a:pathLst>
          </a:custGeom>
          <a:solidFill>
            <a:schemeClr val="dk2"/>
          </a:solidFill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215" name="Google Shape;215;p20"/>
          <p:cNvSpPr/>
          <p:nvPr/>
        </p:nvSpPr>
        <p:spPr>
          <a:xfrm>
            <a:off x="7798825" y="1867971"/>
            <a:ext cx="1050697" cy="922849"/>
          </a:xfrm>
          <a:custGeom>
            <a:avLst/>
            <a:gdLst/>
            <a:ahLst/>
            <a:cxnLst/>
            <a:rect l="l" t="t" r="r" b="b"/>
            <a:pathLst>
              <a:path w="4931" h="4331" extrusionOk="0">
                <a:moveTo>
                  <a:pt x="2466" y="0"/>
                </a:moveTo>
                <a:cubicBezTo>
                  <a:pt x="2279" y="946"/>
                  <a:pt x="2146" y="1679"/>
                  <a:pt x="1919" y="2851"/>
                </a:cubicBezTo>
                <a:cubicBezTo>
                  <a:pt x="1333" y="2758"/>
                  <a:pt x="734" y="2665"/>
                  <a:pt x="147" y="2585"/>
                </a:cubicBezTo>
                <a:cubicBezTo>
                  <a:pt x="107" y="2878"/>
                  <a:pt x="54" y="3198"/>
                  <a:pt x="1" y="3544"/>
                </a:cubicBezTo>
                <a:cubicBezTo>
                  <a:pt x="1626" y="3797"/>
                  <a:pt x="2439" y="3957"/>
                  <a:pt x="4038" y="4330"/>
                </a:cubicBezTo>
                <a:cubicBezTo>
                  <a:pt x="3798" y="3464"/>
                  <a:pt x="3665" y="3025"/>
                  <a:pt x="3385" y="2172"/>
                </a:cubicBezTo>
                <a:cubicBezTo>
                  <a:pt x="3998" y="1506"/>
                  <a:pt x="4304" y="1173"/>
                  <a:pt x="4930" y="520"/>
                </a:cubicBezTo>
                <a:cubicBezTo>
                  <a:pt x="3931" y="293"/>
                  <a:pt x="3225" y="133"/>
                  <a:pt x="2466" y="0"/>
                </a:cubicBezTo>
                <a:close/>
              </a:path>
            </a:pathLst>
          </a:custGeom>
          <a:solidFill>
            <a:schemeClr val="dk2"/>
          </a:solidFill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216" name="Google Shape;216;p20"/>
          <p:cNvSpPr/>
          <p:nvPr/>
        </p:nvSpPr>
        <p:spPr>
          <a:xfrm>
            <a:off x="744460" y="1533008"/>
            <a:ext cx="951189" cy="948206"/>
          </a:xfrm>
          <a:custGeom>
            <a:avLst/>
            <a:gdLst/>
            <a:ahLst/>
            <a:cxnLst/>
            <a:rect l="l" t="t" r="r" b="b"/>
            <a:pathLst>
              <a:path w="4464" h="4450" extrusionOk="0">
                <a:moveTo>
                  <a:pt x="4464" y="0"/>
                </a:moveTo>
                <a:cubicBezTo>
                  <a:pt x="2945" y="160"/>
                  <a:pt x="1506" y="360"/>
                  <a:pt x="1" y="613"/>
                </a:cubicBezTo>
                <a:cubicBezTo>
                  <a:pt x="67" y="973"/>
                  <a:pt x="134" y="1292"/>
                  <a:pt x="201" y="1599"/>
                </a:cubicBezTo>
                <a:cubicBezTo>
                  <a:pt x="387" y="2558"/>
                  <a:pt x="534" y="3278"/>
                  <a:pt x="747" y="4450"/>
                </a:cubicBezTo>
                <a:cubicBezTo>
                  <a:pt x="1346" y="4343"/>
                  <a:pt x="1919" y="4263"/>
                  <a:pt x="2505" y="4184"/>
                </a:cubicBezTo>
                <a:cubicBezTo>
                  <a:pt x="3172" y="4090"/>
                  <a:pt x="3878" y="4010"/>
                  <a:pt x="4464" y="3930"/>
                </a:cubicBezTo>
                <a:lnTo>
                  <a:pt x="4464" y="0"/>
                </a:lnTo>
                <a:close/>
              </a:path>
            </a:pathLst>
          </a:custGeom>
          <a:solidFill>
            <a:schemeClr val="dk2"/>
          </a:solidFill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217" name="Google Shape;217;p20"/>
          <p:cNvSpPr/>
          <p:nvPr/>
        </p:nvSpPr>
        <p:spPr>
          <a:xfrm>
            <a:off x="7432752" y="1530025"/>
            <a:ext cx="936913" cy="945649"/>
          </a:xfrm>
          <a:custGeom>
            <a:avLst/>
            <a:gdLst/>
            <a:ahLst/>
            <a:cxnLst/>
            <a:rect l="l" t="t" r="r" b="b"/>
            <a:pathLst>
              <a:path w="4397" h="4438" extrusionOk="0">
                <a:moveTo>
                  <a:pt x="0" y="1"/>
                </a:moveTo>
                <a:lnTo>
                  <a:pt x="0" y="3931"/>
                </a:lnTo>
                <a:cubicBezTo>
                  <a:pt x="586" y="3998"/>
                  <a:pt x="1253" y="4078"/>
                  <a:pt x="1905" y="4171"/>
                </a:cubicBezTo>
                <a:cubicBezTo>
                  <a:pt x="2492" y="4251"/>
                  <a:pt x="3064" y="4344"/>
                  <a:pt x="3651" y="4437"/>
                </a:cubicBezTo>
                <a:cubicBezTo>
                  <a:pt x="3877" y="3265"/>
                  <a:pt x="3997" y="2532"/>
                  <a:pt x="4184" y="1586"/>
                </a:cubicBezTo>
                <a:cubicBezTo>
                  <a:pt x="4237" y="1280"/>
                  <a:pt x="4330" y="960"/>
                  <a:pt x="4397" y="587"/>
                </a:cubicBezTo>
                <a:cubicBezTo>
                  <a:pt x="2905" y="347"/>
                  <a:pt x="1399" y="147"/>
                  <a:pt x="0" y="1"/>
                </a:cubicBezTo>
                <a:close/>
              </a:path>
            </a:pathLst>
          </a:custGeom>
          <a:solidFill>
            <a:schemeClr val="dk2"/>
          </a:solidFill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</a:endParaRPr>
          </a:p>
        </p:txBody>
      </p:sp>
      <p:sp>
        <p:nvSpPr>
          <p:cNvPr id="218" name="Google Shape;218;p20"/>
          <p:cNvSpPr/>
          <p:nvPr/>
        </p:nvSpPr>
        <p:spPr>
          <a:xfrm>
            <a:off x="2616301" y="3582599"/>
            <a:ext cx="3911398" cy="617917"/>
          </a:xfrm>
          <a:custGeom>
            <a:avLst/>
            <a:gdLst/>
            <a:ahLst/>
            <a:cxnLst/>
            <a:rect l="l" t="t" r="r" b="b"/>
            <a:pathLst>
              <a:path w="43354" h="6849" extrusionOk="0">
                <a:moveTo>
                  <a:pt x="1" y="0"/>
                </a:moveTo>
                <a:lnTo>
                  <a:pt x="1639" y="3544"/>
                </a:lnTo>
                <a:lnTo>
                  <a:pt x="1" y="6848"/>
                </a:lnTo>
                <a:lnTo>
                  <a:pt x="43353" y="6848"/>
                </a:lnTo>
                <a:lnTo>
                  <a:pt x="41728" y="3371"/>
                </a:lnTo>
                <a:lnTo>
                  <a:pt x="43353" y="0"/>
                </a:lnTo>
                <a:close/>
              </a:path>
            </a:pathLst>
          </a:custGeom>
          <a:solidFill>
            <a:schemeClr val="accent3"/>
          </a:solidFill>
          <a:ln w="190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4_1">
    <p:bg>
      <p:bgPr>
        <a:solidFill>
          <a:schemeClr val="accent2"/>
        </a:solidFill>
        <a:effectLst/>
      </p:bgPr>
    </p:bg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1"/>
          <p:cNvSpPr txBox="1">
            <a:spLocks noGrp="1"/>
          </p:cNvSpPr>
          <p:nvPr>
            <p:ph type="body" idx="1"/>
          </p:nvPr>
        </p:nvSpPr>
        <p:spPr>
          <a:xfrm>
            <a:off x="720000" y="2399375"/>
            <a:ext cx="2985300" cy="167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 sz="1400">
                <a:solidFill>
                  <a:schemeClr val="accen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21" name="Google Shape;221;p21"/>
          <p:cNvSpPr txBox="1">
            <a:spLocks noGrp="1"/>
          </p:cNvSpPr>
          <p:nvPr>
            <p:ph type="title"/>
          </p:nvPr>
        </p:nvSpPr>
        <p:spPr>
          <a:xfrm>
            <a:off x="720000" y="1892825"/>
            <a:ext cx="2985300" cy="404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4_1_1">
    <p:bg>
      <p:bgPr>
        <a:solidFill>
          <a:schemeClr val="accent2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2"/>
          <p:cNvSpPr txBox="1">
            <a:spLocks noGrp="1"/>
          </p:cNvSpPr>
          <p:nvPr>
            <p:ph type="body" idx="1"/>
          </p:nvPr>
        </p:nvSpPr>
        <p:spPr>
          <a:xfrm>
            <a:off x="720000" y="2399375"/>
            <a:ext cx="2985300" cy="167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 sz="1400">
                <a:solidFill>
                  <a:schemeClr val="accent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24" name="Google Shape;224;p22"/>
          <p:cNvSpPr txBox="1">
            <a:spLocks noGrp="1"/>
          </p:cNvSpPr>
          <p:nvPr>
            <p:ph type="title"/>
          </p:nvPr>
        </p:nvSpPr>
        <p:spPr>
          <a:xfrm>
            <a:off x="720000" y="1892825"/>
            <a:ext cx="2985300" cy="404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25" name="Google Shape;225;p22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22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 txBox="1">
            <a:spLocks noGrp="1"/>
          </p:cNvSpPr>
          <p:nvPr>
            <p:ph type="title"/>
          </p:nvPr>
        </p:nvSpPr>
        <p:spPr>
          <a:xfrm>
            <a:off x="720000" y="567600"/>
            <a:ext cx="7704000" cy="51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"/>
          <p:cNvSpPr txBox="1">
            <a:spLocks noGrp="1"/>
          </p:cNvSpPr>
          <p:nvPr>
            <p:ph type="body" idx="1"/>
          </p:nvPr>
        </p:nvSpPr>
        <p:spPr>
          <a:xfrm>
            <a:off x="720000" y="1203076"/>
            <a:ext cx="7704000" cy="306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4_1_1_1">
    <p:bg>
      <p:bgPr>
        <a:solidFill>
          <a:schemeClr val="accent2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3"/>
          <p:cNvSpPr txBox="1">
            <a:spLocks noGrp="1"/>
          </p:cNvSpPr>
          <p:nvPr>
            <p:ph type="body" idx="1"/>
          </p:nvPr>
        </p:nvSpPr>
        <p:spPr>
          <a:xfrm>
            <a:off x="5444400" y="2399375"/>
            <a:ext cx="2985300" cy="167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 sz="1400">
                <a:solidFill>
                  <a:schemeClr val="accent1"/>
                </a:solidFill>
              </a:defRPr>
            </a:lvl1pPr>
            <a:lvl2pPr marL="914400" lvl="1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marL="1371600" lvl="2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marL="1828800" lvl="3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marL="2286000" lvl="4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marL="2743200" lvl="5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marL="3200400" lvl="6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marL="3657600" lvl="7" indent="-317500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marL="4114800" lvl="8" indent="-317500" algn="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29" name="Google Shape;229;p23"/>
          <p:cNvSpPr txBox="1">
            <a:spLocks noGrp="1"/>
          </p:cNvSpPr>
          <p:nvPr>
            <p:ph type="title"/>
          </p:nvPr>
        </p:nvSpPr>
        <p:spPr>
          <a:xfrm>
            <a:off x="5444400" y="1892825"/>
            <a:ext cx="2985300" cy="4041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 b="1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30" name="Google Shape;230;p23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3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7_2">
    <p:bg>
      <p:bgPr>
        <a:solidFill>
          <a:srgbClr val="FFC27A">
            <a:alpha val="20000"/>
          </a:srgbClr>
        </a:solid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4"/>
          <p:cNvSpPr txBox="1">
            <a:spLocks noGrp="1"/>
          </p:cNvSpPr>
          <p:nvPr>
            <p:ph type="title"/>
          </p:nvPr>
        </p:nvSpPr>
        <p:spPr>
          <a:xfrm>
            <a:off x="720000" y="567600"/>
            <a:ext cx="7704000" cy="51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4" name="Google Shape;234;p24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24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7_1">
    <p:bg>
      <p:bgPr>
        <a:solidFill>
          <a:schemeClr val="dk1"/>
        </a:soli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5"/>
          <p:cNvSpPr txBox="1">
            <a:spLocks noGrp="1"/>
          </p:cNvSpPr>
          <p:nvPr>
            <p:ph type="title"/>
          </p:nvPr>
        </p:nvSpPr>
        <p:spPr>
          <a:xfrm>
            <a:off x="720000" y="567600"/>
            <a:ext cx="7704000" cy="51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7_1_1">
    <p:bg>
      <p:bgPr>
        <a:solidFill>
          <a:schemeClr val="dk1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6"/>
          <p:cNvSpPr txBox="1">
            <a:spLocks noGrp="1"/>
          </p:cNvSpPr>
          <p:nvPr>
            <p:ph type="title"/>
          </p:nvPr>
        </p:nvSpPr>
        <p:spPr>
          <a:xfrm>
            <a:off x="720000" y="567600"/>
            <a:ext cx="7704000" cy="51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26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26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!">
  <p:cSld name="CUSTOM_3_1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7"/>
          <p:cNvSpPr txBox="1"/>
          <p:nvPr/>
        </p:nvSpPr>
        <p:spPr>
          <a:xfrm>
            <a:off x="3032550" y="3660250"/>
            <a:ext cx="3078900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2"/>
                </a:solidFill>
              </a:rPr>
              <a:t>CREDITS: This presentation template was created by </a:t>
            </a:r>
            <a:r>
              <a:rPr lang="en-US" sz="1000" b="1">
                <a:solidFill>
                  <a:schemeClr val="dk2"/>
                </a:solidFill>
                <a:uFill>
                  <a:noFill/>
                </a:uFill>
                <a:hlinkClick r:id="rId2"/>
              </a:rPr>
              <a:t>Slidesgo</a:t>
            </a:r>
            <a:r>
              <a:rPr lang="en-US" sz="1000">
                <a:solidFill>
                  <a:schemeClr val="dk2"/>
                </a:solidFill>
              </a:rPr>
              <a:t>, including icons by </a:t>
            </a:r>
            <a:r>
              <a:rPr lang="en-US" sz="1000" b="1">
                <a:solidFill>
                  <a:schemeClr val="dk2"/>
                </a:solidFill>
                <a:uFill>
                  <a:noFill/>
                </a:uFill>
                <a:hlinkClick r:id="rId3"/>
              </a:rPr>
              <a:t>Flaticon</a:t>
            </a:r>
            <a:r>
              <a:rPr lang="en-US" sz="1000">
                <a:solidFill>
                  <a:schemeClr val="dk2"/>
                </a:solidFill>
              </a:rPr>
              <a:t>, and infographics &amp; images by </a:t>
            </a:r>
            <a:r>
              <a:rPr lang="en-US" sz="1000" b="1">
                <a:solidFill>
                  <a:schemeClr val="dk2"/>
                </a:solidFill>
                <a:uFill>
                  <a:noFill/>
                </a:uFill>
                <a:hlinkClick r:id="rId4"/>
              </a:rPr>
              <a:t>Freepik</a:t>
            </a:r>
            <a:r>
              <a:rPr lang="en-US" sz="1000">
                <a:solidFill>
                  <a:schemeClr val="dk2"/>
                </a:solidFill>
              </a:rPr>
              <a:t>. </a:t>
            </a:r>
            <a:endParaRPr sz="1000">
              <a:solidFill>
                <a:schemeClr val="dk2"/>
              </a:solidFill>
            </a:endParaRPr>
          </a:p>
        </p:txBody>
      </p:sp>
      <p:sp>
        <p:nvSpPr>
          <p:cNvPr id="244" name="Google Shape;244;p27"/>
          <p:cNvSpPr txBox="1">
            <a:spLocks noGrp="1"/>
          </p:cNvSpPr>
          <p:nvPr>
            <p:ph type="subTitle" idx="1"/>
          </p:nvPr>
        </p:nvSpPr>
        <p:spPr>
          <a:xfrm>
            <a:off x="3157050" y="1473632"/>
            <a:ext cx="2829900" cy="10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5" name="Google Shape;245;p27"/>
          <p:cNvSpPr txBox="1">
            <a:spLocks noGrp="1"/>
          </p:cNvSpPr>
          <p:nvPr>
            <p:ph type="title"/>
          </p:nvPr>
        </p:nvSpPr>
        <p:spPr>
          <a:xfrm>
            <a:off x="2599800" y="731398"/>
            <a:ext cx="39444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400"/>
              <a:buNone/>
              <a:defRPr sz="54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 b="1"/>
            </a:lvl9pPr>
          </a:lstStyle>
          <a:p>
            <a:endParaRPr/>
          </a:p>
        </p:txBody>
      </p:sp>
      <p:sp>
        <p:nvSpPr>
          <p:cNvPr id="246" name="Google Shape;246;p27"/>
          <p:cNvSpPr/>
          <p:nvPr/>
        </p:nvSpPr>
        <p:spPr>
          <a:xfrm>
            <a:off x="2035488" y="1063331"/>
            <a:ext cx="347225" cy="805366"/>
          </a:xfrm>
          <a:custGeom>
            <a:avLst/>
            <a:gdLst/>
            <a:ahLst/>
            <a:cxnLst/>
            <a:rect l="l" t="t" r="r" b="b"/>
            <a:pathLst>
              <a:path w="1293" h="2999" extrusionOk="0">
                <a:moveTo>
                  <a:pt x="839" y="0"/>
                </a:moveTo>
                <a:cubicBezTo>
                  <a:pt x="67" y="840"/>
                  <a:pt x="0" y="2092"/>
                  <a:pt x="666" y="2998"/>
                </a:cubicBezTo>
                <a:cubicBezTo>
                  <a:pt x="1026" y="2585"/>
                  <a:pt x="1239" y="2066"/>
                  <a:pt x="1292" y="1533"/>
                </a:cubicBezTo>
                <a:cubicBezTo>
                  <a:pt x="1292" y="986"/>
                  <a:pt x="1132" y="453"/>
                  <a:pt x="839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27"/>
          <p:cNvSpPr/>
          <p:nvPr/>
        </p:nvSpPr>
        <p:spPr>
          <a:xfrm>
            <a:off x="1609580" y="1238690"/>
            <a:ext cx="494118" cy="669214"/>
          </a:xfrm>
          <a:custGeom>
            <a:avLst/>
            <a:gdLst/>
            <a:ahLst/>
            <a:cxnLst/>
            <a:rect l="l" t="t" r="r" b="b"/>
            <a:pathLst>
              <a:path w="1840" h="2492" extrusionOk="0">
                <a:moveTo>
                  <a:pt x="41" y="0"/>
                </a:moveTo>
                <a:cubicBezTo>
                  <a:pt x="1" y="547"/>
                  <a:pt x="147" y="1079"/>
                  <a:pt x="427" y="1559"/>
                </a:cubicBezTo>
                <a:cubicBezTo>
                  <a:pt x="760" y="1985"/>
                  <a:pt x="1200" y="2318"/>
                  <a:pt x="1719" y="2492"/>
                </a:cubicBezTo>
                <a:cubicBezTo>
                  <a:pt x="1839" y="1359"/>
                  <a:pt x="1133" y="320"/>
                  <a:pt x="41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27"/>
          <p:cNvSpPr/>
          <p:nvPr/>
        </p:nvSpPr>
        <p:spPr>
          <a:xfrm>
            <a:off x="2543300" y="1868426"/>
            <a:ext cx="433159" cy="744407"/>
          </a:xfrm>
          <a:custGeom>
            <a:avLst/>
            <a:gdLst/>
            <a:ahLst/>
            <a:cxnLst/>
            <a:rect l="l" t="t" r="r" b="b"/>
            <a:pathLst>
              <a:path w="1613" h="2772" extrusionOk="0">
                <a:moveTo>
                  <a:pt x="334" y="0"/>
                </a:moveTo>
                <a:cubicBezTo>
                  <a:pt x="1" y="1079"/>
                  <a:pt x="481" y="2252"/>
                  <a:pt x="1480" y="2771"/>
                </a:cubicBezTo>
                <a:cubicBezTo>
                  <a:pt x="1613" y="2252"/>
                  <a:pt x="1600" y="1692"/>
                  <a:pt x="1413" y="1186"/>
                </a:cubicBezTo>
                <a:cubicBezTo>
                  <a:pt x="1173" y="680"/>
                  <a:pt x="800" y="267"/>
                  <a:pt x="334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7"/>
          <p:cNvSpPr/>
          <p:nvPr/>
        </p:nvSpPr>
        <p:spPr>
          <a:xfrm>
            <a:off x="2135654" y="2292726"/>
            <a:ext cx="694182" cy="421884"/>
          </a:xfrm>
          <a:custGeom>
            <a:avLst/>
            <a:gdLst/>
            <a:ahLst/>
            <a:cxnLst/>
            <a:rect l="l" t="t" r="r" b="b"/>
            <a:pathLst>
              <a:path w="2585" h="1571" extrusionOk="0">
                <a:moveTo>
                  <a:pt x="384" y="0"/>
                </a:moveTo>
                <a:cubicBezTo>
                  <a:pt x="257" y="0"/>
                  <a:pt x="129" y="11"/>
                  <a:pt x="0" y="32"/>
                </a:cubicBezTo>
                <a:cubicBezTo>
                  <a:pt x="200" y="525"/>
                  <a:pt x="560" y="965"/>
                  <a:pt x="1013" y="1258"/>
                </a:cubicBezTo>
                <a:cubicBezTo>
                  <a:pt x="1399" y="1462"/>
                  <a:pt x="1828" y="1570"/>
                  <a:pt x="2265" y="1570"/>
                </a:cubicBezTo>
                <a:cubicBezTo>
                  <a:pt x="2371" y="1570"/>
                  <a:pt x="2478" y="1564"/>
                  <a:pt x="2585" y="1551"/>
                </a:cubicBezTo>
                <a:cubicBezTo>
                  <a:pt x="2243" y="609"/>
                  <a:pt x="1350" y="0"/>
                  <a:pt x="384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7"/>
          <p:cNvSpPr/>
          <p:nvPr/>
        </p:nvSpPr>
        <p:spPr>
          <a:xfrm>
            <a:off x="3280448" y="2512395"/>
            <a:ext cx="562059" cy="579789"/>
          </a:xfrm>
          <a:custGeom>
            <a:avLst/>
            <a:gdLst/>
            <a:ahLst/>
            <a:cxnLst/>
            <a:rect l="l" t="t" r="r" b="b"/>
            <a:pathLst>
              <a:path w="2093" h="2159" extrusionOk="0">
                <a:moveTo>
                  <a:pt x="0" y="0"/>
                </a:moveTo>
                <a:lnTo>
                  <a:pt x="0" y="0"/>
                </a:lnTo>
                <a:cubicBezTo>
                  <a:pt x="94" y="1133"/>
                  <a:pt x="960" y="2039"/>
                  <a:pt x="2092" y="2159"/>
                </a:cubicBezTo>
                <a:cubicBezTo>
                  <a:pt x="2025" y="1626"/>
                  <a:pt x="1799" y="1119"/>
                  <a:pt x="1439" y="706"/>
                </a:cubicBezTo>
                <a:cubicBezTo>
                  <a:pt x="1040" y="333"/>
                  <a:pt x="547" y="80"/>
                  <a:pt x="0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7"/>
          <p:cNvSpPr/>
          <p:nvPr/>
        </p:nvSpPr>
        <p:spPr>
          <a:xfrm>
            <a:off x="2976190" y="3010545"/>
            <a:ext cx="798108" cy="299965"/>
          </a:xfrm>
          <a:custGeom>
            <a:avLst/>
            <a:gdLst/>
            <a:ahLst/>
            <a:cxnLst/>
            <a:rect l="l" t="t" r="r" b="b"/>
            <a:pathLst>
              <a:path w="2972" h="1117" extrusionOk="0">
                <a:moveTo>
                  <a:pt x="1208" y="1"/>
                </a:moveTo>
                <a:cubicBezTo>
                  <a:pt x="794" y="1"/>
                  <a:pt x="377" y="109"/>
                  <a:pt x="1" y="330"/>
                </a:cubicBezTo>
                <a:cubicBezTo>
                  <a:pt x="387" y="730"/>
                  <a:pt x="867" y="996"/>
                  <a:pt x="1413" y="1103"/>
                </a:cubicBezTo>
                <a:cubicBezTo>
                  <a:pt x="1503" y="1112"/>
                  <a:pt x="1592" y="1116"/>
                  <a:pt x="1682" y="1116"/>
                </a:cubicBezTo>
                <a:cubicBezTo>
                  <a:pt x="2128" y="1116"/>
                  <a:pt x="2573" y="1007"/>
                  <a:pt x="2972" y="797"/>
                </a:cubicBezTo>
                <a:cubicBezTo>
                  <a:pt x="2514" y="273"/>
                  <a:pt x="1866" y="1"/>
                  <a:pt x="1208" y="1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27"/>
          <p:cNvSpPr/>
          <p:nvPr/>
        </p:nvSpPr>
        <p:spPr>
          <a:xfrm>
            <a:off x="1591588" y="276228"/>
            <a:ext cx="401202" cy="783883"/>
          </a:xfrm>
          <a:custGeom>
            <a:avLst/>
            <a:gdLst/>
            <a:ahLst/>
            <a:cxnLst/>
            <a:rect l="l" t="t" r="r" b="b"/>
            <a:pathLst>
              <a:path w="1494" h="2919" extrusionOk="0">
                <a:moveTo>
                  <a:pt x="494" y="0"/>
                </a:moveTo>
                <a:lnTo>
                  <a:pt x="494" y="0"/>
                </a:lnTo>
                <a:cubicBezTo>
                  <a:pt x="1" y="1013"/>
                  <a:pt x="307" y="2239"/>
                  <a:pt x="1213" y="2918"/>
                </a:cubicBezTo>
                <a:cubicBezTo>
                  <a:pt x="1427" y="2412"/>
                  <a:pt x="1493" y="1866"/>
                  <a:pt x="1387" y="1333"/>
                </a:cubicBezTo>
                <a:cubicBezTo>
                  <a:pt x="1227" y="800"/>
                  <a:pt x="920" y="334"/>
                  <a:pt x="494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27"/>
          <p:cNvSpPr/>
          <p:nvPr/>
        </p:nvSpPr>
        <p:spPr>
          <a:xfrm>
            <a:off x="6765046" y="1063331"/>
            <a:ext cx="347494" cy="805366"/>
          </a:xfrm>
          <a:custGeom>
            <a:avLst/>
            <a:gdLst/>
            <a:ahLst/>
            <a:cxnLst/>
            <a:rect l="l" t="t" r="r" b="b"/>
            <a:pathLst>
              <a:path w="1294" h="2999" extrusionOk="0">
                <a:moveTo>
                  <a:pt x="454" y="0"/>
                </a:moveTo>
                <a:cubicBezTo>
                  <a:pt x="161" y="453"/>
                  <a:pt x="1" y="986"/>
                  <a:pt x="1" y="1533"/>
                </a:cubicBezTo>
                <a:cubicBezTo>
                  <a:pt x="54" y="2066"/>
                  <a:pt x="267" y="2585"/>
                  <a:pt x="627" y="2998"/>
                </a:cubicBezTo>
                <a:cubicBezTo>
                  <a:pt x="1293" y="2092"/>
                  <a:pt x="1227" y="827"/>
                  <a:pt x="454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7"/>
          <p:cNvSpPr/>
          <p:nvPr/>
        </p:nvSpPr>
        <p:spPr>
          <a:xfrm>
            <a:off x="7044330" y="1238690"/>
            <a:ext cx="490359" cy="669214"/>
          </a:xfrm>
          <a:custGeom>
            <a:avLst/>
            <a:gdLst/>
            <a:ahLst/>
            <a:cxnLst/>
            <a:rect l="l" t="t" r="r" b="b"/>
            <a:pathLst>
              <a:path w="1826" h="2492" extrusionOk="0">
                <a:moveTo>
                  <a:pt x="1799" y="0"/>
                </a:moveTo>
                <a:cubicBezTo>
                  <a:pt x="706" y="307"/>
                  <a:pt x="0" y="1359"/>
                  <a:pt x="107" y="2492"/>
                </a:cubicBezTo>
                <a:cubicBezTo>
                  <a:pt x="626" y="2318"/>
                  <a:pt x="1079" y="1985"/>
                  <a:pt x="1399" y="1559"/>
                </a:cubicBezTo>
                <a:cubicBezTo>
                  <a:pt x="1692" y="1093"/>
                  <a:pt x="1825" y="547"/>
                  <a:pt x="1799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7"/>
          <p:cNvSpPr/>
          <p:nvPr/>
        </p:nvSpPr>
        <p:spPr>
          <a:xfrm>
            <a:off x="6167809" y="1868426"/>
            <a:ext cx="436650" cy="744407"/>
          </a:xfrm>
          <a:custGeom>
            <a:avLst/>
            <a:gdLst/>
            <a:ahLst/>
            <a:cxnLst/>
            <a:rect l="l" t="t" r="r" b="b"/>
            <a:pathLst>
              <a:path w="1626" h="2772" extrusionOk="0">
                <a:moveTo>
                  <a:pt x="1279" y="0"/>
                </a:moveTo>
                <a:lnTo>
                  <a:pt x="1279" y="0"/>
                </a:lnTo>
                <a:cubicBezTo>
                  <a:pt x="813" y="267"/>
                  <a:pt x="440" y="680"/>
                  <a:pt x="213" y="1186"/>
                </a:cubicBezTo>
                <a:cubicBezTo>
                  <a:pt x="27" y="1692"/>
                  <a:pt x="0" y="2252"/>
                  <a:pt x="147" y="2771"/>
                </a:cubicBezTo>
                <a:cubicBezTo>
                  <a:pt x="1146" y="2252"/>
                  <a:pt x="1625" y="1079"/>
                  <a:pt x="1279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7"/>
          <p:cNvSpPr/>
          <p:nvPr/>
        </p:nvSpPr>
        <p:spPr>
          <a:xfrm>
            <a:off x="6317924" y="2292726"/>
            <a:ext cx="694451" cy="421884"/>
          </a:xfrm>
          <a:custGeom>
            <a:avLst/>
            <a:gdLst/>
            <a:ahLst/>
            <a:cxnLst/>
            <a:rect l="l" t="t" r="r" b="b"/>
            <a:pathLst>
              <a:path w="2586" h="1571" extrusionOk="0">
                <a:moveTo>
                  <a:pt x="2197" y="0"/>
                </a:moveTo>
                <a:cubicBezTo>
                  <a:pt x="1222" y="0"/>
                  <a:pt x="330" y="609"/>
                  <a:pt x="1" y="1551"/>
                </a:cubicBezTo>
                <a:cubicBezTo>
                  <a:pt x="105" y="1564"/>
                  <a:pt x="209" y="1570"/>
                  <a:pt x="314" y="1570"/>
                </a:cubicBezTo>
                <a:cubicBezTo>
                  <a:pt x="744" y="1570"/>
                  <a:pt x="1173" y="1462"/>
                  <a:pt x="1559" y="1258"/>
                </a:cubicBezTo>
                <a:cubicBezTo>
                  <a:pt x="2026" y="965"/>
                  <a:pt x="2372" y="525"/>
                  <a:pt x="2585" y="32"/>
                </a:cubicBezTo>
                <a:cubicBezTo>
                  <a:pt x="2455" y="11"/>
                  <a:pt x="2326" y="0"/>
                  <a:pt x="2197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27"/>
          <p:cNvSpPr/>
          <p:nvPr/>
        </p:nvSpPr>
        <p:spPr>
          <a:xfrm>
            <a:off x="5301762" y="2512395"/>
            <a:ext cx="562059" cy="579789"/>
          </a:xfrm>
          <a:custGeom>
            <a:avLst/>
            <a:gdLst/>
            <a:ahLst/>
            <a:cxnLst/>
            <a:rect l="l" t="t" r="r" b="b"/>
            <a:pathLst>
              <a:path w="2093" h="2159" extrusionOk="0">
                <a:moveTo>
                  <a:pt x="2093" y="0"/>
                </a:moveTo>
                <a:cubicBezTo>
                  <a:pt x="1560" y="80"/>
                  <a:pt x="1053" y="333"/>
                  <a:pt x="654" y="706"/>
                </a:cubicBezTo>
                <a:cubicBezTo>
                  <a:pt x="294" y="1119"/>
                  <a:pt x="67" y="1626"/>
                  <a:pt x="1" y="2159"/>
                </a:cubicBezTo>
                <a:cubicBezTo>
                  <a:pt x="1133" y="2039"/>
                  <a:pt x="2013" y="1133"/>
                  <a:pt x="2093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27"/>
          <p:cNvSpPr/>
          <p:nvPr/>
        </p:nvSpPr>
        <p:spPr>
          <a:xfrm>
            <a:off x="5369703" y="3010545"/>
            <a:ext cx="798108" cy="299965"/>
          </a:xfrm>
          <a:custGeom>
            <a:avLst/>
            <a:gdLst/>
            <a:ahLst/>
            <a:cxnLst/>
            <a:rect l="l" t="t" r="r" b="b"/>
            <a:pathLst>
              <a:path w="2972" h="1117" extrusionOk="0">
                <a:moveTo>
                  <a:pt x="1765" y="1"/>
                </a:moveTo>
                <a:cubicBezTo>
                  <a:pt x="1107" y="1"/>
                  <a:pt x="459" y="273"/>
                  <a:pt x="1" y="797"/>
                </a:cubicBezTo>
                <a:cubicBezTo>
                  <a:pt x="400" y="1007"/>
                  <a:pt x="845" y="1116"/>
                  <a:pt x="1298" y="1116"/>
                </a:cubicBezTo>
                <a:cubicBezTo>
                  <a:pt x="1390" y="1116"/>
                  <a:pt x="1481" y="1112"/>
                  <a:pt x="1573" y="1103"/>
                </a:cubicBezTo>
                <a:cubicBezTo>
                  <a:pt x="2106" y="996"/>
                  <a:pt x="2599" y="730"/>
                  <a:pt x="2972" y="330"/>
                </a:cubicBezTo>
                <a:cubicBezTo>
                  <a:pt x="2596" y="109"/>
                  <a:pt x="2179" y="1"/>
                  <a:pt x="1765" y="1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27"/>
          <p:cNvSpPr/>
          <p:nvPr/>
        </p:nvSpPr>
        <p:spPr>
          <a:xfrm>
            <a:off x="7155238" y="276228"/>
            <a:ext cx="397174" cy="783883"/>
          </a:xfrm>
          <a:custGeom>
            <a:avLst/>
            <a:gdLst/>
            <a:ahLst/>
            <a:cxnLst/>
            <a:rect l="l" t="t" r="r" b="b"/>
            <a:pathLst>
              <a:path w="1479" h="2919" extrusionOk="0">
                <a:moveTo>
                  <a:pt x="986" y="0"/>
                </a:moveTo>
                <a:lnTo>
                  <a:pt x="986" y="0"/>
                </a:lnTo>
                <a:cubicBezTo>
                  <a:pt x="560" y="334"/>
                  <a:pt x="253" y="800"/>
                  <a:pt x="107" y="1333"/>
                </a:cubicBezTo>
                <a:cubicBezTo>
                  <a:pt x="0" y="1866"/>
                  <a:pt x="53" y="2412"/>
                  <a:pt x="267" y="2918"/>
                </a:cubicBezTo>
                <a:cubicBezTo>
                  <a:pt x="1186" y="2239"/>
                  <a:pt x="1479" y="1013"/>
                  <a:pt x="986" y="0"/>
                </a:cubicBezTo>
                <a:close/>
              </a:path>
            </a:pathLst>
          </a:custGeom>
          <a:solidFill>
            <a:srgbClr val="FFC27A">
              <a:alpha val="20090"/>
            </a:srgbClr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7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27"/>
          <p:cNvSpPr/>
          <p:nvPr/>
        </p:nvSpPr>
        <p:spPr>
          <a:xfrm>
            <a:off x="-4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">
    <p:bg>
      <p:bgPr>
        <a:solidFill>
          <a:schemeClr val="dk1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8"/>
          <p:cNvSpPr/>
          <p:nvPr/>
        </p:nvSpPr>
        <p:spPr>
          <a:xfrm>
            <a:off x="-4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28"/>
          <p:cNvSpPr/>
          <p:nvPr/>
        </p:nvSpPr>
        <p:spPr>
          <a:xfrm rot="10800000">
            <a:off x="766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6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9"/>
          <p:cNvSpPr/>
          <p:nvPr/>
        </p:nvSpPr>
        <p:spPr>
          <a:xfrm>
            <a:off x="-42000" y="36305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29"/>
          <p:cNvSpPr/>
          <p:nvPr/>
        </p:nvSpPr>
        <p:spPr>
          <a:xfrm rot="10800000">
            <a:off x="7662000" y="-476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 txBox="1">
            <a:spLocks noGrp="1"/>
          </p:cNvSpPr>
          <p:nvPr>
            <p:ph type="title"/>
          </p:nvPr>
        </p:nvSpPr>
        <p:spPr>
          <a:xfrm>
            <a:off x="1026000" y="3434400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subTitle" idx="1"/>
          </p:nvPr>
        </p:nvSpPr>
        <p:spPr>
          <a:xfrm>
            <a:off x="1026000" y="3794400"/>
            <a:ext cx="23514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title" idx="2"/>
          </p:nvPr>
        </p:nvSpPr>
        <p:spPr>
          <a:xfrm>
            <a:off x="5763017" y="3434400"/>
            <a:ext cx="2351400" cy="42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subTitle" idx="3"/>
          </p:nvPr>
        </p:nvSpPr>
        <p:spPr>
          <a:xfrm>
            <a:off x="5763017" y="3794400"/>
            <a:ext cx="2351400" cy="54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title" idx="4"/>
          </p:nvPr>
        </p:nvSpPr>
        <p:spPr>
          <a:xfrm>
            <a:off x="720000" y="567600"/>
            <a:ext cx="7704000" cy="51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/>
          <p:nvPr/>
        </p:nvSpPr>
        <p:spPr>
          <a:xfrm flipH="1">
            <a:off x="7662000" y="3667125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-171450" y="2009775"/>
            <a:ext cx="9372600" cy="540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5"/>
          <p:cNvSpPr/>
          <p:nvPr/>
        </p:nvSpPr>
        <p:spPr>
          <a:xfrm rot="10800000" flipH="1">
            <a:off x="-42000" y="-3995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720000" y="567600"/>
            <a:ext cx="7704000" cy="51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7"/>
          <p:cNvSpPr txBox="1">
            <a:spLocks noGrp="1"/>
          </p:cNvSpPr>
          <p:nvPr>
            <p:ph type="body" idx="1"/>
          </p:nvPr>
        </p:nvSpPr>
        <p:spPr>
          <a:xfrm>
            <a:off x="796200" y="1816750"/>
            <a:ext cx="3518700" cy="21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 sz="1400">
                <a:solidFill>
                  <a:schemeClr val="dk1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796200" y="1054625"/>
            <a:ext cx="3166200" cy="572700"/>
          </a:xfrm>
          <a:prstGeom prst="rect">
            <a:avLst/>
          </a:prstGeom>
        </p:spPr>
        <p:txBody>
          <a:bodyPr spcFirstLastPara="1" wrap="square" lIns="7200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 b="1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7"/>
          <p:cNvSpPr/>
          <p:nvPr/>
        </p:nvSpPr>
        <p:spPr>
          <a:xfrm flipH="1">
            <a:off x="7662000" y="3630550"/>
            <a:ext cx="1524000" cy="15240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7"/>
          <p:cNvSpPr/>
          <p:nvPr/>
        </p:nvSpPr>
        <p:spPr>
          <a:xfrm rot="10800000" flipH="1">
            <a:off x="-42000" y="-47625"/>
            <a:ext cx="1524000" cy="15240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8"/>
          <p:cNvSpPr txBox="1">
            <a:spLocks noGrp="1"/>
          </p:cNvSpPr>
          <p:nvPr>
            <p:ph type="title"/>
          </p:nvPr>
        </p:nvSpPr>
        <p:spPr>
          <a:xfrm>
            <a:off x="720000" y="3086100"/>
            <a:ext cx="7704000" cy="151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300"/>
              <a:buNone/>
              <a:defRPr sz="63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rgbClr val="FFC27A">
            <a:alpha val="20090"/>
          </a:srgbClr>
        </a:solidFill>
        <a:effectLst/>
      </p:bgPr>
    </p:bg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>
            <a:spLocks noGrp="1"/>
          </p:cNvSpPr>
          <p:nvPr>
            <p:ph type="body" idx="1"/>
          </p:nvPr>
        </p:nvSpPr>
        <p:spPr>
          <a:xfrm>
            <a:off x="720000" y="2215000"/>
            <a:ext cx="2994900" cy="220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title"/>
          </p:nvPr>
        </p:nvSpPr>
        <p:spPr>
          <a:xfrm>
            <a:off x="720000" y="978425"/>
            <a:ext cx="3861600" cy="1107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3000"/>
              <a:buNone/>
              <a:defRPr sz="3000" b="1">
                <a:solidFill>
                  <a:srgbClr val="21295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71" name="Google Shape;71;p9"/>
          <p:cNvSpPr/>
          <p:nvPr/>
        </p:nvSpPr>
        <p:spPr>
          <a:xfrm rot="10800000">
            <a:off x="7662000" y="-420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/>
          <p:nvPr/>
        </p:nvSpPr>
        <p:spPr>
          <a:xfrm>
            <a:off x="720000" y="3372200"/>
            <a:ext cx="7704000" cy="1243500"/>
          </a:xfrm>
          <a:prstGeom prst="rect">
            <a:avLst/>
          </a:prstGeom>
          <a:solidFill>
            <a:srgbClr val="FFE6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title"/>
          </p:nvPr>
        </p:nvSpPr>
        <p:spPr>
          <a:xfrm>
            <a:off x="1924050" y="3348675"/>
            <a:ext cx="5295900" cy="1243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212950"/>
              </a:buClr>
              <a:buSzPts val="2200"/>
              <a:buNone/>
              <a:defRPr sz="2200">
                <a:solidFill>
                  <a:srgbClr val="21295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75" name="Google Shape;75;p10"/>
          <p:cNvSpPr/>
          <p:nvPr/>
        </p:nvSpPr>
        <p:spPr>
          <a:xfrm rot="10800000">
            <a:off x="7162650" y="3369650"/>
            <a:ext cx="1258800" cy="12462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0"/>
          <p:cNvSpPr/>
          <p:nvPr/>
        </p:nvSpPr>
        <p:spPr>
          <a:xfrm>
            <a:off x="720000" y="3372200"/>
            <a:ext cx="1258800" cy="12462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>
            <a:spLocks noGrp="1"/>
          </p:cNvSpPr>
          <p:nvPr>
            <p:ph type="title" hasCustomPrompt="1"/>
          </p:nvPr>
        </p:nvSpPr>
        <p:spPr>
          <a:xfrm>
            <a:off x="2962275" y="504825"/>
            <a:ext cx="3200400" cy="30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27A"/>
              </a:buClr>
              <a:buSzPts val="7800"/>
              <a:buNone/>
              <a:defRPr sz="7800">
                <a:solidFill>
                  <a:srgbClr val="FFC27A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9" name="Google Shape;79;p11"/>
          <p:cNvSpPr txBox="1">
            <a:spLocks noGrp="1"/>
          </p:cNvSpPr>
          <p:nvPr>
            <p:ph type="subTitle" idx="1"/>
          </p:nvPr>
        </p:nvSpPr>
        <p:spPr>
          <a:xfrm>
            <a:off x="721200" y="4010025"/>
            <a:ext cx="7704000" cy="37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80" name="Google Shape;80;p11"/>
          <p:cNvGrpSpPr/>
          <p:nvPr/>
        </p:nvGrpSpPr>
        <p:grpSpPr>
          <a:xfrm>
            <a:off x="2571767" y="247694"/>
            <a:ext cx="4000369" cy="3647516"/>
            <a:chOff x="6006625" y="1667825"/>
            <a:chExt cx="643850" cy="599950"/>
          </a:xfrm>
        </p:grpSpPr>
        <p:sp>
          <p:nvSpPr>
            <p:cNvPr id="81" name="Google Shape;81;p11"/>
            <p:cNvSpPr/>
            <p:nvPr/>
          </p:nvSpPr>
          <p:spPr>
            <a:xfrm>
              <a:off x="6160500" y="1722475"/>
              <a:ext cx="67300" cy="28875"/>
            </a:xfrm>
            <a:custGeom>
              <a:avLst/>
              <a:gdLst/>
              <a:ahLst/>
              <a:cxnLst/>
              <a:rect l="l" t="t" r="r" b="b"/>
              <a:pathLst>
                <a:path w="2692" h="1155" extrusionOk="0">
                  <a:moveTo>
                    <a:pt x="1847" y="1"/>
                  </a:moveTo>
                  <a:cubicBezTo>
                    <a:pt x="1121" y="1"/>
                    <a:pt x="423" y="364"/>
                    <a:pt x="1" y="997"/>
                  </a:cubicBezTo>
                  <a:cubicBezTo>
                    <a:pt x="277" y="1105"/>
                    <a:pt x="572" y="1155"/>
                    <a:pt x="866" y="1155"/>
                  </a:cubicBezTo>
                  <a:cubicBezTo>
                    <a:pt x="1082" y="1155"/>
                    <a:pt x="1297" y="1128"/>
                    <a:pt x="1506" y="1077"/>
                  </a:cubicBezTo>
                  <a:cubicBezTo>
                    <a:pt x="1986" y="904"/>
                    <a:pt x="2399" y="584"/>
                    <a:pt x="2692" y="171"/>
                  </a:cubicBezTo>
                  <a:cubicBezTo>
                    <a:pt x="2416" y="56"/>
                    <a:pt x="2129" y="1"/>
                    <a:pt x="1847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1"/>
            <p:cNvSpPr/>
            <p:nvPr/>
          </p:nvSpPr>
          <p:spPr>
            <a:xfrm>
              <a:off x="6153175" y="1680125"/>
              <a:ext cx="43325" cy="56975"/>
            </a:xfrm>
            <a:custGeom>
              <a:avLst/>
              <a:gdLst/>
              <a:ahLst/>
              <a:cxnLst/>
              <a:rect l="l" t="t" r="r" b="b"/>
              <a:pathLst>
                <a:path w="1733" h="2279" extrusionOk="0">
                  <a:moveTo>
                    <a:pt x="1653" y="0"/>
                  </a:moveTo>
                  <a:cubicBezTo>
                    <a:pt x="1173" y="160"/>
                    <a:pt x="747" y="453"/>
                    <a:pt x="427" y="853"/>
                  </a:cubicBezTo>
                  <a:cubicBezTo>
                    <a:pt x="147" y="1279"/>
                    <a:pt x="0" y="1772"/>
                    <a:pt x="14" y="2278"/>
                  </a:cubicBezTo>
                  <a:cubicBezTo>
                    <a:pt x="1040" y="2012"/>
                    <a:pt x="1732" y="1066"/>
                    <a:pt x="1653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1"/>
            <p:cNvSpPr/>
            <p:nvPr/>
          </p:nvSpPr>
          <p:spPr>
            <a:xfrm>
              <a:off x="6099225" y="1765750"/>
              <a:ext cx="63300" cy="33300"/>
            </a:xfrm>
            <a:custGeom>
              <a:avLst/>
              <a:gdLst/>
              <a:ahLst/>
              <a:cxnLst/>
              <a:rect l="l" t="t" r="r" b="b"/>
              <a:pathLst>
                <a:path w="2532" h="1332" extrusionOk="0">
                  <a:moveTo>
                    <a:pt x="2000" y="1"/>
                  </a:moveTo>
                  <a:cubicBezTo>
                    <a:pt x="1156" y="1"/>
                    <a:pt x="364" y="485"/>
                    <a:pt x="0" y="1278"/>
                  </a:cubicBezTo>
                  <a:cubicBezTo>
                    <a:pt x="171" y="1314"/>
                    <a:pt x="344" y="1332"/>
                    <a:pt x="516" y="1332"/>
                  </a:cubicBezTo>
                  <a:cubicBezTo>
                    <a:pt x="852" y="1332"/>
                    <a:pt x="1184" y="1264"/>
                    <a:pt x="1492" y="1132"/>
                  </a:cubicBezTo>
                  <a:cubicBezTo>
                    <a:pt x="1932" y="892"/>
                    <a:pt x="2305" y="519"/>
                    <a:pt x="2532" y="66"/>
                  </a:cubicBezTo>
                  <a:cubicBezTo>
                    <a:pt x="2354" y="22"/>
                    <a:pt x="2176" y="1"/>
                    <a:pt x="2000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1"/>
            <p:cNvSpPr/>
            <p:nvPr/>
          </p:nvSpPr>
          <p:spPr>
            <a:xfrm>
              <a:off x="6088225" y="1726425"/>
              <a:ext cx="40000" cy="62300"/>
            </a:xfrm>
            <a:custGeom>
              <a:avLst/>
              <a:gdLst/>
              <a:ahLst/>
              <a:cxnLst/>
              <a:rect l="l" t="t" r="r" b="b"/>
              <a:pathLst>
                <a:path w="1600" h="2492" extrusionOk="0">
                  <a:moveTo>
                    <a:pt x="1373" y="0"/>
                  </a:moveTo>
                  <a:lnTo>
                    <a:pt x="1373" y="0"/>
                  </a:lnTo>
                  <a:cubicBezTo>
                    <a:pt x="906" y="213"/>
                    <a:pt x="533" y="573"/>
                    <a:pt x="280" y="1013"/>
                  </a:cubicBezTo>
                  <a:cubicBezTo>
                    <a:pt x="67" y="1479"/>
                    <a:pt x="1" y="1985"/>
                    <a:pt x="94" y="2491"/>
                  </a:cubicBezTo>
                  <a:cubicBezTo>
                    <a:pt x="1066" y="2078"/>
                    <a:pt x="1599" y="1026"/>
                    <a:pt x="1373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1"/>
            <p:cNvSpPr/>
            <p:nvPr/>
          </p:nvSpPr>
          <p:spPr>
            <a:xfrm>
              <a:off x="6059925" y="1820350"/>
              <a:ext cx="50650" cy="48300"/>
            </a:xfrm>
            <a:custGeom>
              <a:avLst/>
              <a:gdLst/>
              <a:ahLst/>
              <a:cxnLst/>
              <a:rect l="l" t="t" r="r" b="b"/>
              <a:pathLst>
                <a:path w="2026" h="1932" extrusionOk="0">
                  <a:moveTo>
                    <a:pt x="2025" y="0"/>
                  </a:moveTo>
                  <a:lnTo>
                    <a:pt x="2025" y="0"/>
                  </a:lnTo>
                  <a:cubicBezTo>
                    <a:pt x="973" y="67"/>
                    <a:pt x="120" y="893"/>
                    <a:pt x="0" y="1932"/>
                  </a:cubicBezTo>
                  <a:cubicBezTo>
                    <a:pt x="506" y="1879"/>
                    <a:pt x="986" y="1665"/>
                    <a:pt x="1372" y="1332"/>
                  </a:cubicBezTo>
                  <a:cubicBezTo>
                    <a:pt x="1719" y="959"/>
                    <a:pt x="1945" y="493"/>
                    <a:pt x="2025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1"/>
            <p:cNvSpPr/>
            <p:nvPr/>
          </p:nvSpPr>
          <p:spPr>
            <a:xfrm>
              <a:off x="6040275" y="1793700"/>
              <a:ext cx="32975" cy="69300"/>
            </a:xfrm>
            <a:custGeom>
              <a:avLst/>
              <a:gdLst/>
              <a:ahLst/>
              <a:cxnLst/>
              <a:rect l="l" t="t" r="r" b="b"/>
              <a:pathLst>
                <a:path w="1319" h="2772" extrusionOk="0">
                  <a:moveTo>
                    <a:pt x="786" y="0"/>
                  </a:moveTo>
                  <a:lnTo>
                    <a:pt x="786" y="0"/>
                  </a:lnTo>
                  <a:cubicBezTo>
                    <a:pt x="413" y="347"/>
                    <a:pt x="160" y="800"/>
                    <a:pt x="53" y="1306"/>
                  </a:cubicBezTo>
                  <a:cubicBezTo>
                    <a:pt x="0" y="1812"/>
                    <a:pt x="93" y="2318"/>
                    <a:pt x="333" y="2771"/>
                  </a:cubicBezTo>
                  <a:cubicBezTo>
                    <a:pt x="1132" y="2065"/>
                    <a:pt x="1319" y="906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1"/>
            <p:cNvSpPr/>
            <p:nvPr/>
          </p:nvSpPr>
          <p:spPr>
            <a:xfrm>
              <a:off x="6034925" y="1895950"/>
              <a:ext cx="42000" cy="59650"/>
            </a:xfrm>
            <a:custGeom>
              <a:avLst/>
              <a:gdLst/>
              <a:ahLst/>
              <a:cxnLst/>
              <a:rect l="l" t="t" r="r" b="b"/>
              <a:pathLst>
                <a:path w="1680" h="2386" extrusionOk="0">
                  <a:moveTo>
                    <a:pt x="1626" y="0"/>
                  </a:moveTo>
                  <a:lnTo>
                    <a:pt x="1626" y="0"/>
                  </a:lnTo>
                  <a:cubicBezTo>
                    <a:pt x="627" y="333"/>
                    <a:pt x="1" y="1346"/>
                    <a:pt x="147" y="2385"/>
                  </a:cubicBezTo>
                  <a:cubicBezTo>
                    <a:pt x="627" y="2212"/>
                    <a:pt x="1027" y="1879"/>
                    <a:pt x="1320" y="1466"/>
                  </a:cubicBezTo>
                  <a:cubicBezTo>
                    <a:pt x="1560" y="1026"/>
                    <a:pt x="1680" y="507"/>
                    <a:pt x="1626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1"/>
            <p:cNvSpPr/>
            <p:nvPr/>
          </p:nvSpPr>
          <p:spPr>
            <a:xfrm>
              <a:off x="6009625" y="1882950"/>
              <a:ext cx="31325" cy="69650"/>
            </a:xfrm>
            <a:custGeom>
              <a:avLst/>
              <a:gdLst/>
              <a:ahLst/>
              <a:cxnLst/>
              <a:rect l="l" t="t" r="r" b="b"/>
              <a:pathLst>
                <a:path w="1253" h="2786" extrusionOk="0">
                  <a:moveTo>
                    <a:pt x="400" y="1"/>
                  </a:moveTo>
                  <a:cubicBezTo>
                    <a:pt x="134" y="427"/>
                    <a:pt x="0" y="933"/>
                    <a:pt x="27" y="1440"/>
                  </a:cubicBezTo>
                  <a:cubicBezTo>
                    <a:pt x="94" y="1946"/>
                    <a:pt x="320" y="2412"/>
                    <a:pt x="666" y="2785"/>
                  </a:cubicBezTo>
                  <a:cubicBezTo>
                    <a:pt x="1253" y="1919"/>
                    <a:pt x="1146" y="747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1"/>
            <p:cNvSpPr/>
            <p:nvPr/>
          </p:nvSpPr>
          <p:spPr>
            <a:xfrm>
              <a:off x="6039600" y="1973875"/>
              <a:ext cx="34000" cy="68975"/>
            </a:xfrm>
            <a:custGeom>
              <a:avLst/>
              <a:gdLst/>
              <a:ahLst/>
              <a:cxnLst/>
              <a:rect l="l" t="t" r="r" b="b"/>
              <a:pathLst>
                <a:path w="1360" h="2759" extrusionOk="0">
                  <a:moveTo>
                    <a:pt x="1066" y="1"/>
                  </a:moveTo>
                  <a:cubicBezTo>
                    <a:pt x="240" y="667"/>
                    <a:pt x="0" y="1826"/>
                    <a:pt x="493" y="2759"/>
                  </a:cubicBezTo>
                  <a:cubicBezTo>
                    <a:pt x="880" y="2412"/>
                    <a:pt x="1146" y="1973"/>
                    <a:pt x="1279" y="1480"/>
                  </a:cubicBezTo>
                  <a:cubicBezTo>
                    <a:pt x="1359" y="973"/>
                    <a:pt x="1279" y="467"/>
                    <a:pt x="1066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1"/>
            <p:cNvSpPr/>
            <p:nvPr/>
          </p:nvSpPr>
          <p:spPr>
            <a:xfrm>
              <a:off x="6006625" y="1981225"/>
              <a:ext cx="39325" cy="63300"/>
            </a:xfrm>
            <a:custGeom>
              <a:avLst/>
              <a:gdLst/>
              <a:ahLst/>
              <a:cxnLst/>
              <a:rect l="l" t="t" r="r" b="b"/>
              <a:pathLst>
                <a:path w="1573" h="2532" extrusionOk="0">
                  <a:moveTo>
                    <a:pt x="107" y="0"/>
                  </a:moveTo>
                  <a:lnTo>
                    <a:pt x="107" y="0"/>
                  </a:lnTo>
                  <a:cubicBezTo>
                    <a:pt x="0" y="493"/>
                    <a:pt x="54" y="1013"/>
                    <a:pt x="254" y="1479"/>
                  </a:cubicBezTo>
                  <a:cubicBezTo>
                    <a:pt x="493" y="1932"/>
                    <a:pt x="866" y="2292"/>
                    <a:pt x="1319" y="2531"/>
                  </a:cubicBezTo>
                  <a:cubicBezTo>
                    <a:pt x="1573" y="1505"/>
                    <a:pt x="1066" y="440"/>
                    <a:pt x="107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1"/>
            <p:cNvSpPr/>
            <p:nvPr/>
          </p:nvSpPr>
          <p:spPr>
            <a:xfrm>
              <a:off x="6068575" y="2061475"/>
              <a:ext cx="30325" cy="69975"/>
            </a:xfrm>
            <a:custGeom>
              <a:avLst/>
              <a:gdLst/>
              <a:ahLst/>
              <a:cxnLst/>
              <a:rect l="l" t="t" r="r" b="b"/>
              <a:pathLst>
                <a:path w="1213" h="2799" extrusionOk="0">
                  <a:moveTo>
                    <a:pt x="627" y="1"/>
                  </a:moveTo>
                  <a:lnTo>
                    <a:pt x="627" y="1"/>
                  </a:lnTo>
                  <a:cubicBezTo>
                    <a:pt x="0" y="853"/>
                    <a:pt x="67" y="2026"/>
                    <a:pt x="787" y="2799"/>
                  </a:cubicBezTo>
                  <a:cubicBezTo>
                    <a:pt x="1066" y="2386"/>
                    <a:pt x="1213" y="1879"/>
                    <a:pt x="1213" y="1373"/>
                  </a:cubicBezTo>
                  <a:cubicBezTo>
                    <a:pt x="1160" y="867"/>
                    <a:pt x="960" y="387"/>
                    <a:pt x="627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1"/>
            <p:cNvSpPr/>
            <p:nvPr/>
          </p:nvSpPr>
          <p:spPr>
            <a:xfrm>
              <a:off x="6030925" y="2082800"/>
              <a:ext cx="45325" cy="53325"/>
            </a:xfrm>
            <a:custGeom>
              <a:avLst/>
              <a:gdLst/>
              <a:ahLst/>
              <a:cxnLst/>
              <a:rect l="l" t="t" r="r" b="b"/>
              <a:pathLst>
                <a:path w="1813" h="2133" extrusionOk="0">
                  <a:moveTo>
                    <a:pt x="1" y="0"/>
                  </a:moveTo>
                  <a:lnTo>
                    <a:pt x="1" y="0"/>
                  </a:lnTo>
                  <a:cubicBezTo>
                    <a:pt x="28" y="507"/>
                    <a:pt x="214" y="1000"/>
                    <a:pt x="521" y="1399"/>
                  </a:cubicBezTo>
                  <a:cubicBezTo>
                    <a:pt x="867" y="1772"/>
                    <a:pt x="1320" y="2026"/>
                    <a:pt x="1813" y="2132"/>
                  </a:cubicBezTo>
                  <a:cubicBezTo>
                    <a:pt x="1813" y="1080"/>
                    <a:pt x="1040" y="187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1"/>
            <p:cNvSpPr/>
            <p:nvPr/>
          </p:nvSpPr>
          <p:spPr>
            <a:xfrm>
              <a:off x="6119525" y="2127100"/>
              <a:ext cx="40325" cy="61650"/>
            </a:xfrm>
            <a:custGeom>
              <a:avLst/>
              <a:gdLst/>
              <a:ahLst/>
              <a:cxnLst/>
              <a:rect l="l" t="t" r="r" b="b"/>
              <a:pathLst>
                <a:path w="1613" h="2466" extrusionOk="0">
                  <a:moveTo>
                    <a:pt x="201" y="0"/>
                  </a:moveTo>
                  <a:lnTo>
                    <a:pt x="201" y="0"/>
                  </a:lnTo>
                  <a:cubicBezTo>
                    <a:pt x="1" y="1040"/>
                    <a:pt x="560" y="2079"/>
                    <a:pt x="1546" y="2465"/>
                  </a:cubicBezTo>
                  <a:cubicBezTo>
                    <a:pt x="1613" y="1959"/>
                    <a:pt x="1533" y="1453"/>
                    <a:pt x="1320" y="1000"/>
                  </a:cubicBezTo>
                  <a:cubicBezTo>
                    <a:pt x="1053" y="560"/>
                    <a:pt x="667" y="214"/>
                    <a:pt x="201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6085550" y="2167425"/>
              <a:ext cx="63975" cy="32350"/>
            </a:xfrm>
            <a:custGeom>
              <a:avLst/>
              <a:gdLst/>
              <a:ahLst/>
              <a:cxnLst/>
              <a:rect l="l" t="t" r="r" b="b"/>
              <a:pathLst>
                <a:path w="2559" h="1294" extrusionOk="0">
                  <a:moveTo>
                    <a:pt x="584" y="0"/>
                  </a:moveTo>
                  <a:cubicBezTo>
                    <a:pt x="391" y="0"/>
                    <a:pt x="195" y="26"/>
                    <a:pt x="1" y="79"/>
                  </a:cubicBezTo>
                  <a:cubicBezTo>
                    <a:pt x="241" y="532"/>
                    <a:pt x="614" y="892"/>
                    <a:pt x="1067" y="1119"/>
                  </a:cubicBezTo>
                  <a:cubicBezTo>
                    <a:pt x="1364" y="1234"/>
                    <a:pt x="1676" y="1293"/>
                    <a:pt x="1988" y="1293"/>
                  </a:cubicBezTo>
                  <a:cubicBezTo>
                    <a:pt x="2179" y="1293"/>
                    <a:pt x="2371" y="1271"/>
                    <a:pt x="2559" y="1225"/>
                  </a:cubicBezTo>
                  <a:cubicBezTo>
                    <a:pt x="2182" y="460"/>
                    <a:pt x="1404" y="0"/>
                    <a:pt x="584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6186475" y="2176725"/>
              <a:ext cx="54325" cy="45000"/>
            </a:xfrm>
            <a:custGeom>
              <a:avLst/>
              <a:gdLst/>
              <a:ahLst/>
              <a:cxnLst/>
              <a:rect l="l" t="t" r="r" b="b"/>
              <a:pathLst>
                <a:path w="2173" h="1800" extrusionOk="0">
                  <a:moveTo>
                    <a:pt x="1" y="1"/>
                  </a:moveTo>
                  <a:lnTo>
                    <a:pt x="1" y="1"/>
                  </a:lnTo>
                  <a:cubicBezTo>
                    <a:pt x="201" y="1040"/>
                    <a:pt x="1107" y="1799"/>
                    <a:pt x="2172" y="1799"/>
                  </a:cubicBezTo>
                  <a:cubicBezTo>
                    <a:pt x="2053" y="1293"/>
                    <a:pt x="1786" y="853"/>
                    <a:pt x="1413" y="507"/>
                  </a:cubicBezTo>
                  <a:cubicBezTo>
                    <a:pt x="1000" y="200"/>
                    <a:pt x="507" y="27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1"/>
            <p:cNvSpPr/>
            <p:nvPr/>
          </p:nvSpPr>
          <p:spPr>
            <a:xfrm>
              <a:off x="6166175" y="2219175"/>
              <a:ext cx="69950" cy="25525"/>
            </a:xfrm>
            <a:custGeom>
              <a:avLst/>
              <a:gdLst/>
              <a:ahLst/>
              <a:cxnLst/>
              <a:rect l="l" t="t" r="r" b="b"/>
              <a:pathLst>
                <a:path w="2798" h="1021" extrusionOk="0">
                  <a:moveTo>
                    <a:pt x="1323" y="1"/>
                  </a:moveTo>
                  <a:cubicBezTo>
                    <a:pt x="858" y="1"/>
                    <a:pt x="393" y="148"/>
                    <a:pt x="0" y="448"/>
                  </a:cubicBezTo>
                  <a:cubicBezTo>
                    <a:pt x="386" y="781"/>
                    <a:pt x="866" y="967"/>
                    <a:pt x="1372" y="1020"/>
                  </a:cubicBezTo>
                  <a:cubicBezTo>
                    <a:pt x="1879" y="1020"/>
                    <a:pt x="2372" y="861"/>
                    <a:pt x="2798" y="567"/>
                  </a:cubicBezTo>
                  <a:cubicBezTo>
                    <a:pt x="2380" y="192"/>
                    <a:pt x="1852" y="1"/>
                    <a:pt x="1323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1"/>
            <p:cNvSpPr/>
            <p:nvPr/>
          </p:nvSpPr>
          <p:spPr>
            <a:xfrm>
              <a:off x="6260425" y="2203375"/>
              <a:ext cx="63300" cy="33600"/>
            </a:xfrm>
            <a:custGeom>
              <a:avLst/>
              <a:gdLst/>
              <a:ahLst/>
              <a:cxnLst/>
              <a:rect l="l" t="t" r="r" b="b"/>
              <a:pathLst>
                <a:path w="2532" h="1344" extrusionOk="0">
                  <a:moveTo>
                    <a:pt x="509" y="0"/>
                  </a:moveTo>
                  <a:cubicBezTo>
                    <a:pt x="339" y="0"/>
                    <a:pt x="169" y="18"/>
                    <a:pt x="0" y="54"/>
                  </a:cubicBezTo>
                  <a:cubicBezTo>
                    <a:pt x="365" y="850"/>
                    <a:pt x="1162" y="1343"/>
                    <a:pt x="2008" y="1343"/>
                  </a:cubicBezTo>
                  <a:cubicBezTo>
                    <a:pt x="2182" y="1343"/>
                    <a:pt x="2357" y="1322"/>
                    <a:pt x="2532" y="1279"/>
                  </a:cubicBezTo>
                  <a:cubicBezTo>
                    <a:pt x="2292" y="826"/>
                    <a:pt x="1932" y="453"/>
                    <a:pt x="1493" y="214"/>
                  </a:cubicBezTo>
                  <a:cubicBezTo>
                    <a:pt x="1182" y="71"/>
                    <a:pt x="847" y="0"/>
                    <a:pt x="509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1"/>
            <p:cNvSpPr/>
            <p:nvPr/>
          </p:nvSpPr>
          <p:spPr>
            <a:xfrm>
              <a:off x="6253100" y="2241300"/>
              <a:ext cx="68975" cy="26475"/>
            </a:xfrm>
            <a:custGeom>
              <a:avLst/>
              <a:gdLst/>
              <a:ahLst/>
              <a:cxnLst/>
              <a:rect l="l" t="t" r="r" b="b"/>
              <a:pathLst>
                <a:path w="2759" h="1059" extrusionOk="0">
                  <a:moveTo>
                    <a:pt x="1705" y="1"/>
                  </a:moveTo>
                  <a:cubicBezTo>
                    <a:pt x="1061" y="1"/>
                    <a:pt x="429" y="284"/>
                    <a:pt x="0" y="815"/>
                  </a:cubicBezTo>
                  <a:cubicBezTo>
                    <a:pt x="348" y="974"/>
                    <a:pt x="717" y="1058"/>
                    <a:pt x="1092" y="1058"/>
                  </a:cubicBezTo>
                  <a:cubicBezTo>
                    <a:pt x="1221" y="1058"/>
                    <a:pt x="1350" y="1048"/>
                    <a:pt x="1479" y="1028"/>
                  </a:cubicBezTo>
                  <a:cubicBezTo>
                    <a:pt x="1972" y="908"/>
                    <a:pt x="2412" y="642"/>
                    <a:pt x="2758" y="269"/>
                  </a:cubicBezTo>
                  <a:cubicBezTo>
                    <a:pt x="2425" y="88"/>
                    <a:pt x="2063" y="1"/>
                    <a:pt x="1705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1"/>
            <p:cNvSpPr/>
            <p:nvPr/>
          </p:nvSpPr>
          <p:spPr>
            <a:xfrm>
              <a:off x="6211125" y="1667825"/>
              <a:ext cx="59975" cy="37300"/>
            </a:xfrm>
            <a:custGeom>
              <a:avLst/>
              <a:gdLst/>
              <a:ahLst/>
              <a:cxnLst/>
              <a:rect l="l" t="t" r="r" b="b"/>
              <a:pathLst>
                <a:path w="2399" h="1492" extrusionOk="0">
                  <a:moveTo>
                    <a:pt x="2069" y="1"/>
                  </a:moveTo>
                  <a:cubicBezTo>
                    <a:pt x="1152" y="1"/>
                    <a:pt x="310" y="585"/>
                    <a:pt x="1" y="1478"/>
                  </a:cubicBezTo>
                  <a:cubicBezTo>
                    <a:pt x="86" y="1487"/>
                    <a:pt x="172" y="1491"/>
                    <a:pt x="257" y="1491"/>
                  </a:cubicBezTo>
                  <a:cubicBezTo>
                    <a:pt x="677" y="1491"/>
                    <a:pt x="1090" y="1384"/>
                    <a:pt x="1466" y="1185"/>
                  </a:cubicBezTo>
                  <a:cubicBezTo>
                    <a:pt x="1893" y="905"/>
                    <a:pt x="2212" y="492"/>
                    <a:pt x="2399" y="26"/>
                  </a:cubicBezTo>
                  <a:cubicBezTo>
                    <a:pt x="2288" y="9"/>
                    <a:pt x="2178" y="1"/>
                    <a:pt x="2069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1"/>
            <p:cNvSpPr/>
            <p:nvPr/>
          </p:nvSpPr>
          <p:spPr>
            <a:xfrm>
              <a:off x="6429300" y="1722475"/>
              <a:ext cx="66975" cy="28875"/>
            </a:xfrm>
            <a:custGeom>
              <a:avLst/>
              <a:gdLst/>
              <a:ahLst/>
              <a:cxnLst/>
              <a:rect l="l" t="t" r="r" b="b"/>
              <a:pathLst>
                <a:path w="2679" h="1155" extrusionOk="0">
                  <a:moveTo>
                    <a:pt x="839" y="1"/>
                  </a:moveTo>
                  <a:cubicBezTo>
                    <a:pt x="558" y="1"/>
                    <a:pt x="273" y="56"/>
                    <a:pt x="0" y="171"/>
                  </a:cubicBezTo>
                  <a:cubicBezTo>
                    <a:pt x="293" y="584"/>
                    <a:pt x="706" y="904"/>
                    <a:pt x="1186" y="1077"/>
                  </a:cubicBezTo>
                  <a:cubicBezTo>
                    <a:pt x="1395" y="1128"/>
                    <a:pt x="1608" y="1155"/>
                    <a:pt x="1821" y="1155"/>
                  </a:cubicBezTo>
                  <a:cubicBezTo>
                    <a:pt x="2111" y="1155"/>
                    <a:pt x="2401" y="1105"/>
                    <a:pt x="2678" y="997"/>
                  </a:cubicBezTo>
                  <a:cubicBezTo>
                    <a:pt x="2266" y="364"/>
                    <a:pt x="1563" y="1"/>
                    <a:pt x="839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1"/>
            <p:cNvSpPr/>
            <p:nvPr/>
          </p:nvSpPr>
          <p:spPr>
            <a:xfrm>
              <a:off x="6460600" y="1680125"/>
              <a:ext cx="43325" cy="56975"/>
            </a:xfrm>
            <a:custGeom>
              <a:avLst/>
              <a:gdLst/>
              <a:ahLst/>
              <a:cxnLst/>
              <a:rect l="l" t="t" r="r" b="b"/>
              <a:pathLst>
                <a:path w="1733" h="2279" extrusionOk="0">
                  <a:moveTo>
                    <a:pt x="80" y="0"/>
                  </a:moveTo>
                  <a:lnTo>
                    <a:pt x="80" y="0"/>
                  </a:lnTo>
                  <a:cubicBezTo>
                    <a:pt x="1" y="1053"/>
                    <a:pt x="693" y="2012"/>
                    <a:pt x="1719" y="2278"/>
                  </a:cubicBezTo>
                  <a:cubicBezTo>
                    <a:pt x="1733" y="1772"/>
                    <a:pt x="1586" y="1279"/>
                    <a:pt x="1306" y="853"/>
                  </a:cubicBezTo>
                  <a:cubicBezTo>
                    <a:pt x="1000" y="453"/>
                    <a:pt x="560" y="160"/>
                    <a:pt x="80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1"/>
            <p:cNvSpPr/>
            <p:nvPr/>
          </p:nvSpPr>
          <p:spPr>
            <a:xfrm>
              <a:off x="6494575" y="1765750"/>
              <a:ext cx="62975" cy="33300"/>
            </a:xfrm>
            <a:custGeom>
              <a:avLst/>
              <a:gdLst/>
              <a:ahLst/>
              <a:cxnLst/>
              <a:rect l="l" t="t" r="r" b="b"/>
              <a:pathLst>
                <a:path w="2519" h="1332" extrusionOk="0">
                  <a:moveTo>
                    <a:pt x="526" y="1"/>
                  </a:moveTo>
                  <a:cubicBezTo>
                    <a:pt x="352" y="1"/>
                    <a:pt x="175" y="22"/>
                    <a:pt x="0" y="66"/>
                  </a:cubicBezTo>
                  <a:cubicBezTo>
                    <a:pt x="227" y="519"/>
                    <a:pt x="587" y="892"/>
                    <a:pt x="1040" y="1132"/>
                  </a:cubicBezTo>
                  <a:cubicBezTo>
                    <a:pt x="1348" y="1264"/>
                    <a:pt x="1680" y="1332"/>
                    <a:pt x="2012" y="1332"/>
                  </a:cubicBezTo>
                  <a:cubicBezTo>
                    <a:pt x="2182" y="1332"/>
                    <a:pt x="2352" y="1314"/>
                    <a:pt x="2519" y="1278"/>
                  </a:cubicBezTo>
                  <a:cubicBezTo>
                    <a:pt x="2155" y="485"/>
                    <a:pt x="1362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1"/>
            <p:cNvSpPr/>
            <p:nvPr/>
          </p:nvSpPr>
          <p:spPr>
            <a:xfrm>
              <a:off x="6528550" y="1726425"/>
              <a:ext cx="40325" cy="62300"/>
            </a:xfrm>
            <a:custGeom>
              <a:avLst/>
              <a:gdLst/>
              <a:ahLst/>
              <a:cxnLst/>
              <a:rect l="l" t="t" r="r" b="b"/>
              <a:pathLst>
                <a:path w="1613" h="2492" extrusionOk="0">
                  <a:moveTo>
                    <a:pt x="240" y="0"/>
                  </a:moveTo>
                  <a:lnTo>
                    <a:pt x="240" y="0"/>
                  </a:lnTo>
                  <a:cubicBezTo>
                    <a:pt x="0" y="1026"/>
                    <a:pt x="547" y="2078"/>
                    <a:pt x="1519" y="2491"/>
                  </a:cubicBezTo>
                  <a:cubicBezTo>
                    <a:pt x="1612" y="1985"/>
                    <a:pt x="1546" y="1479"/>
                    <a:pt x="1333" y="1013"/>
                  </a:cubicBezTo>
                  <a:cubicBezTo>
                    <a:pt x="1080" y="573"/>
                    <a:pt x="693" y="213"/>
                    <a:pt x="240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1"/>
            <p:cNvSpPr/>
            <p:nvPr/>
          </p:nvSpPr>
          <p:spPr>
            <a:xfrm>
              <a:off x="6546200" y="1820350"/>
              <a:ext cx="50650" cy="48300"/>
            </a:xfrm>
            <a:custGeom>
              <a:avLst/>
              <a:gdLst/>
              <a:ahLst/>
              <a:cxnLst/>
              <a:rect l="l" t="t" r="r" b="b"/>
              <a:pathLst>
                <a:path w="2026" h="1932" extrusionOk="0">
                  <a:moveTo>
                    <a:pt x="1" y="0"/>
                  </a:moveTo>
                  <a:lnTo>
                    <a:pt x="1" y="0"/>
                  </a:lnTo>
                  <a:cubicBezTo>
                    <a:pt x="80" y="493"/>
                    <a:pt x="320" y="959"/>
                    <a:pt x="667" y="1332"/>
                  </a:cubicBezTo>
                  <a:cubicBezTo>
                    <a:pt x="1053" y="1665"/>
                    <a:pt x="1519" y="1879"/>
                    <a:pt x="2026" y="1932"/>
                  </a:cubicBezTo>
                  <a:cubicBezTo>
                    <a:pt x="1906" y="893"/>
                    <a:pt x="1053" y="67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1"/>
            <p:cNvSpPr/>
            <p:nvPr/>
          </p:nvSpPr>
          <p:spPr>
            <a:xfrm>
              <a:off x="6583850" y="1793700"/>
              <a:ext cx="32650" cy="69300"/>
            </a:xfrm>
            <a:custGeom>
              <a:avLst/>
              <a:gdLst/>
              <a:ahLst/>
              <a:cxnLst/>
              <a:rect l="l" t="t" r="r" b="b"/>
              <a:pathLst>
                <a:path w="1306" h="2772" extrusionOk="0">
                  <a:moveTo>
                    <a:pt x="533" y="0"/>
                  </a:moveTo>
                  <a:lnTo>
                    <a:pt x="533" y="0"/>
                  </a:lnTo>
                  <a:cubicBezTo>
                    <a:pt x="0" y="906"/>
                    <a:pt x="173" y="2065"/>
                    <a:pt x="973" y="2771"/>
                  </a:cubicBezTo>
                  <a:cubicBezTo>
                    <a:pt x="1212" y="2318"/>
                    <a:pt x="1306" y="1812"/>
                    <a:pt x="1252" y="1306"/>
                  </a:cubicBezTo>
                  <a:cubicBezTo>
                    <a:pt x="1146" y="800"/>
                    <a:pt x="906" y="347"/>
                    <a:pt x="533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1"/>
            <p:cNvSpPr/>
            <p:nvPr/>
          </p:nvSpPr>
          <p:spPr>
            <a:xfrm>
              <a:off x="6580175" y="1895950"/>
              <a:ext cx="41650" cy="59650"/>
            </a:xfrm>
            <a:custGeom>
              <a:avLst/>
              <a:gdLst/>
              <a:ahLst/>
              <a:cxnLst/>
              <a:rect l="l" t="t" r="r" b="b"/>
              <a:pathLst>
                <a:path w="1666" h="2386" extrusionOk="0">
                  <a:moveTo>
                    <a:pt x="40" y="0"/>
                  </a:moveTo>
                  <a:lnTo>
                    <a:pt x="40" y="0"/>
                  </a:lnTo>
                  <a:cubicBezTo>
                    <a:pt x="0" y="507"/>
                    <a:pt x="107" y="1026"/>
                    <a:pt x="360" y="1466"/>
                  </a:cubicBezTo>
                  <a:cubicBezTo>
                    <a:pt x="640" y="1879"/>
                    <a:pt x="1053" y="2199"/>
                    <a:pt x="1519" y="2385"/>
                  </a:cubicBezTo>
                  <a:cubicBezTo>
                    <a:pt x="1666" y="1346"/>
                    <a:pt x="1053" y="333"/>
                    <a:pt x="40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1"/>
            <p:cNvSpPr/>
            <p:nvPr/>
          </p:nvSpPr>
          <p:spPr>
            <a:xfrm>
              <a:off x="6616150" y="1882950"/>
              <a:ext cx="31325" cy="69650"/>
            </a:xfrm>
            <a:custGeom>
              <a:avLst/>
              <a:gdLst/>
              <a:ahLst/>
              <a:cxnLst/>
              <a:rect l="l" t="t" r="r" b="b"/>
              <a:pathLst>
                <a:path w="1253" h="2786" extrusionOk="0">
                  <a:moveTo>
                    <a:pt x="853" y="1"/>
                  </a:moveTo>
                  <a:cubicBezTo>
                    <a:pt x="107" y="747"/>
                    <a:pt x="0" y="1919"/>
                    <a:pt x="587" y="2785"/>
                  </a:cubicBezTo>
                  <a:cubicBezTo>
                    <a:pt x="933" y="2412"/>
                    <a:pt x="1159" y="1946"/>
                    <a:pt x="1226" y="1440"/>
                  </a:cubicBezTo>
                  <a:cubicBezTo>
                    <a:pt x="1253" y="933"/>
                    <a:pt x="1119" y="427"/>
                    <a:pt x="853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>
              <a:off x="6583500" y="1973875"/>
              <a:ext cx="34000" cy="68975"/>
            </a:xfrm>
            <a:custGeom>
              <a:avLst/>
              <a:gdLst/>
              <a:ahLst/>
              <a:cxnLst/>
              <a:rect l="l" t="t" r="r" b="b"/>
              <a:pathLst>
                <a:path w="1360" h="2759" extrusionOk="0">
                  <a:moveTo>
                    <a:pt x="294" y="1"/>
                  </a:moveTo>
                  <a:cubicBezTo>
                    <a:pt x="67" y="467"/>
                    <a:pt x="1" y="973"/>
                    <a:pt x="81" y="1480"/>
                  </a:cubicBezTo>
                  <a:cubicBezTo>
                    <a:pt x="201" y="1973"/>
                    <a:pt x="467" y="2412"/>
                    <a:pt x="853" y="2759"/>
                  </a:cubicBezTo>
                  <a:cubicBezTo>
                    <a:pt x="1360" y="1826"/>
                    <a:pt x="1120" y="667"/>
                    <a:pt x="294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>
              <a:off x="6611150" y="1981225"/>
              <a:ext cx="39325" cy="63300"/>
            </a:xfrm>
            <a:custGeom>
              <a:avLst/>
              <a:gdLst/>
              <a:ahLst/>
              <a:cxnLst/>
              <a:rect l="l" t="t" r="r" b="b"/>
              <a:pathLst>
                <a:path w="1573" h="2532" extrusionOk="0">
                  <a:moveTo>
                    <a:pt x="1466" y="0"/>
                  </a:moveTo>
                  <a:lnTo>
                    <a:pt x="1466" y="0"/>
                  </a:lnTo>
                  <a:cubicBezTo>
                    <a:pt x="507" y="440"/>
                    <a:pt x="1" y="1505"/>
                    <a:pt x="254" y="2531"/>
                  </a:cubicBezTo>
                  <a:cubicBezTo>
                    <a:pt x="707" y="2292"/>
                    <a:pt x="1080" y="1932"/>
                    <a:pt x="1319" y="1479"/>
                  </a:cubicBezTo>
                  <a:cubicBezTo>
                    <a:pt x="1519" y="1013"/>
                    <a:pt x="1573" y="493"/>
                    <a:pt x="1466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>
              <a:off x="6557850" y="2061475"/>
              <a:ext cx="30675" cy="69975"/>
            </a:xfrm>
            <a:custGeom>
              <a:avLst/>
              <a:gdLst/>
              <a:ahLst/>
              <a:cxnLst/>
              <a:rect l="l" t="t" r="r" b="b"/>
              <a:pathLst>
                <a:path w="1227" h="2799" extrusionOk="0">
                  <a:moveTo>
                    <a:pt x="587" y="1"/>
                  </a:moveTo>
                  <a:lnTo>
                    <a:pt x="587" y="1"/>
                  </a:lnTo>
                  <a:cubicBezTo>
                    <a:pt x="267" y="387"/>
                    <a:pt x="54" y="867"/>
                    <a:pt x="14" y="1373"/>
                  </a:cubicBezTo>
                  <a:cubicBezTo>
                    <a:pt x="1" y="1879"/>
                    <a:pt x="147" y="2386"/>
                    <a:pt x="440" y="2799"/>
                  </a:cubicBezTo>
                  <a:cubicBezTo>
                    <a:pt x="1160" y="2026"/>
                    <a:pt x="1227" y="853"/>
                    <a:pt x="587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>
              <a:off x="6580500" y="2082800"/>
              <a:ext cx="45675" cy="53325"/>
            </a:xfrm>
            <a:custGeom>
              <a:avLst/>
              <a:gdLst/>
              <a:ahLst/>
              <a:cxnLst/>
              <a:rect l="l" t="t" r="r" b="b"/>
              <a:pathLst>
                <a:path w="1827" h="2133" extrusionOk="0">
                  <a:moveTo>
                    <a:pt x="1826" y="0"/>
                  </a:moveTo>
                  <a:cubicBezTo>
                    <a:pt x="774" y="187"/>
                    <a:pt x="14" y="1080"/>
                    <a:pt x="1" y="2132"/>
                  </a:cubicBezTo>
                  <a:cubicBezTo>
                    <a:pt x="494" y="2026"/>
                    <a:pt x="947" y="1772"/>
                    <a:pt x="1293" y="1399"/>
                  </a:cubicBezTo>
                  <a:cubicBezTo>
                    <a:pt x="1613" y="1000"/>
                    <a:pt x="1786" y="507"/>
                    <a:pt x="1826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>
              <a:off x="6496900" y="2127100"/>
              <a:ext cx="40675" cy="61650"/>
            </a:xfrm>
            <a:custGeom>
              <a:avLst/>
              <a:gdLst/>
              <a:ahLst/>
              <a:cxnLst/>
              <a:rect l="l" t="t" r="r" b="b"/>
              <a:pathLst>
                <a:path w="1627" h="2466" extrusionOk="0">
                  <a:moveTo>
                    <a:pt x="1426" y="0"/>
                  </a:moveTo>
                  <a:cubicBezTo>
                    <a:pt x="960" y="214"/>
                    <a:pt x="574" y="560"/>
                    <a:pt x="307" y="1000"/>
                  </a:cubicBezTo>
                  <a:cubicBezTo>
                    <a:pt x="81" y="1453"/>
                    <a:pt x="1" y="1959"/>
                    <a:pt x="81" y="2465"/>
                  </a:cubicBezTo>
                  <a:cubicBezTo>
                    <a:pt x="1053" y="2079"/>
                    <a:pt x="1626" y="1040"/>
                    <a:pt x="1426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6507575" y="2167425"/>
              <a:ext cx="63975" cy="32350"/>
            </a:xfrm>
            <a:custGeom>
              <a:avLst/>
              <a:gdLst/>
              <a:ahLst/>
              <a:cxnLst/>
              <a:rect l="l" t="t" r="r" b="b"/>
              <a:pathLst>
                <a:path w="2559" h="1294" extrusionOk="0">
                  <a:moveTo>
                    <a:pt x="1968" y="0"/>
                  </a:moveTo>
                  <a:cubicBezTo>
                    <a:pt x="1142" y="0"/>
                    <a:pt x="366" y="460"/>
                    <a:pt x="0" y="1225"/>
                  </a:cubicBezTo>
                  <a:cubicBezTo>
                    <a:pt x="188" y="1271"/>
                    <a:pt x="380" y="1293"/>
                    <a:pt x="571" y="1293"/>
                  </a:cubicBezTo>
                  <a:cubicBezTo>
                    <a:pt x="881" y="1293"/>
                    <a:pt x="1190" y="1234"/>
                    <a:pt x="1479" y="1119"/>
                  </a:cubicBezTo>
                  <a:cubicBezTo>
                    <a:pt x="1932" y="892"/>
                    <a:pt x="2305" y="532"/>
                    <a:pt x="2558" y="79"/>
                  </a:cubicBezTo>
                  <a:cubicBezTo>
                    <a:pt x="2362" y="26"/>
                    <a:pt x="2164" y="0"/>
                    <a:pt x="1968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416300" y="2176725"/>
              <a:ext cx="54325" cy="45000"/>
            </a:xfrm>
            <a:custGeom>
              <a:avLst/>
              <a:gdLst/>
              <a:ahLst/>
              <a:cxnLst/>
              <a:rect l="l" t="t" r="r" b="b"/>
              <a:pathLst>
                <a:path w="2173" h="1800" extrusionOk="0">
                  <a:moveTo>
                    <a:pt x="2172" y="1"/>
                  </a:moveTo>
                  <a:lnTo>
                    <a:pt x="2172" y="1"/>
                  </a:lnTo>
                  <a:cubicBezTo>
                    <a:pt x="1653" y="27"/>
                    <a:pt x="1160" y="200"/>
                    <a:pt x="760" y="507"/>
                  </a:cubicBezTo>
                  <a:cubicBezTo>
                    <a:pt x="374" y="853"/>
                    <a:pt x="121" y="1293"/>
                    <a:pt x="1" y="1799"/>
                  </a:cubicBezTo>
                  <a:cubicBezTo>
                    <a:pt x="1053" y="1799"/>
                    <a:pt x="1972" y="1040"/>
                    <a:pt x="2172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420975" y="2219175"/>
              <a:ext cx="69950" cy="25525"/>
            </a:xfrm>
            <a:custGeom>
              <a:avLst/>
              <a:gdLst/>
              <a:ahLst/>
              <a:cxnLst/>
              <a:rect l="l" t="t" r="r" b="b"/>
              <a:pathLst>
                <a:path w="2798" h="1021" extrusionOk="0">
                  <a:moveTo>
                    <a:pt x="1470" y="1"/>
                  </a:moveTo>
                  <a:cubicBezTo>
                    <a:pt x="939" y="1"/>
                    <a:pt x="411" y="192"/>
                    <a:pt x="0" y="567"/>
                  </a:cubicBezTo>
                  <a:cubicBezTo>
                    <a:pt x="413" y="861"/>
                    <a:pt x="906" y="1020"/>
                    <a:pt x="1426" y="1020"/>
                  </a:cubicBezTo>
                  <a:cubicBezTo>
                    <a:pt x="1932" y="967"/>
                    <a:pt x="2412" y="781"/>
                    <a:pt x="2798" y="448"/>
                  </a:cubicBezTo>
                  <a:cubicBezTo>
                    <a:pt x="2405" y="148"/>
                    <a:pt x="1937" y="1"/>
                    <a:pt x="1470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6385650" y="1667825"/>
              <a:ext cx="60325" cy="37300"/>
            </a:xfrm>
            <a:custGeom>
              <a:avLst/>
              <a:gdLst/>
              <a:ahLst/>
              <a:cxnLst/>
              <a:rect l="l" t="t" r="r" b="b"/>
              <a:pathLst>
                <a:path w="2413" h="1492" extrusionOk="0">
                  <a:moveTo>
                    <a:pt x="334" y="1"/>
                  </a:moveTo>
                  <a:cubicBezTo>
                    <a:pt x="224" y="1"/>
                    <a:pt x="113" y="9"/>
                    <a:pt x="1" y="26"/>
                  </a:cubicBezTo>
                  <a:cubicBezTo>
                    <a:pt x="187" y="492"/>
                    <a:pt x="520" y="905"/>
                    <a:pt x="947" y="1185"/>
                  </a:cubicBezTo>
                  <a:cubicBezTo>
                    <a:pt x="1312" y="1384"/>
                    <a:pt x="1733" y="1491"/>
                    <a:pt x="2155" y="1491"/>
                  </a:cubicBezTo>
                  <a:cubicBezTo>
                    <a:pt x="2241" y="1491"/>
                    <a:pt x="2327" y="1487"/>
                    <a:pt x="2412" y="1478"/>
                  </a:cubicBezTo>
                  <a:cubicBezTo>
                    <a:pt x="2091" y="585"/>
                    <a:pt x="1259" y="1"/>
                    <a:pt x="334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6345350" y="2203375"/>
              <a:ext cx="62975" cy="33600"/>
            </a:xfrm>
            <a:custGeom>
              <a:avLst/>
              <a:gdLst/>
              <a:ahLst/>
              <a:cxnLst/>
              <a:rect l="l" t="t" r="r" b="b"/>
              <a:pathLst>
                <a:path w="2519" h="1344" extrusionOk="0">
                  <a:moveTo>
                    <a:pt x="2020" y="0"/>
                  </a:moveTo>
                  <a:cubicBezTo>
                    <a:pt x="1685" y="0"/>
                    <a:pt x="1351" y="71"/>
                    <a:pt x="1040" y="214"/>
                  </a:cubicBezTo>
                  <a:cubicBezTo>
                    <a:pt x="587" y="453"/>
                    <a:pt x="227" y="826"/>
                    <a:pt x="1" y="1279"/>
                  </a:cubicBezTo>
                  <a:cubicBezTo>
                    <a:pt x="175" y="1322"/>
                    <a:pt x="350" y="1343"/>
                    <a:pt x="523" y="1343"/>
                  </a:cubicBezTo>
                  <a:cubicBezTo>
                    <a:pt x="1367" y="1343"/>
                    <a:pt x="2154" y="850"/>
                    <a:pt x="2519" y="54"/>
                  </a:cubicBezTo>
                  <a:cubicBezTo>
                    <a:pt x="2355" y="18"/>
                    <a:pt x="2187" y="0"/>
                    <a:pt x="2020" y="0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347025" y="2241300"/>
              <a:ext cx="68625" cy="26475"/>
            </a:xfrm>
            <a:custGeom>
              <a:avLst/>
              <a:gdLst/>
              <a:ahLst/>
              <a:cxnLst/>
              <a:rect l="l" t="t" r="r" b="b"/>
              <a:pathLst>
                <a:path w="2745" h="1059" extrusionOk="0">
                  <a:moveTo>
                    <a:pt x="1043" y="1"/>
                  </a:moveTo>
                  <a:cubicBezTo>
                    <a:pt x="687" y="1"/>
                    <a:pt x="329" y="88"/>
                    <a:pt x="0" y="269"/>
                  </a:cubicBezTo>
                  <a:cubicBezTo>
                    <a:pt x="333" y="642"/>
                    <a:pt x="773" y="908"/>
                    <a:pt x="1279" y="1028"/>
                  </a:cubicBezTo>
                  <a:cubicBezTo>
                    <a:pt x="1405" y="1048"/>
                    <a:pt x="1533" y="1058"/>
                    <a:pt x="1661" y="1058"/>
                  </a:cubicBezTo>
                  <a:cubicBezTo>
                    <a:pt x="2033" y="1058"/>
                    <a:pt x="2408" y="974"/>
                    <a:pt x="2745" y="815"/>
                  </a:cubicBezTo>
                  <a:cubicBezTo>
                    <a:pt x="2317" y="284"/>
                    <a:pt x="1685" y="1"/>
                    <a:pt x="1043" y="1"/>
                  </a:cubicBezTo>
                  <a:close/>
                </a:path>
              </a:pathLst>
            </a:custGeom>
            <a:solidFill>
              <a:schemeClr val="dk1"/>
            </a:solidFill>
            <a:ln w="1905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11"/>
          <p:cNvSpPr/>
          <p:nvPr/>
        </p:nvSpPr>
        <p:spPr>
          <a:xfrm>
            <a:off x="-42000" y="36195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11"/>
          <p:cNvSpPr/>
          <p:nvPr/>
        </p:nvSpPr>
        <p:spPr>
          <a:xfrm rot="10800000">
            <a:off x="7629525" y="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67600"/>
            <a:ext cx="7704000" cy="5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ibre Baskerville" panose="02000000000000000000"/>
              <a:buNone/>
              <a:defRPr sz="2800">
                <a:solidFill>
                  <a:schemeClr val="dk1"/>
                </a:solidFill>
                <a:latin typeface="Libre Baskerville" panose="02000000000000000000"/>
                <a:ea typeface="Libre Baskerville" panose="02000000000000000000"/>
                <a:cs typeface="Libre Baskerville" panose="02000000000000000000"/>
                <a:sym typeface="Libre Baskerville" panose="020000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03076"/>
            <a:ext cx="7704000" cy="30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rebuchet MS" panose="020B0603020202020204"/>
              <a:buChar char="●"/>
              <a:defRPr sz="1800"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○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■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●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○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■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●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rebuchet MS" panose="020B0603020202020204"/>
              <a:buChar char="○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Trebuchet MS" panose="020B0603020202020204"/>
              <a:buChar char="■"/>
              <a:defRPr>
                <a:solidFill>
                  <a:schemeClr val="dk2"/>
                </a:solidFill>
                <a:latin typeface="Trebuchet MS" panose="020B0603020202020204"/>
                <a:ea typeface="Trebuchet MS" panose="020B0603020202020204"/>
                <a:cs typeface="Trebuchet MS" panose="020B0603020202020204"/>
                <a:sym typeface="Trebuchet MS" panose="020B0603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2"/>
          <p:cNvSpPr txBox="1">
            <a:spLocks noGrp="1"/>
          </p:cNvSpPr>
          <p:nvPr>
            <p:ph type="ctrTitle"/>
          </p:nvPr>
        </p:nvSpPr>
        <p:spPr>
          <a:xfrm>
            <a:off x="971550" y="1778000"/>
            <a:ext cx="4710430" cy="969010"/>
          </a:xfrm>
          <a:prstGeom prst="rect">
            <a:avLst/>
          </a:prstGeom>
        </p:spPr>
        <p:txBody>
          <a:bodyPr spcFirstLastPara="1" wrap="square" lIns="0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TOÁN</a:t>
            </a:r>
          </a:p>
        </p:txBody>
      </p:sp>
      <p:sp>
        <p:nvSpPr>
          <p:cNvPr id="277" name="Google Shape;277;p32"/>
          <p:cNvSpPr txBox="1">
            <a:spLocks noGrp="1"/>
          </p:cNvSpPr>
          <p:nvPr>
            <p:ph type="subTitle" idx="1"/>
          </p:nvPr>
        </p:nvSpPr>
        <p:spPr>
          <a:xfrm>
            <a:off x="755650" y="2747002"/>
            <a:ext cx="5318100" cy="7314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/>
              <a:t>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4"/>
          <p:cNvSpPr/>
          <p:nvPr/>
        </p:nvSpPr>
        <p:spPr>
          <a:xfrm rot="10800000">
            <a:off x="7662000" y="-420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3059832" y="267513"/>
            <a:ext cx="16562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BÀI CŨ</a:t>
            </a:r>
            <a:endParaRPr lang="en-US" sz="2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9552" y="1347614"/>
            <a:ext cx="7884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Nêu mối quan hệ giữa các đơn vị đo thể tích?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0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4"/>
          <p:cNvSpPr/>
          <p:nvPr/>
        </p:nvSpPr>
        <p:spPr>
          <a:xfrm rot="10800000">
            <a:off x="7662000" y="-42000"/>
            <a:ext cx="1524000" cy="1524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19405" y="579517"/>
            <a:ext cx="630555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670078" y="570216"/>
            <a:ext cx="117348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2010cm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3419872" y="505052"/>
            <a:ext cx="1189355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2005dm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5220072" y="481965"/>
            <a:ext cx="1259205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10,125m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7040335" y="481964"/>
            <a:ext cx="124333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0,109cm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190038" y="1635646"/>
            <a:ext cx="1259205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0,015dm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269615" y="1499781"/>
            <a:ext cx="490855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 Box 30"/>
          <p:cNvSpPr txBox="1">
            <a:spLocks noChangeArrowheads="1"/>
          </p:cNvSpPr>
          <p:nvPr/>
        </p:nvSpPr>
        <p:spPr bwMode="auto">
          <a:xfrm>
            <a:off x="6020166" y="1625482"/>
            <a:ext cx="99060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2771800" y="1499781"/>
            <a:ext cx="36068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>
                <a:effectLst/>
                <a:latin typeface="Verdana" panose="020B0604030504040204" pitchFamily="34" charset="0"/>
              </a:rPr>
              <a:t>1</a:t>
            </a:r>
          </a:p>
        </p:txBody>
      </p:sp>
      <p:sp>
        <p:nvSpPr>
          <p:cNvPr id="23" name="Text Box 35"/>
          <p:cNvSpPr txBox="1">
            <a:spLocks noChangeArrowheads="1"/>
          </p:cNvSpPr>
          <p:nvPr/>
        </p:nvSpPr>
        <p:spPr bwMode="auto">
          <a:xfrm>
            <a:off x="2809672" y="1918847"/>
            <a:ext cx="32258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4" name="Line 37"/>
          <p:cNvSpPr>
            <a:spLocks noChangeShapeType="1"/>
          </p:cNvSpPr>
          <p:nvPr/>
        </p:nvSpPr>
        <p:spPr bwMode="auto">
          <a:xfrm>
            <a:off x="2799740" y="1850593"/>
            <a:ext cx="3048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5278174" y="1420698"/>
            <a:ext cx="57150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95</a:t>
            </a:r>
          </a:p>
        </p:txBody>
      </p:sp>
      <p:sp>
        <p:nvSpPr>
          <p:cNvPr id="26" name="Text Box 39"/>
          <p:cNvSpPr txBox="1">
            <a:spLocks noChangeArrowheads="1"/>
          </p:cNvSpPr>
          <p:nvPr/>
        </p:nvSpPr>
        <p:spPr bwMode="auto">
          <a:xfrm>
            <a:off x="5208906" y="1930600"/>
            <a:ext cx="89408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27" name="Line 40"/>
          <p:cNvSpPr>
            <a:spLocks noChangeShapeType="1"/>
          </p:cNvSpPr>
          <p:nvPr/>
        </p:nvSpPr>
        <p:spPr bwMode="auto">
          <a:xfrm>
            <a:off x="5220072" y="1840430"/>
            <a:ext cx="6096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5605" y="52070"/>
            <a:ext cx="287401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 Đọc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3"/>
          <p:cNvSpPr txBox="1"/>
          <p:nvPr/>
        </p:nvSpPr>
        <p:spPr>
          <a:xfrm>
            <a:off x="739775" y="521970"/>
            <a:ext cx="414528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b,Viết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23850" y="1131570"/>
          <a:ext cx="6207125" cy="3425190"/>
        </p:xfrm>
        <a:graphic>
          <a:graphicData uri="http://schemas.openxmlformats.org/drawingml/2006/table">
            <a:tbl>
              <a:tblPr/>
              <a:tblGrid>
                <a:gridCol w="6207125"/>
              </a:tblGrid>
              <a:tr h="576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đo</a:t>
                      </a: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thể</a:t>
                      </a: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tích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45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nghìn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mươi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xăng-ti-mét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7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Hai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nghìn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mười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1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đề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 xi-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phẩy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mười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6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3"/>
          <p:cNvSpPr txBox="1"/>
          <p:nvPr/>
        </p:nvSpPr>
        <p:spPr>
          <a:xfrm>
            <a:off x="739775" y="521970"/>
            <a:ext cx="414528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b,Viết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23850" y="1131570"/>
          <a:ext cx="6207125" cy="3425190"/>
        </p:xfrm>
        <a:graphic>
          <a:graphicData uri="http://schemas.openxmlformats.org/drawingml/2006/table">
            <a:tbl>
              <a:tblPr/>
              <a:tblGrid>
                <a:gridCol w="6207125"/>
              </a:tblGrid>
              <a:tr h="576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đo</a:t>
                      </a: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thể</a:t>
                      </a:r>
                      <a:r>
                        <a:rPr kumimoji="0" lang="en-US" alt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tích</a:t>
                      </a:r>
                      <a:endParaRPr kumimoji="0" lang="en-US" alt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45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Một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nghìn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mươi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xăng-ti-mét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7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Hai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nghìn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mười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1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phần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đề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 xi-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1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Không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phẩy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mười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chín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mét</a:t>
                      </a: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khối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607175" y="1131633"/>
          <a:ext cx="2286000" cy="3424555"/>
        </p:xfrm>
        <a:graphic>
          <a:graphicData uri="http://schemas.openxmlformats.org/drawingml/2006/table">
            <a:tbl>
              <a:tblPr/>
              <a:tblGrid>
                <a:gridCol w="2286000"/>
              </a:tblGrid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Viết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1952cm</a:t>
                      </a:r>
                      <a:r>
                        <a:rPr kumimoji="0" lang="en-US" alt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26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2015m</a:t>
                      </a:r>
                      <a:r>
                        <a:rPr kumimoji="0" lang="en-US" alt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33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293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0,919m</a:t>
                      </a:r>
                      <a:r>
                        <a:rPr kumimoji="0" lang="en-US" altLang="en-US" sz="22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kumimoji="0" lang="en-US" alt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Text Box 68"/>
          <p:cNvSpPr txBox="1">
            <a:spLocks noChangeArrowheads="1"/>
          </p:cNvSpPr>
          <p:nvPr/>
        </p:nvSpPr>
        <p:spPr bwMode="auto">
          <a:xfrm>
            <a:off x="7219315" y="3086735"/>
            <a:ext cx="32258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8" name="Text Box 69"/>
          <p:cNvSpPr txBox="1">
            <a:spLocks noChangeArrowheads="1"/>
          </p:cNvSpPr>
          <p:nvPr/>
        </p:nvSpPr>
        <p:spPr bwMode="auto">
          <a:xfrm>
            <a:off x="7185660" y="3516947"/>
            <a:ext cx="322580" cy="4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9" name="Line 70"/>
          <p:cNvSpPr>
            <a:spLocks noChangeShapeType="1"/>
          </p:cNvSpPr>
          <p:nvPr/>
        </p:nvSpPr>
        <p:spPr bwMode="auto">
          <a:xfrm>
            <a:off x="7185660" y="3516947"/>
            <a:ext cx="381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TextBox 11"/>
          <p:cNvSpPr txBox="1"/>
          <p:nvPr/>
        </p:nvSpPr>
        <p:spPr>
          <a:xfrm>
            <a:off x="7508240" y="3258185"/>
            <a:ext cx="630555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4035" y="663635"/>
            <a:ext cx="42799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05635" y="1399222"/>
            <a:ext cx="196659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913,232413m</a:t>
            </a:r>
            <a:r>
              <a:rPr lang="en-US" alt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210685" y="1420812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13935" y="1348422"/>
            <a:ext cx="29972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913 232 413cm</a:t>
            </a:r>
            <a:r>
              <a:rPr lang="en-US" alt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481580" y="2851150"/>
            <a:ext cx="3098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024380" y="2393950"/>
            <a:ext cx="9448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12345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100580" y="2851150"/>
            <a:ext cx="7924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2192655" y="2919095"/>
            <a:ext cx="828675" cy="190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261360" y="2541905"/>
            <a:ext cx="51879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742180" y="2542857"/>
            <a:ext cx="10210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12,345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5652135" y="2505392"/>
            <a:ext cx="51879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11680" y="3846195"/>
            <a:ext cx="12496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8372361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201545" y="4295457"/>
            <a:ext cx="6400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V="1">
            <a:off x="1905635" y="4293870"/>
            <a:ext cx="1306830" cy="12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345815" y="3925570"/>
            <a:ext cx="51879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739640" y="3917950"/>
            <a:ext cx="14020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8 372 361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6012180" y="3918010"/>
            <a:ext cx="67119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4210685" y="2594292"/>
            <a:ext cx="4924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endParaRPr lang="en-US" alt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1356360" y="2541905"/>
            <a:ext cx="48387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1280160" y="1398905"/>
            <a:ext cx="3098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356360" y="1398905"/>
            <a:ext cx="47688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1432560" y="3946207"/>
            <a:ext cx="45275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38075" y="394739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endParaRPr lang="en-US" alt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88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25" grpId="0" animBg="1"/>
      <p:bldP spid="25" grpId="1" animBg="1"/>
      <p:bldP spid="33" grpId="0"/>
      <p:bldP spid="3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3621" y="225870"/>
            <a:ext cx="427990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905635" y="879672"/>
            <a:ext cx="196659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913,232413m</a:t>
            </a:r>
            <a:r>
              <a:rPr lang="en-US" alt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210685" y="901262"/>
            <a:ext cx="35687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13935" y="828872"/>
            <a:ext cx="29972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913 232 413cm</a:t>
            </a:r>
            <a:r>
              <a:rPr lang="en-US" alt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481580" y="2331600"/>
            <a:ext cx="3098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024380" y="1874400"/>
            <a:ext cx="9448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12345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100580" y="2331600"/>
            <a:ext cx="7924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</a:t>
            </a:r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>
            <a:off x="2192655" y="2399545"/>
            <a:ext cx="828675" cy="190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012806" y="2029103"/>
            <a:ext cx="51879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742180" y="2023307"/>
            <a:ext cx="10210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12,345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5652135" y="1985842"/>
            <a:ext cx="51879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2011680" y="3326645"/>
            <a:ext cx="12496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8372361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201545" y="3775907"/>
            <a:ext cx="6400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V="1">
            <a:off x="1905635" y="3774320"/>
            <a:ext cx="1306830" cy="12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345815" y="3406020"/>
            <a:ext cx="51879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4739640" y="3398400"/>
            <a:ext cx="14020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8 372 361</a:t>
            </a: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6012180" y="3398460"/>
            <a:ext cx="67119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4210685" y="2074742"/>
            <a:ext cx="35687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1356360" y="2022355"/>
            <a:ext cx="48387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1280160" y="879355"/>
            <a:ext cx="30988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1356360" y="879355"/>
            <a:ext cx="47688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1432560" y="3426657"/>
            <a:ext cx="45275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38075" y="3427848"/>
            <a:ext cx="35687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</p:txBody>
      </p:sp>
      <p:sp>
        <p:nvSpPr>
          <p:cNvPr id="2" name="Left Brace 1"/>
          <p:cNvSpPr/>
          <p:nvPr/>
        </p:nvSpPr>
        <p:spPr>
          <a:xfrm rot="16200000">
            <a:off x="5748088" y="356673"/>
            <a:ext cx="267335" cy="188914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4880006" y="1361637"/>
            <a:ext cx="20649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913,232413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2011680" y="2825912"/>
            <a:ext cx="14494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12,345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Left Brace 33"/>
          <p:cNvSpPr/>
          <p:nvPr/>
        </p:nvSpPr>
        <p:spPr>
          <a:xfrm rot="16200000">
            <a:off x="2585403" y="2150283"/>
            <a:ext cx="267335" cy="1197975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2010326" y="4209852"/>
            <a:ext cx="17572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83723,61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Left Brace 35"/>
          <p:cNvSpPr/>
          <p:nvPr/>
        </p:nvSpPr>
        <p:spPr>
          <a:xfrm rot="16200000">
            <a:off x="2721511" y="3342801"/>
            <a:ext cx="267335" cy="161533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Box 21"/>
          <p:cNvSpPr txBox="1">
            <a:spLocks noChangeArrowheads="1"/>
          </p:cNvSpPr>
          <p:nvPr/>
        </p:nvSpPr>
        <p:spPr bwMode="auto">
          <a:xfrm>
            <a:off x="4733521" y="4209852"/>
            <a:ext cx="1834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372,361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Left Brace 37"/>
          <p:cNvSpPr/>
          <p:nvPr/>
        </p:nvSpPr>
        <p:spPr>
          <a:xfrm rot="16200000">
            <a:off x="5504594" y="3326082"/>
            <a:ext cx="267335" cy="1615337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8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/>
      <p:bldP spid="25" grpId="0" animBg="1"/>
      <p:bldP spid="25" grpId="1"/>
      <p:bldP spid="33" grpId="0"/>
      <p:bldP spid="33" grpId="1"/>
      <p:bldP spid="2" grpId="0" animBg="1"/>
      <p:bldP spid="26" grpId="0"/>
      <p:bldP spid="27" grpId="0"/>
      <p:bldP spid="34" grpId="0" animBg="1"/>
      <p:bldP spid="35" grpId="0"/>
      <p:bldP spid="36" grpId="0" animBg="1"/>
      <p:bldP spid="37" grpId="0"/>
      <p:bldP spid="38" grpId="0" animBg="1"/>
    </p:bldLst>
  </p:timing>
</p:sld>
</file>

<file path=ppt/theme/theme1.xml><?xml version="1.0" encoding="utf-8"?>
<a:theme xmlns:a="http://schemas.openxmlformats.org/drawingml/2006/main" name=" Elegant Style University Lesson by Slidesgo">
  <a:themeElements>
    <a:clrScheme name="Simple Light">
      <a:dk1>
        <a:srgbClr val="353A5B"/>
      </a:dk1>
      <a:lt1>
        <a:srgbClr val="FFFFFF"/>
      </a:lt1>
      <a:dk2>
        <a:srgbClr val="8A1E41"/>
      </a:dk2>
      <a:lt2>
        <a:srgbClr val="EEEEEE"/>
      </a:lt2>
      <a:accent1>
        <a:srgbClr val="FFC27A"/>
      </a:accent1>
      <a:accent2>
        <a:srgbClr val="353A5B"/>
      </a:accent2>
      <a:accent3>
        <a:srgbClr val="8A1E41"/>
      </a:accent3>
      <a:accent4>
        <a:srgbClr val="FFAB40"/>
      </a:accent4>
      <a:accent5>
        <a:srgbClr val="8A1E41"/>
      </a:accent5>
      <a:accent6>
        <a:srgbClr val="FFC27A"/>
      </a:accent6>
      <a:hlink>
        <a:srgbClr val="353A5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224</Words>
  <Application>Microsoft Office PowerPoint</Application>
  <PresentationFormat>On-screen Show (16:9)</PresentationFormat>
  <Paragraphs>78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Times New Roman</vt:lpstr>
      <vt:lpstr>Wingdings</vt:lpstr>
      <vt:lpstr>Verdana</vt:lpstr>
      <vt:lpstr>Libre Baskerville</vt:lpstr>
      <vt:lpstr>Trebuchet MS</vt:lpstr>
      <vt:lpstr> Elegant Style University Lesson by Slidesgo</vt:lpstr>
      <vt:lpstr>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/>
  <cp:lastModifiedBy>Administrator_PC</cp:lastModifiedBy>
  <cp:revision>6</cp:revision>
  <dcterms:created xsi:type="dcterms:W3CDTF">2021-02-19T08:49:02Z</dcterms:created>
  <dcterms:modified xsi:type="dcterms:W3CDTF">2021-02-24T02:11:35Z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