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157043-23BD-42E6-90FC-836120569E64}" type="datetimeFigureOut">
              <a:rPr lang="en-US" smtClean="0"/>
              <a:t>17/04/2022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B89F3-C738-4321-87F3-4894E2B20A9C}" type="slidenum">
              <a:rPr lang="en-US" smtClean="0"/>
              <a:t>‹#›</a:t>
            </a:fld>
            <a:endParaRPr lang="en-US"/>
          </a:p>
        </p:txBody>
      </p:sp>
    </p:spTree>
    <p:extLst>
      <p:ext uri="{BB962C8B-B14F-4D97-AF65-F5344CB8AC3E}">
        <p14:creationId xmlns:p14="http://schemas.microsoft.com/office/powerpoint/2010/main" val="134143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157043-23BD-42E6-90FC-836120569E64}" type="datetimeFigureOut">
              <a:rPr lang="en-US" smtClean="0"/>
              <a:t>17/04/2022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B89F3-C738-4321-87F3-4894E2B20A9C}" type="slidenum">
              <a:rPr lang="en-US" smtClean="0"/>
              <a:t>‹#›</a:t>
            </a:fld>
            <a:endParaRPr lang="en-US"/>
          </a:p>
        </p:txBody>
      </p:sp>
    </p:spTree>
    <p:extLst>
      <p:ext uri="{BB962C8B-B14F-4D97-AF65-F5344CB8AC3E}">
        <p14:creationId xmlns:p14="http://schemas.microsoft.com/office/powerpoint/2010/main" val="979236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157043-23BD-42E6-90FC-836120569E64}" type="datetimeFigureOut">
              <a:rPr lang="en-US" smtClean="0"/>
              <a:t>17/04/2022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B89F3-C738-4321-87F3-4894E2B20A9C}" type="slidenum">
              <a:rPr lang="en-US" smtClean="0"/>
              <a:t>‹#›</a:t>
            </a:fld>
            <a:endParaRPr lang="en-US"/>
          </a:p>
        </p:txBody>
      </p:sp>
    </p:spTree>
    <p:extLst>
      <p:ext uri="{BB962C8B-B14F-4D97-AF65-F5344CB8AC3E}">
        <p14:creationId xmlns:p14="http://schemas.microsoft.com/office/powerpoint/2010/main" val="915581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p14="http://schemas.microsoft.com/office/powerpoint/2010/main" val="2357624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5270"/>
            <a:ext cx="2661234" cy="68580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3" y="0"/>
            <a:ext cx="9019446" cy="68580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511320"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8" cy="1566626"/>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8" y="5508702"/>
            <a:ext cx="1419626" cy="1344028"/>
          </a:xfrm>
          <a:prstGeom prst="rect">
            <a:avLst/>
          </a:prstGeom>
        </p:spPr>
      </p:pic>
      <p:pic>
        <p:nvPicPr>
          <p:cNvPr id="23" name="图形 22" descr="森林场景">
            <a:extLst>
              <a:ext uri="{FF2B5EF4-FFF2-40B4-BE49-F238E27FC236}">
                <a16:creationId xmlns:a16="http://schemas.microsoft.com/office/drawing/2014/main"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691376" y="767575"/>
            <a:ext cx="486936" cy="486936"/>
          </a:xfrm>
          <a:prstGeom prst="rect">
            <a:avLst/>
          </a:prstGeom>
        </p:spPr>
      </p:pic>
    </p:spTree>
    <p:extLst>
      <p:ext uri="{BB962C8B-B14F-4D97-AF65-F5344CB8AC3E}">
        <p14:creationId xmlns:p14="http://schemas.microsoft.com/office/powerpoint/2010/main" val="1760346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702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93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157043-23BD-42E6-90FC-836120569E64}" type="datetimeFigureOut">
              <a:rPr lang="en-US" smtClean="0"/>
              <a:t>17/04/2022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B89F3-C738-4321-87F3-4894E2B20A9C}" type="slidenum">
              <a:rPr lang="en-US" smtClean="0"/>
              <a:t>‹#›</a:t>
            </a:fld>
            <a:endParaRPr lang="en-US"/>
          </a:p>
        </p:txBody>
      </p:sp>
    </p:spTree>
    <p:extLst>
      <p:ext uri="{BB962C8B-B14F-4D97-AF65-F5344CB8AC3E}">
        <p14:creationId xmlns:p14="http://schemas.microsoft.com/office/powerpoint/2010/main" val="797281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7157043-23BD-42E6-90FC-836120569E64}" type="datetimeFigureOut">
              <a:rPr lang="en-US" smtClean="0"/>
              <a:t>17/04/2022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B89F3-C738-4321-87F3-4894E2B20A9C}" type="slidenum">
              <a:rPr lang="en-US" smtClean="0"/>
              <a:t>‹#›</a:t>
            </a:fld>
            <a:endParaRPr lang="en-US"/>
          </a:p>
        </p:txBody>
      </p:sp>
    </p:spTree>
    <p:extLst>
      <p:ext uri="{BB962C8B-B14F-4D97-AF65-F5344CB8AC3E}">
        <p14:creationId xmlns:p14="http://schemas.microsoft.com/office/powerpoint/2010/main" val="865930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157043-23BD-42E6-90FC-836120569E64}" type="datetimeFigureOut">
              <a:rPr lang="en-US" smtClean="0"/>
              <a:t>17/04/2022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B89F3-C738-4321-87F3-4894E2B20A9C}" type="slidenum">
              <a:rPr lang="en-US" smtClean="0"/>
              <a:t>‹#›</a:t>
            </a:fld>
            <a:endParaRPr lang="en-US"/>
          </a:p>
        </p:txBody>
      </p:sp>
    </p:spTree>
    <p:extLst>
      <p:ext uri="{BB962C8B-B14F-4D97-AF65-F5344CB8AC3E}">
        <p14:creationId xmlns:p14="http://schemas.microsoft.com/office/powerpoint/2010/main" val="154150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157043-23BD-42E6-90FC-836120569E64}" type="datetimeFigureOut">
              <a:rPr lang="en-US" smtClean="0"/>
              <a:t>17/04/2022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DB89F3-C738-4321-87F3-4894E2B20A9C}" type="slidenum">
              <a:rPr lang="en-US" smtClean="0"/>
              <a:t>‹#›</a:t>
            </a:fld>
            <a:endParaRPr lang="en-US"/>
          </a:p>
        </p:txBody>
      </p:sp>
    </p:spTree>
    <p:extLst>
      <p:ext uri="{BB962C8B-B14F-4D97-AF65-F5344CB8AC3E}">
        <p14:creationId xmlns:p14="http://schemas.microsoft.com/office/powerpoint/2010/main" val="2721374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157043-23BD-42E6-90FC-836120569E64}" type="datetimeFigureOut">
              <a:rPr lang="en-US" smtClean="0"/>
              <a:t>17/04/2022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DB89F3-C738-4321-87F3-4894E2B20A9C}" type="slidenum">
              <a:rPr lang="en-US" smtClean="0"/>
              <a:t>‹#›</a:t>
            </a:fld>
            <a:endParaRPr lang="en-US"/>
          </a:p>
        </p:txBody>
      </p:sp>
    </p:spTree>
    <p:extLst>
      <p:ext uri="{BB962C8B-B14F-4D97-AF65-F5344CB8AC3E}">
        <p14:creationId xmlns:p14="http://schemas.microsoft.com/office/powerpoint/2010/main" val="3869402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157043-23BD-42E6-90FC-836120569E64}" type="datetimeFigureOut">
              <a:rPr lang="en-US" smtClean="0"/>
              <a:t>17/04/2022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DB89F3-C738-4321-87F3-4894E2B20A9C}" type="slidenum">
              <a:rPr lang="en-US" smtClean="0"/>
              <a:t>‹#›</a:t>
            </a:fld>
            <a:endParaRPr lang="en-US"/>
          </a:p>
        </p:txBody>
      </p:sp>
    </p:spTree>
    <p:extLst>
      <p:ext uri="{BB962C8B-B14F-4D97-AF65-F5344CB8AC3E}">
        <p14:creationId xmlns:p14="http://schemas.microsoft.com/office/powerpoint/2010/main" val="1841828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157043-23BD-42E6-90FC-836120569E64}" type="datetimeFigureOut">
              <a:rPr lang="en-US" smtClean="0"/>
              <a:t>17/04/2022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B89F3-C738-4321-87F3-4894E2B20A9C}" type="slidenum">
              <a:rPr lang="en-US" smtClean="0"/>
              <a:t>‹#›</a:t>
            </a:fld>
            <a:endParaRPr lang="en-US"/>
          </a:p>
        </p:txBody>
      </p:sp>
    </p:spTree>
    <p:extLst>
      <p:ext uri="{BB962C8B-B14F-4D97-AF65-F5344CB8AC3E}">
        <p14:creationId xmlns:p14="http://schemas.microsoft.com/office/powerpoint/2010/main" val="1536036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157043-23BD-42E6-90FC-836120569E64}" type="datetimeFigureOut">
              <a:rPr lang="en-US" smtClean="0"/>
              <a:t>17/04/2022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B89F3-C738-4321-87F3-4894E2B20A9C}" type="slidenum">
              <a:rPr lang="en-US" smtClean="0"/>
              <a:t>‹#›</a:t>
            </a:fld>
            <a:endParaRPr lang="en-US"/>
          </a:p>
        </p:txBody>
      </p:sp>
    </p:spTree>
    <p:extLst>
      <p:ext uri="{BB962C8B-B14F-4D97-AF65-F5344CB8AC3E}">
        <p14:creationId xmlns:p14="http://schemas.microsoft.com/office/powerpoint/2010/main" val="2210805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157043-23BD-42E6-90FC-836120569E64}" type="datetimeFigureOut">
              <a:rPr lang="en-US" smtClean="0"/>
              <a:t>17/04/2022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B89F3-C738-4321-87F3-4894E2B20A9C}" type="slidenum">
              <a:rPr lang="en-US" smtClean="0"/>
              <a:t>‹#›</a:t>
            </a:fld>
            <a:endParaRPr lang="en-US"/>
          </a:p>
        </p:txBody>
      </p:sp>
    </p:spTree>
    <p:extLst>
      <p:ext uri="{BB962C8B-B14F-4D97-AF65-F5344CB8AC3E}">
        <p14:creationId xmlns:p14="http://schemas.microsoft.com/office/powerpoint/2010/main" val="1986094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5.png"/><Relationship Id="rId1" Type="http://schemas.openxmlformats.org/officeDocument/2006/relationships/slideLayout" Target="../slideLayouts/slideLayout13.xml"/><Relationship Id="rId5" Type="http://schemas.microsoft.com/office/2007/relationships/hdphoto" Target="../media/hdphoto7.wdp"/><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image" Target="../media/image30.gif"/></Relationships>
</file>

<file path=ppt/slides/_rels/slide16.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13.xml"/><Relationship Id="rId5" Type="http://schemas.openxmlformats.org/officeDocument/2006/relationships/image" Target="../media/image40.sv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13.xml"/><Relationship Id="rId5" Type="http://schemas.openxmlformats.org/officeDocument/2006/relationships/image" Target="../media/image40.sv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7.png"/><Relationship Id="rId4" Type="http://schemas.microsoft.com/office/2007/relationships/hdphoto" Target="../media/hdphoto1.wdp"/><Relationship Id="rId9" Type="http://schemas.openxmlformats.org/officeDocument/2006/relationships/image" Target="../media/image19.gif"/></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a:extLst>
              <a:ext uri="{FF2B5EF4-FFF2-40B4-BE49-F238E27FC236}">
                <a16:creationId xmlns:a16="http://schemas.microsoft.com/office/drawing/2014/main" id="{9C118409-144F-3E40-9EC8-2401176FD5FB}"/>
              </a:ext>
            </a:extLst>
          </p:cNvPr>
          <p:cNvSpPr/>
          <p:nvPr/>
        </p:nvSpPr>
        <p:spPr>
          <a:xfrm>
            <a:off x="7186885" y="-1487962"/>
            <a:ext cx="2090061" cy="634292"/>
          </a:xfrm>
          <a:prstGeom prst="roundRect">
            <a:avLst/>
          </a:prstGeom>
          <a:solidFill>
            <a:srgbClr val="17A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0" name="文本框 9">
            <a:extLst>
              <a:ext uri="{FF2B5EF4-FFF2-40B4-BE49-F238E27FC236}">
                <a16:creationId xmlns:a16="http://schemas.microsoft.com/office/drawing/2014/main" id="{D8FAA4B2-A78C-E144-9F49-C823AAE63955}"/>
              </a:ext>
            </a:extLst>
          </p:cNvPr>
          <p:cNvSpPr txBox="1"/>
          <p:nvPr/>
        </p:nvSpPr>
        <p:spPr>
          <a:xfrm>
            <a:off x="5607149" y="1482228"/>
            <a:ext cx="1229826" cy="461665"/>
          </a:xfrm>
          <a:prstGeom prst="rect">
            <a:avLst/>
          </a:prstGeom>
          <a:noFill/>
        </p:spPr>
        <p:txBody>
          <a:bodyPr wrap="square" rtlCol="0">
            <a:spAutoFit/>
          </a:bodyPr>
          <a:lstStyle/>
          <a:p>
            <a:pPr algn="dist"/>
            <a:r>
              <a:rPr kumimoji="1" lang="en-US" altLang="zh-CN" sz="2400" dirty="0">
                <a:solidFill>
                  <a:schemeClr val="bg1"/>
                </a:solidFill>
                <a:cs typeface="+mn-ea"/>
                <a:sym typeface="+mn-lt"/>
              </a:rPr>
              <a:t>LOGO</a:t>
            </a:r>
            <a:endParaRPr kumimoji="1" lang="zh-CN" altLang="en-US" sz="2400" dirty="0">
              <a:solidFill>
                <a:schemeClr val="bg1"/>
              </a:solidFill>
              <a:cs typeface="+mn-ea"/>
              <a:sym typeface="+mn-lt"/>
            </a:endParaRPr>
          </a:p>
        </p:txBody>
      </p:sp>
      <p:sp>
        <p:nvSpPr>
          <p:cNvPr id="2" name="Rectangle 1"/>
          <p:cNvSpPr/>
          <p:nvPr/>
        </p:nvSpPr>
        <p:spPr>
          <a:xfrm>
            <a:off x="1584035" y="1921938"/>
            <a:ext cx="9744975" cy="2308324"/>
          </a:xfrm>
          <a:prstGeom prst="rect">
            <a:avLst/>
          </a:prstGeom>
          <a:noFill/>
        </p:spPr>
        <p:txBody>
          <a:bodyPr wrap="none" lIns="91440" tIns="45720" rIns="91440" bIns="45720">
            <a:spAutoFit/>
          </a:bodyPr>
          <a:lstStyle/>
          <a:p>
            <a:pPr algn="ctr"/>
            <a:r>
              <a:rPr lang="en-US" sz="7200" b="1" dirty="0">
                <a:ln w="9525">
                  <a:noFill/>
                  <a:prstDash val="solid"/>
                </a:ln>
                <a:solidFill>
                  <a:schemeClr val="tx2">
                    <a:lumMod val="75000"/>
                  </a:schemeClr>
                </a:solidFill>
                <a:effectLst>
                  <a:outerShdw blurRad="12700" dist="38100" dir="2700000" algn="tl" rotWithShape="0">
                    <a:schemeClr val="accent5">
                      <a:lumMod val="60000"/>
                      <a:lumOff val="40000"/>
                    </a:schemeClr>
                  </a:outerShdw>
                </a:effectLst>
                <a:latin typeface="UTM Flavour" panose="02040603050506020204" pitchFamily="18" charset="0"/>
              </a:rPr>
              <a:t>Giữ</a:t>
            </a:r>
            <a:r>
              <a:rPr lang="en-US" sz="7200" b="1" cap="none" spc="0" dirty="0">
                <a:ln w="9525">
                  <a:noFill/>
                  <a:prstDash val="solid"/>
                </a:ln>
                <a:solidFill>
                  <a:srgbClr val="FFA12A"/>
                </a:solidFill>
                <a:effectLst>
                  <a:outerShdw blurRad="12700" dist="38100" dir="2700000" algn="tl" rotWithShape="0">
                    <a:schemeClr val="accent5">
                      <a:lumMod val="60000"/>
                      <a:lumOff val="40000"/>
                    </a:schemeClr>
                  </a:outerShdw>
                </a:effectLst>
                <a:latin typeface="UTM Flavour" panose="02040603050506020204" pitchFamily="18" charset="0"/>
              </a:rPr>
              <a:t> </a:t>
            </a:r>
            <a:r>
              <a:rPr lang="en-US" sz="7200" b="1" cap="none" spc="0" dirty="0">
                <a:ln w="9525">
                  <a:noFill/>
                  <a:prstDash val="solid"/>
                </a:ln>
                <a:solidFill>
                  <a:srgbClr val="00B050"/>
                </a:solidFill>
                <a:effectLst>
                  <a:outerShdw blurRad="12700" dist="38100" dir="2700000" algn="tl" rotWithShape="0">
                    <a:schemeClr val="accent5">
                      <a:lumMod val="60000"/>
                      <a:lumOff val="40000"/>
                    </a:schemeClr>
                  </a:outerShdw>
                </a:effectLst>
                <a:latin typeface="UTM Flavour" panose="02040603050506020204" pitchFamily="18" charset="0"/>
              </a:rPr>
              <a:t>phép</a:t>
            </a:r>
            <a:r>
              <a:rPr lang="en-US" sz="7200" b="1" cap="none" spc="0" dirty="0">
                <a:ln w="9525">
                  <a:noFill/>
                  <a:prstDash val="solid"/>
                </a:ln>
                <a:solidFill>
                  <a:srgbClr val="FFA12A"/>
                </a:solidFill>
                <a:effectLst>
                  <a:outerShdw blurRad="12700" dist="38100" dir="2700000" algn="tl" rotWithShape="0">
                    <a:schemeClr val="accent5">
                      <a:lumMod val="60000"/>
                      <a:lumOff val="40000"/>
                    </a:schemeClr>
                  </a:outerShdw>
                </a:effectLst>
                <a:latin typeface="UTM Flavour" panose="02040603050506020204" pitchFamily="18" charset="0"/>
              </a:rPr>
              <a:t> </a:t>
            </a:r>
            <a:r>
              <a:rPr lang="en-US" sz="7200" b="1" cap="none" spc="0" dirty="0">
                <a:ln w="9525">
                  <a:noFill/>
                  <a:prstDash val="solid"/>
                </a:ln>
                <a:solidFill>
                  <a:srgbClr val="FAAEB0"/>
                </a:solidFill>
                <a:effectLst>
                  <a:outerShdw blurRad="12700" dist="38100" dir="2700000" algn="tl" rotWithShape="0">
                    <a:schemeClr val="accent5">
                      <a:lumMod val="60000"/>
                      <a:lumOff val="40000"/>
                    </a:schemeClr>
                  </a:outerShdw>
                </a:effectLst>
                <a:latin typeface="UTM Flavour" panose="02040603050506020204" pitchFamily="18" charset="0"/>
              </a:rPr>
              <a:t>lịch</a:t>
            </a:r>
            <a:r>
              <a:rPr lang="en-US" sz="7200" b="1" cap="none" spc="0" dirty="0">
                <a:ln w="9525">
                  <a:noFill/>
                  <a:prstDash val="solid"/>
                </a:ln>
                <a:solidFill>
                  <a:srgbClr val="FFA12A"/>
                </a:solidFill>
                <a:effectLst>
                  <a:outerShdw blurRad="12700" dist="38100" dir="2700000" algn="tl" rotWithShape="0">
                    <a:schemeClr val="accent5">
                      <a:lumMod val="60000"/>
                      <a:lumOff val="40000"/>
                    </a:schemeClr>
                  </a:outerShdw>
                </a:effectLst>
                <a:latin typeface="UTM Flavour" panose="02040603050506020204" pitchFamily="18" charset="0"/>
              </a:rPr>
              <a:t> sự </a:t>
            </a:r>
          </a:p>
          <a:p>
            <a:pPr algn="ctr"/>
            <a:r>
              <a:rPr lang="en-US" sz="7200" b="1" cap="none" spc="0" dirty="0">
                <a:ln w="9525">
                  <a:noFill/>
                  <a:prstDash val="solid"/>
                </a:ln>
                <a:solidFill>
                  <a:srgbClr val="FF5D10"/>
                </a:solidFill>
                <a:effectLst>
                  <a:outerShdw blurRad="12700" dist="38100" dir="2700000" algn="tl" rotWithShape="0">
                    <a:schemeClr val="accent5">
                      <a:lumMod val="60000"/>
                      <a:lumOff val="40000"/>
                    </a:schemeClr>
                  </a:outerShdw>
                </a:effectLst>
                <a:latin typeface="UTM Flavour" panose="02040603050506020204" pitchFamily="18" charset="0"/>
              </a:rPr>
              <a:t>khi</a:t>
            </a:r>
            <a:r>
              <a:rPr lang="en-US" sz="7200" b="1" cap="none" spc="0" dirty="0">
                <a:ln w="9525">
                  <a:noFill/>
                  <a:prstDash val="solid"/>
                </a:ln>
                <a:solidFill>
                  <a:srgbClr val="FFA12A"/>
                </a:solidFill>
                <a:effectLst>
                  <a:outerShdw blurRad="12700" dist="38100" dir="2700000" algn="tl" rotWithShape="0">
                    <a:schemeClr val="accent5">
                      <a:lumMod val="60000"/>
                      <a:lumOff val="40000"/>
                    </a:schemeClr>
                  </a:outerShdw>
                </a:effectLst>
                <a:latin typeface="UTM Flavour" panose="02040603050506020204" pitchFamily="18" charset="0"/>
              </a:rPr>
              <a:t> </a:t>
            </a:r>
            <a:r>
              <a:rPr lang="en-US" sz="7200" b="1" cap="none" spc="0" dirty="0">
                <a:ln w="9525">
                  <a:noFill/>
                  <a:prstDash val="solid"/>
                </a:ln>
                <a:solidFill>
                  <a:srgbClr val="742F26"/>
                </a:solidFill>
                <a:effectLst>
                  <a:outerShdw blurRad="12700" dist="38100" dir="2700000" algn="tl" rotWithShape="0">
                    <a:schemeClr val="accent5">
                      <a:lumMod val="60000"/>
                      <a:lumOff val="40000"/>
                    </a:schemeClr>
                  </a:outerShdw>
                </a:effectLst>
                <a:latin typeface="UTM Flavour" panose="02040603050506020204" pitchFamily="18" charset="0"/>
              </a:rPr>
              <a:t>bày</a:t>
            </a:r>
            <a:r>
              <a:rPr lang="en-US" sz="7200" b="1" cap="none" spc="0" dirty="0">
                <a:ln w="9525">
                  <a:noFill/>
                  <a:prstDash val="solid"/>
                </a:ln>
                <a:solidFill>
                  <a:srgbClr val="FFC000"/>
                </a:solidFill>
                <a:effectLst>
                  <a:outerShdw blurRad="12700" dist="38100" dir="2700000" algn="tl" rotWithShape="0">
                    <a:schemeClr val="accent5">
                      <a:lumMod val="60000"/>
                      <a:lumOff val="40000"/>
                    </a:schemeClr>
                  </a:outerShdw>
                </a:effectLst>
                <a:latin typeface="UTM Flavour" panose="02040603050506020204" pitchFamily="18" charset="0"/>
              </a:rPr>
              <a:t> tỏ </a:t>
            </a:r>
            <a:r>
              <a:rPr lang="en-US" sz="7200" b="1" cap="none" spc="0" dirty="0">
                <a:ln w="9525">
                  <a:noFill/>
                  <a:prstDash val="solid"/>
                </a:ln>
                <a:solidFill>
                  <a:srgbClr val="7030A0"/>
                </a:solidFill>
                <a:effectLst>
                  <a:outerShdw blurRad="12700" dist="38100" dir="2700000" algn="tl" rotWithShape="0">
                    <a:schemeClr val="accent5">
                      <a:lumMod val="60000"/>
                      <a:lumOff val="40000"/>
                    </a:schemeClr>
                  </a:outerShdw>
                </a:effectLst>
                <a:latin typeface="UTM Flavour" panose="02040603050506020204" pitchFamily="18" charset="0"/>
              </a:rPr>
              <a:t>yêu</a:t>
            </a:r>
            <a:r>
              <a:rPr lang="en-US" sz="7200" b="1" cap="none" spc="0" dirty="0">
                <a:ln w="9525">
                  <a:noFill/>
                  <a:prstDash val="solid"/>
                </a:ln>
                <a:solidFill>
                  <a:srgbClr val="FFA12A"/>
                </a:solidFill>
                <a:effectLst>
                  <a:outerShdw blurRad="12700" dist="38100" dir="2700000" algn="tl" rotWithShape="0">
                    <a:schemeClr val="accent5">
                      <a:lumMod val="60000"/>
                      <a:lumOff val="40000"/>
                    </a:schemeClr>
                  </a:outerShdw>
                </a:effectLst>
                <a:latin typeface="UTM Flavour" panose="02040603050506020204" pitchFamily="18" charset="0"/>
              </a:rPr>
              <a:t> </a:t>
            </a:r>
            <a:r>
              <a:rPr lang="en-US" sz="7200" b="1" cap="none" spc="0" dirty="0">
                <a:ln w="9525">
                  <a:noFill/>
                  <a:prstDash val="solid"/>
                </a:ln>
                <a:solidFill>
                  <a:srgbClr val="00B050"/>
                </a:solidFill>
                <a:effectLst>
                  <a:outerShdw blurRad="12700" dist="38100" dir="2700000" algn="tl" rotWithShape="0">
                    <a:schemeClr val="accent5">
                      <a:lumMod val="60000"/>
                      <a:lumOff val="40000"/>
                    </a:schemeClr>
                  </a:outerShdw>
                </a:effectLst>
                <a:latin typeface="UTM Flavour" panose="02040603050506020204" pitchFamily="18" charset="0"/>
              </a:rPr>
              <a:t>cầu</a:t>
            </a:r>
            <a:r>
              <a:rPr lang="en-US" sz="7200" b="1" cap="none" spc="0" dirty="0">
                <a:ln w="9525">
                  <a:noFill/>
                  <a:prstDash val="solid"/>
                </a:ln>
                <a:solidFill>
                  <a:srgbClr val="FFA12A"/>
                </a:solidFill>
                <a:effectLst>
                  <a:outerShdw blurRad="12700" dist="38100" dir="2700000" algn="tl" rotWithShape="0">
                    <a:schemeClr val="accent5">
                      <a:lumMod val="60000"/>
                      <a:lumOff val="40000"/>
                    </a:schemeClr>
                  </a:outerShdw>
                </a:effectLst>
                <a:latin typeface="UTM Flavour" panose="02040603050506020204" pitchFamily="18" charset="0"/>
              </a:rPr>
              <a:t>, </a:t>
            </a:r>
            <a:r>
              <a:rPr lang="en-US" sz="7200" b="1" cap="none" spc="0" dirty="0">
                <a:ln w="9525">
                  <a:noFill/>
                  <a:prstDash val="solid"/>
                </a:ln>
                <a:solidFill>
                  <a:srgbClr val="FFC000"/>
                </a:solidFill>
                <a:effectLst>
                  <a:outerShdw blurRad="12700" dist="38100" dir="2700000" algn="tl" rotWithShape="0">
                    <a:schemeClr val="accent5">
                      <a:lumMod val="60000"/>
                      <a:lumOff val="40000"/>
                    </a:schemeClr>
                  </a:outerShdw>
                </a:effectLst>
                <a:latin typeface="UTM Flavour" panose="02040603050506020204" pitchFamily="18" charset="0"/>
              </a:rPr>
              <a:t>đề </a:t>
            </a:r>
            <a:r>
              <a:rPr lang="en-US" sz="7200" b="1" cap="none" spc="0" dirty="0">
                <a:ln w="9525">
                  <a:noFill/>
                  <a:prstDash val="solid"/>
                </a:ln>
                <a:solidFill>
                  <a:srgbClr val="0070C0"/>
                </a:solidFill>
                <a:effectLst>
                  <a:outerShdw blurRad="12700" dist="38100" dir="2700000" algn="tl" rotWithShape="0">
                    <a:schemeClr val="accent5">
                      <a:lumMod val="60000"/>
                      <a:lumOff val="40000"/>
                    </a:schemeClr>
                  </a:outerShdw>
                </a:effectLst>
                <a:latin typeface="UTM Flavour" panose="02040603050506020204" pitchFamily="18" charset="0"/>
              </a:rPr>
              <a:t>nghị</a:t>
            </a:r>
          </a:p>
        </p:txBody>
      </p:sp>
      <p:pic>
        <p:nvPicPr>
          <p:cNvPr id="15" name="图片 41">
            <a:extLst>
              <a:ext uri="{FF2B5EF4-FFF2-40B4-BE49-F238E27FC236}">
                <a16:creationId xmlns:a16="http://schemas.microsoft.com/office/drawing/2014/main" id="{755989F6-FBC3-3F40-9899-65B101C553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830" r="-1652"/>
          <a:stretch/>
        </p:blipFill>
        <p:spPr>
          <a:xfrm>
            <a:off x="236921" y="4089870"/>
            <a:ext cx="4809324" cy="3454088"/>
          </a:xfrm>
          <a:prstGeom prst="rect">
            <a:avLst/>
          </a:prstGeom>
        </p:spPr>
      </p:pic>
      <p:sp>
        <p:nvSpPr>
          <p:cNvPr id="3" name="Rectangle 2"/>
          <p:cNvSpPr/>
          <p:nvPr/>
        </p:nvSpPr>
        <p:spPr>
          <a:xfrm>
            <a:off x="1177867" y="651414"/>
            <a:ext cx="5409494" cy="1569660"/>
          </a:xfrm>
          <a:prstGeom prst="rect">
            <a:avLst/>
          </a:prstGeom>
          <a:noFill/>
        </p:spPr>
        <p:txBody>
          <a:bodyPr wrap="none" lIns="91440" tIns="45720" rIns="91440" bIns="45720">
            <a:spAutoFit/>
          </a:bodyPr>
          <a:lstStyle/>
          <a:p>
            <a:pPr algn="ctr"/>
            <a:r>
              <a:rPr lang="en-US" sz="9600" b="1" cap="none" spc="0" dirty="0">
                <a:ln w="12700" cmpd="sng">
                  <a:solidFill>
                    <a:schemeClr val="accent4"/>
                  </a:solidFill>
                  <a:prstDash val="solid"/>
                </a:ln>
                <a:solidFill>
                  <a:srgbClr val="CD2D66"/>
                </a:solidFill>
                <a:effectLst>
                  <a:glow rad="101600">
                    <a:schemeClr val="accent4">
                      <a:satMod val="175000"/>
                      <a:alpha val="40000"/>
                    </a:schemeClr>
                  </a:glow>
                </a:effectLst>
                <a:latin typeface="UTM LinotypeZapfino KT" panose="02040603050506020204" pitchFamily="18" charset="0"/>
              </a:rPr>
              <a:t>Luyện từ và câu</a:t>
            </a:r>
          </a:p>
        </p:txBody>
      </p:sp>
    </p:spTree>
    <p:extLst>
      <p:ext uri="{BB962C8B-B14F-4D97-AF65-F5344CB8AC3E}">
        <p14:creationId xmlns:p14="http://schemas.microsoft.com/office/powerpoint/2010/main" val="69909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46038" y="1197196"/>
            <a:ext cx="10275570" cy="646331"/>
          </a:xfrm>
          <a:prstGeom prst="rect">
            <a:avLst/>
          </a:prstGeom>
        </p:spPr>
        <p:txBody>
          <a:bodyPr wrap="none">
            <a:spAutoFit/>
          </a:bodyPr>
          <a:lstStyle/>
          <a:p>
            <a:r>
              <a:rPr lang="en-US" altLang="en-US" sz="3600" b="1" dirty="0">
                <a:solidFill>
                  <a:srgbClr val="002060"/>
                </a:solidFill>
                <a:latin typeface="UTM Flavour" panose="02040603050506020204" pitchFamily="18" charset="0"/>
                <a:cs typeface="Times New Roman" pitchFamily="18" charset="0"/>
              </a:rPr>
              <a:t>Tại sao phải giữ phép lịch sự khi bày tỏ yêu cầu, đề nghị?</a:t>
            </a:r>
            <a:endParaRPr lang="en-US" sz="3600" b="1" dirty="0">
              <a:solidFill>
                <a:srgbClr val="002060"/>
              </a:solidFill>
              <a:latin typeface="UTM Flavour" panose="02040603050506020204" pitchFamily="18" charset="0"/>
            </a:endParaRPr>
          </a:p>
        </p:txBody>
      </p:sp>
      <p:sp>
        <p:nvSpPr>
          <p:cNvPr id="13" name="Rectangle 12"/>
          <p:cNvSpPr/>
          <p:nvPr/>
        </p:nvSpPr>
        <p:spPr>
          <a:xfrm>
            <a:off x="2051931" y="3853205"/>
            <a:ext cx="6216766" cy="584775"/>
          </a:xfrm>
          <a:prstGeom prst="rect">
            <a:avLst/>
          </a:prstGeom>
        </p:spPr>
        <p:txBody>
          <a:bodyPr wrap="none">
            <a:spAutoFit/>
          </a:bodyPr>
          <a:lstStyle/>
          <a:p>
            <a:r>
              <a:rPr lang="en-US" altLang="en-US" sz="3200" b="1" dirty="0">
                <a:solidFill>
                  <a:schemeClr val="accent6">
                    <a:lumMod val="50000"/>
                  </a:schemeClr>
                </a:solidFill>
                <a:latin typeface="#9Slide03 Arima Madurai Black" panose="00000A00000000000000" pitchFamily="2" charset="0"/>
                <a:cs typeface="#9Slide03 Arima Madurai Black" panose="00000A00000000000000" pitchFamily="2" charset="0"/>
              </a:rPr>
              <a:t>Khiến người khác tôn trọng mình</a:t>
            </a:r>
            <a:endParaRPr lang="en-US" sz="3200" b="1" dirty="0">
              <a:solidFill>
                <a:schemeClr val="accent6">
                  <a:lumMod val="50000"/>
                </a:schemeClr>
              </a:solidFill>
              <a:latin typeface="#9Slide03 Arima Madurai Black" panose="00000A00000000000000" pitchFamily="2" charset="0"/>
              <a:cs typeface="#9Slide03 Arima Madurai Black" panose="00000A00000000000000" pitchFamily="2" charset="0"/>
            </a:endParaRPr>
          </a:p>
        </p:txBody>
      </p:sp>
      <p:sp>
        <p:nvSpPr>
          <p:cNvPr id="14" name="Rectangle 13"/>
          <p:cNvSpPr/>
          <p:nvPr/>
        </p:nvSpPr>
        <p:spPr>
          <a:xfrm>
            <a:off x="2051931" y="3009316"/>
            <a:ext cx="6221575" cy="584775"/>
          </a:xfrm>
          <a:prstGeom prst="rect">
            <a:avLst/>
          </a:prstGeom>
        </p:spPr>
        <p:txBody>
          <a:bodyPr wrap="none">
            <a:spAutoFit/>
          </a:bodyPr>
          <a:lstStyle/>
          <a:p>
            <a:r>
              <a:rPr lang="en-US" sz="3200" b="1" dirty="0">
                <a:solidFill>
                  <a:schemeClr val="accent6">
                    <a:lumMod val="50000"/>
                  </a:schemeClr>
                </a:solidFill>
                <a:latin typeface="#9Slide03 Arima Madurai Black" panose="00000A00000000000000" pitchFamily="2" charset="0"/>
                <a:cs typeface="#9Slide03 Arima Madurai Black" panose="00000A00000000000000" pitchFamily="2" charset="0"/>
              </a:rPr>
              <a:t>Thể hiện sự tôn trọng người khác</a:t>
            </a:r>
          </a:p>
        </p:txBody>
      </p:sp>
      <p:sp>
        <p:nvSpPr>
          <p:cNvPr id="15" name="Rectangle 14"/>
          <p:cNvSpPr/>
          <p:nvPr/>
        </p:nvSpPr>
        <p:spPr>
          <a:xfrm>
            <a:off x="2051931" y="2223074"/>
            <a:ext cx="9772227" cy="584775"/>
          </a:xfrm>
          <a:prstGeom prst="rect">
            <a:avLst/>
          </a:prstGeom>
        </p:spPr>
        <p:txBody>
          <a:bodyPr wrap="none">
            <a:spAutoFit/>
          </a:bodyPr>
          <a:lstStyle/>
          <a:p>
            <a:r>
              <a:rPr lang="en-US" sz="3200" b="1" dirty="0">
                <a:solidFill>
                  <a:schemeClr val="accent6">
                    <a:lumMod val="50000"/>
                  </a:schemeClr>
                </a:solidFill>
                <a:latin typeface="#9Slide03 Arima Madurai Black" panose="00000A00000000000000" pitchFamily="2" charset="0"/>
                <a:cs typeface="#9Slide03 Arima Madurai Black" panose="00000A00000000000000" pitchFamily="2" charset="0"/>
              </a:rPr>
              <a:t>Làm người nghe hài lòng, vui vẻ, sẵn sàng giúp mình</a:t>
            </a:r>
          </a:p>
        </p:txBody>
      </p:sp>
      <p:sp>
        <p:nvSpPr>
          <p:cNvPr id="16" name="Rectangle 15"/>
          <p:cNvSpPr/>
          <p:nvPr/>
        </p:nvSpPr>
        <p:spPr>
          <a:xfrm>
            <a:off x="1245964" y="4807804"/>
            <a:ext cx="10045635" cy="707886"/>
          </a:xfrm>
          <a:prstGeom prst="rect">
            <a:avLst/>
          </a:prstGeom>
          <a:noFill/>
        </p:spPr>
        <p:txBody>
          <a:bodyPr wrap="none" lIns="91440" tIns="45720" rIns="91440" bIns="45720">
            <a:spAutoFit/>
          </a:bodyPr>
          <a:lstStyle/>
          <a:p>
            <a:pPr algn="ctr"/>
            <a:r>
              <a:rPr lang="en-US" sz="4000" b="1" cap="none" spc="0" dirty="0">
                <a:ln w="22225">
                  <a:noFill/>
                  <a:prstDash val="solid"/>
                </a:ln>
                <a:solidFill>
                  <a:srgbClr val="217875"/>
                </a:solidFill>
                <a:effectLst>
                  <a:glow rad="139700">
                    <a:schemeClr val="accent4">
                      <a:satMod val="175000"/>
                      <a:alpha val="40000"/>
                    </a:schemeClr>
                  </a:glow>
                </a:effectLst>
                <a:latin typeface="UTM Bustamalaka" panose="02040603050506020204" pitchFamily="18" charset="0"/>
              </a:rPr>
              <a:t>Khi nêu yêu cầu, đề nghị, phải giữ phép lịch sự</a:t>
            </a:r>
          </a:p>
        </p:txBody>
      </p:sp>
      <p:pic>
        <p:nvPicPr>
          <p:cNvPr id="2050" name="Picture 2" descr="Ánh Nắng Mặt Trời Hình ảnh | Định dạng hình ảnh PNG 400225768|  vn.lovepik.com"/>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204989" y="1975816"/>
            <a:ext cx="1063463" cy="90394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Ánh Nắng Mặt Trời Hình ảnh | Định dạng hình ảnh PNG 400225768|  vn.lovepik.com"/>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204990" y="2807849"/>
            <a:ext cx="1063463" cy="9039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Ánh Nắng Mặt Trời Hình ảnh | Định dạng hình ảnh PNG 400225768|  vn.lovepik.com"/>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204990" y="3693620"/>
            <a:ext cx="1063463" cy="903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09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left)">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80">
                                          <p:stCondLst>
                                            <p:cond delay="0"/>
                                          </p:stCondLst>
                                        </p:cTn>
                                        <p:tgtEl>
                                          <p:spTgt spid="16"/>
                                        </p:tgtEl>
                                      </p:cBhvr>
                                    </p:animEffect>
                                    <p:anim calcmode="lin" valueType="num">
                                      <p:cBhvr>
                                        <p:cTn id="43"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8" dur="26">
                                          <p:stCondLst>
                                            <p:cond delay="650"/>
                                          </p:stCondLst>
                                        </p:cTn>
                                        <p:tgtEl>
                                          <p:spTgt spid="16"/>
                                        </p:tgtEl>
                                      </p:cBhvr>
                                      <p:to x="100000" y="60000"/>
                                    </p:animScale>
                                    <p:animScale>
                                      <p:cBhvr>
                                        <p:cTn id="49" dur="166" decel="50000">
                                          <p:stCondLst>
                                            <p:cond delay="676"/>
                                          </p:stCondLst>
                                        </p:cTn>
                                        <p:tgtEl>
                                          <p:spTgt spid="16"/>
                                        </p:tgtEl>
                                      </p:cBhvr>
                                      <p:to x="100000" y="100000"/>
                                    </p:animScale>
                                    <p:animScale>
                                      <p:cBhvr>
                                        <p:cTn id="50" dur="26">
                                          <p:stCondLst>
                                            <p:cond delay="1312"/>
                                          </p:stCondLst>
                                        </p:cTn>
                                        <p:tgtEl>
                                          <p:spTgt spid="16"/>
                                        </p:tgtEl>
                                      </p:cBhvr>
                                      <p:to x="100000" y="80000"/>
                                    </p:animScale>
                                    <p:animScale>
                                      <p:cBhvr>
                                        <p:cTn id="51" dur="166" decel="50000">
                                          <p:stCondLst>
                                            <p:cond delay="1338"/>
                                          </p:stCondLst>
                                        </p:cTn>
                                        <p:tgtEl>
                                          <p:spTgt spid="16"/>
                                        </p:tgtEl>
                                      </p:cBhvr>
                                      <p:to x="100000" y="100000"/>
                                    </p:animScale>
                                    <p:animScale>
                                      <p:cBhvr>
                                        <p:cTn id="52" dur="26">
                                          <p:stCondLst>
                                            <p:cond delay="1642"/>
                                          </p:stCondLst>
                                        </p:cTn>
                                        <p:tgtEl>
                                          <p:spTgt spid="16"/>
                                        </p:tgtEl>
                                      </p:cBhvr>
                                      <p:to x="100000" y="90000"/>
                                    </p:animScale>
                                    <p:animScale>
                                      <p:cBhvr>
                                        <p:cTn id="53" dur="166" decel="50000">
                                          <p:stCondLst>
                                            <p:cond delay="1668"/>
                                          </p:stCondLst>
                                        </p:cTn>
                                        <p:tgtEl>
                                          <p:spTgt spid="16"/>
                                        </p:tgtEl>
                                      </p:cBhvr>
                                      <p:to x="100000" y="100000"/>
                                    </p:animScale>
                                    <p:animScale>
                                      <p:cBhvr>
                                        <p:cTn id="54" dur="26">
                                          <p:stCondLst>
                                            <p:cond delay="1808"/>
                                          </p:stCondLst>
                                        </p:cTn>
                                        <p:tgtEl>
                                          <p:spTgt spid="16"/>
                                        </p:tgtEl>
                                      </p:cBhvr>
                                      <p:to x="100000" y="95000"/>
                                    </p:animScale>
                                    <p:animScale>
                                      <p:cBhvr>
                                        <p:cTn id="55"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A-图片 12">
            <a:extLst>
              <a:ext uri="{FF2B5EF4-FFF2-40B4-BE49-F238E27FC236}">
                <a16:creationId xmlns:a16="http://schemas.microsoft.com/office/drawing/2014/main" id="{7092A0E0-AEA7-E248-AAA5-62FE7AC5BD3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530653" y="3757962"/>
            <a:ext cx="3160871" cy="3160871"/>
          </a:xfrm>
          <a:prstGeom prst="rect">
            <a:avLst/>
          </a:prstGeom>
        </p:spPr>
      </p:pic>
      <p:sp>
        <p:nvSpPr>
          <p:cNvPr id="24" name="PA-矩形 15">
            <a:extLst>
              <a:ext uri="{FF2B5EF4-FFF2-40B4-BE49-F238E27FC236}">
                <a16:creationId xmlns:a16="http://schemas.microsoft.com/office/drawing/2014/main" id="{AD5F946A-210B-9444-A6BA-007E8A65986E}"/>
              </a:ext>
            </a:extLst>
          </p:cNvPr>
          <p:cNvSpPr/>
          <p:nvPr/>
        </p:nvSpPr>
        <p:spPr>
          <a:xfrm>
            <a:off x="1342849" y="813356"/>
            <a:ext cx="10172700" cy="2088237"/>
          </a:xfrm>
          <a:prstGeom prst="rect">
            <a:avLst/>
          </a:prstGeom>
          <a:noFill/>
          <a:ln w="19050">
            <a:solidFill>
              <a:srgbClr val="17A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sz="3200" dirty="0">
              <a:latin typeface="#9Slide03 Arima Madurai Black" panose="00000A00000000000000" pitchFamily="2" charset="0"/>
              <a:cs typeface="#9Slide03 Arima Madurai Black" panose="00000A00000000000000" pitchFamily="2" charset="0"/>
              <a:sym typeface="+mn-lt"/>
            </a:endParaRPr>
          </a:p>
        </p:txBody>
      </p:sp>
      <p:sp>
        <p:nvSpPr>
          <p:cNvPr id="25" name="PA-矩形 16">
            <a:extLst>
              <a:ext uri="{FF2B5EF4-FFF2-40B4-BE49-F238E27FC236}">
                <a16:creationId xmlns:a16="http://schemas.microsoft.com/office/drawing/2014/main" id="{93428A11-0E13-E04C-9D7D-338DFBF1D2A6}"/>
              </a:ext>
            </a:extLst>
          </p:cNvPr>
          <p:cNvSpPr/>
          <p:nvPr/>
        </p:nvSpPr>
        <p:spPr>
          <a:xfrm>
            <a:off x="667798" y="3161070"/>
            <a:ext cx="10776686" cy="2955250"/>
          </a:xfrm>
          <a:prstGeom prst="rect">
            <a:avLst/>
          </a:prstGeom>
          <a:noFill/>
          <a:ln w="19050">
            <a:solidFill>
              <a:srgbClr val="2178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sz="3200" dirty="0">
              <a:latin typeface="#9Slide03 Arima Madurai Black" panose="00000A00000000000000" pitchFamily="2" charset="0"/>
              <a:cs typeface="#9Slide03 Arima Madurai Black" panose="00000A00000000000000" pitchFamily="2" charset="0"/>
              <a:sym typeface="+mn-lt"/>
            </a:endParaRPr>
          </a:p>
        </p:txBody>
      </p:sp>
      <p:sp>
        <p:nvSpPr>
          <p:cNvPr id="26" name="PA-直角三角形 17">
            <a:extLst>
              <a:ext uri="{FF2B5EF4-FFF2-40B4-BE49-F238E27FC236}">
                <a16:creationId xmlns:a16="http://schemas.microsoft.com/office/drawing/2014/main" id="{B2014157-27B4-EB4A-8E2E-5E888163A97C}"/>
              </a:ext>
            </a:extLst>
          </p:cNvPr>
          <p:cNvSpPr/>
          <p:nvPr/>
        </p:nvSpPr>
        <p:spPr>
          <a:xfrm flipV="1">
            <a:off x="1342849" y="813356"/>
            <a:ext cx="322580" cy="252095"/>
          </a:xfrm>
          <a:prstGeom prst="rtTriangle">
            <a:avLst/>
          </a:prstGeom>
          <a:solidFill>
            <a:srgbClr val="17A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sz="3200" dirty="0">
              <a:latin typeface="#9Slide03 Arima Madurai Black" panose="00000A00000000000000" pitchFamily="2" charset="0"/>
              <a:cs typeface="#9Slide03 Arima Madurai Black" panose="00000A00000000000000" pitchFamily="2" charset="0"/>
              <a:sym typeface="+mn-lt"/>
            </a:endParaRPr>
          </a:p>
        </p:txBody>
      </p:sp>
      <p:sp>
        <p:nvSpPr>
          <p:cNvPr id="27" name="PA-直角三角形 18">
            <a:extLst>
              <a:ext uri="{FF2B5EF4-FFF2-40B4-BE49-F238E27FC236}">
                <a16:creationId xmlns:a16="http://schemas.microsoft.com/office/drawing/2014/main" id="{A5C70048-860D-4443-B65D-EEAA58ADDC0B}"/>
              </a:ext>
            </a:extLst>
          </p:cNvPr>
          <p:cNvSpPr/>
          <p:nvPr/>
        </p:nvSpPr>
        <p:spPr>
          <a:xfrm flipV="1">
            <a:off x="667798" y="3174266"/>
            <a:ext cx="322580" cy="252095"/>
          </a:xfrm>
          <a:prstGeom prst="rtTriangle">
            <a:avLst/>
          </a:prstGeom>
          <a:solidFill>
            <a:srgbClr val="217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sz="3200" dirty="0">
              <a:latin typeface="#9Slide03 Arima Madurai Black" panose="00000A00000000000000" pitchFamily="2" charset="0"/>
              <a:cs typeface="#9Slide03 Arima Madurai Black" panose="00000A00000000000000" pitchFamily="2" charset="0"/>
              <a:sym typeface="+mn-lt"/>
            </a:endParaRPr>
          </a:p>
        </p:txBody>
      </p:sp>
      <p:sp>
        <p:nvSpPr>
          <p:cNvPr id="28" name="PA-直角三角形 19">
            <a:extLst>
              <a:ext uri="{FF2B5EF4-FFF2-40B4-BE49-F238E27FC236}">
                <a16:creationId xmlns:a16="http://schemas.microsoft.com/office/drawing/2014/main" id="{B1DC1334-D2D7-2342-9D2A-E09B6B295B6D}"/>
              </a:ext>
            </a:extLst>
          </p:cNvPr>
          <p:cNvSpPr/>
          <p:nvPr/>
        </p:nvSpPr>
        <p:spPr>
          <a:xfrm flipH="1">
            <a:off x="11192969" y="2351910"/>
            <a:ext cx="322580" cy="252095"/>
          </a:xfrm>
          <a:prstGeom prst="rtTriangle">
            <a:avLst/>
          </a:prstGeom>
          <a:solidFill>
            <a:srgbClr val="17A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sz="3200" dirty="0">
              <a:latin typeface="#9Slide03 Arima Madurai Black" panose="00000A00000000000000" pitchFamily="2" charset="0"/>
              <a:cs typeface="#9Slide03 Arima Madurai Black" panose="00000A00000000000000" pitchFamily="2" charset="0"/>
              <a:sym typeface="+mn-lt"/>
            </a:endParaRPr>
          </a:p>
        </p:txBody>
      </p:sp>
      <p:sp>
        <p:nvSpPr>
          <p:cNvPr id="29" name="PA-直角三角形 20">
            <a:extLst>
              <a:ext uri="{FF2B5EF4-FFF2-40B4-BE49-F238E27FC236}">
                <a16:creationId xmlns:a16="http://schemas.microsoft.com/office/drawing/2014/main" id="{3B958C1F-78E9-DF41-9136-2E04DD42657F}"/>
              </a:ext>
            </a:extLst>
          </p:cNvPr>
          <p:cNvSpPr/>
          <p:nvPr/>
        </p:nvSpPr>
        <p:spPr>
          <a:xfrm flipH="1">
            <a:off x="11121904" y="4140337"/>
            <a:ext cx="322580" cy="252095"/>
          </a:xfrm>
          <a:prstGeom prst="rtTriangle">
            <a:avLst/>
          </a:prstGeom>
          <a:solidFill>
            <a:srgbClr val="2178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zh-CN" altLang="en-US" sz="3200" dirty="0">
              <a:latin typeface="#9Slide03 Arima Madurai Black" panose="00000A00000000000000" pitchFamily="2" charset="0"/>
              <a:cs typeface="#9Slide03 Arima Madurai Black" panose="00000A00000000000000" pitchFamily="2" charset="0"/>
              <a:sym typeface="+mn-lt"/>
            </a:endParaRPr>
          </a:p>
        </p:txBody>
      </p:sp>
      <p:sp>
        <p:nvSpPr>
          <p:cNvPr id="30" name="Title 20">
            <a:extLst>
              <a:ext uri="{FF2B5EF4-FFF2-40B4-BE49-F238E27FC236}">
                <a16:creationId xmlns:a16="http://schemas.microsoft.com/office/drawing/2014/main" id="{5ED1279A-7C1D-DD4D-A75D-596A255CD05B}"/>
              </a:ext>
            </a:extLst>
          </p:cNvPr>
          <p:cNvSpPr txBox="1"/>
          <p:nvPr/>
        </p:nvSpPr>
        <p:spPr>
          <a:xfrm>
            <a:off x="1625344" y="767543"/>
            <a:ext cx="9845296" cy="615525"/>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3200" b="1" dirty="0">
                <a:solidFill>
                  <a:srgbClr val="002060"/>
                </a:solidFill>
                <a:latin typeface="#9Slide03 Arima Madurai Black" panose="00000A00000000000000" pitchFamily="2" charset="0"/>
                <a:cs typeface="#9Slide03 Arima Madurai Black" panose="00000A00000000000000" pitchFamily="2" charset="0"/>
              </a:rPr>
              <a:t>Theo em, như thế nào là lịch sự khi yêu cầu, đề nghị?</a:t>
            </a:r>
          </a:p>
        </p:txBody>
      </p:sp>
      <p:sp>
        <p:nvSpPr>
          <p:cNvPr id="31" name="Title 20">
            <a:extLst>
              <a:ext uri="{FF2B5EF4-FFF2-40B4-BE49-F238E27FC236}">
                <a16:creationId xmlns:a16="http://schemas.microsoft.com/office/drawing/2014/main" id="{718114E3-0F90-B74A-9563-7AF5DB182B34}"/>
              </a:ext>
            </a:extLst>
          </p:cNvPr>
          <p:cNvSpPr txBox="1"/>
          <p:nvPr/>
        </p:nvSpPr>
        <p:spPr>
          <a:xfrm>
            <a:off x="589280" y="3181673"/>
            <a:ext cx="11176000" cy="615525"/>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3200" b="1" dirty="0">
                <a:solidFill>
                  <a:srgbClr val="002060"/>
                </a:solidFill>
                <a:latin typeface="#9Slide03 Arima Madurai Black" panose="00000A00000000000000" pitchFamily="2" charset="0"/>
                <a:cs typeface="#9Slide03 Arima Madurai Black" panose="00000A00000000000000" pitchFamily="2" charset="0"/>
              </a:rPr>
              <a:t>Làm thế nào để lời yêu cầu, đề nghị được lịch sự?</a:t>
            </a:r>
          </a:p>
        </p:txBody>
      </p:sp>
      <p:sp>
        <p:nvSpPr>
          <p:cNvPr id="11" name="Title 20">
            <a:extLst>
              <a:ext uri="{FF2B5EF4-FFF2-40B4-BE49-F238E27FC236}">
                <a16:creationId xmlns:a16="http://schemas.microsoft.com/office/drawing/2014/main" id="{5ED1279A-7C1D-DD4D-A75D-596A255CD05B}"/>
              </a:ext>
            </a:extLst>
          </p:cNvPr>
          <p:cNvSpPr txBox="1"/>
          <p:nvPr/>
        </p:nvSpPr>
        <p:spPr>
          <a:xfrm>
            <a:off x="2050753" y="1811165"/>
            <a:ext cx="9071151" cy="98485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800" dirty="0">
                <a:solidFill>
                  <a:srgbClr val="7030A0"/>
                </a:solidFill>
                <a:latin typeface="#9Slide03 Arima Madurai Black" panose="00000A00000000000000" pitchFamily="2" charset="0"/>
                <a:cs typeface="#9Slide03 Arima Madurai Black" panose="00000A00000000000000" pitchFamily="2" charset="0"/>
              </a:rPr>
              <a:t>Lời yêu cầu, đề nghị có cách xưng hô, thái độ phù hợp giữa người nói và người nghe.</a:t>
            </a:r>
          </a:p>
        </p:txBody>
      </p:sp>
      <p:sp>
        <p:nvSpPr>
          <p:cNvPr id="12" name="Title 20">
            <a:extLst>
              <a:ext uri="{FF2B5EF4-FFF2-40B4-BE49-F238E27FC236}">
                <a16:creationId xmlns:a16="http://schemas.microsoft.com/office/drawing/2014/main" id="{718114E3-0F90-B74A-9563-7AF5DB182B34}"/>
              </a:ext>
            </a:extLst>
          </p:cNvPr>
          <p:cNvSpPr txBox="1"/>
          <p:nvPr/>
        </p:nvSpPr>
        <p:spPr>
          <a:xfrm>
            <a:off x="162560" y="3682539"/>
            <a:ext cx="11978640" cy="553970"/>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800" dirty="0">
                <a:solidFill>
                  <a:srgbClr val="7030A0"/>
                </a:solidFill>
                <a:latin typeface="#9Slide03 Arima Madurai Black" panose="00000A00000000000000" pitchFamily="2" charset="0"/>
                <a:cs typeface="#9Slide03 Arima Madurai Black" panose="00000A00000000000000" pitchFamily="2" charset="0"/>
              </a:rPr>
              <a:t>Có thể thêm vào trước hoặc sau động từ các từ </a:t>
            </a:r>
            <a:r>
              <a:rPr lang="en-US" sz="2800" b="1" i="1" dirty="0">
                <a:solidFill>
                  <a:srgbClr val="FF0000"/>
                </a:solidFill>
                <a:latin typeface="#9Slide03 Arima Madurai Black" panose="00000A00000000000000" pitchFamily="2" charset="0"/>
                <a:cs typeface="#9Slide03 Arima Madurai Black" panose="00000A00000000000000" pitchFamily="2" charset="0"/>
              </a:rPr>
              <a:t>làm ơn, giúp, giùm,...</a:t>
            </a:r>
          </a:p>
        </p:txBody>
      </p:sp>
      <p:sp>
        <p:nvSpPr>
          <p:cNvPr id="13" name="Title 20">
            <a:extLst>
              <a:ext uri="{FF2B5EF4-FFF2-40B4-BE49-F238E27FC236}">
                <a16:creationId xmlns:a16="http://schemas.microsoft.com/office/drawing/2014/main" id="{718114E3-0F90-B74A-9563-7AF5DB182B34}"/>
              </a:ext>
            </a:extLst>
          </p:cNvPr>
          <p:cNvSpPr txBox="1"/>
          <p:nvPr/>
        </p:nvSpPr>
        <p:spPr>
          <a:xfrm>
            <a:off x="464598" y="4183405"/>
            <a:ext cx="8720042" cy="553970"/>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800" dirty="0">
                <a:solidFill>
                  <a:srgbClr val="7030A0"/>
                </a:solidFill>
                <a:latin typeface="#9Slide03 Arima Madurai Black" panose="00000A00000000000000" pitchFamily="2" charset="0"/>
                <a:cs typeface="#9Slide03 Arima Madurai Black" panose="00000A00000000000000" pitchFamily="2" charset="0"/>
              </a:rPr>
              <a:t>Có thể sử dụng câu hỏi để bày tỏ yêu cầu, đề nghị.</a:t>
            </a:r>
          </a:p>
        </p:txBody>
      </p:sp>
      <p:sp>
        <p:nvSpPr>
          <p:cNvPr id="14" name="Title 20">
            <a:extLst>
              <a:ext uri="{FF2B5EF4-FFF2-40B4-BE49-F238E27FC236}">
                <a16:creationId xmlns:a16="http://schemas.microsoft.com/office/drawing/2014/main" id="{718114E3-0F90-B74A-9563-7AF5DB182B34}"/>
              </a:ext>
            </a:extLst>
          </p:cNvPr>
          <p:cNvSpPr txBox="1"/>
          <p:nvPr/>
        </p:nvSpPr>
        <p:spPr>
          <a:xfrm>
            <a:off x="667797" y="5017455"/>
            <a:ext cx="8118781" cy="98485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800" dirty="0">
                <a:solidFill>
                  <a:schemeClr val="accent4">
                    <a:lumMod val="75000"/>
                  </a:schemeClr>
                </a:solidFill>
                <a:latin typeface="#9Slide03 Arima Madurai Black" panose="00000A00000000000000" pitchFamily="2" charset="0"/>
                <a:cs typeface="#9Slide03 Arima Madurai Black" panose="00000A00000000000000" pitchFamily="2" charset="0"/>
              </a:rPr>
              <a:t>VD: Bác Hai ơi, bác có thể bơm giúp cháu cái bánh trước được không ạ?</a:t>
            </a:r>
          </a:p>
        </p:txBody>
      </p:sp>
      <p:pic>
        <p:nvPicPr>
          <p:cNvPr id="3074" name="Picture 2" descr="Hoa Hình ảnh PNG | Vector và các tập tin PSD | Tải về miễn phí trên Pngtre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0000" l="0" r="99722"/>
                    </a14:imgEffect>
                  </a14:imgLayer>
                </a14:imgProps>
              </a:ext>
              <a:ext uri="{28A0092B-C50C-407E-A947-70E740481C1C}">
                <a14:useLocalDpi xmlns:a14="http://schemas.microsoft.com/office/drawing/2010/main" val="0"/>
              </a:ext>
            </a:extLst>
          </a:blip>
          <a:srcRect/>
          <a:stretch>
            <a:fillRect/>
          </a:stretch>
        </p:blipFill>
        <p:spPr bwMode="auto">
          <a:xfrm>
            <a:off x="1364613" y="1560358"/>
            <a:ext cx="931390" cy="9313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oa Hình ảnh PNG | Vector và các tập tin PSD | Tải về miễn phí trên Pngtre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0000" l="0" r="99722"/>
                    </a14:imgEffect>
                  </a14:imgLayer>
                </a14:imgProps>
              </a:ext>
              <a:ext uri="{28A0092B-C50C-407E-A947-70E740481C1C}">
                <a14:useLocalDpi xmlns:a14="http://schemas.microsoft.com/office/drawing/2010/main" val="0"/>
              </a:ext>
            </a:extLst>
          </a:blip>
          <a:srcRect/>
          <a:stretch>
            <a:fillRect/>
          </a:stretch>
        </p:blipFill>
        <p:spPr bwMode="auto">
          <a:xfrm>
            <a:off x="496431" y="3576226"/>
            <a:ext cx="766595" cy="7665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oa Hình ảnh PNG | Vector và các tập tin PSD | Tải về miễn phí trên Pngtre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0000" l="0" r="99722"/>
                    </a14:imgEffect>
                  </a14:imgLayer>
                </a14:imgProps>
              </a:ext>
              <a:ext uri="{28A0092B-C50C-407E-A947-70E740481C1C}">
                <a14:useLocalDpi xmlns:a14="http://schemas.microsoft.com/office/drawing/2010/main" val="0"/>
              </a:ext>
            </a:extLst>
          </a:blip>
          <a:srcRect/>
          <a:stretch>
            <a:fillRect/>
          </a:stretch>
        </p:blipFill>
        <p:spPr bwMode="auto">
          <a:xfrm>
            <a:off x="506840" y="4167211"/>
            <a:ext cx="745775" cy="74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684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left)">
                                      <p:cBhvr>
                                        <p:cTn id="12" dur="500"/>
                                        <p:tgtEl>
                                          <p:spTgt spid="307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55198" y="2952348"/>
            <a:ext cx="4413042" cy="3028822"/>
            <a:chOff x="555198" y="2952348"/>
            <a:chExt cx="4413042" cy="3028822"/>
          </a:xfrm>
        </p:grpSpPr>
        <p:pic>
          <p:nvPicPr>
            <p:cNvPr id="2050" name="Picture 2" descr="Hình ảnh Văn Bản Sơn Màu Hồng, Hồng, Dấu Ngoặc Kép, Bảng Báo Giá miễn phí  tải tập tin PNG PSDComment và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6406" y1="16094" x2="16406" y2="16094"/>
                          <a14:foregroundMark x1="31094" y1="20000" x2="31094" y2="20000"/>
                          <a14:foregroundMark x1="41563" y1="15000" x2="41563" y2="15000"/>
                          <a14:foregroundMark x1="68281" y1="17500" x2="68281" y2="17500"/>
                          <a14:foregroundMark x1="94375" y1="47969" x2="94375" y2="47969"/>
                          <a14:foregroundMark x1="92656" y1="83594" x2="92656" y2="83594"/>
                          <a14:foregroundMark x1="82188" y1="81563" x2="82188" y2="81563"/>
                          <a14:foregroundMark x1="72969" y1="80469" x2="72969" y2="80469"/>
                          <a14:foregroundMark x1="3594" y1="47188" x2="3594" y2="47188"/>
                          <a14:foregroundMark x1="3906" y1="34063" x2="3906" y2="34063"/>
                          <a14:foregroundMark x1="5000" y1="32188" x2="5000" y2="50781"/>
                          <a14:foregroundMark x1="6563" y1="16094" x2="6563" y2="16094"/>
                          <a14:foregroundMark x1="5000" y1="20469" x2="5000" y2="20469"/>
                          <a14:foregroundMark x1="5469" y1="17656" x2="5469" y2="17656"/>
                          <a14:foregroundMark x1="7969" y1="17188" x2="7969" y2="17188"/>
                          <a14:foregroundMark x1="14375" y1="17188" x2="14375" y2="17188"/>
                          <a14:foregroundMark x1="31406" y1="20000" x2="31406" y2="20000"/>
                          <a14:foregroundMark x1="64063" y1="16563" x2="64063" y2="16563"/>
                          <a14:foregroundMark x1="5781" y1="63750" x2="5781" y2="63750"/>
                        </a14:backgroundRemoval>
                      </a14:imgEffect>
                    </a14:imgLayer>
                  </a14:imgProps>
                </a:ext>
                <a:ext uri="{28A0092B-C50C-407E-A947-70E740481C1C}">
                  <a14:useLocalDpi xmlns:a14="http://schemas.microsoft.com/office/drawing/2010/main" val="0"/>
                </a:ext>
              </a:extLst>
            </a:blip>
            <a:srcRect/>
            <a:stretch>
              <a:fillRect/>
            </a:stretch>
          </p:blipFill>
          <p:spPr bwMode="auto">
            <a:xfrm>
              <a:off x="555198" y="2952348"/>
              <a:ext cx="4413042" cy="30288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05005" y="3668512"/>
              <a:ext cx="3756833" cy="1384995"/>
            </a:xfrm>
            <a:prstGeom prst="rect">
              <a:avLst/>
            </a:prstGeom>
            <a:noFill/>
          </p:spPr>
          <p:txBody>
            <a:bodyPr wrap="square" rtlCol="0">
              <a:spAutoFit/>
            </a:bodyPr>
            <a:lstStyle/>
            <a:p>
              <a:pPr algn="just"/>
              <a:r>
                <a:rPr lang="en-US" sz="2800" dirty="0">
                  <a:solidFill>
                    <a:schemeClr val="accent6">
                      <a:lumMod val="50000"/>
                    </a:schemeClr>
                  </a:solidFill>
                </a:rPr>
                <a:t>1. </a:t>
              </a:r>
              <a:r>
                <a:rPr lang="en-US" sz="2800" dirty="0">
                  <a:solidFill>
                    <a:schemeClr val="accent6">
                      <a:lumMod val="50000"/>
                    </a:schemeClr>
                  </a:solidFill>
                  <a:latin typeface="Times New Roman" pitchFamily="18" charset="0"/>
                  <a:cs typeface="Times New Roman" pitchFamily="18" charset="0"/>
                </a:rPr>
                <a:t>Khi nêu yêu cầu, đề nghị, ta phải giữ phép lịch sự.</a:t>
              </a:r>
            </a:p>
          </p:txBody>
        </p:sp>
      </p:grpSp>
      <p:grpSp>
        <p:nvGrpSpPr>
          <p:cNvPr id="3" name="Group 2"/>
          <p:cNvGrpSpPr/>
          <p:nvPr/>
        </p:nvGrpSpPr>
        <p:grpSpPr>
          <a:xfrm>
            <a:off x="2854959" y="0"/>
            <a:ext cx="6126481" cy="3828422"/>
            <a:chOff x="2854959" y="0"/>
            <a:chExt cx="6126481" cy="3828422"/>
          </a:xfrm>
        </p:grpSpPr>
        <p:pic>
          <p:nvPicPr>
            <p:cNvPr id="8" name="Picture 2" descr="Hình ảnh Văn Bản Sơn Màu Hồng, Hồng, Dấu Ngoặc Kép, Bảng Báo Giá miễn phí  tải tập tin PNG PSDComment và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6406" y1="16094" x2="16406" y2="16094"/>
                          <a14:foregroundMark x1="31094" y1="20000" x2="31094" y2="20000"/>
                          <a14:foregroundMark x1="41563" y1="15000" x2="41563" y2="15000"/>
                          <a14:foregroundMark x1="68281" y1="17500" x2="68281" y2="17500"/>
                          <a14:foregroundMark x1="94375" y1="47969" x2="94375" y2="47969"/>
                          <a14:foregroundMark x1="92656" y1="83594" x2="92656" y2="83594"/>
                          <a14:foregroundMark x1="82188" y1="81563" x2="82188" y2="81563"/>
                          <a14:foregroundMark x1="72969" y1="80469" x2="72969" y2="80469"/>
                          <a14:foregroundMark x1="3594" y1="47188" x2="3594" y2="47188"/>
                          <a14:foregroundMark x1="3906" y1="34063" x2="3906" y2="34063"/>
                          <a14:foregroundMark x1="5000" y1="32188" x2="5000" y2="50781"/>
                          <a14:foregroundMark x1="6563" y1="16094" x2="6563" y2="16094"/>
                          <a14:foregroundMark x1="5000" y1="20469" x2="5000" y2="20469"/>
                          <a14:foregroundMark x1="5469" y1="17656" x2="5469" y2="17656"/>
                          <a14:foregroundMark x1="7969" y1="17188" x2="7969" y2="17188"/>
                          <a14:foregroundMark x1="14375" y1="17188" x2="14375" y2="17188"/>
                          <a14:foregroundMark x1="31406" y1="20000" x2="31406" y2="20000"/>
                          <a14:foregroundMark x1="64063" y1="16563" x2="64063" y2="16563"/>
                          <a14:foregroundMark x1="5781" y1="63750" x2="5781" y2="63750"/>
                        </a14:backgroundRemoval>
                      </a14:imgEffect>
                    </a14:imgLayer>
                  </a14:imgProps>
                </a:ext>
                <a:ext uri="{28A0092B-C50C-407E-A947-70E740481C1C}">
                  <a14:useLocalDpi xmlns:a14="http://schemas.microsoft.com/office/drawing/2010/main" val="0"/>
                </a:ext>
              </a:extLst>
            </a:blip>
            <a:srcRect/>
            <a:stretch>
              <a:fillRect/>
            </a:stretch>
          </p:blipFill>
          <p:spPr bwMode="auto">
            <a:xfrm>
              <a:off x="2854959" y="0"/>
              <a:ext cx="6126481" cy="382842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515891" y="893611"/>
              <a:ext cx="4850764" cy="2246769"/>
            </a:xfrm>
            <a:prstGeom prst="rect">
              <a:avLst/>
            </a:prstGeom>
          </p:spPr>
          <p:txBody>
            <a:bodyPr wrap="square">
              <a:spAutoFit/>
            </a:bodyPr>
            <a:lstStyle/>
            <a:p>
              <a:pPr algn="just"/>
              <a:r>
                <a:rPr lang="en-US" sz="2800" dirty="0">
                  <a:solidFill>
                    <a:schemeClr val="accent6">
                      <a:lumMod val="50000"/>
                    </a:schemeClr>
                  </a:solidFill>
                  <a:latin typeface="Times New Roman" pitchFamily="18" charset="0"/>
                  <a:cs typeface="Times New Roman" pitchFamily="18" charset="0"/>
                </a:rPr>
                <a:t>2. Muốn cho lời đề nghị được lịch sự, cần có cách xưng hô </a:t>
              </a:r>
              <a:r>
                <a:rPr lang="vi-VN" sz="2800" dirty="0">
                  <a:solidFill>
                    <a:schemeClr val="accent6">
                      <a:lumMod val="50000"/>
                    </a:schemeClr>
                  </a:solidFill>
                  <a:latin typeface="Times New Roman" pitchFamily="18" charset="0"/>
                  <a:cs typeface="Times New Roman" pitchFamily="18" charset="0"/>
                </a:rPr>
                <a:t>ch</a:t>
              </a:r>
              <a:r>
                <a:rPr lang="en-US" sz="2800" dirty="0">
                  <a:solidFill>
                    <a:schemeClr val="accent6">
                      <a:lumMod val="50000"/>
                    </a:schemeClr>
                  </a:solidFill>
                  <a:latin typeface="Times New Roman" pitchFamily="18" charset="0"/>
                  <a:cs typeface="Times New Roman" pitchFamily="18" charset="0"/>
                </a:rPr>
                <a:t>o phù hợp và thêm vào trước hoặc sau động từ các từ </a:t>
              </a:r>
              <a:r>
                <a:rPr lang="en-US" sz="2800" b="1" dirty="0">
                  <a:solidFill>
                    <a:schemeClr val="accent6">
                      <a:lumMod val="50000"/>
                    </a:schemeClr>
                  </a:solidFill>
                  <a:latin typeface="Times New Roman" pitchFamily="18" charset="0"/>
                  <a:cs typeface="Times New Roman" pitchFamily="18" charset="0"/>
                </a:rPr>
                <a:t>giúp, giùm, làm ơn,…</a:t>
              </a:r>
            </a:p>
          </p:txBody>
        </p:sp>
      </p:grpSp>
      <p:grpSp>
        <p:nvGrpSpPr>
          <p:cNvPr id="4" name="Group 3"/>
          <p:cNvGrpSpPr/>
          <p:nvPr/>
        </p:nvGrpSpPr>
        <p:grpSpPr>
          <a:xfrm>
            <a:off x="7481357" y="3049719"/>
            <a:ext cx="4419602" cy="3099065"/>
            <a:chOff x="7481357" y="3049719"/>
            <a:chExt cx="4419602" cy="3099065"/>
          </a:xfrm>
        </p:grpSpPr>
        <p:pic>
          <p:nvPicPr>
            <p:cNvPr id="9" name="Picture 2" descr="Hình ảnh Văn Bản Sơn Màu Hồng, Hồng, Dấu Ngoặc Kép, Bảng Báo Giá miễn phí  tải tập tin PNG PSDComment và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6406" y1="16094" x2="16406" y2="16094"/>
                          <a14:foregroundMark x1="31094" y1="20000" x2="31094" y2="20000"/>
                          <a14:foregroundMark x1="41563" y1="15000" x2="41563" y2="15000"/>
                          <a14:foregroundMark x1="68281" y1="17500" x2="68281" y2="17500"/>
                          <a14:foregroundMark x1="94375" y1="47969" x2="94375" y2="47969"/>
                          <a14:foregroundMark x1="92656" y1="83594" x2="92656" y2="83594"/>
                          <a14:foregroundMark x1="82188" y1="81563" x2="82188" y2="81563"/>
                          <a14:foregroundMark x1="72969" y1="80469" x2="72969" y2="80469"/>
                          <a14:foregroundMark x1="3594" y1="47188" x2="3594" y2="47188"/>
                          <a14:foregroundMark x1="3906" y1="34063" x2="3906" y2="34063"/>
                          <a14:foregroundMark x1="5000" y1="32188" x2="5000" y2="50781"/>
                          <a14:foregroundMark x1="6563" y1="16094" x2="6563" y2="16094"/>
                          <a14:foregroundMark x1="5000" y1="20469" x2="5000" y2="20469"/>
                          <a14:foregroundMark x1="5469" y1="17656" x2="5469" y2="17656"/>
                          <a14:foregroundMark x1="7969" y1="17188" x2="7969" y2="17188"/>
                          <a14:foregroundMark x1="14375" y1="17188" x2="14375" y2="17188"/>
                          <a14:foregroundMark x1="31406" y1="20000" x2="31406" y2="20000"/>
                          <a14:foregroundMark x1="64063" y1="16563" x2="64063" y2="16563"/>
                          <a14:foregroundMark x1="5781" y1="63750" x2="5781" y2="63750"/>
                        </a14:backgroundRemoval>
                      </a14:imgEffect>
                    </a14:imgLayer>
                  </a14:imgProps>
                </a:ext>
                <a:ext uri="{28A0092B-C50C-407E-A947-70E740481C1C}">
                  <a14:useLocalDpi xmlns:a14="http://schemas.microsoft.com/office/drawing/2010/main" val="0"/>
                </a:ext>
              </a:extLst>
            </a:blip>
            <a:srcRect/>
            <a:stretch>
              <a:fillRect/>
            </a:stretch>
          </p:blipFill>
          <p:spPr bwMode="auto">
            <a:xfrm>
              <a:off x="7481357" y="3049719"/>
              <a:ext cx="4419602" cy="309906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051124" y="3911493"/>
              <a:ext cx="3217333" cy="1384995"/>
            </a:xfrm>
            <a:prstGeom prst="rect">
              <a:avLst/>
            </a:prstGeom>
            <a:noFill/>
          </p:spPr>
          <p:txBody>
            <a:bodyPr wrap="square" rtlCol="0">
              <a:spAutoFit/>
            </a:bodyPr>
            <a:lstStyle/>
            <a:p>
              <a:pPr algn="just"/>
              <a:r>
                <a:rPr lang="en-US" sz="2800" dirty="0">
                  <a:solidFill>
                    <a:schemeClr val="accent6">
                      <a:lumMod val="50000"/>
                    </a:schemeClr>
                  </a:solidFill>
                  <a:latin typeface="Times New Roman" panose="02020603050405020304" pitchFamily="18" charset="0"/>
                  <a:cs typeface="Times New Roman" panose="02020603050405020304" pitchFamily="18" charset="0"/>
                </a:rPr>
                <a:t>3. Có thể dụng câu hỏi để nêu yêu cầu, đề nghị.</a:t>
              </a:r>
            </a:p>
          </p:txBody>
        </p:sp>
      </p:grpSp>
      <p:sp>
        <p:nvSpPr>
          <p:cNvPr id="11" name="Rectangle 10"/>
          <p:cNvSpPr/>
          <p:nvPr/>
        </p:nvSpPr>
        <p:spPr>
          <a:xfrm>
            <a:off x="8637797" y="729357"/>
            <a:ext cx="2856871"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TM Flavour" panose="02040603050506020204" pitchFamily="18" charset="0"/>
              </a:rPr>
              <a:t>GHI NHỚ</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TM Flavour" panose="02040603050506020204" pitchFamily="18" charset="0"/>
            </a:endParaRPr>
          </a:p>
        </p:txBody>
      </p:sp>
      <p:pic>
        <p:nvPicPr>
          <p:cNvPr id="13" name="Picture 2" descr="Tách nền Cậu bé đọc sách - Free.Vector6.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9910" r="99459"/>
                    </a14:imgEffect>
                  </a14:imgLayer>
                </a14:imgProps>
              </a:ext>
              <a:ext uri="{28A0092B-C50C-407E-A947-70E740481C1C}">
                <a14:useLocalDpi xmlns:a14="http://schemas.microsoft.com/office/drawing/2010/main" val="0"/>
              </a:ext>
            </a:extLst>
          </a:blip>
          <a:srcRect/>
          <a:stretch>
            <a:fillRect/>
          </a:stretch>
        </p:blipFill>
        <p:spPr bwMode="auto">
          <a:xfrm>
            <a:off x="4811645" y="3302752"/>
            <a:ext cx="2959247" cy="3049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75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1760" y="2111106"/>
            <a:ext cx="4629794" cy="1569660"/>
          </a:xfrm>
          <a:prstGeom prst="rect">
            <a:avLst/>
          </a:prstGeom>
          <a:noFill/>
        </p:spPr>
        <p:txBody>
          <a:bodyPr wrap="none" lIns="91440" tIns="45720" rIns="91440" bIns="45720">
            <a:spAutoFit/>
          </a:bodyPr>
          <a:lstStyle/>
          <a:p>
            <a:pPr algn="ctr"/>
            <a:r>
              <a:rPr lang="en-US" sz="9600" b="1" cap="none" spc="0" dirty="0">
                <a:ln w="9525">
                  <a:solidFill>
                    <a:schemeClr val="bg1"/>
                  </a:solidFill>
                  <a:prstDash val="solid"/>
                </a:ln>
                <a:solidFill>
                  <a:schemeClr val="accent6">
                    <a:lumMod val="50000"/>
                  </a:schemeClr>
                </a:solidFill>
                <a:effectLst>
                  <a:glow rad="139700">
                    <a:schemeClr val="accent6">
                      <a:satMod val="175000"/>
                      <a:alpha val="40000"/>
                    </a:schemeClr>
                  </a:glow>
                  <a:outerShdw blurRad="12700" dist="38100" dir="2700000" algn="tl" rotWithShape="0">
                    <a:schemeClr val="accent5">
                      <a:lumMod val="60000"/>
                      <a:lumOff val="40000"/>
                    </a:schemeClr>
                  </a:outerShdw>
                </a:effectLst>
                <a:latin typeface="UTM Beautiful Caps" panose="02040603050506020204" pitchFamily="18" charset="0"/>
              </a:rPr>
              <a:t>Vận dụng</a:t>
            </a:r>
          </a:p>
        </p:txBody>
      </p:sp>
      <p:pic>
        <p:nvPicPr>
          <p:cNvPr id="3" name="图片 26">
            <a:extLst>
              <a:ext uri="{FF2B5EF4-FFF2-40B4-BE49-F238E27FC236}">
                <a16:creationId xmlns:a16="http://schemas.microsoft.com/office/drawing/2014/main" id="{D2F2ACDF-06F0-5F4B-95FE-20BC4159C1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78592" y="341105"/>
            <a:ext cx="7529079" cy="6516895"/>
          </a:xfrm>
          <a:prstGeom prst="rect">
            <a:avLst/>
          </a:prstGeom>
        </p:spPr>
      </p:pic>
    </p:spTree>
    <p:extLst>
      <p:ext uri="{BB962C8B-B14F-4D97-AF65-F5344CB8AC3E}">
        <p14:creationId xmlns:p14="http://schemas.microsoft.com/office/powerpoint/2010/main" val="18978278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337696" y="2059394"/>
            <a:ext cx="3586920" cy="1754326"/>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60000"/>
                    <a:lumOff val="40000"/>
                  </a:schemeClr>
                </a:solidFill>
                <a:effectLst/>
                <a:latin typeface="UTM Flavour" panose="02040603050506020204" pitchFamily="18" charset="0"/>
              </a:rPr>
              <a:t>Bài 1:</a:t>
            </a:r>
          </a:p>
          <a:p>
            <a:pPr algn="ctr"/>
            <a:endParaRPr lang="en-US" sz="5400" b="1" cap="none" spc="0" dirty="0">
              <a:ln w="22225">
                <a:solidFill>
                  <a:schemeClr val="accent2"/>
                </a:solidFill>
                <a:prstDash val="solid"/>
              </a:ln>
              <a:solidFill>
                <a:schemeClr val="accent2">
                  <a:lumMod val="40000"/>
                  <a:lumOff val="60000"/>
                </a:schemeClr>
              </a:solidFill>
              <a:effectLst/>
              <a:latin typeface="UTM Flavour" panose="02040603050506020204" pitchFamily="18" charset="0"/>
            </a:endParaRPr>
          </a:p>
        </p:txBody>
      </p:sp>
      <p:sp>
        <p:nvSpPr>
          <p:cNvPr id="3" name="Rectangle 2"/>
          <p:cNvSpPr/>
          <p:nvPr/>
        </p:nvSpPr>
        <p:spPr>
          <a:xfrm>
            <a:off x="756394" y="3429000"/>
            <a:ext cx="11097910" cy="769441"/>
          </a:xfrm>
          <a:prstGeom prst="rect">
            <a:avLst/>
          </a:prstGeom>
          <a:noFill/>
        </p:spPr>
        <p:txBody>
          <a:bodyPr wrap="none" lIns="91440" tIns="45720" rIns="91440" bIns="45720">
            <a:spAutoFit/>
          </a:bodyPr>
          <a:lstStyle/>
          <a:p>
            <a:pPr algn="ctr"/>
            <a:r>
              <a:rPr lang="en-US" sz="4400" b="0" cap="none" spc="0" dirty="0">
                <a:ln w="0"/>
                <a:solidFill>
                  <a:schemeClr val="accent6">
                    <a:lumMod val="50000"/>
                  </a:schemeClr>
                </a:solidFill>
                <a:effectLst>
                  <a:glow rad="139700">
                    <a:schemeClr val="accent4">
                      <a:satMod val="175000"/>
                      <a:alpha val="40000"/>
                    </a:schemeClr>
                  </a:glow>
                  <a:reflection blurRad="6350" stA="53000" endA="300" endPos="35500" dir="5400000" sy="-90000" algn="bl" rotWithShape="0"/>
                </a:effectLst>
                <a:latin typeface="UTM Flavour" panose="02040603050506020204" pitchFamily="18" charset="0"/>
              </a:rPr>
              <a:t>Chọn câu trả lời đúng hoặc thực hiện theo yêu cầu:</a:t>
            </a:r>
          </a:p>
        </p:txBody>
      </p:sp>
    </p:spTree>
    <p:extLst>
      <p:ext uri="{BB962C8B-B14F-4D97-AF65-F5344CB8AC3E}">
        <p14:creationId xmlns:p14="http://schemas.microsoft.com/office/powerpoint/2010/main" val="17494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59"/>
          <p:cNvSpPr>
            <a:spLocks noChangeArrowheads="1"/>
          </p:cNvSpPr>
          <p:nvPr/>
        </p:nvSpPr>
        <p:spPr bwMode="auto">
          <a:xfrm>
            <a:off x="1169723" y="677714"/>
            <a:ext cx="1038909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en-US" sz="4000" b="1" i="1" dirty="0">
                <a:solidFill>
                  <a:schemeClr val="accent1">
                    <a:lumMod val="50000"/>
                  </a:schemeClr>
                </a:solidFill>
                <a:latin typeface="Times New Roman" pitchFamily="18" charset="0"/>
                <a:cs typeface="Times New Roman" pitchFamily="18" charset="0"/>
              </a:rPr>
              <a:t>Bài 1: </a:t>
            </a:r>
            <a:r>
              <a:rPr lang="vi-VN" altLang="en-US" sz="4000" b="1" i="1" dirty="0">
                <a:solidFill>
                  <a:srgbClr val="FF5D10"/>
                </a:solidFill>
                <a:latin typeface="Times New Roman" pitchFamily="18" charset="0"/>
                <a:cs typeface="Times New Roman" pitchFamily="18" charset="0"/>
              </a:rPr>
              <a:t>Khi muốn mượn bạn cái bút, em có thể</a:t>
            </a:r>
            <a:r>
              <a:rPr lang="en-US" altLang="en-US" sz="4000" b="1" i="1" dirty="0">
                <a:solidFill>
                  <a:srgbClr val="FF5D10"/>
                </a:solidFill>
                <a:latin typeface="Times New Roman" pitchFamily="18" charset="0"/>
                <a:cs typeface="Times New Roman" pitchFamily="18" charset="0"/>
              </a:rPr>
              <a:t> </a:t>
            </a:r>
          </a:p>
          <a:p>
            <a:pPr>
              <a:buNone/>
            </a:pPr>
            <a:r>
              <a:rPr lang="vi-VN" altLang="en-US" sz="4000" b="1" i="1" dirty="0">
                <a:solidFill>
                  <a:srgbClr val="FF5D10"/>
                </a:solidFill>
                <a:latin typeface="Times New Roman" pitchFamily="18" charset="0"/>
                <a:cs typeface="Times New Roman" pitchFamily="18" charset="0"/>
              </a:rPr>
              <a:t>chọn những cách nói nào ?</a:t>
            </a:r>
            <a:endParaRPr lang="zh-CN" altLang="en-US" sz="4000" dirty="0">
              <a:solidFill>
                <a:srgbClr val="FF5D10"/>
              </a:solidFill>
              <a:latin typeface="Times New Roman" pitchFamily="18" charset="0"/>
              <a:ea typeface="方正稚艺简体" panose="03000509000000000000" pitchFamily="65" charset="-122"/>
              <a:cs typeface="Times New Roman" pitchFamily="18" charset="0"/>
            </a:endParaRPr>
          </a:p>
        </p:txBody>
      </p:sp>
      <p:sp>
        <p:nvSpPr>
          <p:cNvPr id="3" name="Text Box 5"/>
          <p:cNvSpPr txBox="1">
            <a:spLocks noChangeArrowheads="1"/>
          </p:cNvSpPr>
          <p:nvPr/>
        </p:nvSpPr>
        <p:spPr bwMode="auto">
          <a:xfrm>
            <a:off x="1179910" y="2581679"/>
            <a:ext cx="589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altLang="en-US" sz="3200" b="1" dirty="0">
                <a:solidFill>
                  <a:schemeClr val="accent6">
                    <a:lumMod val="75000"/>
                  </a:schemeClr>
                </a:solidFill>
                <a:latin typeface="Times New Roman" pitchFamily="18" charset="0"/>
                <a:cs typeface="Times New Roman" pitchFamily="18" charset="0"/>
              </a:rPr>
              <a:t>A.</a:t>
            </a:r>
            <a:r>
              <a:rPr lang="vi-VN" altLang="en-US" sz="3200" b="1" dirty="0">
                <a:solidFill>
                  <a:schemeClr val="accent6">
                    <a:lumMod val="75000"/>
                  </a:schemeClr>
                </a:solidFill>
                <a:latin typeface="Times New Roman" pitchFamily="18" charset="0"/>
                <a:cs typeface="Times New Roman" pitchFamily="18" charset="0"/>
              </a:rPr>
              <a:t>  Cho mượn cái bút !</a:t>
            </a:r>
          </a:p>
        </p:txBody>
      </p:sp>
      <p:sp>
        <p:nvSpPr>
          <p:cNvPr id="4" name="Text Box 6"/>
          <p:cNvSpPr txBox="1">
            <a:spLocks noChangeArrowheads="1"/>
          </p:cNvSpPr>
          <p:nvPr/>
        </p:nvSpPr>
        <p:spPr bwMode="auto">
          <a:xfrm>
            <a:off x="1169723" y="3491643"/>
            <a:ext cx="7823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altLang="en-US" sz="3200" b="1" dirty="0">
                <a:solidFill>
                  <a:schemeClr val="accent4"/>
                </a:solidFill>
                <a:latin typeface="Times New Roman" pitchFamily="18" charset="0"/>
                <a:cs typeface="Times New Roman" pitchFamily="18" charset="0"/>
              </a:rPr>
              <a:t>B.</a:t>
            </a:r>
            <a:r>
              <a:rPr lang="vi-VN" altLang="en-US" sz="3200" b="1" dirty="0">
                <a:solidFill>
                  <a:schemeClr val="accent4"/>
                </a:solidFill>
                <a:latin typeface="Times New Roman" pitchFamily="18" charset="0"/>
                <a:cs typeface="Times New Roman" pitchFamily="18" charset="0"/>
              </a:rPr>
              <a:t>  Lan ơi, cho tớ mượn cái bút ! </a:t>
            </a:r>
          </a:p>
        </p:txBody>
      </p:sp>
      <p:sp>
        <p:nvSpPr>
          <p:cNvPr id="5" name="Text Box 7"/>
          <p:cNvSpPr txBox="1">
            <a:spLocks noChangeArrowheads="1"/>
          </p:cNvSpPr>
          <p:nvPr/>
        </p:nvSpPr>
        <p:spPr bwMode="auto">
          <a:xfrm>
            <a:off x="1223398" y="4451749"/>
            <a:ext cx="116172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altLang="en-US" sz="3200" b="1" dirty="0">
                <a:solidFill>
                  <a:srgbClr val="7030A0"/>
                </a:solidFill>
                <a:latin typeface="Times New Roman" pitchFamily="18" charset="0"/>
                <a:cs typeface="Times New Roman" pitchFamily="18" charset="0"/>
              </a:rPr>
              <a:t>C.</a:t>
            </a:r>
            <a:r>
              <a:rPr lang="vi-VN" altLang="en-US" sz="3200" b="1" dirty="0">
                <a:solidFill>
                  <a:srgbClr val="7030A0"/>
                </a:solidFill>
                <a:latin typeface="Times New Roman" pitchFamily="18" charset="0"/>
                <a:cs typeface="Times New Roman" pitchFamily="18" charset="0"/>
              </a:rPr>
              <a:t>  Lan ơi, cậu có thể cho tớ mượn</a:t>
            </a:r>
            <a:r>
              <a:rPr lang="en-US" altLang="en-US" sz="3200" b="1" dirty="0">
                <a:solidFill>
                  <a:srgbClr val="7030A0"/>
                </a:solidFill>
                <a:latin typeface="Times New Roman" pitchFamily="18" charset="0"/>
                <a:cs typeface="Times New Roman" pitchFamily="18" charset="0"/>
              </a:rPr>
              <a:t> </a:t>
            </a:r>
            <a:r>
              <a:rPr lang="vi-VN" altLang="en-US" sz="3200" b="1" dirty="0">
                <a:solidFill>
                  <a:srgbClr val="7030A0"/>
                </a:solidFill>
                <a:latin typeface="Times New Roman" pitchFamily="18" charset="0"/>
                <a:cs typeface="Times New Roman" pitchFamily="18" charset="0"/>
              </a:rPr>
              <a:t>cái bút được không ?</a:t>
            </a:r>
          </a:p>
        </p:txBody>
      </p:sp>
      <p:pic>
        <p:nvPicPr>
          <p:cNvPr id="6" name="Content Placeholder 3"/>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4149" t="48875" r="50213"/>
          <a:stretch/>
        </p:blipFill>
        <p:spPr>
          <a:xfrm rot="20998444">
            <a:off x="7924800" y="1932954"/>
            <a:ext cx="3219247" cy="20836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86401">
            <a:off x="391996" y="3383901"/>
            <a:ext cx="880533" cy="88053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86401">
            <a:off x="391995" y="4377035"/>
            <a:ext cx="880533" cy="880533"/>
          </a:xfrm>
          <a:prstGeom prst="rect">
            <a:avLst/>
          </a:prstGeom>
        </p:spPr>
      </p:pic>
    </p:spTree>
    <p:extLst>
      <p:ext uri="{BB962C8B-B14F-4D97-AF65-F5344CB8AC3E}">
        <p14:creationId xmlns:p14="http://schemas.microsoft.com/office/powerpoint/2010/main" val="49683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31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2"/>
                                        </p:tgtEl>
                                      </p:cBhvr>
                                    </p:animEffect>
                                    <p:animScale>
                                      <p:cBhvr>
                                        <p:cTn id="15" dur="250" autoRev="1" fill="hold"/>
                                        <p:tgtEl>
                                          <p:spTgt spid="2"/>
                                        </p:tgtEl>
                                      </p:cBhvr>
                                      <p:by x="105000" y="105000"/>
                                    </p:animScale>
                                  </p:childTnLst>
                                </p:cTn>
                              </p:par>
                              <p:par>
                                <p:cTn id="16" presetID="47"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59"/>
          <p:cNvSpPr>
            <a:spLocks noChangeArrowheads="1"/>
          </p:cNvSpPr>
          <p:nvPr/>
        </p:nvSpPr>
        <p:spPr bwMode="auto">
          <a:xfrm>
            <a:off x="-898980" y="937369"/>
            <a:ext cx="13874011" cy="142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800"/>
              </a:spcBef>
              <a:buNone/>
            </a:pPr>
            <a:r>
              <a:rPr lang="en-US" altLang="en-US" sz="4000" b="1" dirty="0">
                <a:solidFill>
                  <a:schemeClr val="accent1">
                    <a:lumMod val="50000"/>
                  </a:schemeClr>
                </a:solidFill>
                <a:latin typeface="#9Slide03 Arima Madurai Black" panose="00000A00000000000000" pitchFamily="2" charset="0"/>
                <a:cs typeface="#9Slide03 Arima Madurai Black" panose="00000A00000000000000" pitchFamily="2" charset="0"/>
              </a:rPr>
              <a:t>  Bài 2: </a:t>
            </a:r>
            <a:r>
              <a:rPr lang="vi-VN" altLang="en-US" sz="4000" b="1" dirty="0">
                <a:solidFill>
                  <a:srgbClr val="7030A0"/>
                </a:solidFill>
                <a:latin typeface="#9Slide03 Arima Madurai Black" panose="00000A00000000000000" pitchFamily="2" charset="0"/>
                <a:cs typeface="#9Slide03 Arima Madurai Black" panose="00000A00000000000000" pitchFamily="2" charset="0"/>
              </a:rPr>
              <a:t>Khi muốn </a:t>
            </a:r>
            <a:r>
              <a:rPr lang="en-US" altLang="en-US" sz="4000" b="1" dirty="0" err="1">
                <a:solidFill>
                  <a:srgbClr val="7030A0"/>
                </a:solidFill>
                <a:latin typeface="#9Slide03 Arima Madurai Black" panose="00000A00000000000000" pitchFamily="2" charset="0"/>
                <a:cs typeface="#9Slide03 Arima Madurai Black" panose="00000A00000000000000" pitchFamily="2" charset="0"/>
              </a:rPr>
              <a:t>hỏi</a:t>
            </a:r>
            <a:r>
              <a:rPr lang="en-US" altLang="en-US" sz="4000" b="1" dirty="0">
                <a:solidFill>
                  <a:srgbClr val="7030A0"/>
                </a:solidFill>
                <a:latin typeface="#9Slide03 Arima Madurai Black" panose="00000A00000000000000" pitchFamily="2" charset="0"/>
                <a:cs typeface="#9Slide03 Arima Madurai Black" panose="00000A00000000000000" pitchFamily="2" charset="0"/>
              </a:rPr>
              <a:t> </a:t>
            </a:r>
            <a:r>
              <a:rPr lang="en-US" altLang="en-US" sz="4000" b="1" dirty="0" err="1">
                <a:solidFill>
                  <a:srgbClr val="7030A0"/>
                </a:solidFill>
                <a:latin typeface="#9Slide03 Arima Madurai Black" panose="00000A00000000000000" pitchFamily="2" charset="0"/>
                <a:cs typeface="#9Slide03 Arima Madurai Black" panose="00000A00000000000000" pitchFamily="2" charset="0"/>
              </a:rPr>
              <a:t>giờ</a:t>
            </a:r>
            <a:r>
              <a:rPr lang="en-US" altLang="en-US" sz="4000" b="1" dirty="0">
                <a:solidFill>
                  <a:srgbClr val="7030A0"/>
                </a:solidFill>
                <a:latin typeface="#9Slide03 Arima Madurai Black" panose="00000A00000000000000" pitchFamily="2" charset="0"/>
                <a:cs typeface="#9Slide03 Arima Madurai Black" panose="00000A00000000000000" pitchFamily="2" charset="0"/>
              </a:rPr>
              <a:t> </a:t>
            </a:r>
            <a:r>
              <a:rPr lang="en-US" altLang="en-US" sz="4000" b="1" dirty="0" err="1">
                <a:solidFill>
                  <a:srgbClr val="7030A0"/>
                </a:solidFill>
                <a:latin typeface="#9Slide03 Arima Madurai Black" panose="00000A00000000000000" pitchFamily="2" charset="0"/>
                <a:cs typeface="#9Slide03 Arima Madurai Black" panose="00000A00000000000000" pitchFamily="2" charset="0"/>
              </a:rPr>
              <a:t>một</a:t>
            </a:r>
            <a:r>
              <a:rPr lang="en-US" altLang="en-US" sz="4000" b="1" dirty="0">
                <a:solidFill>
                  <a:srgbClr val="7030A0"/>
                </a:solidFill>
                <a:latin typeface="#9Slide03 Arima Madurai Black" panose="00000A00000000000000" pitchFamily="2" charset="0"/>
                <a:cs typeface="#9Slide03 Arima Madurai Black" panose="00000A00000000000000" pitchFamily="2" charset="0"/>
              </a:rPr>
              <a:t> </a:t>
            </a:r>
            <a:r>
              <a:rPr lang="en-US" altLang="en-US" sz="4000" b="1" dirty="0" err="1">
                <a:solidFill>
                  <a:srgbClr val="7030A0"/>
                </a:solidFill>
                <a:latin typeface="#9Slide03 Arima Madurai Black" panose="00000A00000000000000" pitchFamily="2" charset="0"/>
                <a:cs typeface="#9Slide03 Arima Madurai Black" panose="00000A00000000000000" pitchFamily="2" charset="0"/>
              </a:rPr>
              <a:t>người</a:t>
            </a:r>
            <a:r>
              <a:rPr lang="en-US" altLang="en-US" sz="4000" b="1" dirty="0">
                <a:solidFill>
                  <a:srgbClr val="7030A0"/>
                </a:solidFill>
                <a:latin typeface="#9Slide03 Arima Madurai Black" panose="00000A00000000000000" pitchFamily="2" charset="0"/>
                <a:cs typeface="#9Slide03 Arima Madurai Black" panose="00000A00000000000000" pitchFamily="2" charset="0"/>
              </a:rPr>
              <a:t> </a:t>
            </a:r>
            <a:r>
              <a:rPr lang="en-US" altLang="en-US" sz="4000" b="1" dirty="0" err="1">
                <a:solidFill>
                  <a:srgbClr val="7030A0"/>
                </a:solidFill>
                <a:latin typeface="#9Slide03 Arima Madurai Black" panose="00000A00000000000000" pitchFamily="2" charset="0"/>
                <a:cs typeface="#9Slide03 Arima Madurai Black" panose="00000A00000000000000" pitchFamily="2" charset="0"/>
              </a:rPr>
              <a:t>lớn</a:t>
            </a:r>
            <a:r>
              <a:rPr lang="en-US" altLang="en-US" sz="4000" b="1" dirty="0">
                <a:solidFill>
                  <a:srgbClr val="7030A0"/>
                </a:solidFill>
                <a:latin typeface="#9Slide03 Arima Madurai Black" panose="00000A00000000000000" pitchFamily="2" charset="0"/>
                <a:cs typeface="#9Slide03 Arima Madurai Black" panose="00000A00000000000000" pitchFamily="2" charset="0"/>
              </a:rPr>
              <a:t> </a:t>
            </a:r>
            <a:r>
              <a:rPr lang="en-US" altLang="en-US" sz="4000" b="1" dirty="0" err="1">
                <a:solidFill>
                  <a:srgbClr val="7030A0"/>
                </a:solidFill>
                <a:latin typeface="#9Slide03 Arima Madurai Black" panose="00000A00000000000000" pitchFamily="2" charset="0"/>
                <a:cs typeface="#9Slide03 Arima Madurai Black" panose="00000A00000000000000" pitchFamily="2" charset="0"/>
              </a:rPr>
              <a:t>tuổi</a:t>
            </a:r>
            <a:r>
              <a:rPr lang="vi-VN" altLang="en-US" sz="4000" b="1" dirty="0">
                <a:solidFill>
                  <a:srgbClr val="7030A0"/>
                </a:solidFill>
                <a:latin typeface="#9Slide03 Arima Madurai Black" panose="00000A00000000000000" pitchFamily="2" charset="0"/>
                <a:cs typeface="#9Slide03 Arima Madurai Black" panose="00000A00000000000000" pitchFamily="2" charset="0"/>
              </a:rPr>
              <a:t>, </a:t>
            </a:r>
            <a:r>
              <a:rPr lang="en-US" altLang="en-US" sz="4000" b="1" dirty="0">
                <a:solidFill>
                  <a:srgbClr val="7030A0"/>
                </a:solidFill>
                <a:latin typeface="#9Slide03 Arima Madurai Black" panose="00000A00000000000000" pitchFamily="2" charset="0"/>
                <a:cs typeface="#9Slide03 Arima Madurai Black" panose="00000A00000000000000" pitchFamily="2" charset="0"/>
              </a:rPr>
              <a:t> </a:t>
            </a:r>
          </a:p>
          <a:p>
            <a:pPr algn="ctr">
              <a:spcBef>
                <a:spcPts val="800"/>
              </a:spcBef>
              <a:buNone/>
            </a:pPr>
            <a:r>
              <a:rPr lang="vi-VN" altLang="en-US" sz="4000" b="1" dirty="0">
                <a:solidFill>
                  <a:srgbClr val="7030A0"/>
                </a:solidFill>
                <a:latin typeface="#9Slide03 Arima Madurai Black" panose="00000A00000000000000" pitchFamily="2" charset="0"/>
                <a:cs typeface="#9Slide03 Arima Madurai Black" panose="00000A00000000000000" pitchFamily="2" charset="0"/>
              </a:rPr>
              <a:t>em có thể</a:t>
            </a:r>
            <a:r>
              <a:rPr lang="en-US" altLang="en-US" sz="4000" b="1" dirty="0">
                <a:solidFill>
                  <a:srgbClr val="7030A0"/>
                </a:solidFill>
                <a:latin typeface="#9Slide03 Arima Madurai Black" panose="00000A00000000000000" pitchFamily="2" charset="0"/>
                <a:cs typeface="#9Slide03 Arima Madurai Black" panose="00000A00000000000000" pitchFamily="2" charset="0"/>
              </a:rPr>
              <a:t> </a:t>
            </a:r>
            <a:r>
              <a:rPr lang="en-US" altLang="en-US" sz="4000" b="1" dirty="0" err="1">
                <a:solidFill>
                  <a:srgbClr val="7030A0"/>
                </a:solidFill>
                <a:latin typeface="#9Slide03 Arima Madurai Black" panose="00000A00000000000000" pitchFamily="2" charset="0"/>
                <a:cs typeface="#9Slide03 Arima Madurai Black" panose="00000A00000000000000" pitchFamily="2" charset="0"/>
              </a:rPr>
              <a:t>chọn</a:t>
            </a:r>
            <a:r>
              <a:rPr lang="vi-VN" altLang="en-US" sz="4000" b="1" dirty="0">
                <a:solidFill>
                  <a:srgbClr val="7030A0"/>
                </a:solidFill>
                <a:latin typeface="#9Slide03 Arima Madurai Black" panose="00000A00000000000000" pitchFamily="2" charset="0"/>
                <a:cs typeface="#9Slide03 Arima Madurai Black" panose="00000A00000000000000" pitchFamily="2" charset="0"/>
              </a:rPr>
              <a:t> những</a:t>
            </a:r>
            <a:r>
              <a:rPr lang="en-US" altLang="en-US" sz="4000" b="1" dirty="0">
                <a:solidFill>
                  <a:srgbClr val="7030A0"/>
                </a:solidFill>
                <a:latin typeface="#9Slide03 Arima Madurai Black" panose="00000A00000000000000" pitchFamily="2" charset="0"/>
                <a:cs typeface="#9Slide03 Arima Madurai Black" panose="00000A00000000000000" pitchFamily="2" charset="0"/>
              </a:rPr>
              <a:t> </a:t>
            </a:r>
            <a:r>
              <a:rPr lang="vi-VN" altLang="en-US" sz="4000" b="1" dirty="0">
                <a:solidFill>
                  <a:srgbClr val="7030A0"/>
                </a:solidFill>
                <a:latin typeface="#9Slide03 Arima Madurai Black" panose="00000A00000000000000" pitchFamily="2" charset="0"/>
                <a:cs typeface="#9Slide03 Arima Madurai Black" panose="00000A00000000000000" pitchFamily="2" charset="0"/>
              </a:rPr>
              <a:t>cách nói nào ?</a:t>
            </a:r>
          </a:p>
        </p:txBody>
      </p:sp>
      <p:sp>
        <p:nvSpPr>
          <p:cNvPr id="3" name="Text Box 6"/>
          <p:cNvSpPr txBox="1">
            <a:spLocks noChangeArrowheads="1"/>
          </p:cNvSpPr>
          <p:nvPr/>
        </p:nvSpPr>
        <p:spPr bwMode="auto">
          <a:xfrm>
            <a:off x="1110426" y="3496457"/>
            <a:ext cx="78232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ct val="50000"/>
              </a:spcBef>
            </a:pPr>
            <a:r>
              <a:rPr lang="en-US" altLang="en-US" sz="3733" b="1" dirty="0">
                <a:solidFill>
                  <a:srgbClr val="742F26"/>
                </a:solidFill>
                <a:latin typeface="Times New Roman" pitchFamily="18" charset="0"/>
                <a:cs typeface="Times New Roman" pitchFamily="18" charset="0"/>
              </a:rPr>
              <a:t>B.</a:t>
            </a:r>
            <a:r>
              <a:rPr lang="vi-VN" altLang="en-US" sz="3733" b="1" dirty="0">
                <a:solidFill>
                  <a:srgbClr val="742F26"/>
                </a:solidFill>
                <a:latin typeface="Times New Roman" pitchFamily="18" charset="0"/>
                <a:cs typeface="Times New Roman" pitchFamily="18" charset="0"/>
              </a:rPr>
              <a:t> </a:t>
            </a:r>
            <a:r>
              <a:rPr lang="en-US" altLang="en-US" sz="3733" b="1" dirty="0">
                <a:solidFill>
                  <a:srgbClr val="742F26"/>
                </a:solidFill>
                <a:latin typeface="Times New Roman" pitchFamily="18" charset="0"/>
                <a:cs typeface="Times New Roman" pitchFamily="18" charset="0"/>
              </a:rPr>
              <a:t> Bác ơi, mấy </a:t>
            </a:r>
            <a:r>
              <a:rPr lang="en-US" altLang="en-US" sz="3733" b="1" dirty="0" err="1">
                <a:solidFill>
                  <a:srgbClr val="742F26"/>
                </a:solidFill>
                <a:latin typeface="Times New Roman" pitchFamily="18" charset="0"/>
                <a:cs typeface="Times New Roman" pitchFamily="18" charset="0"/>
              </a:rPr>
              <a:t>giờ</a:t>
            </a:r>
            <a:r>
              <a:rPr lang="en-US" altLang="en-US" sz="3733" b="1" dirty="0">
                <a:solidFill>
                  <a:srgbClr val="742F26"/>
                </a:solidFill>
                <a:latin typeface="Times New Roman" pitchFamily="18" charset="0"/>
                <a:cs typeface="Times New Roman" pitchFamily="18" charset="0"/>
              </a:rPr>
              <a:t> </a:t>
            </a:r>
            <a:r>
              <a:rPr lang="en-US" altLang="en-US" sz="3733" b="1" dirty="0" err="1" smtClean="0">
                <a:solidFill>
                  <a:srgbClr val="742F26"/>
                </a:solidFill>
                <a:latin typeface="Times New Roman" pitchFamily="18" charset="0"/>
                <a:cs typeface="Times New Roman" pitchFamily="18" charset="0"/>
              </a:rPr>
              <a:t>rồi</a:t>
            </a:r>
            <a:r>
              <a:rPr lang="en-US" altLang="en-US" sz="3733" b="1" dirty="0" smtClean="0">
                <a:solidFill>
                  <a:srgbClr val="742F26"/>
                </a:solidFill>
                <a:latin typeface="Times New Roman" pitchFamily="18" charset="0"/>
                <a:cs typeface="Times New Roman" pitchFamily="18" charset="0"/>
              </a:rPr>
              <a:t> ạ?</a:t>
            </a:r>
            <a:endParaRPr lang="vi-VN" altLang="en-US" sz="3733" b="1" dirty="0">
              <a:solidFill>
                <a:srgbClr val="742F26"/>
              </a:solidFill>
              <a:latin typeface="Times New Roman" pitchFamily="18" charset="0"/>
              <a:cs typeface="Times New Roman" pitchFamily="18" charset="0"/>
            </a:endParaRPr>
          </a:p>
        </p:txBody>
      </p:sp>
      <p:sp>
        <p:nvSpPr>
          <p:cNvPr id="4" name="Text Box 7"/>
          <p:cNvSpPr txBox="1">
            <a:spLocks noChangeArrowheads="1"/>
          </p:cNvSpPr>
          <p:nvPr/>
        </p:nvSpPr>
        <p:spPr bwMode="auto">
          <a:xfrm>
            <a:off x="1110426" y="4222077"/>
            <a:ext cx="11617291"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ct val="50000"/>
              </a:spcBef>
            </a:pPr>
            <a:r>
              <a:rPr lang="en-US" altLang="en-US" sz="3733" b="1" dirty="0">
                <a:solidFill>
                  <a:schemeClr val="accent2"/>
                </a:solidFill>
                <a:latin typeface="Times New Roman" pitchFamily="18" charset="0"/>
                <a:cs typeface="Times New Roman" pitchFamily="18" charset="0"/>
              </a:rPr>
              <a:t>C.</a:t>
            </a:r>
            <a:r>
              <a:rPr lang="vi-VN" altLang="en-US" sz="3733" b="1" dirty="0">
                <a:solidFill>
                  <a:schemeClr val="accent2"/>
                </a:solidFill>
                <a:latin typeface="Times New Roman" pitchFamily="18" charset="0"/>
                <a:cs typeface="Times New Roman" pitchFamily="18" charset="0"/>
              </a:rPr>
              <a:t> </a:t>
            </a:r>
            <a:r>
              <a:rPr lang="en-US" altLang="en-US" sz="3733" b="1" dirty="0">
                <a:solidFill>
                  <a:schemeClr val="accent2"/>
                </a:solidFill>
                <a:latin typeface="Times New Roman" pitchFamily="18" charset="0"/>
                <a:cs typeface="Times New Roman" pitchFamily="18" charset="0"/>
              </a:rPr>
              <a:t>  Bác ơi, làm ơn cho cháu biết mấy giờ rồi!</a:t>
            </a:r>
            <a:endParaRPr lang="vi-VN" altLang="en-US" sz="3733" b="1" dirty="0">
              <a:solidFill>
                <a:schemeClr val="accent2"/>
              </a:solidFill>
              <a:latin typeface="Times New Roman" pitchFamily="18" charset="0"/>
              <a:cs typeface="Times New Roman" pitchFamily="18" charset="0"/>
            </a:endParaRPr>
          </a:p>
        </p:txBody>
      </p:sp>
      <p:sp>
        <p:nvSpPr>
          <p:cNvPr id="5" name="Text Box 5"/>
          <p:cNvSpPr txBox="1">
            <a:spLocks noChangeArrowheads="1"/>
          </p:cNvSpPr>
          <p:nvPr/>
        </p:nvSpPr>
        <p:spPr bwMode="auto">
          <a:xfrm>
            <a:off x="1110426" y="2767177"/>
            <a:ext cx="58928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altLang="en-US" sz="3733" b="1" dirty="0">
                <a:solidFill>
                  <a:srgbClr val="17A54F"/>
                </a:solidFill>
                <a:latin typeface="Times New Roman" pitchFamily="18" charset="0"/>
                <a:cs typeface="Times New Roman" pitchFamily="18" charset="0"/>
              </a:rPr>
              <a:t>A.</a:t>
            </a:r>
            <a:r>
              <a:rPr lang="vi-VN" altLang="en-US" sz="3733" b="1" dirty="0">
                <a:solidFill>
                  <a:srgbClr val="17A54F"/>
                </a:solidFill>
                <a:latin typeface="Times New Roman" pitchFamily="18" charset="0"/>
                <a:cs typeface="Times New Roman" pitchFamily="18" charset="0"/>
              </a:rPr>
              <a:t>  </a:t>
            </a:r>
            <a:r>
              <a:rPr lang="en-US" altLang="en-US" sz="3733" b="1" dirty="0" err="1">
                <a:solidFill>
                  <a:srgbClr val="17A54F"/>
                </a:solidFill>
                <a:latin typeface="Times New Roman" pitchFamily="18" charset="0"/>
                <a:cs typeface="Times New Roman" pitchFamily="18" charset="0"/>
              </a:rPr>
              <a:t>Mấy</a:t>
            </a:r>
            <a:r>
              <a:rPr lang="en-US" altLang="en-US" sz="3733" b="1" dirty="0">
                <a:solidFill>
                  <a:srgbClr val="17A54F"/>
                </a:solidFill>
                <a:latin typeface="Times New Roman" pitchFamily="18" charset="0"/>
                <a:cs typeface="Times New Roman" pitchFamily="18" charset="0"/>
              </a:rPr>
              <a:t> </a:t>
            </a:r>
            <a:r>
              <a:rPr lang="en-US" altLang="en-US" sz="3733" b="1" dirty="0" err="1">
                <a:solidFill>
                  <a:srgbClr val="17A54F"/>
                </a:solidFill>
                <a:latin typeface="Times New Roman" pitchFamily="18" charset="0"/>
                <a:cs typeface="Times New Roman" pitchFamily="18" charset="0"/>
              </a:rPr>
              <a:t>giờ</a:t>
            </a:r>
            <a:r>
              <a:rPr lang="en-US" altLang="en-US" sz="3733" b="1" dirty="0">
                <a:solidFill>
                  <a:srgbClr val="17A54F"/>
                </a:solidFill>
                <a:latin typeface="Times New Roman" pitchFamily="18" charset="0"/>
                <a:cs typeface="Times New Roman" pitchFamily="18" charset="0"/>
              </a:rPr>
              <a:t> </a:t>
            </a:r>
            <a:r>
              <a:rPr lang="en-US" altLang="en-US" sz="3733" b="1" dirty="0" err="1">
                <a:solidFill>
                  <a:srgbClr val="17A54F"/>
                </a:solidFill>
                <a:latin typeface="Times New Roman" pitchFamily="18" charset="0"/>
                <a:cs typeface="Times New Roman" pitchFamily="18" charset="0"/>
              </a:rPr>
              <a:t>rồi</a:t>
            </a:r>
            <a:r>
              <a:rPr lang="en-US" altLang="en-US" sz="3733" b="1" dirty="0">
                <a:solidFill>
                  <a:srgbClr val="17A54F"/>
                </a:solidFill>
                <a:latin typeface="Times New Roman" pitchFamily="18" charset="0"/>
                <a:cs typeface="Times New Roman" pitchFamily="18" charset="0"/>
              </a:rPr>
              <a:t>?</a:t>
            </a:r>
            <a:endParaRPr lang="vi-VN" altLang="en-US" sz="3733" b="1" dirty="0">
              <a:solidFill>
                <a:srgbClr val="17A54F"/>
              </a:solidFill>
              <a:latin typeface="Times New Roman" pitchFamily="18" charset="0"/>
              <a:cs typeface="Times New Roman" pitchFamily="18" charset="0"/>
            </a:endParaRPr>
          </a:p>
        </p:txBody>
      </p:sp>
      <p:sp>
        <p:nvSpPr>
          <p:cNvPr id="6" name="Text Box 7"/>
          <p:cNvSpPr txBox="1">
            <a:spLocks noChangeArrowheads="1"/>
          </p:cNvSpPr>
          <p:nvPr/>
        </p:nvSpPr>
        <p:spPr bwMode="auto">
          <a:xfrm>
            <a:off x="1110426" y="4947697"/>
            <a:ext cx="98552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altLang="en-US" sz="3733" b="1" dirty="0">
                <a:solidFill>
                  <a:schemeClr val="accent1">
                    <a:lumMod val="75000"/>
                  </a:schemeClr>
                </a:solidFill>
                <a:latin typeface="Times New Roman" pitchFamily="18" charset="0"/>
                <a:cs typeface="Times New Roman" pitchFamily="18" charset="0"/>
              </a:rPr>
              <a:t>D.</a:t>
            </a:r>
            <a:r>
              <a:rPr lang="vi-VN" altLang="en-US" sz="3733" b="1" dirty="0">
                <a:solidFill>
                  <a:schemeClr val="accent1">
                    <a:lumMod val="75000"/>
                  </a:schemeClr>
                </a:solidFill>
                <a:latin typeface="Times New Roman" pitchFamily="18" charset="0"/>
                <a:cs typeface="Times New Roman" pitchFamily="18" charset="0"/>
              </a:rPr>
              <a:t>  </a:t>
            </a:r>
            <a:r>
              <a:rPr lang="en-US" altLang="en-US" sz="3733" b="1" dirty="0" err="1">
                <a:solidFill>
                  <a:schemeClr val="accent1">
                    <a:lumMod val="75000"/>
                  </a:schemeClr>
                </a:solidFill>
                <a:latin typeface="Times New Roman" pitchFamily="18" charset="0"/>
                <a:cs typeface="Times New Roman" pitchFamily="18" charset="0"/>
              </a:rPr>
              <a:t>Bác</a:t>
            </a:r>
            <a:r>
              <a:rPr lang="en-US" altLang="en-US" sz="3733" b="1" dirty="0">
                <a:solidFill>
                  <a:schemeClr val="accent1">
                    <a:lumMod val="75000"/>
                  </a:schemeClr>
                </a:solidFill>
                <a:latin typeface="Times New Roman" pitchFamily="18" charset="0"/>
                <a:cs typeface="Times New Roman" pitchFamily="18" charset="0"/>
              </a:rPr>
              <a:t> </a:t>
            </a:r>
            <a:r>
              <a:rPr lang="en-US" altLang="en-US" sz="3733" b="1" dirty="0" err="1">
                <a:solidFill>
                  <a:schemeClr val="accent1">
                    <a:lumMod val="75000"/>
                  </a:schemeClr>
                </a:solidFill>
                <a:latin typeface="Times New Roman" pitchFamily="18" charset="0"/>
                <a:cs typeface="Times New Roman" pitchFamily="18" charset="0"/>
              </a:rPr>
              <a:t>ơi</a:t>
            </a:r>
            <a:r>
              <a:rPr lang="en-US" altLang="en-US" sz="3733" b="1" dirty="0">
                <a:solidFill>
                  <a:schemeClr val="accent1">
                    <a:lumMod val="75000"/>
                  </a:schemeClr>
                </a:solidFill>
                <a:latin typeface="Times New Roman" pitchFamily="18" charset="0"/>
                <a:cs typeface="Times New Roman" pitchFamily="18" charset="0"/>
              </a:rPr>
              <a:t>, </a:t>
            </a:r>
            <a:r>
              <a:rPr lang="en-US" altLang="en-US" sz="3733" b="1" dirty="0" err="1">
                <a:solidFill>
                  <a:schemeClr val="accent1">
                    <a:lumMod val="75000"/>
                  </a:schemeClr>
                </a:solidFill>
                <a:latin typeface="Times New Roman" pitchFamily="18" charset="0"/>
                <a:cs typeface="Times New Roman" pitchFamily="18" charset="0"/>
              </a:rPr>
              <a:t>bác</a:t>
            </a:r>
            <a:r>
              <a:rPr lang="en-US" altLang="en-US" sz="3733" b="1" dirty="0">
                <a:solidFill>
                  <a:schemeClr val="accent1">
                    <a:lumMod val="75000"/>
                  </a:schemeClr>
                </a:solidFill>
                <a:latin typeface="Times New Roman" pitchFamily="18" charset="0"/>
                <a:cs typeface="Times New Roman" pitchFamily="18" charset="0"/>
              </a:rPr>
              <a:t> </a:t>
            </a:r>
            <a:r>
              <a:rPr lang="en-US" altLang="en-US" sz="3733" b="1" dirty="0" err="1">
                <a:solidFill>
                  <a:schemeClr val="accent1">
                    <a:lumMod val="75000"/>
                  </a:schemeClr>
                </a:solidFill>
                <a:latin typeface="Times New Roman" pitchFamily="18" charset="0"/>
                <a:cs typeface="Times New Roman" pitchFamily="18" charset="0"/>
              </a:rPr>
              <a:t>xem</a:t>
            </a:r>
            <a:r>
              <a:rPr lang="en-US" altLang="en-US" sz="3733" b="1" dirty="0">
                <a:solidFill>
                  <a:schemeClr val="accent1">
                    <a:lumMod val="75000"/>
                  </a:schemeClr>
                </a:solidFill>
                <a:latin typeface="Times New Roman" pitchFamily="18" charset="0"/>
                <a:cs typeface="Times New Roman" pitchFamily="18" charset="0"/>
              </a:rPr>
              <a:t> </a:t>
            </a:r>
            <a:r>
              <a:rPr lang="en-US" altLang="en-US" sz="3733" b="1" dirty="0" err="1">
                <a:solidFill>
                  <a:schemeClr val="accent1">
                    <a:lumMod val="75000"/>
                  </a:schemeClr>
                </a:solidFill>
                <a:latin typeface="Times New Roman" pitchFamily="18" charset="0"/>
                <a:cs typeface="Times New Roman" pitchFamily="18" charset="0"/>
              </a:rPr>
              <a:t>giúp</a:t>
            </a:r>
            <a:r>
              <a:rPr lang="en-US" altLang="en-US" sz="3733" b="1" dirty="0">
                <a:solidFill>
                  <a:schemeClr val="accent1">
                    <a:lumMod val="75000"/>
                  </a:schemeClr>
                </a:solidFill>
                <a:latin typeface="Times New Roman" pitchFamily="18" charset="0"/>
                <a:cs typeface="Times New Roman" pitchFamily="18" charset="0"/>
              </a:rPr>
              <a:t> </a:t>
            </a:r>
            <a:r>
              <a:rPr lang="en-US" altLang="en-US" sz="3733" b="1" dirty="0" err="1">
                <a:solidFill>
                  <a:schemeClr val="accent1">
                    <a:lumMod val="75000"/>
                  </a:schemeClr>
                </a:solidFill>
                <a:latin typeface="Times New Roman" pitchFamily="18" charset="0"/>
                <a:cs typeface="Times New Roman" pitchFamily="18" charset="0"/>
              </a:rPr>
              <a:t>cháu</a:t>
            </a:r>
            <a:r>
              <a:rPr lang="en-US" altLang="en-US" sz="3733" b="1" dirty="0">
                <a:solidFill>
                  <a:schemeClr val="accent1">
                    <a:lumMod val="75000"/>
                  </a:schemeClr>
                </a:solidFill>
                <a:latin typeface="Times New Roman" pitchFamily="18" charset="0"/>
                <a:cs typeface="Times New Roman" pitchFamily="18" charset="0"/>
              </a:rPr>
              <a:t> </a:t>
            </a:r>
            <a:r>
              <a:rPr lang="en-US" altLang="en-US" sz="3733" b="1" dirty="0" err="1">
                <a:solidFill>
                  <a:schemeClr val="accent1">
                    <a:lumMod val="75000"/>
                  </a:schemeClr>
                </a:solidFill>
                <a:latin typeface="Times New Roman" pitchFamily="18" charset="0"/>
                <a:cs typeface="Times New Roman" pitchFamily="18" charset="0"/>
              </a:rPr>
              <a:t>mấy</a:t>
            </a:r>
            <a:r>
              <a:rPr lang="en-US" altLang="en-US" sz="3733" b="1" dirty="0">
                <a:solidFill>
                  <a:schemeClr val="accent1">
                    <a:lumMod val="75000"/>
                  </a:schemeClr>
                </a:solidFill>
                <a:latin typeface="Times New Roman" pitchFamily="18" charset="0"/>
                <a:cs typeface="Times New Roman" pitchFamily="18" charset="0"/>
              </a:rPr>
              <a:t> </a:t>
            </a:r>
            <a:r>
              <a:rPr lang="en-US" altLang="en-US" sz="3733" b="1" dirty="0" err="1">
                <a:solidFill>
                  <a:schemeClr val="accent1">
                    <a:lumMod val="75000"/>
                  </a:schemeClr>
                </a:solidFill>
                <a:latin typeface="Times New Roman" pitchFamily="18" charset="0"/>
                <a:cs typeface="Times New Roman" pitchFamily="18" charset="0"/>
              </a:rPr>
              <a:t>giờ</a:t>
            </a:r>
            <a:r>
              <a:rPr lang="en-US" altLang="en-US" sz="3733" b="1" dirty="0">
                <a:solidFill>
                  <a:schemeClr val="accent1">
                    <a:lumMod val="75000"/>
                  </a:schemeClr>
                </a:solidFill>
                <a:latin typeface="Times New Roman" pitchFamily="18" charset="0"/>
                <a:cs typeface="Times New Roman" pitchFamily="18" charset="0"/>
              </a:rPr>
              <a:t> </a:t>
            </a:r>
            <a:r>
              <a:rPr lang="en-US" altLang="en-US" sz="3733" b="1" dirty="0" err="1">
                <a:solidFill>
                  <a:schemeClr val="accent1">
                    <a:lumMod val="75000"/>
                  </a:schemeClr>
                </a:solidFill>
                <a:latin typeface="Times New Roman" pitchFamily="18" charset="0"/>
                <a:cs typeface="Times New Roman" pitchFamily="18" charset="0"/>
              </a:rPr>
              <a:t>rồi</a:t>
            </a:r>
            <a:r>
              <a:rPr lang="en-US" altLang="en-US" sz="3733" b="1" dirty="0">
                <a:solidFill>
                  <a:schemeClr val="accent1">
                    <a:lumMod val="75000"/>
                  </a:schemeClr>
                </a:solidFill>
                <a:latin typeface="Times New Roman" pitchFamily="18" charset="0"/>
                <a:cs typeface="Times New Roman" pitchFamily="18" charset="0"/>
              </a:rPr>
              <a:t> ạ!</a:t>
            </a:r>
            <a:endParaRPr lang="vi-VN" altLang="en-US" sz="3733" b="1" dirty="0">
              <a:solidFill>
                <a:schemeClr val="accent1">
                  <a:lumMod val="75000"/>
                </a:schemeClr>
              </a:solidFill>
              <a:latin typeface="Times New Roman" pitchFamily="18" charset="0"/>
              <a:cs typeface="Times New Roman"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6401">
            <a:off x="316123" y="3275120"/>
            <a:ext cx="880533" cy="880533"/>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6401">
            <a:off x="316123" y="4115204"/>
            <a:ext cx="880533" cy="880533"/>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86401">
            <a:off x="316124" y="4885087"/>
            <a:ext cx="880533" cy="880533"/>
          </a:xfrm>
          <a:prstGeom prst="rect">
            <a:avLst/>
          </a:prstGeom>
        </p:spPr>
      </p:pic>
    </p:spTree>
    <p:extLst>
      <p:ext uri="{BB962C8B-B14F-4D97-AF65-F5344CB8AC3E}">
        <p14:creationId xmlns:p14="http://schemas.microsoft.com/office/powerpoint/2010/main" val="428004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35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2"/>
                                        </p:tgtEl>
                                      </p:cBhvr>
                                    </p:animEffect>
                                    <p:animScale>
                                      <p:cBhvr>
                                        <p:cTn id="15" dur="250" autoRev="1" fill="hold"/>
                                        <p:tgtEl>
                                          <p:spTgt spid="2"/>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ppt_w</p:attrName>
                                        </p:attrNameLst>
                                      </p:cBhvr>
                                      <p:tavLst>
                                        <p:tav tm="0">
                                          <p:val>
                                            <p:fltVal val="0"/>
                                          </p:val>
                                        </p:tav>
                                        <p:tav tm="100000">
                                          <p:val>
                                            <p:strVal val="#ppt_w"/>
                                          </p:val>
                                        </p:tav>
                                      </p:tavLst>
                                    </p:anim>
                                    <p:anim calcmode="lin" valueType="num">
                                      <p:cBhvr>
                                        <p:cTn id="43" dur="1000" fill="hold"/>
                                        <p:tgtEl>
                                          <p:spTgt spid="7"/>
                                        </p:tgtEl>
                                        <p:attrNameLst>
                                          <p:attrName>ppt_h</p:attrName>
                                        </p:attrNameLst>
                                      </p:cBhvr>
                                      <p:tavLst>
                                        <p:tav tm="0">
                                          <p:val>
                                            <p:fltVal val="0"/>
                                          </p:val>
                                        </p:tav>
                                        <p:tav tm="100000">
                                          <p:val>
                                            <p:strVal val="#ppt_h"/>
                                          </p:val>
                                        </p:tav>
                                      </p:tavLst>
                                    </p:anim>
                                    <p:anim calcmode="lin" valueType="num">
                                      <p:cBhvr>
                                        <p:cTn id="44" dur="1000" fill="hold"/>
                                        <p:tgtEl>
                                          <p:spTgt spid="7"/>
                                        </p:tgtEl>
                                        <p:attrNameLst>
                                          <p:attrName>style.rotation</p:attrName>
                                        </p:attrNameLst>
                                      </p:cBhvr>
                                      <p:tavLst>
                                        <p:tav tm="0">
                                          <p:val>
                                            <p:fltVal val="90"/>
                                          </p:val>
                                        </p:tav>
                                        <p:tav tm="100000">
                                          <p:val>
                                            <p:fltVal val="0"/>
                                          </p:val>
                                        </p:tav>
                                      </p:tavLst>
                                    </p:anim>
                                    <p:animEffect transition="in" filter="fade">
                                      <p:cBhvr>
                                        <p:cTn id="45" dur="10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style.rotation</p:attrName>
                                        </p:attrNameLst>
                                      </p:cBhvr>
                                      <p:tavLst>
                                        <p:tav tm="0">
                                          <p:val>
                                            <p:fltVal val="90"/>
                                          </p:val>
                                        </p:tav>
                                        <p:tav tm="100000">
                                          <p:val>
                                            <p:fltVal val="0"/>
                                          </p:val>
                                        </p:tav>
                                      </p:tavLst>
                                    </p:anim>
                                    <p:animEffect transition="in" filter="fade">
                                      <p:cBhvr>
                                        <p:cTn id="53" dur="10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1000" fill="hold"/>
                                        <p:tgtEl>
                                          <p:spTgt spid="9"/>
                                        </p:tgtEl>
                                        <p:attrNameLst>
                                          <p:attrName>ppt_w</p:attrName>
                                        </p:attrNameLst>
                                      </p:cBhvr>
                                      <p:tavLst>
                                        <p:tav tm="0">
                                          <p:val>
                                            <p:fltVal val="0"/>
                                          </p:val>
                                        </p:tav>
                                        <p:tav tm="100000">
                                          <p:val>
                                            <p:strVal val="#ppt_w"/>
                                          </p:val>
                                        </p:tav>
                                      </p:tavLst>
                                    </p:anim>
                                    <p:anim calcmode="lin" valueType="num">
                                      <p:cBhvr>
                                        <p:cTn id="59" dur="1000" fill="hold"/>
                                        <p:tgtEl>
                                          <p:spTgt spid="9"/>
                                        </p:tgtEl>
                                        <p:attrNameLst>
                                          <p:attrName>ppt_h</p:attrName>
                                        </p:attrNameLst>
                                      </p:cBhvr>
                                      <p:tavLst>
                                        <p:tav tm="0">
                                          <p:val>
                                            <p:fltVal val="0"/>
                                          </p:val>
                                        </p:tav>
                                        <p:tav tm="100000">
                                          <p:val>
                                            <p:strVal val="#ppt_h"/>
                                          </p:val>
                                        </p:tav>
                                      </p:tavLst>
                                    </p:anim>
                                    <p:anim calcmode="lin" valueType="num">
                                      <p:cBhvr>
                                        <p:cTn id="60" dur="1000" fill="hold"/>
                                        <p:tgtEl>
                                          <p:spTgt spid="9"/>
                                        </p:tgtEl>
                                        <p:attrNameLst>
                                          <p:attrName>style.rotation</p:attrName>
                                        </p:attrNameLst>
                                      </p:cBhvr>
                                      <p:tavLst>
                                        <p:tav tm="0">
                                          <p:val>
                                            <p:fltVal val="90"/>
                                          </p:val>
                                        </p:tav>
                                        <p:tav tm="100000">
                                          <p:val>
                                            <p:fltVal val="0"/>
                                          </p:val>
                                        </p:tav>
                                      </p:tavLst>
                                    </p:anim>
                                    <p:animEffect transition="in" filter="fade">
                                      <p:cBhvr>
                                        <p:cTn id="6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858" y="1355040"/>
            <a:ext cx="11995686" cy="1077218"/>
          </a:xfrm>
          <a:prstGeom prst="rect">
            <a:avLst/>
          </a:prstGeom>
        </p:spPr>
        <p:txBody>
          <a:bodyPr wrap="square">
            <a:spAutoFit/>
          </a:bodyPr>
          <a:lstStyle/>
          <a:p>
            <a:pPr algn="just">
              <a:spcBef>
                <a:spcPct val="50000"/>
              </a:spcBef>
              <a:buNone/>
            </a:pPr>
            <a:r>
              <a:rPr lang="en-US" altLang="zh-CN" sz="3200" b="1" i="1" dirty="0" err="1">
                <a:solidFill>
                  <a:srgbClr val="002060"/>
                </a:solidFill>
                <a:latin typeface="Times New Roman" pitchFamily="18" charset="0"/>
                <a:ea typeface="方正稚艺简体" panose="03000509000000000000" pitchFamily="65" charset="-122"/>
                <a:cs typeface="Times New Roman" pitchFamily="18" charset="0"/>
              </a:rPr>
              <a:t>Bài</a:t>
            </a:r>
            <a:r>
              <a:rPr lang="en-US" altLang="zh-CN" sz="3200" b="1" i="1" dirty="0">
                <a:solidFill>
                  <a:srgbClr val="002060"/>
                </a:solidFill>
                <a:latin typeface="Times New Roman" pitchFamily="18" charset="0"/>
                <a:ea typeface="方正稚艺简体" panose="03000509000000000000" pitchFamily="65" charset="-122"/>
                <a:cs typeface="Times New Roman" pitchFamily="18" charset="0"/>
              </a:rPr>
              <a:t> 3 </a:t>
            </a:r>
            <a:r>
              <a:rPr lang="en-US" sz="3200" b="1" i="1" dirty="0">
                <a:solidFill>
                  <a:srgbClr val="002060"/>
                </a:solidFill>
                <a:latin typeface="Times New Roman" pitchFamily="18" charset="0"/>
              </a:rPr>
              <a:t>.</a:t>
            </a:r>
            <a:r>
              <a:rPr lang="en-US" sz="3200" b="1" dirty="0">
                <a:solidFill>
                  <a:srgbClr val="002060"/>
                </a:solidFill>
                <a:latin typeface="Times New Roman" pitchFamily="18" charset="0"/>
              </a:rPr>
              <a:t> </a:t>
            </a:r>
            <a:r>
              <a:rPr lang="vi-VN" altLang="en-US" sz="3200" b="1" i="1" dirty="0">
                <a:solidFill>
                  <a:srgbClr val="002060"/>
                </a:solidFill>
                <a:latin typeface="Times New Roman" pitchFamily="18" charset="0"/>
                <a:cs typeface="Times New Roman" pitchFamily="18" charset="0"/>
              </a:rPr>
              <a:t>So sánh từng cặp câu khiến dưới đây về tính lịch sự. Hãy cho biết vì sao những câu ấy giữ hoặc không giữ được phép lịch sự.</a:t>
            </a:r>
          </a:p>
        </p:txBody>
      </p:sp>
      <p:sp>
        <p:nvSpPr>
          <p:cNvPr id="16" name="Text Box 4"/>
          <p:cNvSpPr txBox="1">
            <a:spLocks noChangeArrowheads="1"/>
          </p:cNvSpPr>
          <p:nvPr/>
        </p:nvSpPr>
        <p:spPr bwMode="auto">
          <a:xfrm>
            <a:off x="99858" y="2949929"/>
            <a:ext cx="5432841" cy="1169551"/>
          </a:xfrm>
          <a:prstGeom prst="rect">
            <a:avLst/>
          </a:prstGeom>
          <a:solidFill>
            <a:schemeClr val="accent4">
              <a:lumMod val="60000"/>
              <a:lumOff val="40000"/>
              <a:alpha val="19000"/>
            </a:schemeClr>
          </a:solidFill>
          <a:ln w="28575">
            <a:solidFill>
              <a:schemeClr val="accent2"/>
            </a:solidFill>
            <a:prstDash val="lgDash"/>
          </a:ln>
        </p:spPr>
        <p:style>
          <a:lnRef idx="2">
            <a:schemeClr val="accent5"/>
          </a:lnRef>
          <a:fillRef idx="1">
            <a:schemeClr val="lt1"/>
          </a:fillRef>
          <a:effectRef idx="0">
            <a:schemeClr val="accent5"/>
          </a:effectRef>
          <a:fontRef idx="minor">
            <a:schemeClr val="dk1"/>
          </a:fontRef>
        </p:style>
        <p:txBody>
          <a:bodyPr wrap="square">
            <a:spAutoFit/>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vi-VN" altLang="en-US" sz="2800" b="1" dirty="0">
                <a:latin typeface="Times New Roman" pitchFamily="18" charset="0"/>
                <a:cs typeface="Times New Roman" pitchFamily="18" charset="0"/>
              </a:rPr>
              <a:t>a, - Lan ơi, cho tớ về với !</a:t>
            </a:r>
          </a:p>
          <a:p>
            <a:pPr eaLnBrk="1" hangingPunct="1">
              <a:spcBef>
                <a:spcPct val="50000"/>
              </a:spcBef>
            </a:pPr>
            <a:r>
              <a:rPr lang="vi-VN" altLang="en-US" sz="2800" b="1" dirty="0">
                <a:latin typeface="Times New Roman" pitchFamily="18" charset="0"/>
                <a:cs typeface="Times New Roman" pitchFamily="18" charset="0"/>
              </a:rPr>
              <a:t>   	- Cho đi nhờ một cái !</a:t>
            </a:r>
          </a:p>
        </p:txBody>
      </p:sp>
      <p:sp>
        <p:nvSpPr>
          <p:cNvPr id="17" name="Text Box 5"/>
          <p:cNvSpPr txBox="1">
            <a:spLocks noChangeArrowheads="1"/>
          </p:cNvSpPr>
          <p:nvPr/>
        </p:nvSpPr>
        <p:spPr bwMode="auto">
          <a:xfrm>
            <a:off x="-60031" y="4684266"/>
            <a:ext cx="5673753" cy="1169551"/>
          </a:xfrm>
          <a:prstGeom prst="rect">
            <a:avLst/>
          </a:prstGeom>
          <a:solidFill>
            <a:schemeClr val="accent4">
              <a:lumMod val="60000"/>
              <a:lumOff val="40000"/>
              <a:alpha val="19000"/>
            </a:schemeClr>
          </a:solidFill>
          <a:ln w="28575">
            <a:prstDash val="lgDash"/>
          </a:ln>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vi-VN" altLang="en-US" sz="2800" b="1" dirty="0">
                <a:latin typeface="Times New Roman" pitchFamily="18" charset="0"/>
                <a:cs typeface="Times New Roman" pitchFamily="18" charset="0"/>
              </a:rPr>
              <a:t>b,</a:t>
            </a:r>
            <a:r>
              <a:rPr lang="en-US" altLang="en-US" sz="2800" b="1" dirty="0">
                <a:latin typeface="Times New Roman" pitchFamily="18" charset="0"/>
                <a:cs typeface="Times New Roman" pitchFamily="18" charset="0"/>
              </a:rPr>
              <a:t> </a:t>
            </a:r>
            <a:r>
              <a:rPr lang="vi-VN" altLang="en-US" sz="2800" b="1" dirty="0">
                <a:latin typeface="Times New Roman" pitchFamily="18" charset="0"/>
                <a:cs typeface="Times New Roman" pitchFamily="18" charset="0"/>
              </a:rPr>
              <a:t>- Chiều nay, chị đón em nhé !</a:t>
            </a:r>
          </a:p>
          <a:p>
            <a:pPr eaLnBrk="1" hangingPunct="1">
              <a:spcBef>
                <a:spcPct val="50000"/>
              </a:spcBef>
            </a:pPr>
            <a:r>
              <a:rPr lang="vi-VN" altLang="en-US" sz="2800" b="1" dirty="0">
                <a:latin typeface="Times New Roman" pitchFamily="18" charset="0"/>
                <a:cs typeface="Times New Roman" pitchFamily="18" charset="0"/>
              </a:rPr>
              <a:t>  - Chiều nay, chị phải đón em đấy !</a:t>
            </a:r>
          </a:p>
        </p:txBody>
      </p:sp>
      <p:sp>
        <p:nvSpPr>
          <p:cNvPr id="18" name="Text Box 6"/>
          <p:cNvSpPr txBox="1">
            <a:spLocks noChangeArrowheads="1"/>
          </p:cNvSpPr>
          <p:nvPr/>
        </p:nvSpPr>
        <p:spPr bwMode="auto">
          <a:xfrm>
            <a:off x="5765022" y="2971463"/>
            <a:ext cx="6412374" cy="1169551"/>
          </a:xfrm>
          <a:prstGeom prst="rect">
            <a:avLst/>
          </a:prstGeom>
          <a:solidFill>
            <a:schemeClr val="accent4">
              <a:lumMod val="60000"/>
              <a:lumOff val="40000"/>
              <a:alpha val="19000"/>
            </a:schemeClr>
          </a:solidFill>
          <a:ln w="28575">
            <a:prstDash val="lgDash"/>
          </a:ln>
        </p:spPr>
        <p:style>
          <a:lnRef idx="2">
            <a:schemeClr val="accent5"/>
          </a:lnRef>
          <a:fillRef idx="1">
            <a:schemeClr val="lt1"/>
          </a:fillRef>
          <a:effectRef idx="0">
            <a:schemeClr val="accent5"/>
          </a:effectRef>
          <a:fontRef idx="minor">
            <a:schemeClr val="dk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vi-VN" altLang="en-US" sz="2800" b="1" dirty="0">
                <a:latin typeface="Times New Roman" pitchFamily="18" charset="0"/>
                <a:cs typeface="Times New Roman" pitchFamily="18" charset="0"/>
              </a:rPr>
              <a:t>c, - Đừng có mà nói như thế !</a:t>
            </a:r>
          </a:p>
          <a:p>
            <a:pPr eaLnBrk="1" hangingPunct="1">
              <a:spcBef>
                <a:spcPct val="50000"/>
              </a:spcBef>
            </a:pPr>
            <a:r>
              <a:rPr lang="vi-VN" altLang="en-US" sz="2800" b="1" dirty="0">
                <a:latin typeface="Times New Roman" pitchFamily="18" charset="0"/>
                <a:cs typeface="Times New Roman" pitchFamily="18" charset="0"/>
              </a:rPr>
              <a:t>    - Theo tớ, cậu không nên nói như thế !</a:t>
            </a:r>
          </a:p>
        </p:txBody>
      </p:sp>
      <p:sp>
        <p:nvSpPr>
          <p:cNvPr id="19" name="Text Box 7"/>
          <p:cNvSpPr txBox="1">
            <a:spLocks noChangeArrowheads="1"/>
          </p:cNvSpPr>
          <p:nvPr/>
        </p:nvSpPr>
        <p:spPr bwMode="auto">
          <a:xfrm>
            <a:off x="5928724" y="4680219"/>
            <a:ext cx="6248672" cy="1169551"/>
          </a:xfrm>
          <a:prstGeom prst="rect">
            <a:avLst/>
          </a:prstGeom>
          <a:solidFill>
            <a:schemeClr val="accent4">
              <a:lumMod val="60000"/>
              <a:lumOff val="40000"/>
              <a:alpha val="19000"/>
            </a:schemeClr>
          </a:solidFill>
          <a:ln w="28575">
            <a:prstDash val="lgDash"/>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vi-VN" altLang="en-US" sz="2800" b="1" dirty="0">
                <a:latin typeface="Times New Roman" pitchFamily="18" charset="0"/>
                <a:cs typeface="Times New Roman" pitchFamily="18" charset="0"/>
              </a:rPr>
              <a:t>d, - Mở hộ cháu cái cửa !</a:t>
            </a:r>
          </a:p>
          <a:p>
            <a:pPr eaLnBrk="1" hangingPunct="1">
              <a:spcBef>
                <a:spcPct val="50000"/>
              </a:spcBef>
            </a:pPr>
            <a:r>
              <a:rPr lang="vi-VN" altLang="en-US" sz="2800" b="1" dirty="0">
                <a:latin typeface="Times New Roman" pitchFamily="18" charset="0"/>
                <a:cs typeface="Times New Roman" pitchFamily="18" charset="0"/>
              </a:rPr>
              <a:t>    - Bác mở giúp cháu cái cửa này với !</a:t>
            </a:r>
          </a:p>
        </p:txBody>
      </p:sp>
    </p:spTree>
    <p:extLst>
      <p:ext uri="{BB962C8B-B14F-4D97-AF65-F5344CB8AC3E}">
        <p14:creationId xmlns:p14="http://schemas.microsoft.com/office/powerpoint/2010/main" val="34023692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076917" y="2701930"/>
          <a:ext cx="10038165" cy="3064816"/>
        </p:xfrm>
        <a:graphic>
          <a:graphicData uri="http://schemas.openxmlformats.org/drawingml/2006/table">
            <a:tbl>
              <a:tblPr firstRow="1" bandRow="1">
                <a:tableStyleId>{93296810-A885-4BE3-A3E7-6D5BEEA58F35}</a:tableStyleId>
              </a:tblPr>
              <a:tblGrid>
                <a:gridCol w="1682976">
                  <a:extLst>
                    <a:ext uri="{9D8B030D-6E8A-4147-A177-3AD203B41FA5}">
                      <a16:colId xmlns:a16="http://schemas.microsoft.com/office/drawing/2014/main" val="20002"/>
                    </a:ext>
                  </a:extLst>
                </a:gridCol>
                <a:gridCol w="4369777">
                  <a:extLst>
                    <a:ext uri="{9D8B030D-6E8A-4147-A177-3AD203B41FA5}">
                      <a16:colId xmlns:a16="http://schemas.microsoft.com/office/drawing/2014/main" val="20000"/>
                    </a:ext>
                  </a:extLst>
                </a:gridCol>
                <a:gridCol w="3985412">
                  <a:extLst>
                    <a:ext uri="{9D8B030D-6E8A-4147-A177-3AD203B41FA5}">
                      <a16:colId xmlns:a16="http://schemas.microsoft.com/office/drawing/2014/main" val="20001"/>
                    </a:ext>
                  </a:extLst>
                </a:gridCol>
              </a:tblGrid>
              <a:tr h="647512">
                <a:tc>
                  <a:txBody>
                    <a:bodyPr/>
                    <a:lstStyle/>
                    <a:p>
                      <a:pPr algn="ctr"/>
                      <a:r>
                        <a:rPr lang="en-US" sz="2700" dirty="0" err="1">
                          <a:solidFill>
                            <a:schemeClr val="accent6">
                              <a:lumMod val="50000"/>
                            </a:schemeClr>
                          </a:solidFill>
                          <a:latin typeface="#9Slide03 Arima Madurai Black" panose="00000A00000000000000" pitchFamily="2" charset="0"/>
                          <a:cs typeface="#9Slide03 Arima Madurai Black" panose="00000A00000000000000" pitchFamily="2" charset="0"/>
                        </a:rPr>
                        <a:t>Câu</a:t>
                      </a:r>
                      <a:endParaRPr lang="en-US" sz="2700" dirty="0">
                        <a:solidFill>
                          <a:schemeClr val="accent6">
                            <a:lumMod val="50000"/>
                          </a:schemeClr>
                        </a:solidFill>
                        <a:latin typeface="#9Slide03 Arima Madurai Black" panose="00000A00000000000000" pitchFamily="2" charset="0"/>
                        <a:cs typeface="#9Slide03 Arima Madurai Black" panose="00000A00000000000000" pitchFamily="2" charset="0"/>
                      </a:endParaRPr>
                    </a:p>
                  </a:txBody>
                  <a:tcPr marL="121920" marR="121920" marT="60960" marB="60960" anchor="ctr">
                    <a:solidFill>
                      <a:schemeClr val="accent6">
                        <a:alpha val="76000"/>
                      </a:schemeClr>
                    </a:solidFill>
                  </a:tcPr>
                </a:tc>
                <a:tc>
                  <a:txBody>
                    <a:bodyPr/>
                    <a:lstStyle/>
                    <a:p>
                      <a:pPr algn="ctr"/>
                      <a:r>
                        <a:rPr lang="en-US" sz="2700" dirty="0" err="1">
                          <a:solidFill>
                            <a:schemeClr val="accent6">
                              <a:lumMod val="50000"/>
                            </a:schemeClr>
                          </a:solidFill>
                          <a:latin typeface="#9Slide03 Arima Madurai Black" panose="00000A00000000000000" pitchFamily="2" charset="0"/>
                          <a:cs typeface="#9Slide03 Arima Madurai Black" panose="00000A00000000000000" pitchFamily="2" charset="0"/>
                        </a:rPr>
                        <a:t>Lịch</a:t>
                      </a:r>
                      <a:r>
                        <a:rPr lang="en-US" sz="2700" baseline="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2700" baseline="0" dirty="0" err="1">
                          <a:solidFill>
                            <a:schemeClr val="accent6">
                              <a:lumMod val="50000"/>
                            </a:schemeClr>
                          </a:solidFill>
                          <a:latin typeface="#9Slide03 Arima Madurai Black" panose="00000A00000000000000" pitchFamily="2" charset="0"/>
                          <a:cs typeface="#9Slide03 Arima Madurai Black" panose="00000A00000000000000" pitchFamily="2" charset="0"/>
                        </a:rPr>
                        <a:t>sự</a:t>
                      </a:r>
                      <a:endParaRPr lang="en-US" sz="2700" dirty="0">
                        <a:solidFill>
                          <a:schemeClr val="accent6">
                            <a:lumMod val="50000"/>
                          </a:schemeClr>
                        </a:solidFill>
                        <a:latin typeface="#9Slide03 Arima Madurai Black" panose="00000A00000000000000" pitchFamily="2" charset="0"/>
                        <a:cs typeface="#9Slide03 Arima Madurai Black" panose="00000A00000000000000" pitchFamily="2" charset="0"/>
                      </a:endParaRPr>
                    </a:p>
                  </a:txBody>
                  <a:tcPr marL="121920" marR="121920" marT="60960" marB="60960" anchor="ctr">
                    <a:solidFill>
                      <a:schemeClr val="accent6">
                        <a:alpha val="76000"/>
                      </a:schemeClr>
                    </a:solidFill>
                  </a:tcPr>
                </a:tc>
                <a:tc>
                  <a:txBody>
                    <a:bodyPr/>
                    <a:lstStyle/>
                    <a:p>
                      <a:pPr algn="ctr"/>
                      <a:r>
                        <a:rPr lang="en-US" sz="2700" dirty="0" err="1">
                          <a:solidFill>
                            <a:schemeClr val="accent6">
                              <a:lumMod val="50000"/>
                            </a:schemeClr>
                          </a:solidFill>
                          <a:latin typeface="#9Slide03 Arima Madurai Black" panose="00000A00000000000000" pitchFamily="2" charset="0"/>
                          <a:cs typeface="#9Slide03 Arima Madurai Black" panose="00000A00000000000000" pitchFamily="2" charset="0"/>
                        </a:rPr>
                        <a:t>Không</a:t>
                      </a:r>
                      <a:r>
                        <a:rPr lang="en-US" sz="2700" baseline="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2700" baseline="0" dirty="0" err="1">
                          <a:solidFill>
                            <a:schemeClr val="accent6">
                              <a:lumMod val="50000"/>
                            </a:schemeClr>
                          </a:solidFill>
                          <a:latin typeface="#9Slide03 Arima Madurai Black" panose="00000A00000000000000" pitchFamily="2" charset="0"/>
                          <a:cs typeface="#9Slide03 Arima Madurai Black" panose="00000A00000000000000" pitchFamily="2" charset="0"/>
                        </a:rPr>
                        <a:t>lịch</a:t>
                      </a:r>
                      <a:r>
                        <a:rPr lang="en-US" sz="2700" baseline="0" dirty="0">
                          <a:solidFill>
                            <a:schemeClr val="accent6">
                              <a:lumMod val="50000"/>
                            </a:schemeClr>
                          </a:solidFill>
                          <a:latin typeface="#9Slide03 Arima Madurai Black" panose="00000A00000000000000" pitchFamily="2" charset="0"/>
                          <a:cs typeface="#9Slide03 Arima Madurai Black" panose="00000A00000000000000" pitchFamily="2" charset="0"/>
                        </a:rPr>
                        <a:t> </a:t>
                      </a:r>
                      <a:r>
                        <a:rPr lang="en-US" sz="2700" baseline="0" dirty="0" err="1">
                          <a:solidFill>
                            <a:schemeClr val="accent6">
                              <a:lumMod val="50000"/>
                            </a:schemeClr>
                          </a:solidFill>
                          <a:latin typeface="#9Slide03 Arima Madurai Black" panose="00000A00000000000000" pitchFamily="2" charset="0"/>
                          <a:cs typeface="#9Slide03 Arima Madurai Black" panose="00000A00000000000000" pitchFamily="2" charset="0"/>
                        </a:rPr>
                        <a:t>sự</a:t>
                      </a:r>
                      <a:endParaRPr lang="en-US" sz="2700" dirty="0">
                        <a:solidFill>
                          <a:schemeClr val="accent6">
                            <a:lumMod val="50000"/>
                          </a:schemeClr>
                        </a:solidFill>
                        <a:latin typeface="#9Slide03 Arima Madurai Black" panose="00000A00000000000000" pitchFamily="2" charset="0"/>
                        <a:cs typeface="#9Slide03 Arima Madurai Black" panose="00000A00000000000000" pitchFamily="2" charset="0"/>
                      </a:endParaRPr>
                    </a:p>
                  </a:txBody>
                  <a:tcPr marL="121920" marR="121920" marT="60960" marB="60960" anchor="ctr">
                    <a:solidFill>
                      <a:schemeClr val="accent6">
                        <a:alpha val="76000"/>
                      </a:schemeClr>
                    </a:solidFill>
                  </a:tcPr>
                </a:tc>
                <a:extLst>
                  <a:ext uri="{0D108BD9-81ED-4DB2-BD59-A6C34878D82A}">
                    <a16:rowId xmlns:a16="http://schemas.microsoft.com/office/drawing/2014/main" val="10000"/>
                  </a:ext>
                </a:extLst>
              </a:tr>
              <a:tr h="604326">
                <a:tc>
                  <a:txBody>
                    <a:bodyPr/>
                    <a:lstStyle/>
                    <a:p>
                      <a:pPr algn="ctr"/>
                      <a:r>
                        <a:rPr lang="en-US" sz="2700" dirty="0">
                          <a:latin typeface="#9Slide03 Arima Madurai Black" panose="00000A00000000000000" pitchFamily="2" charset="0"/>
                          <a:cs typeface="#9Slide03 Arima Madurai Black" panose="00000A00000000000000" pitchFamily="2" charset="0"/>
                        </a:rPr>
                        <a:t>a</a:t>
                      </a:r>
                    </a:p>
                  </a:txBody>
                  <a:tcPr marL="121920" marR="121920" marT="60960" marB="60960" anchor="ctr">
                    <a:solidFill>
                      <a:schemeClr val="accent6">
                        <a:tint val="40000"/>
                        <a:alpha val="76000"/>
                      </a:schemeClr>
                    </a:solidFill>
                  </a:tcPr>
                </a:tc>
                <a:tc>
                  <a:txBody>
                    <a:bodyPr/>
                    <a:lstStyle/>
                    <a:p>
                      <a:endParaRPr lang="en-US" sz="2700" dirty="0">
                        <a:latin typeface="#9Slide03 Arima Madurai Black" panose="00000A00000000000000" pitchFamily="2" charset="0"/>
                        <a:cs typeface="#9Slide03 Arima Madurai Black" panose="00000A00000000000000" pitchFamily="2" charset="0"/>
                      </a:endParaRPr>
                    </a:p>
                  </a:txBody>
                  <a:tcPr marL="121920" marR="121920" marT="60960" marB="60960" anchor="ctr">
                    <a:solidFill>
                      <a:schemeClr val="accent6">
                        <a:tint val="40000"/>
                        <a:alpha val="76000"/>
                      </a:schemeClr>
                    </a:solidFill>
                  </a:tcPr>
                </a:tc>
                <a:tc>
                  <a:txBody>
                    <a:bodyPr/>
                    <a:lstStyle/>
                    <a:p>
                      <a:endParaRPr lang="en-US" sz="2700" dirty="0">
                        <a:latin typeface="#9Slide03 Arima Madurai Black" panose="00000A00000000000000" pitchFamily="2" charset="0"/>
                        <a:cs typeface="#9Slide03 Arima Madurai Black" panose="00000A00000000000000" pitchFamily="2" charset="0"/>
                      </a:endParaRPr>
                    </a:p>
                  </a:txBody>
                  <a:tcPr marL="121920" marR="121920" marT="60960" marB="60960" anchor="ctr">
                    <a:solidFill>
                      <a:schemeClr val="accent6">
                        <a:tint val="40000"/>
                        <a:alpha val="76000"/>
                      </a:schemeClr>
                    </a:solidFill>
                  </a:tcPr>
                </a:tc>
                <a:extLst>
                  <a:ext uri="{0D108BD9-81ED-4DB2-BD59-A6C34878D82A}">
                    <a16:rowId xmlns:a16="http://schemas.microsoft.com/office/drawing/2014/main" val="10001"/>
                  </a:ext>
                </a:extLst>
              </a:tr>
              <a:tr h="604326">
                <a:tc>
                  <a:txBody>
                    <a:bodyPr/>
                    <a:lstStyle/>
                    <a:p>
                      <a:pPr algn="ctr"/>
                      <a:r>
                        <a:rPr lang="en-US" sz="2700" dirty="0">
                          <a:latin typeface="#9Slide03 Arima Madurai Black" panose="00000A00000000000000" pitchFamily="2" charset="0"/>
                          <a:cs typeface="#9Slide03 Arima Madurai Black" panose="00000A00000000000000" pitchFamily="2" charset="0"/>
                        </a:rPr>
                        <a:t>b</a:t>
                      </a:r>
                    </a:p>
                  </a:txBody>
                  <a:tcPr marL="121920" marR="121920" marT="60960" marB="60960" anchor="ctr">
                    <a:solidFill>
                      <a:schemeClr val="accent6">
                        <a:tint val="20000"/>
                        <a:alpha val="76000"/>
                      </a:schemeClr>
                    </a:solidFill>
                  </a:tcPr>
                </a:tc>
                <a:tc>
                  <a:txBody>
                    <a:bodyPr/>
                    <a:lstStyle/>
                    <a:p>
                      <a:endParaRPr lang="en-US" sz="2700" dirty="0">
                        <a:latin typeface="#9Slide03 Arima Madurai Black" panose="00000A00000000000000" pitchFamily="2" charset="0"/>
                        <a:cs typeface="#9Slide03 Arima Madurai Black" panose="00000A00000000000000" pitchFamily="2" charset="0"/>
                      </a:endParaRPr>
                    </a:p>
                  </a:txBody>
                  <a:tcPr marL="121920" marR="121920" marT="60960" marB="60960" anchor="ctr">
                    <a:solidFill>
                      <a:schemeClr val="accent6">
                        <a:tint val="20000"/>
                        <a:alpha val="76000"/>
                      </a:schemeClr>
                    </a:solidFill>
                  </a:tcPr>
                </a:tc>
                <a:tc>
                  <a:txBody>
                    <a:bodyPr/>
                    <a:lstStyle/>
                    <a:p>
                      <a:endParaRPr lang="en-US" sz="2700" dirty="0">
                        <a:latin typeface="#9Slide03 Arima Madurai Black" panose="00000A00000000000000" pitchFamily="2" charset="0"/>
                        <a:cs typeface="#9Slide03 Arima Madurai Black" panose="00000A00000000000000" pitchFamily="2" charset="0"/>
                      </a:endParaRPr>
                    </a:p>
                  </a:txBody>
                  <a:tcPr marL="121920" marR="121920" marT="60960" marB="60960" anchor="ctr">
                    <a:solidFill>
                      <a:schemeClr val="accent6">
                        <a:tint val="20000"/>
                        <a:alpha val="76000"/>
                      </a:schemeClr>
                    </a:solidFill>
                  </a:tcPr>
                </a:tc>
                <a:extLst>
                  <a:ext uri="{0D108BD9-81ED-4DB2-BD59-A6C34878D82A}">
                    <a16:rowId xmlns:a16="http://schemas.microsoft.com/office/drawing/2014/main" val="10002"/>
                  </a:ext>
                </a:extLst>
              </a:tr>
              <a:tr h="604326">
                <a:tc>
                  <a:txBody>
                    <a:bodyPr/>
                    <a:lstStyle/>
                    <a:p>
                      <a:pPr algn="ctr"/>
                      <a:r>
                        <a:rPr lang="en-US" sz="2700" dirty="0">
                          <a:latin typeface="#9Slide03 Arima Madurai Black" panose="00000A00000000000000" pitchFamily="2" charset="0"/>
                          <a:cs typeface="#9Slide03 Arima Madurai Black" panose="00000A00000000000000" pitchFamily="2" charset="0"/>
                        </a:rPr>
                        <a:t>c</a:t>
                      </a:r>
                    </a:p>
                  </a:txBody>
                  <a:tcPr marL="121920" marR="121920" marT="60960" marB="60960" anchor="ctr">
                    <a:solidFill>
                      <a:schemeClr val="accent6">
                        <a:tint val="40000"/>
                        <a:alpha val="76000"/>
                      </a:schemeClr>
                    </a:solidFill>
                  </a:tcPr>
                </a:tc>
                <a:tc>
                  <a:txBody>
                    <a:bodyPr/>
                    <a:lstStyle/>
                    <a:p>
                      <a:endParaRPr lang="en-US" sz="2700" dirty="0">
                        <a:latin typeface="#9Slide03 Arima Madurai Black" panose="00000A00000000000000" pitchFamily="2" charset="0"/>
                        <a:cs typeface="#9Slide03 Arima Madurai Black" panose="00000A00000000000000" pitchFamily="2" charset="0"/>
                      </a:endParaRPr>
                    </a:p>
                  </a:txBody>
                  <a:tcPr marL="121920" marR="121920" marT="60960" marB="60960" anchor="ctr">
                    <a:solidFill>
                      <a:schemeClr val="accent6">
                        <a:tint val="40000"/>
                        <a:alpha val="76000"/>
                      </a:schemeClr>
                    </a:solidFill>
                  </a:tcPr>
                </a:tc>
                <a:tc>
                  <a:txBody>
                    <a:bodyPr/>
                    <a:lstStyle/>
                    <a:p>
                      <a:endParaRPr lang="en-US" sz="2700" dirty="0">
                        <a:latin typeface="#9Slide03 Arima Madurai Black" panose="00000A00000000000000" pitchFamily="2" charset="0"/>
                        <a:cs typeface="#9Slide03 Arima Madurai Black" panose="00000A00000000000000" pitchFamily="2" charset="0"/>
                      </a:endParaRPr>
                    </a:p>
                  </a:txBody>
                  <a:tcPr marL="121920" marR="121920" marT="60960" marB="60960" anchor="ctr">
                    <a:solidFill>
                      <a:schemeClr val="accent6">
                        <a:tint val="40000"/>
                        <a:alpha val="76000"/>
                      </a:schemeClr>
                    </a:solidFill>
                  </a:tcPr>
                </a:tc>
                <a:extLst>
                  <a:ext uri="{0D108BD9-81ED-4DB2-BD59-A6C34878D82A}">
                    <a16:rowId xmlns:a16="http://schemas.microsoft.com/office/drawing/2014/main" val="10003"/>
                  </a:ext>
                </a:extLst>
              </a:tr>
              <a:tr h="604326">
                <a:tc>
                  <a:txBody>
                    <a:bodyPr/>
                    <a:lstStyle/>
                    <a:p>
                      <a:pPr algn="ctr"/>
                      <a:r>
                        <a:rPr lang="en-US" sz="2700" dirty="0">
                          <a:latin typeface="#9Slide03 Arima Madurai Black" panose="00000A00000000000000" pitchFamily="2" charset="0"/>
                          <a:cs typeface="#9Slide03 Arima Madurai Black" panose="00000A00000000000000" pitchFamily="2" charset="0"/>
                        </a:rPr>
                        <a:t>d</a:t>
                      </a:r>
                    </a:p>
                  </a:txBody>
                  <a:tcPr marL="121920" marR="121920" marT="60960" marB="60960" anchor="ctr">
                    <a:solidFill>
                      <a:schemeClr val="accent6">
                        <a:tint val="20000"/>
                        <a:alpha val="76000"/>
                      </a:schemeClr>
                    </a:solidFill>
                  </a:tcPr>
                </a:tc>
                <a:tc>
                  <a:txBody>
                    <a:bodyPr/>
                    <a:lstStyle/>
                    <a:p>
                      <a:endParaRPr lang="en-US" sz="2700" dirty="0">
                        <a:latin typeface="#9Slide03 Arima Madurai Black" panose="00000A00000000000000" pitchFamily="2" charset="0"/>
                        <a:cs typeface="#9Slide03 Arima Madurai Black" panose="00000A00000000000000" pitchFamily="2" charset="0"/>
                      </a:endParaRPr>
                    </a:p>
                  </a:txBody>
                  <a:tcPr marL="121920" marR="121920" marT="60960" marB="60960" anchor="ctr">
                    <a:solidFill>
                      <a:schemeClr val="accent6">
                        <a:tint val="20000"/>
                        <a:alpha val="76000"/>
                      </a:schemeClr>
                    </a:solidFill>
                  </a:tcPr>
                </a:tc>
                <a:tc>
                  <a:txBody>
                    <a:bodyPr/>
                    <a:lstStyle/>
                    <a:p>
                      <a:endParaRPr lang="en-US" sz="2700" dirty="0">
                        <a:latin typeface="#9Slide03 Arima Madurai Black" panose="00000A00000000000000" pitchFamily="2" charset="0"/>
                        <a:cs typeface="#9Slide03 Arima Madurai Black" panose="00000A00000000000000" pitchFamily="2" charset="0"/>
                      </a:endParaRPr>
                    </a:p>
                  </a:txBody>
                  <a:tcPr marL="121920" marR="121920" marT="60960" marB="60960" anchor="ctr">
                    <a:solidFill>
                      <a:schemeClr val="accent6">
                        <a:tint val="20000"/>
                        <a:alpha val="76000"/>
                      </a:schemeClr>
                    </a:solidFill>
                  </a:tcPr>
                </a:tc>
                <a:extLst>
                  <a:ext uri="{0D108BD9-81ED-4DB2-BD59-A6C34878D82A}">
                    <a16:rowId xmlns:a16="http://schemas.microsoft.com/office/drawing/2014/main" val="10004"/>
                  </a:ext>
                </a:extLst>
              </a:tr>
            </a:tbl>
          </a:graphicData>
        </a:graphic>
      </p:graphicFrame>
      <p:sp>
        <p:nvSpPr>
          <p:cNvPr id="3" name="矩形 259"/>
          <p:cNvSpPr>
            <a:spLocks noChangeArrowheads="1"/>
          </p:cNvSpPr>
          <p:nvPr/>
        </p:nvSpPr>
        <p:spPr bwMode="auto">
          <a:xfrm>
            <a:off x="-58985" y="1546445"/>
            <a:ext cx="1205220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50000"/>
              </a:spcBef>
              <a:buNone/>
            </a:pPr>
            <a:r>
              <a:rPr lang="en-US" altLang="zh-CN" b="1" i="1" dirty="0" err="1">
                <a:solidFill>
                  <a:srgbClr val="002060"/>
                </a:solidFill>
                <a:latin typeface="#9Slide03 Arima Madurai Black" panose="00000A00000000000000" pitchFamily="2" charset="0"/>
                <a:ea typeface="方正稚艺简体" panose="03000509000000000000" pitchFamily="65" charset="-122"/>
                <a:cs typeface="#9Slide03 Arima Madurai Black" panose="00000A00000000000000" pitchFamily="2" charset="0"/>
              </a:rPr>
              <a:t>Bài</a:t>
            </a:r>
            <a:r>
              <a:rPr lang="en-US" altLang="zh-CN" b="1" i="1" dirty="0">
                <a:solidFill>
                  <a:srgbClr val="002060"/>
                </a:solidFill>
                <a:latin typeface="#9Slide03 Arima Madurai Black" panose="00000A00000000000000" pitchFamily="2" charset="0"/>
                <a:ea typeface="方正稚艺简体" panose="03000509000000000000" pitchFamily="65" charset="-122"/>
                <a:cs typeface="#9Slide03 Arima Madurai Black" panose="00000A00000000000000" pitchFamily="2" charset="0"/>
              </a:rPr>
              <a:t> 3</a:t>
            </a:r>
            <a:r>
              <a:rPr lang="en-US" altLang="zh-CN" dirty="0">
                <a:solidFill>
                  <a:srgbClr val="002060"/>
                </a:solidFill>
                <a:latin typeface="#9Slide03 Arima Madurai Black" panose="00000A00000000000000" pitchFamily="2" charset="0"/>
                <a:ea typeface="方正稚艺简体" panose="03000509000000000000" pitchFamily="65" charset="-122"/>
                <a:cs typeface="#9Slide03 Arima Madurai Black" panose="00000A00000000000000" pitchFamily="2" charset="0"/>
              </a:rPr>
              <a:t> </a:t>
            </a:r>
            <a:r>
              <a:rPr lang="en-US" b="1" dirty="0">
                <a:solidFill>
                  <a:srgbClr val="002060"/>
                </a:solidFill>
                <a:latin typeface="#9Slide03 Arima Madurai Black" panose="00000A00000000000000" pitchFamily="2" charset="0"/>
                <a:cs typeface="#9Slide03 Arima Madurai Black" panose="00000A00000000000000" pitchFamily="2" charset="0"/>
              </a:rPr>
              <a:t>. </a:t>
            </a:r>
            <a:r>
              <a:rPr lang="vi-VN" altLang="en-US" b="1" i="1" dirty="0">
                <a:solidFill>
                  <a:srgbClr val="002060"/>
                </a:solidFill>
                <a:latin typeface="#9Slide03 Arima Madurai Black" panose="00000A00000000000000" pitchFamily="2" charset="0"/>
                <a:cs typeface="#9Slide03 Arima Madurai Black" panose="00000A00000000000000" pitchFamily="2" charset="0"/>
              </a:rPr>
              <a:t>So sánh từng cặp câu khiến </a:t>
            </a:r>
            <a:r>
              <a:rPr lang="en-US" altLang="en-US" b="1" i="1" dirty="0" err="1">
                <a:solidFill>
                  <a:srgbClr val="002060"/>
                </a:solidFill>
                <a:latin typeface="#9Slide03 Arima Madurai Black" panose="00000A00000000000000" pitchFamily="2" charset="0"/>
                <a:cs typeface="#9Slide03 Arima Madurai Black" panose="00000A00000000000000" pitchFamily="2" charset="0"/>
              </a:rPr>
              <a:t>đã</a:t>
            </a:r>
            <a:r>
              <a:rPr lang="en-US" altLang="en-US" b="1" i="1" dirty="0">
                <a:solidFill>
                  <a:srgbClr val="002060"/>
                </a:solidFill>
                <a:latin typeface="#9Slide03 Arima Madurai Black" panose="00000A00000000000000" pitchFamily="2" charset="0"/>
                <a:cs typeface="#9Slide03 Arima Madurai Black" panose="00000A00000000000000" pitchFamily="2" charset="0"/>
              </a:rPr>
              <a:t> </a:t>
            </a:r>
            <a:r>
              <a:rPr lang="en-US" altLang="en-US" b="1" i="1" dirty="0" err="1">
                <a:solidFill>
                  <a:srgbClr val="002060"/>
                </a:solidFill>
                <a:latin typeface="#9Slide03 Arima Madurai Black" panose="00000A00000000000000" pitchFamily="2" charset="0"/>
                <a:cs typeface="#9Slide03 Arima Madurai Black" panose="00000A00000000000000" pitchFamily="2" charset="0"/>
              </a:rPr>
              <a:t>cho</a:t>
            </a:r>
            <a:r>
              <a:rPr lang="en-US" altLang="en-US" b="1" i="1" dirty="0">
                <a:solidFill>
                  <a:srgbClr val="002060"/>
                </a:solidFill>
                <a:latin typeface="#9Slide03 Arima Madurai Black" panose="00000A00000000000000" pitchFamily="2" charset="0"/>
                <a:cs typeface="#9Slide03 Arima Madurai Black" panose="00000A00000000000000" pitchFamily="2" charset="0"/>
              </a:rPr>
              <a:t> </a:t>
            </a:r>
            <a:r>
              <a:rPr lang="vi-VN" altLang="en-US" b="1" i="1" dirty="0">
                <a:solidFill>
                  <a:srgbClr val="002060"/>
                </a:solidFill>
                <a:latin typeface="#9Slide03 Arima Madurai Black" panose="00000A00000000000000" pitchFamily="2" charset="0"/>
                <a:cs typeface="#9Slide03 Arima Madurai Black" panose="00000A00000000000000" pitchFamily="2" charset="0"/>
              </a:rPr>
              <a:t>về tính lịch sự. Hãy cho biết vì sao những câu ấy giữ hoặc không giữ được phép lịch sự.</a:t>
            </a:r>
          </a:p>
        </p:txBody>
      </p:sp>
    </p:spTree>
    <p:extLst>
      <p:ext uri="{BB962C8B-B14F-4D97-AF65-F5344CB8AC3E}">
        <p14:creationId xmlns:p14="http://schemas.microsoft.com/office/powerpoint/2010/main" val="958448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9802" y="2730089"/>
          <a:ext cx="12072395" cy="3901440"/>
        </p:xfrm>
        <a:graphic>
          <a:graphicData uri="http://schemas.openxmlformats.org/drawingml/2006/table">
            <a:tbl>
              <a:tblPr firstRow="1" bandRow="1">
                <a:tableStyleId>{93296810-A885-4BE3-A3E7-6D5BEEA58F35}</a:tableStyleId>
              </a:tblPr>
              <a:tblGrid>
                <a:gridCol w="1656850">
                  <a:extLst>
                    <a:ext uri="{9D8B030D-6E8A-4147-A177-3AD203B41FA5}">
                      <a16:colId xmlns:a16="http://schemas.microsoft.com/office/drawing/2014/main" val="20002"/>
                    </a:ext>
                  </a:extLst>
                </a:gridCol>
                <a:gridCol w="4963496">
                  <a:extLst>
                    <a:ext uri="{9D8B030D-6E8A-4147-A177-3AD203B41FA5}">
                      <a16:colId xmlns:a16="http://schemas.microsoft.com/office/drawing/2014/main" val="20000"/>
                    </a:ext>
                  </a:extLst>
                </a:gridCol>
                <a:gridCol w="5452049">
                  <a:extLst>
                    <a:ext uri="{9D8B030D-6E8A-4147-A177-3AD203B41FA5}">
                      <a16:colId xmlns:a16="http://schemas.microsoft.com/office/drawing/2014/main" val="20001"/>
                    </a:ext>
                  </a:extLst>
                </a:gridCol>
              </a:tblGrid>
              <a:tr h="533400">
                <a:tc>
                  <a:txBody>
                    <a:bodyPr/>
                    <a:lstStyle/>
                    <a:p>
                      <a:pPr algn="ctr"/>
                      <a:r>
                        <a:rPr lang="en-US" sz="2700" dirty="0" err="1">
                          <a:latin typeface="#9Slide03 Arima Madurai Black" panose="00000A00000000000000" pitchFamily="2" charset="0"/>
                          <a:cs typeface="#9Slide03 Arima Madurai Black" panose="00000A00000000000000" pitchFamily="2" charset="0"/>
                        </a:rPr>
                        <a:t>Câu</a:t>
                      </a:r>
                      <a:endParaRPr lang="en-US" sz="2700" dirty="0">
                        <a:latin typeface="#9Slide03 Arima Madurai Black" panose="00000A00000000000000" pitchFamily="2" charset="0"/>
                        <a:cs typeface="#9Slide03 Arima Madurai Black" panose="00000A00000000000000" pitchFamily="2" charset="0"/>
                      </a:endParaRPr>
                    </a:p>
                  </a:txBody>
                  <a:tcPr marL="121920" marR="121920" marT="60960" marB="60960"/>
                </a:tc>
                <a:tc>
                  <a:txBody>
                    <a:bodyPr/>
                    <a:lstStyle/>
                    <a:p>
                      <a:pPr algn="ctr"/>
                      <a:r>
                        <a:rPr lang="en-US" sz="2700" dirty="0" err="1">
                          <a:latin typeface="#9Slide03 Arima Madurai Black" panose="00000A00000000000000" pitchFamily="2" charset="0"/>
                          <a:cs typeface="#9Slide03 Arima Madurai Black" panose="00000A00000000000000" pitchFamily="2" charset="0"/>
                        </a:rPr>
                        <a:t>Lịch</a:t>
                      </a:r>
                      <a:r>
                        <a:rPr lang="en-US" sz="2700" baseline="0" dirty="0">
                          <a:latin typeface="#9Slide03 Arima Madurai Black" panose="00000A00000000000000" pitchFamily="2" charset="0"/>
                          <a:cs typeface="#9Slide03 Arima Madurai Black" panose="00000A00000000000000" pitchFamily="2" charset="0"/>
                        </a:rPr>
                        <a:t> </a:t>
                      </a:r>
                      <a:r>
                        <a:rPr lang="en-US" sz="2700" baseline="0" dirty="0" err="1">
                          <a:latin typeface="#9Slide03 Arima Madurai Black" panose="00000A00000000000000" pitchFamily="2" charset="0"/>
                          <a:cs typeface="#9Slide03 Arima Madurai Black" panose="00000A00000000000000" pitchFamily="2" charset="0"/>
                        </a:rPr>
                        <a:t>sự</a:t>
                      </a:r>
                      <a:endParaRPr lang="en-US" sz="2700" dirty="0">
                        <a:latin typeface="#9Slide03 Arima Madurai Black" panose="00000A00000000000000" pitchFamily="2" charset="0"/>
                        <a:cs typeface="#9Slide03 Arima Madurai Black" panose="00000A00000000000000" pitchFamily="2" charset="0"/>
                      </a:endParaRPr>
                    </a:p>
                  </a:txBody>
                  <a:tcPr marL="121920" marR="121920" marT="60960" marB="60960"/>
                </a:tc>
                <a:tc>
                  <a:txBody>
                    <a:bodyPr/>
                    <a:lstStyle/>
                    <a:p>
                      <a:pPr algn="ctr"/>
                      <a:r>
                        <a:rPr lang="en-US" sz="2700" dirty="0" err="1">
                          <a:latin typeface="#9Slide03 Arima Madurai Black" panose="00000A00000000000000" pitchFamily="2" charset="0"/>
                          <a:cs typeface="#9Slide03 Arima Madurai Black" panose="00000A00000000000000" pitchFamily="2" charset="0"/>
                        </a:rPr>
                        <a:t>Không</a:t>
                      </a:r>
                      <a:r>
                        <a:rPr lang="en-US" sz="2700" baseline="0" dirty="0">
                          <a:latin typeface="#9Slide03 Arima Madurai Black" panose="00000A00000000000000" pitchFamily="2" charset="0"/>
                          <a:cs typeface="#9Slide03 Arima Madurai Black" panose="00000A00000000000000" pitchFamily="2" charset="0"/>
                        </a:rPr>
                        <a:t> </a:t>
                      </a:r>
                      <a:r>
                        <a:rPr lang="en-US" sz="2700" baseline="0" dirty="0" err="1">
                          <a:latin typeface="#9Slide03 Arima Madurai Black" panose="00000A00000000000000" pitchFamily="2" charset="0"/>
                          <a:cs typeface="#9Slide03 Arima Madurai Black" panose="00000A00000000000000" pitchFamily="2" charset="0"/>
                        </a:rPr>
                        <a:t>lịch</a:t>
                      </a:r>
                      <a:r>
                        <a:rPr lang="en-US" sz="2700" baseline="0" dirty="0">
                          <a:latin typeface="#9Slide03 Arima Madurai Black" panose="00000A00000000000000" pitchFamily="2" charset="0"/>
                          <a:cs typeface="#9Slide03 Arima Madurai Black" panose="00000A00000000000000" pitchFamily="2" charset="0"/>
                        </a:rPr>
                        <a:t> </a:t>
                      </a:r>
                      <a:r>
                        <a:rPr lang="en-US" sz="2700" baseline="0" dirty="0" err="1">
                          <a:latin typeface="#9Slide03 Arima Madurai Black" panose="00000A00000000000000" pitchFamily="2" charset="0"/>
                          <a:cs typeface="#9Slide03 Arima Madurai Black" panose="00000A00000000000000" pitchFamily="2" charset="0"/>
                        </a:rPr>
                        <a:t>sự</a:t>
                      </a:r>
                      <a:endParaRPr lang="en-US" sz="2700" dirty="0">
                        <a:latin typeface="#9Slide03 Arima Madurai Black" panose="00000A00000000000000" pitchFamily="2" charset="0"/>
                        <a:cs typeface="#9Slide03 Arima Madurai Black" panose="00000A00000000000000" pitchFamily="2" charset="0"/>
                      </a:endParaRPr>
                    </a:p>
                  </a:txBody>
                  <a:tcPr marL="121920" marR="121920" marT="60960" marB="60960"/>
                </a:tc>
                <a:extLst>
                  <a:ext uri="{0D108BD9-81ED-4DB2-BD59-A6C34878D82A}">
                    <a16:rowId xmlns:a16="http://schemas.microsoft.com/office/drawing/2014/main" val="10000"/>
                  </a:ext>
                </a:extLst>
              </a:tr>
              <a:tr h="533400">
                <a:tc>
                  <a:txBody>
                    <a:bodyPr/>
                    <a:lstStyle/>
                    <a:p>
                      <a:pPr algn="ctr"/>
                      <a:r>
                        <a:rPr lang="en-US" sz="2700" b="1" dirty="0">
                          <a:latin typeface="#9Slide03 Arima Madurai Black" panose="00000A00000000000000" pitchFamily="2" charset="0"/>
                          <a:cs typeface="#9Slide03 Arima Madurai Black" panose="00000A00000000000000" pitchFamily="2" charset="0"/>
                        </a:rPr>
                        <a:t>a</a:t>
                      </a: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en-US" sz="2700" dirty="0">
                          <a:latin typeface="#9Slide03 Arima Madurai Black" panose="00000A00000000000000" pitchFamily="2" charset="0"/>
                          <a:cs typeface="#9Slide03 Arima Madurai Black" panose="00000A00000000000000" pitchFamily="2" charset="0"/>
                        </a:rPr>
                        <a:t>- Lan ơi, cho tớ về với !</a:t>
                      </a:r>
                      <a:endParaRPr lang="vi-VN" altLang="en-US" sz="2700" b="1" dirty="0">
                        <a:latin typeface="#9Slide03 Arima Madurai Black" panose="00000A00000000000000" pitchFamily="2" charset="0"/>
                        <a:cs typeface="#9Slide03 Arima Madurai Black" panose="00000A00000000000000" pitchFamily="2" charset="0"/>
                      </a:endParaRP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en-US" sz="2700" dirty="0">
                          <a:latin typeface="#9Slide03 Arima Madurai Black" panose="00000A00000000000000" pitchFamily="2" charset="0"/>
                          <a:cs typeface="#9Slide03 Arima Madurai Black" panose="00000A00000000000000" pitchFamily="2" charset="0"/>
                        </a:rPr>
                        <a:t>- Cho đi nhờ một cái !</a:t>
                      </a:r>
                      <a:endParaRPr lang="vi-VN" altLang="en-US" sz="2700" b="1" dirty="0">
                        <a:latin typeface="#9Slide03 Arima Madurai Black" panose="00000A00000000000000" pitchFamily="2" charset="0"/>
                        <a:cs typeface="#9Slide03 Arima Madurai Black" panose="00000A00000000000000" pitchFamily="2" charset="0"/>
                      </a:endParaRPr>
                    </a:p>
                  </a:txBody>
                  <a:tcPr marL="121920" marR="121920" marT="60960" marB="60960"/>
                </a:tc>
                <a:extLst>
                  <a:ext uri="{0D108BD9-81ED-4DB2-BD59-A6C34878D82A}">
                    <a16:rowId xmlns:a16="http://schemas.microsoft.com/office/drawing/2014/main" val="10001"/>
                  </a:ext>
                </a:extLst>
              </a:tr>
              <a:tr h="944880">
                <a:tc>
                  <a:txBody>
                    <a:bodyPr/>
                    <a:lstStyle/>
                    <a:p>
                      <a:pPr algn="ctr"/>
                      <a:r>
                        <a:rPr lang="en-US" sz="2700" b="1" dirty="0">
                          <a:latin typeface="#9Slide03 Arima Madurai Black" panose="00000A00000000000000" pitchFamily="2" charset="0"/>
                          <a:cs typeface="#9Slide03 Arima Madurai Black" panose="00000A00000000000000" pitchFamily="2" charset="0"/>
                        </a:rPr>
                        <a:t>b</a:t>
                      </a: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en-US" sz="2700" dirty="0">
                          <a:latin typeface="#9Slide03 Arima Madurai Black" panose="00000A00000000000000" pitchFamily="2" charset="0"/>
                          <a:cs typeface="#9Slide03 Arima Madurai Black" panose="00000A00000000000000" pitchFamily="2" charset="0"/>
                        </a:rPr>
                        <a:t>- Chiều nay, chị đón em nhé !</a:t>
                      </a:r>
                      <a:endParaRPr lang="vi-VN" altLang="en-US" sz="2700" b="1" dirty="0">
                        <a:latin typeface="#9Slide03 Arima Madurai Black" panose="00000A00000000000000" pitchFamily="2" charset="0"/>
                        <a:cs typeface="#9Slide03 Arima Madurai Black" panose="00000A00000000000000" pitchFamily="2" charset="0"/>
                      </a:endParaRP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en-US" sz="2700" dirty="0">
                          <a:latin typeface="#9Slide03 Arima Madurai Black" panose="00000A00000000000000" pitchFamily="2" charset="0"/>
                          <a:cs typeface="#9Slide03 Arima Madurai Black" panose="00000A00000000000000" pitchFamily="2" charset="0"/>
                        </a:rPr>
                        <a:t>- Chiều nay, chị phải đón em đấy !</a:t>
                      </a:r>
                      <a:endParaRPr lang="vi-VN" altLang="en-US" sz="2700" b="1" dirty="0">
                        <a:latin typeface="#9Slide03 Arima Madurai Black" panose="00000A00000000000000" pitchFamily="2" charset="0"/>
                        <a:cs typeface="#9Slide03 Arima Madurai Black" panose="00000A00000000000000" pitchFamily="2" charset="0"/>
                      </a:endParaRPr>
                    </a:p>
                  </a:txBody>
                  <a:tcPr marL="121920" marR="121920" marT="60960" marB="60960"/>
                </a:tc>
                <a:extLst>
                  <a:ext uri="{0D108BD9-81ED-4DB2-BD59-A6C34878D82A}">
                    <a16:rowId xmlns:a16="http://schemas.microsoft.com/office/drawing/2014/main" val="10002"/>
                  </a:ext>
                </a:extLst>
              </a:tr>
              <a:tr h="944880">
                <a:tc>
                  <a:txBody>
                    <a:bodyPr/>
                    <a:lstStyle/>
                    <a:p>
                      <a:pPr algn="ctr"/>
                      <a:r>
                        <a:rPr lang="en-US" sz="2700" b="1" dirty="0">
                          <a:latin typeface="#9Slide03 Arima Madurai Black" panose="00000A00000000000000" pitchFamily="2" charset="0"/>
                          <a:cs typeface="#9Slide03 Arima Madurai Black" panose="00000A00000000000000" pitchFamily="2" charset="0"/>
                        </a:rPr>
                        <a:t>c</a:t>
                      </a: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en-US" sz="2700" dirty="0">
                          <a:latin typeface="#9Slide03 Arima Madurai Black" panose="00000A00000000000000" pitchFamily="2" charset="0"/>
                          <a:cs typeface="#9Slide03 Arima Madurai Black" panose="00000A00000000000000" pitchFamily="2" charset="0"/>
                        </a:rPr>
                        <a:t>- Theo tớ, cậu không nên nói như thế !</a:t>
                      </a:r>
                      <a:endParaRPr lang="vi-VN" altLang="en-US" sz="2700" b="1" dirty="0">
                        <a:latin typeface="#9Slide03 Arima Madurai Black" panose="00000A00000000000000" pitchFamily="2" charset="0"/>
                        <a:cs typeface="#9Slide03 Arima Madurai Black" panose="00000A00000000000000" pitchFamily="2" charset="0"/>
                      </a:endParaRP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en-US" sz="2700" dirty="0">
                          <a:latin typeface="#9Slide03 Arima Madurai Black" panose="00000A00000000000000" pitchFamily="2" charset="0"/>
                          <a:cs typeface="#9Slide03 Arima Madurai Black" panose="00000A00000000000000" pitchFamily="2" charset="0"/>
                        </a:rPr>
                        <a:t>- Đừng có mà nói như thế !</a:t>
                      </a:r>
                      <a:endParaRPr lang="vi-VN" altLang="en-US" sz="2700" b="1" dirty="0">
                        <a:latin typeface="#9Slide03 Arima Madurai Black" panose="00000A00000000000000" pitchFamily="2" charset="0"/>
                        <a:cs typeface="#9Slide03 Arima Madurai Black" panose="00000A00000000000000" pitchFamily="2" charset="0"/>
                      </a:endParaRPr>
                    </a:p>
                  </a:txBody>
                  <a:tcPr marL="121920" marR="121920" marT="60960" marB="60960"/>
                </a:tc>
                <a:extLst>
                  <a:ext uri="{0D108BD9-81ED-4DB2-BD59-A6C34878D82A}">
                    <a16:rowId xmlns:a16="http://schemas.microsoft.com/office/drawing/2014/main" val="10003"/>
                  </a:ext>
                </a:extLst>
              </a:tr>
              <a:tr h="944880">
                <a:tc>
                  <a:txBody>
                    <a:bodyPr/>
                    <a:lstStyle/>
                    <a:p>
                      <a:pPr algn="ctr"/>
                      <a:r>
                        <a:rPr lang="en-US" sz="2700" b="1" dirty="0">
                          <a:latin typeface="#9Slide03 Arima Madurai Black" panose="00000A00000000000000" pitchFamily="2" charset="0"/>
                          <a:cs typeface="#9Slide03 Arima Madurai Black" panose="00000A00000000000000" pitchFamily="2" charset="0"/>
                        </a:rPr>
                        <a:t>d</a:t>
                      </a:r>
                    </a:p>
                  </a:txBody>
                  <a:tcPr marL="121920" marR="121920" marT="60960" marB="60960"/>
                </a:tc>
                <a:tc>
                  <a:txBody>
                    <a:bodyPr/>
                    <a:lstStyle/>
                    <a:p>
                      <a:pPr eaLnBrk="1" hangingPunct="1">
                        <a:spcBef>
                          <a:spcPct val="50000"/>
                        </a:spcBef>
                      </a:pPr>
                      <a:r>
                        <a:rPr lang="vi-VN" altLang="en-US" sz="2700" dirty="0">
                          <a:latin typeface="#9Slide03 Arima Madurai Black" panose="00000A00000000000000" pitchFamily="2" charset="0"/>
                          <a:cs typeface="#9Slide03 Arima Madurai Black" panose="00000A00000000000000" pitchFamily="2" charset="0"/>
                        </a:rPr>
                        <a:t>- Bác mở giúp cháu cái cửa này với !</a:t>
                      </a:r>
                      <a:endParaRPr lang="vi-VN" altLang="en-US" sz="2700" b="1" dirty="0">
                        <a:latin typeface="#9Slide03 Arima Madurai Black" panose="00000A00000000000000" pitchFamily="2" charset="0"/>
                        <a:cs typeface="#9Slide03 Arima Madurai Black" panose="00000A00000000000000" pitchFamily="2" charset="0"/>
                      </a:endParaRPr>
                    </a:p>
                  </a:txBody>
                  <a:tcPr marL="121920" marR="121920"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en-US" sz="2700" dirty="0">
                          <a:latin typeface="#9Slide03 Arima Madurai Black" panose="00000A00000000000000" pitchFamily="2" charset="0"/>
                          <a:cs typeface="#9Slide03 Arima Madurai Black" panose="00000A00000000000000" pitchFamily="2" charset="0"/>
                        </a:rPr>
                        <a:t>- Mở hộ cháu cái cửa !</a:t>
                      </a:r>
                    </a:p>
                    <a:p>
                      <a:endParaRPr lang="en-US" sz="2700" dirty="0">
                        <a:latin typeface="#9Slide03 Arima Madurai Black" panose="00000A00000000000000" pitchFamily="2" charset="0"/>
                        <a:cs typeface="#9Slide03 Arima Madurai Black" panose="00000A00000000000000" pitchFamily="2" charset="0"/>
                      </a:endParaRPr>
                    </a:p>
                  </a:txBody>
                  <a:tcPr marL="121920" marR="121920" marT="60960" marB="60960"/>
                </a:tc>
                <a:extLst>
                  <a:ext uri="{0D108BD9-81ED-4DB2-BD59-A6C34878D82A}">
                    <a16:rowId xmlns:a16="http://schemas.microsoft.com/office/drawing/2014/main" val="10004"/>
                  </a:ext>
                </a:extLst>
              </a:tr>
            </a:tbl>
          </a:graphicData>
        </a:graphic>
      </p:graphicFrame>
      <p:sp>
        <p:nvSpPr>
          <p:cNvPr id="3" name="矩形 259"/>
          <p:cNvSpPr>
            <a:spLocks noChangeArrowheads="1"/>
          </p:cNvSpPr>
          <p:nvPr/>
        </p:nvSpPr>
        <p:spPr bwMode="auto">
          <a:xfrm>
            <a:off x="226876" y="1440836"/>
            <a:ext cx="119053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50000"/>
              </a:spcBef>
              <a:buNone/>
            </a:pPr>
            <a:r>
              <a:rPr lang="en-US" altLang="zh-CN" b="1" dirty="0" err="1">
                <a:solidFill>
                  <a:srgbClr val="002060"/>
                </a:solidFill>
                <a:latin typeface="Times New Roman" pitchFamily="18" charset="0"/>
                <a:ea typeface="方正稚艺简体" panose="03000509000000000000" pitchFamily="65" charset="-122"/>
                <a:cs typeface="Times New Roman" pitchFamily="18" charset="0"/>
              </a:rPr>
              <a:t>Bài</a:t>
            </a:r>
            <a:r>
              <a:rPr lang="en-US" altLang="zh-CN" b="1" dirty="0">
                <a:solidFill>
                  <a:srgbClr val="002060"/>
                </a:solidFill>
                <a:latin typeface="Times New Roman" pitchFamily="18" charset="0"/>
                <a:ea typeface="方正稚艺简体" panose="03000509000000000000" pitchFamily="65" charset="-122"/>
                <a:cs typeface="Times New Roman" pitchFamily="18" charset="0"/>
              </a:rPr>
              <a:t> 3</a:t>
            </a:r>
            <a:r>
              <a:rPr lang="en-US" altLang="zh-CN" dirty="0">
                <a:solidFill>
                  <a:srgbClr val="002060"/>
                </a:solidFill>
                <a:latin typeface="Times New Roman" pitchFamily="18" charset="0"/>
                <a:ea typeface="方正稚艺简体" panose="03000509000000000000" pitchFamily="65" charset="-122"/>
                <a:cs typeface="Times New Roman" pitchFamily="18" charset="0"/>
              </a:rPr>
              <a:t> </a:t>
            </a:r>
            <a:r>
              <a:rPr lang="en-US" b="1" dirty="0">
                <a:solidFill>
                  <a:srgbClr val="002060"/>
                </a:solidFill>
                <a:latin typeface="Times New Roman" pitchFamily="18" charset="0"/>
              </a:rPr>
              <a:t>. </a:t>
            </a:r>
            <a:r>
              <a:rPr lang="vi-VN" altLang="en-US" b="1" i="1" dirty="0">
                <a:solidFill>
                  <a:srgbClr val="002060"/>
                </a:solidFill>
                <a:latin typeface="Times New Roman" pitchFamily="18" charset="0"/>
                <a:cs typeface="Times New Roman" pitchFamily="18" charset="0"/>
              </a:rPr>
              <a:t>So sánh từng cặp câu khiến dưới đây về tính lịch sự. Hãy cho biết vì sao những câu ấy giữ hoặc không giữ được phép lịch sự.</a:t>
            </a:r>
          </a:p>
        </p:txBody>
      </p:sp>
    </p:spTree>
    <p:extLst>
      <p:ext uri="{BB962C8B-B14F-4D97-AF65-F5344CB8AC3E}">
        <p14:creationId xmlns:p14="http://schemas.microsoft.com/office/powerpoint/2010/main" val="3980160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AA3D01AB-26B7-47A6-B52D-D6B8A63FA56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65924" y="2199975"/>
            <a:ext cx="4037559" cy="4285835"/>
          </a:xfrm>
          <a:prstGeom prst="rect">
            <a:avLst/>
          </a:prstGeom>
        </p:spPr>
      </p:pic>
      <p:sp>
        <p:nvSpPr>
          <p:cNvPr id="2" name="Rectangle 1"/>
          <p:cNvSpPr/>
          <p:nvPr/>
        </p:nvSpPr>
        <p:spPr>
          <a:xfrm>
            <a:off x="3671360" y="336258"/>
            <a:ext cx="4010457" cy="1862048"/>
          </a:xfrm>
          <a:prstGeom prst="rect">
            <a:avLst/>
          </a:prstGeom>
          <a:noFill/>
        </p:spPr>
        <p:txBody>
          <a:bodyPr wrap="none" lIns="91440" tIns="45720" rIns="91440" bIns="45720">
            <a:spAutoFit/>
          </a:bodyPr>
          <a:lstStyle/>
          <a:p>
            <a:pPr algn="ctr"/>
            <a:r>
              <a:rPr lang="en-US" sz="11500" b="1" cap="none" spc="0" dirty="0">
                <a:ln w="12700" cmpd="sng">
                  <a:solidFill>
                    <a:schemeClr val="accent4"/>
                  </a:solidFill>
                  <a:prstDash val="solid"/>
                </a:ln>
                <a:solidFill>
                  <a:schemeClr val="accent6">
                    <a:lumMod val="50000"/>
                  </a:schemeClr>
                </a:solidFill>
                <a:effectLst>
                  <a:glow rad="101600">
                    <a:schemeClr val="accent6">
                      <a:satMod val="175000"/>
                      <a:alpha val="40000"/>
                    </a:schemeClr>
                  </a:glow>
                </a:effectLst>
                <a:latin typeface="UTM LinotypeZapfino KT" panose="02040603050506020204" pitchFamily="18" charset="0"/>
              </a:rPr>
              <a:t>Mục tiêu</a:t>
            </a:r>
          </a:p>
        </p:txBody>
      </p:sp>
      <p:sp>
        <p:nvSpPr>
          <p:cNvPr id="3" name="TextBox 2"/>
          <p:cNvSpPr txBox="1"/>
          <p:nvPr/>
        </p:nvSpPr>
        <p:spPr>
          <a:xfrm>
            <a:off x="2748297" y="1895175"/>
            <a:ext cx="9020365" cy="1200329"/>
          </a:xfrm>
          <a:prstGeom prst="rect">
            <a:avLst/>
          </a:prstGeom>
          <a:noFill/>
        </p:spPr>
        <p:txBody>
          <a:bodyPr wrap="square" rtlCol="0">
            <a:spAutoFit/>
          </a:bodyPr>
          <a:lstStyle/>
          <a:p>
            <a:pPr marL="457200" indent="-457200" algn="just">
              <a:buFont typeface="Wingdings" panose="05000000000000000000" pitchFamily="2" charset="2"/>
              <a:buChar char="ü"/>
            </a:pPr>
            <a:r>
              <a:rPr lang="en-US" sz="3600" dirty="0">
                <a:solidFill>
                  <a:srgbClr val="002060"/>
                </a:solidFill>
                <a:latin typeface="#9Slide03 Arima Madurai Black" panose="00000A00000000000000" pitchFamily="2" charset="0"/>
                <a:cs typeface="#9Slide03 Arima Madurai Black" panose="00000A00000000000000" pitchFamily="2" charset="0"/>
              </a:rPr>
              <a:t> Hiểu được thế nào là yêu cầu, đề nghị lịch sự.</a:t>
            </a:r>
          </a:p>
        </p:txBody>
      </p:sp>
      <p:sp>
        <p:nvSpPr>
          <p:cNvPr id="17" name="TextBox 16"/>
          <p:cNvSpPr txBox="1"/>
          <p:nvPr/>
        </p:nvSpPr>
        <p:spPr>
          <a:xfrm>
            <a:off x="2748297" y="3095504"/>
            <a:ext cx="9284677" cy="2862322"/>
          </a:xfrm>
          <a:prstGeom prst="rect">
            <a:avLst/>
          </a:prstGeom>
          <a:noFill/>
        </p:spPr>
        <p:txBody>
          <a:bodyPr wrap="square" rtlCol="0">
            <a:spAutoFit/>
          </a:bodyPr>
          <a:lstStyle/>
          <a:p>
            <a:pPr marL="457200" indent="-457200" algn="just">
              <a:buFont typeface="Wingdings" panose="05000000000000000000" pitchFamily="2" charset="2"/>
              <a:buChar char="ü"/>
            </a:pPr>
            <a:r>
              <a:rPr lang="en-US" sz="3600" dirty="0">
                <a:solidFill>
                  <a:srgbClr val="002060"/>
                </a:solidFill>
                <a:latin typeface="#9Slide03 Arima Madurai Black" panose="00000A00000000000000" pitchFamily="2" charset="0"/>
                <a:cs typeface="#9Slide03 Arima Madurai Black" panose="00000A00000000000000" pitchFamily="2" charset="0"/>
              </a:rPr>
              <a:t>Vận dụng:</a:t>
            </a:r>
          </a:p>
          <a:p>
            <a:pPr marL="457200" indent="-457200" algn="just">
              <a:buFont typeface="Courier New" panose="02070309020205020404" pitchFamily="49" charset="0"/>
              <a:buChar char="o"/>
            </a:pPr>
            <a:r>
              <a:rPr lang="en-US" sz="3600" dirty="0">
                <a:solidFill>
                  <a:srgbClr val="002060"/>
                </a:solidFill>
                <a:latin typeface="#9Slide03 Arima Madurai Black" panose="00000A00000000000000" pitchFamily="2" charset="0"/>
                <a:cs typeface="#9Slide03 Arima Madurai Black" panose="00000A00000000000000" pitchFamily="2" charset="0"/>
              </a:rPr>
              <a:t>Nói được lời yêu cầu, đề nghị lịch sự</a:t>
            </a:r>
          </a:p>
          <a:p>
            <a:pPr marL="457200" indent="-457200" algn="just">
              <a:buFont typeface="Courier New" panose="02070309020205020404" pitchFamily="49" charset="0"/>
              <a:buChar char="o"/>
            </a:pPr>
            <a:r>
              <a:rPr lang="en-US" sz="3600" dirty="0">
                <a:solidFill>
                  <a:srgbClr val="002060"/>
                </a:solidFill>
                <a:latin typeface="#9Slide03 Arima Madurai Black" panose="00000A00000000000000" pitchFamily="2" charset="0"/>
                <a:cs typeface="#9Slide03 Arima Madurai Black" panose="00000A00000000000000" pitchFamily="2" charset="0"/>
              </a:rPr>
              <a:t>Dùng từ ngữ phù hợp với các tình huống khác nhau đảm bảo tính lịch sự của lời yêu cầu, đề nghị.</a:t>
            </a:r>
          </a:p>
        </p:txBody>
      </p:sp>
    </p:spTree>
    <p:extLst>
      <p:ext uri="{BB962C8B-B14F-4D97-AF65-F5344CB8AC3E}">
        <p14:creationId xmlns:p14="http://schemas.microsoft.com/office/powerpoint/2010/main" val="1627943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2719" y="702068"/>
            <a:ext cx="1404552" cy="1323439"/>
          </a:xfrm>
          <a:prstGeom prst="rect">
            <a:avLst/>
          </a:prstGeom>
          <a:noFill/>
        </p:spPr>
        <p:txBody>
          <a:bodyPr wrap="none" lIns="91440" tIns="45720" rIns="91440" bIns="45720">
            <a:spAutoFit/>
          </a:bodyPr>
          <a:lstStyle/>
          <a:p>
            <a:pPr algn="ctr"/>
            <a:r>
              <a:rPr lang="en-US" sz="4000" b="0" cap="none" spc="0" dirty="0">
                <a:ln w="0"/>
                <a:solidFill>
                  <a:schemeClr val="accent1"/>
                </a:solidFill>
                <a:effectLst>
                  <a:outerShdw blurRad="38100" dist="25400" dir="5400000" algn="ctr" rotWithShape="0">
                    <a:srgbClr val="6E747A">
                      <a:alpha val="43000"/>
                    </a:srgbClr>
                  </a:outerShdw>
                </a:effectLst>
                <a:latin typeface="UTM Flavour" panose="02040603050506020204" pitchFamily="18" charset="0"/>
              </a:rPr>
              <a:t>Bài 3:</a:t>
            </a:r>
          </a:p>
          <a:p>
            <a:pPr algn="ctr"/>
            <a:endParaRPr lang="en-US" sz="4000" b="0" cap="none" spc="0" dirty="0">
              <a:ln w="0"/>
              <a:solidFill>
                <a:schemeClr val="accent1"/>
              </a:solidFill>
              <a:effectLst>
                <a:outerShdw blurRad="38100" dist="25400" dir="5400000" algn="ctr" rotWithShape="0">
                  <a:srgbClr val="6E747A">
                    <a:alpha val="43000"/>
                  </a:srgbClr>
                </a:outerShdw>
              </a:effectLst>
              <a:latin typeface="UTM Flavour" panose="02040603050506020204" pitchFamily="18" charset="0"/>
            </a:endParaRPr>
          </a:p>
        </p:txBody>
      </p:sp>
      <p:sp>
        <p:nvSpPr>
          <p:cNvPr id="3" name="Rectangle 2"/>
          <p:cNvSpPr/>
          <p:nvPr/>
        </p:nvSpPr>
        <p:spPr>
          <a:xfrm>
            <a:off x="1076900" y="1363787"/>
            <a:ext cx="10671404" cy="1323439"/>
          </a:xfrm>
          <a:prstGeom prst="rect">
            <a:avLst/>
          </a:prstGeom>
          <a:noFill/>
        </p:spPr>
        <p:txBody>
          <a:bodyPr wrap="square" lIns="91440" tIns="45720" rIns="91440" bIns="45720">
            <a:spAutoFit/>
          </a:bodyPr>
          <a:lstStyle/>
          <a:p>
            <a:pPr algn="ctr"/>
            <a:r>
              <a:rPr lang="en-US" sz="4000" dirty="0">
                <a:ln w="0"/>
                <a:solidFill>
                  <a:schemeClr val="accent1"/>
                </a:solidFill>
                <a:effectLst>
                  <a:glow rad="228600">
                    <a:schemeClr val="accent4">
                      <a:satMod val="175000"/>
                      <a:alpha val="40000"/>
                    </a:schemeClr>
                  </a:glow>
                  <a:outerShdw blurRad="38100" dist="25400" dir="5400000" algn="ctr" rotWithShape="0">
                    <a:srgbClr val="6E747A">
                      <a:alpha val="43000"/>
                    </a:srgbClr>
                  </a:outerShdw>
                </a:effectLst>
                <a:latin typeface="UTM Flavour" panose="02040603050506020204" pitchFamily="18" charset="0"/>
              </a:rPr>
              <a:t>Đặt câu khiến phù hợp với các hình huống sau:</a:t>
            </a:r>
            <a:endParaRPr lang="en-US" sz="4000" b="0" cap="none" spc="0" dirty="0">
              <a:ln w="0"/>
              <a:solidFill>
                <a:schemeClr val="accent1"/>
              </a:solidFill>
              <a:effectLst>
                <a:glow rad="228600">
                  <a:schemeClr val="accent4">
                    <a:satMod val="175000"/>
                    <a:alpha val="40000"/>
                  </a:schemeClr>
                </a:glow>
                <a:outerShdw blurRad="38100" dist="25400" dir="5400000" algn="ctr" rotWithShape="0">
                  <a:srgbClr val="6E747A">
                    <a:alpha val="43000"/>
                  </a:srgbClr>
                </a:outerShdw>
              </a:effectLst>
              <a:latin typeface="UTM Flavour" panose="02040603050506020204" pitchFamily="18" charset="0"/>
            </a:endParaRPr>
          </a:p>
          <a:p>
            <a:pPr algn="ctr"/>
            <a:endParaRPr lang="en-US" sz="4000" b="0" cap="none" spc="0" dirty="0">
              <a:ln w="0"/>
              <a:solidFill>
                <a:schemeClr val="accent1"/>
              </a:solidFill>
              <a:effectLst>
                <a:glow rad="228600">
                  <a:schemeClr val="accent4">
                    <a:satMod val="175000"/>
                    <a:alpha val="40000"/>
                  </a:schemeClr>
                </a:glow>
                <a:outerShdw blurRad="38100" dist="25400" dir="5400000" algn="ctr" rotWithShape="0">
                  <a:srgbClr val="6E747A">
                    <a:alpha val="43000"/>
                  </a:srgbClr>
                </a:outerShdw>
              </a:effectLst>
              <a:latin typeface="UTM Flavour" panose="02040603050506020204" pitchFamily="18" charset="0"/>
            </a:endParaRPr>
          </a:p>
        </p:txBody>
      </p:sp>
      <p:sp>
        <p:nvSpPr>
          <p:cNvPr id="4" name="Rectangle 3"/>
          <p:cNvSpPr/>
          <p:nvPr/>
        </p:nvSpPr>
        <p:spPr>
          <a:xfrm>
            <a:off x="437958" y="2451764"/>
            <a:ext cx="11110734" cy="1200329"/>
          </a:xfrm>
          <a:prstGeom prst="rect">
            <a:avLst/>
          </a:prstGeom>
          <a:noFill/>
        </p:spPr>
        <p:txBody>
          <a:bodyPr wrap="none" lIns="91440" tIns="45720" rIns="91440" bIns="45720">
            <a:spAutoFit/>
          </a:bodyPr>
          <a:lstStyle/>
          <a:p>
            <a:pPr algn="ctr"/>
            <a:r>
              <a:rPr lang="en-US" sz="3600" dirty="0">
                <a:ln w="0"/>
                <a:solidFill>
                  <a:schemeClr val="accent6">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 Em muốn xin tiền bố mẹ để mua một quyển sổ ghi chép.</a:t>
            </a:r>
            <a:endParaRPr lang="en-US" sz="3600" b="0" cap="none" spc="0" dirty="0">
              <a:ln w="0"/>
              <a:solidFill>
                <a:schemeClr val="accent6">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ctr"/>
            <a:endParaRPr lang="en-US" sz="3600" b="0" cap="none" spc="0" dirty="0">
              <a:ln w="0"/>
              <a:solidFill>
                <a:schemeClr val="accent6">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437958" y="3652093"/>
            <a:ext cx="11310346" cy="1200329"/>
          </a:xfrm>
          <a:prstGeom prst="rect">
            <a:avLst/>
          </a:prstGeom>
          <a:noFill/>
        </p:spPr>
        <p:txBody>
          <a:bodyPr wrap="square" lIns="91440" tIns="45720" rIns="91440" bIns="45720">
            <a:spAutoFit/>
          </a:bodyPr>
          <a:lstStyle/>
          <a:p>
            <a:pPr algn="ctr"/>
            <a:r>
              <a:rPr lang="en-US" sz="3600" dirty="0">
                <a:ln w="0"/>
                <a:solidFill>
                  <a:schemeClr val="accent6">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 Em đi học về nhà, nhưng nhà em chưa có ai về, em muốn ngồi chờ bên nhà hàng xóm để chờ bố mẹ về.</a:t>
            </a:r>
            <a:endParaRPr lang="en-US" sz="3600" b="0" cap="none" spc="0" dirty="0">
              <a:ln w="0"/>
              <a:solidFill>
                <a:schemeClr val="accent6">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6" name="PA-图片 7">
            <a:extLst>
              <a:ext uri="{FF2B5EF4-FFF2-40B4-BE49-F238E27FC236}">
                <a16:creationId xmlns:a16="http://schemas.microsoft.com/office/drawing/2014/main" id="{C3C0910F-623D-8540-A388-07D180414E73}"/>
              </a:ext>
            </a:extLst>
          </p:cNvPr>
          <p:cNvPicPr>
            <a:picLocks noChangeAspect="1"/>
          </p:cNvPicPr>
          <p:nvPr>
            <p:custDataLst>
              <p:tags r:id="rId1"/>
            </p:custDataLst>
          </p:nvPr>
        </p:nvPicPr>
        <p:blipFill>
          <a:blip r:embed="rId3" cstate="screen">
            <a:extLst>
              <a:ext uri="{28A0092B-C50C-407E-A947-70E740481C1C}">
                <a14:useLocalDpi xmlns:a14="http://schemas.microsoft.com/office/drawing/2010/main"/>
              </a:ext>
            </a:extLst>
          </a:blip>
          <a:srcRect/>
          <a:stretch/>
        </p:blipFill>
        <p:spPr>
          <a:xfrm>
            <a:off x="9086126" y="3887555"/>
            <a:ext cx="3603087" cy="3603087"/>
          </a:xfrm>
          <a:prstGeom prst="rect">
            <a:avLst/>
          </a:prstGeom>
        </p:spPr>
      </p:pic>
      <p:pic>
        <p:nvPicPr>
          <p:cNvPr id="7" name="PA-图片 38">
            <a:extLst>
              <a:ext uri="{FF2B5EF4-FFF2-40B4-BE49-F238E27FC236}">
                <a16:creationId xmlns:a16="http://schemas.microsoft.com/office/drawing/2014/main" id="{61282BC8-3566-324E-9F6E-4C12ABAA7D3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51130" y="4078350"/>
            <a:ext cx="3019058" cy="3019058"/>
          </a:xfrm>
          <a:prstGeom prst="rect">
            <a:avLst/>
          </a:prstGeom>
        </p:spPr>
      </p:pic>
    </p:spTree>
    <p:extLst>
      <p:ext uri="{BB962C8B-B14F-4D97-AF65-F5344CB8AC3E}">
        <p14:creationId xmlns:p14="http://schemas.microsoft.com/office/powerpoint/2010/main" val="31978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3" decel="100000"/>
                                        <p:tgtEl>
                                          <p:spTgt spid="6"/>
                                        </p:tgtEl>
                                      </p:cBhvr>
                                    </p:animEffect>
                                    <p:anim calcmode="lin" valueType="num">
                                      <p:cBhvr>
                                        <p:cTn id="8" dur="73" decel="100000" fill="hold"/>
                                        <p:tgtEl>
                                          <p:spTgt spid="6"/>
                                        </p:tgtEl>
                                        <p:attrNameLst>
                                          <p:attrName>style.rotation</p:attrName>
                                        </p:attrNameLst>
                                      </p:cBhvr>
                                      <p:tavLst>
                                        <p:tav tm="0">
                                          <p:val>
                                            <p:fltVal val="-90"/>
                                          </p:val>
                                        </p:tav>
                                        <p:tav tm="100000">
                                          <p:val>
                                            <p:fltVal val="0"/>
                                          </p:val>
                                        </p:tav>
                                      </p:tavLst>
                                    </p:anim>
                                    <p:anim calcmode="lin" valueType="num">
                                      <p:cBhvr>
                                        <p:cTn id="9" dur="73" decel="100000" fill="hold"/>
                                        <p:tgtEl>
                                          <p:spTgt spid="6"/>
                                        </p:tgtEl>
                                        <p:attrNameLst>
                                          <p:attrName>ppt_x</p:attrName>
                                        </p:attrNameLst>
                                      </p:cBhvr>
                                      <p:tavLst>
                                        <p:tav tm="0">
                                          <p:val>
                                            <p:strVal val="#ppt_x+0.4"/>
                                          </p:val>
                                        </p:tav>
                                        <p:tav tm="100000">
                                          <p:val>
                                            <p:strVal val="#ppt_x-0.05"/>
                                          </p:val>
                                        </p:tav>
                                      </p:tavLst>
                                    </p:anim>
                                    <p:anim calcmode="lin" valueType="num">
                                      <p:cBhvr>
                                        <p:cTn id="10" dur="73" decel="100000" fill="hold"/>
                                        <p:tgtEl>
                                          <p:spTgt spid="6"/>
                                        </p:tgtEl>
                                        <p:attrNameLst>
                                          <p:attrName>ppt_y</p:attrName>
                                        </p:attrNameLst>
                                      </p:cBhvr>
                                      <p:tavLst>
                                        <p:tav tm="0">
                                          <p:val>
                                            <p:strVal val="#ppt_y-0.4"/>
                                          </p:val>
                                        </p:tav>
                                        <p:tav tm="100000">
                                          <p:val>
                                            <p:strVal val="#ppt_y+0.1"/>
                                          </p:val>
                                        </p:tav>
                                      </p:tavLst>
                                    </p:anim>
                                    <p:anim calcmode="lin" valueType="num">
                                      <p:cBhvr>
                                        <p:cTn id="11" dur="18" accel="100000" fill="hold">
                                          <p:stCondLst>
                                            <p:cond delay="73"/>
                                          </p:stCondLst>
                                        </p:cTn>
                                        <p:tgtEl>
                                          <p:spTgt spid="6"/>
                                        </p:tgtEl>
                                        <p:attrNameLst>
                                          <p:attrName>ppt_x</p:attrName>
                                        </p:attrNameLst>
                                      </p:cBhvr>
                                      <p:tavLst>
                                        <p:tav tm="0">
                                          <p:val>
                                            <p:strVal val="#ppt_x-0.05"/>
                                          </p:val>
                                        </p:tav>
                                        <p:tav tm="100000">
                                          <p:val>
                                            <p:strVal val="#ppt_x"/>
                                          </p:val>
                                        </p:tav>
                                      </p:tavLst>
                                    </p:anim>
                                    <p:anim calcmode="lin" valueType="num">
                                      <p:cBhvr>
                                        <p:cTn id="12" dur="18" accel="100000" fill="hold">
                                          <p:stCondLst>
                                            <p:cond delay="73"/>
                                          </p:stCondLst>
                                        </p:cTn>
                                        <p:tgtEl>
                                          <p:spTgt spid="6"/>
                                        </p:tgtEl>
                                        <p:attrNameLst>
                                          <p:attrName>ppt_y</p:attrName>
                                        </p:attrNameLst>
                                      </p:cBhvr>
                                      <p:tavLst>
                                        <p:tav tm="0">
                                          <p:val>
                                            <p:strVal val="#ppt_y+0.1"/>
                                          </p:val>
                                        </p:tav>
                                        <p:tav tm="100000">
                                          <p:val>
                                            <p:strVal val="#ppt_y"/>
                                          </p:val>
                                        </p:tav>
                                      </p:tavLst>
                                    </p:anim>
                                  </p:childTnLst>
                                </p:cTn>
                              </p:par>
                              <p:par>
                                <p:cTn id="13" presetID="9"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5477" y="1253658"/>
            <a:ext cx="10573727" cy="1200329"/>
          </a:xfrm>
          <a:prstGeom prst="rect">
            <a:avLst/>
          </a:prstGeom>
          <a:noFill/>
        </p:spPr>
        <p:txBody>
          <a:bodyPr wrap="non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latin typeface="UTM Flavour" panose="02040603050506020204" pitchFamily="18" charset="0"/>
              </a:rPr>
              <a:t>a) Em muốn xin tiền bố mẹ để mua một quyển sổ ghi chép.</a:t>
            </a:r>
            <a:endParaRPr lang="en-US" sz="3600" b="0" cap="none" spc="0" dirty="0">
              <a:ln w="0"/>
              <a:solidFill>
                <a:schemeClr val="accent1"/>
              </a:solidFill>
              <a:effectLst>
                <a:outerShdw blurRad="38100" dist="25400" dir="5400000" algn="ctr" rotWithShape="0">
                  <a:srgbClr val="6E747A">
                    <a:alpha val="43000"/>
                  </a:srgbClr>
                </a:outerShdw>
              </a:effectLst>
              <a:latin typeface="UTM Flavour" panose="02040603050506020204" pitchFamily="18" charset="0"/>
            </a:endParaRPr>
          </a:p>
          <a:p>
            <a:pPr algn="ctr"/>
            <a:endParaRPr lang="en-US" sz="3600" b="0" cap="none" spc="0" dirty="0">
              <a:ln w="0"/>
              <a:solidFill>
                <a:schemeClr val="accent1"/>
              </a:solidFill>
              <a:effectLst>
                <a:outerShdw blurRad="38100" dist="25400" dir="5400000" algn="ctr" rotWithShape="0">
                  <a:srgbClr val="6E747A">
                    <a:alpha val="43000"/>
                  </a:srgbClr>
                </a:outerShdw>
              </a:effectLst>
              <a:latin typeface="UTM Flavour" panose="02040603050506020204" pitchFamily="18" charset="0"/>
            </a:endParaRPr>
          </a:p>
        </p:txBody>
      </p:sp>
      <p:sp>
        <p:nvSpPr>
          <p:cNvPr id="3" name="Rectangle 2"/>
          <p:cNvSpPr/>
          <p:nvPr/>
        </p:nvSpPr>
        <p:spPr>
          <a:xfrm>
            <a:off x="1422566" y="2331929"/>
            <a:ext cx="8581196" cy="1077218"/>
          </a:xfrm>
          <a:prstGeom prst="rect">
            <a:avLst/>
          </a:prstGeom>
          <a:noFill/>
        </p:spPr>
        <p:txBody>
          <a:bodyPr wrap="none" lIns="91440" tIns="45720" rIns="91440" bIns="45720">
            <a:spAutoFit/>
          </a:bodyPr>
          <a:lstStyle/>
          <a:p>
            <a:pPr algn="ctr"/>
            <a:r>
              <a:rPr lang="en-US" sz="3200" dirty="0">
                <a:ln w="0"/>
                <a:solidFill>
                  <a:srgbClr val="2AAC42"/>
                </a:solidFill>
                <a:effectLst>
                  <a:outerShdw blurRad="38100" dist="25400" dir="5400000" algn="ctr" rotWithShape="0">
                    <a:srgbClr val="6E747A">
                      <a:alpha val="43000"/>
                    </a:srgbClr>
                  </a:outerShdw>
                </a:effectLst>
                <a:latin typeface="#9Slide03 Arima Madurai Black" panose="00000A00000000000000" pitchFamily="2" charset="0"/>
                <a:cs typeface="#9Slide03 Arima Madurai Black" panose="00000A00000000000000" pitchFamily="2" charset="0"/>
              </a:rPr>
              <a:t>Bố ơi, bố cho con tiền để mua một quyển sổ ạ.</a:t>
            </a:r>
            <a:endParaRPr lang="en-US" sz="3200" b="0" cap="none" spc="0" dirty="0">
              <a:ln w="0"/>
              <a:solidFill>
                <a:srgbClr val="2AAC42"/>
              </a:solidFill>
              <a:effectLst>
                <a:outerShdw blurRad="38100" dist="25400" dir="5400000" algn="ctr" rotWithShape="0">
                  <a:srgbClr val="6E747A">
                    <a:alpha val="43000"/>
                  </a:srgbClr>
                </a:outerShdw>
              </a:effectLst>
              <a:latin typeface="#9Slide03 Arima Madurai Black" panose="00000A00000000000000" pitchFamily="2" charset="0"/>
              <a:cs typeface="#9Slide03 Arima Madurai Black" panose="00000A00000000000000" pitchFamily="2" charset="0"/>
            </a:endParaRPr>
          </a:p>
          <a:p>
            <a:pPr algn="ctr"/>
            <a:endParaRPr lang="en-US" sz="3200" b="0" cap="none" spc="0" dirty="0">
              <a:ln w="0"/>
              <a:solidFill>
                <a:srgbClr val="2AAC42"/>
              </a:solidFill>
              <a:effectLst>
                <a:outerShdw blurRad="38100" dist="25400" dir="5400000" algn="ctr" rotWithShape="0">
                  <a:srgbClr val="6E747A">
                    <a:alpha val="43000"/>
                  </a:srgbClr>
                </a:outerShdw>
              </a:effectLst>
              <a:latin typeface="#9Slide03 Arima Madurai Black" panose="00000A00000000000000" pitchFamily="2" charset="0"/>
              <a:cs typeface="#9Slide03 Arima Madurai Black" panose="00000A00000000000000" pitchFamily="2" charset="0"/>
            </a:endParaRPr>
          </a:p>
        </p:txBody>
      </p:sp>
      <p:sp>
        <p:nvSpPr>
          <p:cNvPr id="4" name="Rectangle 3"/>
          <p:cNvSpPr/>
          <p:nvPr/>
        </p:nvSpPr>
        <p:spPr>
          <a:xfrm>
            <a:off x="1545336" y="3531316"/>
            <a:ext cx="7521611" cy="1077218"/>
          </a:xfrm>
          <a:prstGeom prst="rect">
            <a:avLst/>
          </a:prstGeom>
          <a:noFill/>
        </p:spPr>
        <p:txBody>
          <a:bodyPr wrap="none" lIns="91440" tIns="45720" rIns="91440" bIns="45720">
            <a:spAutoFit/>
          </a:bodyPr>
          <a:lstStyle/>
          <a:p>
            <a:pPr algn="ctr"/>
            <a:r>
              <a:rPr lang="en-US" sz="3200" dirty="0">
                <a:ln w="0"/>
                <a:solidFill>
                  <a:srgbClr val="2AAC42"/>
                </a:solidFill>
                <a:effectLst>
                  <a:outerShdw blurRad="38100" dist="25400" dir="5400000" algn="ctr" rotWithShape="0">
                    <a:srgbClr val="6E747A">
                      <a:alpha val="43000"/>
                    </a:srgbClr>
                  </a:outerShdw>
                </a:effectLst>
                <a:latin typeface="#9Slide03 Arima Madurai Black" panose="00000A00000000000000" pitchFamily="2" charset="0"/>
                <a:cs typeface="#9Slide03 Arima Madurai Black" panose="00000A00000000000000" pitchFamily="2" charset="0"/>
              </a:rPr>
              <a:t>Bố cho con tiền mua một quyển sổ nhé!.</a:t>
            </a:r>
            <a:endParaRPr lang="en-US" sz="3200" b="0" cap="none" spc="0" dirty="0">
              <a:ln w="0"/>
              <a:solidFill>
                <a:srgbClr val="2AAC42"/>
              </a:solidFill>
              <a:effectLst>
                <a:outerShdw blurRad="38100" dist="25400" dir="5400000" algn="ctr" rotWithShape="0">
                  <a:srgbClr val="6E747A">
                    <a:alpha val="43000"/>
                  </a:srgbClr>
                </a:outerShdw>
              </a:effectLst>
              <a:latin typeface="#9Slide03 Arima Madurai Black" panose="00000A00000000000000" pitchFamily="2" charset="0"/>
              <a:cs typeface="#9Slide03 Arima Madurai Black" panose="00000A00000000000000" pitchFamily="2" charset="0"/>
            </a:endParaRPr>
          </a:p>
          <a:p>
            <a:pPr algn="ctr"/>
            <a:endParaRPr lang="en-US" sz="3200" b="0" cap="none" spc="0" dirty="0">
              <a:ln w="0"/>
              <a:solidFill>
                <a:srgbClr val="2AAC42"/>
              </a:solidFill>
              <a:effectLst>
                <a:outerShdw blurRad="38100" dist="25400" dir="5400000" algn="ctr" rotWithShape="0">
                  <a:srgbClr val="6E747A">
                    <a:alpha val="43000"/>
                  </a:srgbClr>
                </a:outerShdw>
              </a:effectLst>
              <a:latin typeface="#9Slide03 Arima Madurai Black" panose="00000A00000000000000" pitchFamily="2" charset="0"/>
              <a:cs typeface="#9Slide03 Arima Madurai Black" panose="00000A00000000000000" pitchFamily="2" charset="0"/>
            </a:endParaRPr>
          </a:p>
        </p:txBody>
      </p:sp>
      <p:sp>
        <p:nvSpPr>
          <p:cNvPr id="5" name="Rectangle 4"/>
          <p:cNvSpPr/>
          <p:nvPr/>
        </p:nvSpPr>
        <p:spPr>
          <a:xfrm>
            <a:off x="1422566" y="4819512"/>
            <a:ext cx="9626247" cy="1569660"/>
          </a:xfrm>
          <a:prstGeom prst="rect">
            <a:avLst/>
          </a:prstGeom>
          <a:noFill/>
        </p:spPr>
        <p:txBody>
          <a:bodyPr wrap="square" lIns="91440" tIns="45720" rIns="91440" bIns="45720">
            <a:spAutoFit/>
          </a:bodyPr>
          <a:lstStyle/>
          <a:p>
            <a:pPr algn="just"/>
            <a:r>
              <a:rPr lang="en-US" sz="3200" dirty="0">
                <a:ln w="0"/>
                <a:solidFill>
                  <a:srgbClr val="2AAC42"/>
                </a:solidFill>
                <a:effectLst>
                  <a:outerShdw blurRad="38100" dist="25400" dir="5400000" algn="ctr" rotWithShape="0">
                    <a:srgbClr val="6E747A">
                      <a:alpha val="43000"/>
                    </a:srgbClr>
                  </a:outerShdw>
                </a:effectLst>
                <a:latin typeface="#9Slide03 Arima Madurai Black" panose="00000A00000000000000" pitchFamily="2" charset="0"/>
                <a:cs typeface="#9Slide03 Arima Madurai Black" panose="00000A00000000000000" pitchFamily="2" charset="0"/>
              </a:rPr>
              <a:t>Bố ơi, bố làm ơn cho con xin tiền mua một quyển sổ ghi </a:t>
            </a:r>
            <a:r>
              <a:rPr lang="en-US" sz="3200" dirty="0" err="1">
                <a:ln w="0"/>
                <a:solidFill>
                  <a:srgbClr val="2AAC42"/>
                </a:solidFill>
                <a:effectLst>
                  <a:outerShdw blurRad="38100" dist="25400" dir="5400000" algn="ctr" rotWithShape="0">
                    <a:srgbClr val="6E747A">
                      <a:alpha val="43000"/>
                    </a:srgbClr>
                  </a:outerShdw>
                </a:effectLst>
                <a:latin typeface="#9Slide03 Arima Madurai Black" panose="00000A00000000000000" pitchFamily="2" charset="0"/>
                <a:cs typeface="#9Slide03 Arima Madurai Black" panose="00000A00000000000000" pitchFamily="2" charset="0"/>
              </a:rPr>
              <a:t>chép</a:t>
            </a:r>
            <a:r>
              <a:rPr lang="en-US" sz="3200" dirty="0">
                <a:ln w="0"/>
                <a:solidFill>
                  <a:srgbClr val="2AAC42"/>
                </a:solidFill>
                <a:effectLst>
                  <a:outerShdw blurRad="38100" dist="25400" dir="5400000" algn="ctr" rotWithShape="0">
                    <a:srgbClr val="6E747A">
                      <a:alpha val="43000"/>
                    </a:srgbClr>
                  </a:outerShdw>
                </a:effectLst>
                <a:latin typeface="#9Slide03 Arima Madurai Black" panose="00000A00000000000000" pitchFamily="2" charset="0"/>
                <a:cs typeface="#9Slide03 Arima Madurai Black" panose="00000A00000000000000" pitchFamily="2" charset="0"/>
              </a:rPr>
              <a:t> </a:t>
            </a:r>
            <a:r>
              <a:rPr lang="en-US" sz="3200" dirty="0" smtClean="0">
                <a:ln w="0"/>
                <a:solidFill>
                  <a:srgbClr val="2AAC42"/>
                </a:solidFill>
                <a:effectLst>
                  <a:outerShdw blurRad="38100" dist="25400" dir="5400000" algn="ctr" rotWithShape="0">
                    <a:srgbClr val="6E747A">
                      <a:alpha val="43000"/>
                    </a:srgbClr>
                  </a:outerShdw>
                </a:effectLst>
                <a:latin typeface="#9Slide03 Arima Madurai Black" panose="00000A00000000000000" pitchFamily="2" charset="0"/>
                <a:cs typeface="#9Slide03 Arima Madurai Black" panose="00000A00000000000000" pitchFamily="2" charset="0"/>
              </a:rPr>
              <a:t>ạ.</a:t>
            </a:r>
            <a:endParaRPr lang="en-US" sz="3200" b="0" cap="none" spc="0" dirty="0">
              <a:ln w="0"/>
              <a:solidFill>
                <a:srgbClr val="2AAC42"/>
              </a:solidFill>
              <a:effectLst>
                <a:outerShdw blurRad="38100" dist="25400" dir="5400000" algn="ctr" rotWithShape="0">
                  <a:srgbClr val="6E747A">
                    <a:alpha val="43000"/>
                  </a:srgbClr>
                </a:outerShdw>
              </a:effectLst>
              <a:latin typeface="#9Slide03 Arima Madurai Black" panose="00000A00000000000000" pitchFamily="2" charset="0"/>
              <a:cs typeface="#9Slide03 Arima Madurai Black" panose="00000A00000000000000" pitchFamily="2" charset="0"/>
            </a:endParaRPr>
          </a:p>
          <a:p>
            <a:pPr algn="just"/>
            <a:endParaRPr lang="en-US" sz="3200" b="0" cap="none" spc="0" dirty="0">
              <a:ln w="0"/>
              <a:solidFill>
                <a:srgbClr val="2AAC42"/>
              </a:solidFill>
              <a:effectLst>
                <a:outerShdw blurRad="38100" dist="25400" dir="5400000" algn="ctr" rotWithShape="0">
                  <a:srgbClr val="6E747A">
                    <a:alpha val="43000"/>
                  </a:srgbClr>
                </a:outerShdw>
              </a:effectLst>
              <a:latin typeface="#9Slide03 Arima Madurai Black" panose="00000A00000000000000" pitchFamily="2" charset="0"/>
              <a:cs typeface="#9Slide03 Arima Madurai Black" panose="00000A00000000000000" pitchFamily="2" charset="0"/>
            </a:endParaRPr>
          </a:p>
        </p:txBody>
      </p:sp>
      <p:pic>
        <p:nvPicPr>
          <p:cNvPr id="8" name="图形 20" descr="落叶树">
            <a:extLst>
              <a:ext uri="{FF2B5EF4-FFF2-40B4-BE49-F238E27FC236}">
                <a16:creationId xmlns:a16="http://schemas.microsoft.com/office/drawing/2014/main" id="{ADF948B0-0417-8941-9FE3-58A9B3DA2B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765984" y="3441858"/>
            <a:ext cx="656582" cy="656582"/>
          </a:xfrm>
          <a:prstGeom prst="rect">
            <a:avLst/>
          </a:prstGeom>
        </p:spPr>
      </p:pic>
      <p:pic>
        <p:nvPicPr>
          <p:cNvPr id="10" name="图形 21" descr="落叶树">
            <a:extLst>
              <a:ext uri="{FF2B5EF4-FFF2-40B4-BE49-F238E27FC236}">
                <a16:creationId xmlns:a16="http://schemas.microsoft.com/office/drawing/2014/main" id="{DF76D7A3-8752-9C46-BA3B-D8A0A8442B5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751398" y="2233282"/>
            <a:ext cx="656582" cy="656582"/>
          </a:xfrm>
          <a:prstGeom prst="rect">
            <a:avLst/>
          </a:prstGeom>
        </p:spPr>
      </p:pic>
      <p:pic>
        <p:nvPicPr>
          <p:cNvPr id="11" name="图形 21" descr="落叶树">
            <a:extLst>
              <a:ext uri="{FF2B5EF4-FFF2-40B4-BE49-F238E27FC236}">
                <a16:creationId xmlns:a16="http://schemas.microsoft.com/office/drawing/2014/main" id="{DF76D7A3-8752-9C46-BA3B-D8A0A8442B5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765984" y="4730704"/>
            <a:ext cx="656582" cy="656582"/>
          </a:xfrm>
          <a:prstGeom prst="rect">
            <a:avLst/>
          </a:prstGeom>
        </p:spPr>
      </p:pic>
    </p:spTree>
    <p:extLst>
      <p:ext uri="{BB962C8B-B14F-4D97-AF65-F5344CB8AC3E}">
        <p14:creationId xmlns:p14="http://schemas.microsoft.com/office/powerpoint/2010/main" val="357566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4048" y="793518"/>
            <a:ext cx="9770623" cy="1200329"/>
          </a:xfrm>
          <a:prstGeom prst="rect">
            <a:avLst/>
          </a:prstGeom>
          <a:noFill/>
        </p:spPr>
        <p:txBody>
          <a:bodyPr wrap="non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latin typeface="UTM Flavour" panose="02040603050506020204" pitchFamily="18" charset="0"/>
              </a:rPr>
              <a:t>b) Em đi học về nhà, nhưng nhà em chưa có ai về, </a:t>
            </a:r>
          </a:p>
          <a:p>
            <a:pPr algn="ctr"/>
            <a:r>
              <a:rPr lang="en-US" sz="3600" dirty="0">
                <a:ln w="0"/>
                <a:solidFill>
                  <a:schemeClr val="accent1"/>
                </a:solidFill>
                <a:effectLst>
                  <a:outerShdw blurRad="38100" dist="25400" dir="5400000" algn="ctr" rotWithShape="0">
                    <a:srgbClr val="6E747A">
                      <a:alpha val="43000"/>
                    </a:srgbClr>
                  </a:outerShdw>
                </a:effectLst>
                <a:latin typeface="UTM Flavour" panose="02040603050506020204" pitchFamily="18" charset="0"/>
              </a:rPr>
              <a:t>em muốn ngồi chờ bên nhà hàng xóm để chờ bố mẹ về.</a:t>
            </a:r>
          </a:p>
        </p:txBody>
      </p:sp>
      <p:sp>
        <p:nvSpPr>
          <p:cNvPr id="3" name="Rectangle 2"/>
          <p:cNvSpPr/>
          <p:nvPr/>
        </p:nvSpPr>
        <p:spPr>
          <a:xfrm>
            <a:off x="1193498" y="2644992"/>
            <a:ext cx="10549684" cy="584775"/>
          </a:xfrm>
          <a:prstGeom prst="rect">
            <a:avLst/>
          </a:prstGeom>
          <a:noFill/>
        </p:spPr>
        <p:txBody>
          <a:bodyPr wrap="none" lIns="91440" tIns="45720" rIns="91440" bIns="45720">
            <a:spAutoFit/>
          </a:bodyPr>
          <a:lstStyle/>
          <a:p>
            <a:pPr algn="ctr"/>
            <a:r>
              <a:rPr lang="en-US" sz="3200" dirty="0">
                <a:ln w="0"/>
                <a:solidFill>
                  <a:srgbClr val="2AAC42"/>
                </a:solidFill>
                <a:effectLst>
                  <a:outerShdw blurRad="38100" dist="25400" dir="5400000" algn="ctr" rotWithShape="0">
                    <a:srgbClr val="6E747A">
                      <a:alpha val="43000"/>
                    </a:srgbClr>
                  </a:outerShdw>
                </a:effectLst>
                <a:latin typeface="#9Slide03 Arima Madurai Black" panose="00000A00000000000000" pitchFamily="2" charset="0"/>
                <a:cs typeface="#9Slide03 Arima Madurai Black" panose="00000A00000000000000" pitchFamily="2" charset="0"/>
              </a:rPr>
              <a:t>Bác ơi, xin bác cho cháu ngồi nhờ bên nhà bác một lúc ạ!</a:t>
            </a:r>
            <a:endParaRPr lang="en-US" sz="3200" b="0" cap="none" spc="0" dirty="0">
              <a:ln w="0"/>
              <a:solidFill>
                <a:srgbClr val="2AAC42"/>
              </a:solidFill>
              <a:effectLst>
                <a:outerShdw blurRad="38100" dist="25400" dir="5400000" algn="ctr" rotWithShape="0">
                  <a:srgbClr val="6E747A">
                    <a:alpha val="43000"/>
                  </a:srgbClr>
                </a:outerShdw>
              </a:effectLst>
              <a:latin typeface="#9Slide03 Arima Madurai Black" panose="00000A00000000000000" pitchFamily="2" charset="0"/>
              <a:cs typeface="#9Slide03 Arima Madurai Black" panose="00000A00000000000000" pitchFamily="2" charset="0"/>
            </a:endParaRPr>
          </a:p>
        </p:txBody>
      </p:sp>
      <p:sp>
        <p:nvSpPr>
          <p:cNvPr id="4" name="Rectangle 3"/>
          <p:cNvSpPr/>
          <p:nvPr/>
        </p:nvSpPr>
        <p:spPr>
          <a:xfrm>
            <a:off x="1384614" y="3835064"/>
            <a:ext cx="9422772" cy="1077218"/>
          </a:xfrm>
          <a:prstGeom prst="rect">
            <a:avLst/>
          </a:prstGeom>
          <a:noFill/>
        </p:spPr>
        <p:txBody>
          <a:bodyPr wrap="none" lIns="91440" tIns="45720" rIns="91440" bIns="45720">
            <a:spAutoFit/>
          </a:bodyPr>
          <a:lstStyle/>
          <a:p>
            <a:pPr algn="ctr"/>
            <a:r>
              <a:rPr lang="en-US" sz="3200" dirty="0">
                <a:ln w="0"/>
                <a:solidFill>
                  <a:srgbClr val="2AAC42"/>
                </a:solidFill>
                <a:effectLst>
                  <a:outerShdw blurRad="38100" dist="25400" dir="5400000" algn="ctr" rotWithShape="0">
                    <a:srgbClr val="6E747A">
                      <a:alpha val="43000"/>
                    </a:srgbClr>
                  </a:outerShdw>
                </a:effectLst>
                <a:latin typeface="#9Slide03 Arima Madurai Black" panose="00000A00000000000000" pitchFamily="2" charset="0"/>
                <a:cs typeface="#9Slide03 Arima Madurai Black" panose="00000A00000000000000" pitchFamily="2" charset="0"/>
              </a:rPr>
              <a:t>Bác ơi, bác cho cháu ngồi bên nhà bác một lúc với!</a:t>
            </a:r>
            <a:endParaRPr lang="en-US" sz="3200" b="0" cap="none" spc="0" dirty="0">
              <a:ln w="0"/>
              <a:solidFill>
                <a:srgbClr val="2AAC42"/>
              </a:solidFill>
              <a:effectLst>
                <a:outerShdw blurRad="38100" dist="25400" dir="5400000" algn="ctr" rotWithShape="0">
                  <a:srgbClr val="6E747A">
                    <a:alpha val="43000"/>
                  </a:srgbClr>
                </a:outerShdw>
              </a:effectLst>
              <a:latin typeface="#9Slide03 Arima Madurai Black" panose="00000A00000000000000" pitchFamily="2" charset="0"/>
              <a:cs typeface="#9Slide03 Arima Madurai Black" panose="00000A00000000000000" pitchFamily="2" charset="0"/>
            </a:endParaRPr>
          </a:p>
          <a:p>
            <a:pPr algn="ctr"/>
            <a:endParaRPr lang="en-US" sz="3200" b="0" cap="none" spc="0" dirty="0">
              <a:ln w="0"/>
              <a:solidFill>
                <a:srgbClr val="2AAC42"/>
              </a:solidFill>
              <a:effectLst>
                <a:outerShdw blurRad="38100" dist="25400" dir="5400000" algn="ctr" rotWithShape="0">
                  <a:srgbClr val="6E747A">
                    <a:alpha val="43000"/>
                  </a:srgbClr>
                </a:outerShdw>
              </a:effectLst>
              <a:latin typeface="#9Slide03 Arima Madurai Black" panose="00000A00000000000000" pitchFamily="2" charset="0"/>
              <a:cs typeface="#9Slide03 Arima Madurai Black" panose="00000A00000000000000" pitchFamily="2" charset="0"/>
            </a:endParaRPr>
          </a:p>
        </p:txBody>
      </p:sp>
      <p:sp>
        <p:nvSpPr>
          <p:cNvPr id="5" name="Rectangle 4"/>
          <p:cNvSpPr/>
          <p:nvPr/>
        </p:nvSpPr>
        <p:spPr>
          <a:xfrm>
            <a:off x="1394048" y="4956008"/>
            <a:ext cx="8691803" cy="584775"/>
          </a:xfrm>
          <a:prstGeom prst="rect">
            <a:avLst/>
          </a:prstGeom>
          <a:noFill/>
        </p:spPr>
        <p:txBody>
          <a:bodyPr wrap="none" lIns="91440" tIns="45720" rIns="91440" bIns="45720">
            <a:spAutoFit/>
          </a:bodyPr>
          <a:lstStyle/>
          <a:p>
            <a:pPr algn="ctr"/>
            <a:r>
              <a:rPr lang="en-US" sz="3200" dirty="0">
                <a:ln w="0"/>
                <a:solidFill>
                  <a:srgbClr val="2AAC42"/>
                </a:solidFill>
                <a:effectLst>
                  <a:outerShdw blurRad="38100" dist="25400" dir="5400000" algn="ctr" rotWithShape="0">
                    <a:srgbClr val="6E747A">
                      <a:alpha val="43000"/>
                    </a:srgbClr>
                  </a:outerShdw>
                </a:effectLst>
                <a:latin typeface="#9Slide03 Arima Madurai Black" panose="00000A00000000000000" pitchFamily="2" charset="0"/>
                <a:cs typeface="#9Slide03 Arima Madurai Black" panose="00000A00000000000000" pitchFamily="2" charset="0"/>
              </a:rPr>
              <a:t>Thưa bác, cho cháu ngồi nhờ bên nhà bác nhé!</a:t>
            </a:r>
            <a:endParaRPr lang="en-US" sz="3200" b="0" cap="none" spc="0" dirty="0">
              <a:ln w="0"/>
              <a:solidFill>
                <a:srgbClr val="2AAC42"/>
              </a:solidFill>
              <a:effectLst>
                <a:outerShdw blurRad="38100" dist="25400" dir="5400000" algn="ctr" rotWithShape="0">
                  <a:srgbClr val="6E747A">
                    <a:alpha val="43000"/>
                  </a:srgbClr>
                </a:outerShdw>
              </a:effectLst>
              <a:latin typeface="#9Slide03 Arima Madurai Black" panose="00000A00000000000000" pitchFamily="2" charset="0"/>
              <a:cs typeface="#9Slide03 Arima Madurai Black" panose="00000A00000000000000" pitchFamily="2" charset="0"/>
            </a:endParaRPr>
          </a:p>
        </p:txBody>
      </p:sp>
      <p:pic>
        <p:nvPicPr>
          <p:cNvPr id="7" name="图形 20" descr="落叶树">
            <a:extLst>
              <a:ext uri="{FF2B5EF4-FFF2-40B4-BE49-F238E27FC236}">
                <a16:creationId xmlns:a16="http://schemas.microsoft.com/office/drawing/2014/main" id="{ADF948B0-0417-8941-9FE3-58A9B3DA2B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737466" y="3495148"/>
            <a:ext cx="656582" cy="656582"/>
          </a:xfrm>
          <a:prstGeom prst="rect">
            <a:avLst/>
          </a:prstGeom>
        </p:spPr>
      </p:pic>
      <p:pic>
        <p:nvPicPr>
          <p:cNvPr id="9" name="图形 21" descr="落叶树">
            <a:extLst>
              <a:ext uri="{FF2B5EF4-FFF2-40B4-BE49-F238E27FC236}">
                <a16:creationId xmlns:a16="http://schemas.microsoft.com/office/drawing/2014/main" id="{DF76D7A3-8752-9C46-BA3B-D8A0A8442B5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737466" y="2270853"/>
            <a:ext cx="656582" cy="656582"/>
          </a:xfrm>
          <a:prstGeom prst="rect">
            <a:avLst/>
          </a:prstGeom>
        </p:spPr>
      </p:pic>
      <p:pic>
        <p:nvPicPr>
          <p:cNvPr id="10" name="图形 21" descr="落叶树">
            <a:extLst>
              <a:ext uri="{FF2B5EF4-FFF2-40B4-BE49-F238E27FC236}">
                <a16:creationId xmlns:a16="http://schemas.microsoft.com/office/drawing/2014/main" id="{DF76D7A3-8752-9C46-BA3B-D8A0A8442B5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726861" y="4683396"/>
            <a:ext cx="656582" cy="656582"/>
          </a:xfrm>
          <a:prstGeom prst="rect">
            <a:avLst/>
          </a:prstGeom>
        </p:spPr>
      </p:pic>
    </p:spTree>
    <p:extLst>
      <p:ext uri="{BB962C8B-B14F-4D97-AF65-F5344CB8AC3E}">
        <p14:creationId xmlns:p14="http://schemas.microsoft.com/office/powerpoint/2010/main" val="89681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F710F2A4-2ED1-4040-A7E7-5625558332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69515" y="1453697"/>
            <a:ext cx="5766743" cy="5011909"/>
          </a:xfrm>
          <a:prstGeom prst="rect">
            <a:avLst/>
          </a:prstGeom>
        </p:spPr>
      </p:pic>
      <p:sp>
        <p:nvSpPr>
          <p:cNvPr id="2" name="Rectangle 1"/>
          <p:cNvSpPr/>
          <p:nvPr/>
        </p:nvSpPr>
        <p:spPr>
          <a:xfrm>
            <a:off x="1336666" y="2768552"/>
            <a:ext cx="4615367" cy="1569660"/>
          </a:xfrm>
          <a:prstGeom prst="rect">
            <a:avLst/>
          </a:prstGeom>
          <a:noFill/>
        </p:spPr>
        <p:txBody>
          <a:bodyPr wrap="none" lIns="91440" tIns="45720" rIns="91440" bIns="45720">
            <a:spAutoFit/>
          </a:bodyPr>
          <a:lstStyle/>
          <a:p>
            <a:pPr algn="ctr"/>
            <a:r>
              <a:rPr lang="en-US" sz="9600" b="1" cap="none" spc="0" dirty="0">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latin typeface="UTM Flavour" panose="02040603050506020204" pitchFamily="18" charset="0"/>
              </a:rPr>
              <a:t>DẶN DÒ</a:t>
            </a:r>
          </a:p>
        </p:txBody>
      </p:sp>
    </p:spTree>
    <p:extLst>
      <p:ext uri="{BB962C8B-B14F-4D97-AF65-F5344CB8AC3E}">
        <p14:creationId xmlns:p14="http://schemas.microsoft.com/office/powerpoint/2010/main" val="1383828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1+#ppt_w/2"/>
                                          </p:val>
                                        </p:tav>
                                        <p:tav tm="100000">
                                          <p:val>
                                            <p:strVal val="#ppt_x"/>
                                          </p:val>
                                        </p:tav>
                                      </p:tavLst>
                                    </p:anim>
                                    <p:anim calcmode="lin" valueType="num">
                                      <p:cBhvr additive="base">
                                        <p:cTn id="8" dur="1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12">
            <a:extLst>
              <a:ext uri="{FF2B5EF4-FFF2-40B4-BE49-F238E27FC236}">
                <a16:creationId xmlns:a16="http://schemas.microsoft.com/office/drawing/2014/main" id="{F8D19929-393B-904F-84D4-52218C6D8A2E}"/>
              </a:ext>
            </a:extLst>
          </p:cNvPr>
          <p:cNvSpPr txBox="1">
            <a:spLocks noChangeArrowheads="1"/>
          </p:cNvSpPr>
          <p:nvPr/>
        </p:nvSpPr>
        <p:spPr bwMode="auto">
          <a:xfrm>
            <a:off x="7043299" y="1447195"/>
            <a:ext cx="64703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sz="6000" dirty="0">
                <a:solidFill>
                  <a:srgbClr val="217875"/>
                </a:solidFill>
                <a:latin typeface="UTM Flavour" panose="02040603050506020204" pitchFamily="18" charset="0"/>
                <a:cs typeface="Times New Roman" panose="02020603050405020304" pitchFamily="18" charset="0"/>
                <a:sym typeface="+mn-lt"/>
              </a:rPr>
              <a:t>Khởi động</a:t>
            </a:r>
            <a:endParaRPr lang="zh-CN" altLang="en-US" sz="6000" dirty="0">
              <a:solidFill>
                <a:srgbClr val="217875"/>
              </a:solidFill>
              <a:latin typeface="UTM Flavour" panose="02040603050506020204" pitchFamily="18" charset="0"/>
              <a:cs typeface="Times New Roman" panose="02020603050405020304" pitchFamily="18" charset="0"/>
              <a:sym typeface="+mn-lt"/>
            </a:endParaRPr>
          </a:p>
        </p:txBody>
      </p:sp>
      <p:sp>
        <p:nvSpPr>
          <p:cNvPr id="34" name="文本框 13">
            <a:extLst>
              <a:ext uri="{FF2B5EF4-FFF2-40B4-BE49-F238E27FC236}">
                <a16:creationId xmlns:a16="http://schemas.microsoft.com/office/drawing/2014/main" id="{B0B7B078-A514-9641-9D57-DEEE466DA27A}"/>
              </a:ext>
            </a:extLst>
          </p:cNvPr>
          <p:cNvSpPr txBox="1">
            <a:spLocks noChangeArrowheads="1"/>
          </p:cNvSpPr>
          <p:nvPr/>
        </p:nvSpPr>
        <p:spPr bwMode="auto">
          <a:xfrm>
            <a:off x="5715749" y="1565828"/>
            <a:ext cx="13275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sz="6000" dirty="0">
                <a:solidFill>
                  <a:srgbClr val="217875"/>
                </a:solidFill>
                <a:latin typeface="UTM Flavour" panose="02040603050506020204" pitchFamily="18" charset="0"/>
                <a:cs typeface="Times New Roman" panose="02020603050405020304" pitchFamily="18" charset="0"/>
                <a:sym typeface="+mn-lt"/>
              </a:rPr>
              <a:t>01</a:t>
            </a:r>
            <a:endParaRPr lang="zh-CN" altLang="en-US" sz="6000" dirty="0">
              <a:solidFill>
                <a:srgbClr val="217875"/>
              </a:solidFill>
              <a:latin typeface="UTM Flavour" panose="02040603050506020204" pitchFamily="18" charset="0"/>
              <a:cs typeface="Times New Roman" panose="02020603050405020304" pitchFamily="18" charset="0"/>
              <a:sym typeface="+mn-lt"/>
            </a:endParaRPr>
          </a:p>
        </p:txBody>
      </p:sp>
      <p:sp>
        <p:nvSpPr>
          <p:cNvPr id="30" name="文本框 30">
            <a:extLst>
              <a:ext uri="{FF2B5EF4-FFF2-40B4-BE49-F238E27FC236}">
                <a16:creationId xmlns:a16="http://schemas.microsoft.com/office/drawing/2014/main" id="{5C883459-0A1C-894B-90FF-D21F215D6828}"/>
              </a:ext>
            </a:extLst>
          </p:cNvPr>
          <p:cNvSpPr txBox="1">
            <a:spLocks noChangeArrowheads="1"/>
          </p:cNvSpPr>
          <p:nvPr/>
        </p:nvSpPr>
        <p:spPr bwMode="auto">
          <a:xfrm>
            <a:off x="7043299" y="2729115"/>
            <a:ext cx="64703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sz="6000" dirty="0">
                <a:solidFill>
                  <a:srgbClr val="17A54F"/>
                </a:solidFill>
                <a:latin typeface="UTM Flavour" panose="02040603050506020204" pitchFamily="18" charset="0"/>
                <a:cs typeface="Times New Roman" panose="02020603050405020304" pitchFamily="18" charset="0"/>
                <a:sym typeface="+mn-lt"/>
              </a:rPr>
              <a:t>Khám phá</a:t>
            </a:r>
            <a:endParaRPr lang="zh-CN" altLang="en-US" sz="6000" dirty="0">
              <a:solidFill>
                <a:srgbClr val="17A54F"/>
              </a:solidFill>
              <a:latin typeface="UTM Flavour" panose="02040603050506020204" pitchFamily="18" charset="0"/>
              <a:cs typeface="Times New Roman" panose="02020603050405020304" pitchFamily="18" charset="0"/>
              <a:sym typeface="+mn-lt"/>
            </a:endParaRPr>
          </a:p>
        </p:txBody>
      </p:sp>
      <p:sp>
        <p:nvSpPr>
          <p:cNvPr id="31" name="文本框 31">
            <a:extLst>
              <a:ext uri="{FF2B5EF4-FFF2-40B4-BE49-F238E27FC236}">
                <a16:creationId xmlns:a16="http://schemas.microsoft.com/office/drawing/2014/main" id="{90D65EBE-768B-A642-A820-83B5CDEA6835}"/>
              </a:ext>
            </a:extLst>
          </p:cNvPr>
          <p:cNvSpPr txBox="1">
            <a:spLocks noChangeArrowheads="1"/>
          </p:cNvSpPr>
          <p:nvPr/>
        </p:nvSpPr>
        <p:spPr bwMode="auto">
          <a:xfrm>
            <a:off x="5715749" y="2809208"/>
            <a:ext cx="13275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sz="6000" dirty="0">
                <a:solidFill>
                  <a:srgbClr val="17A54F"/>
                </a:solidFill>
                <a:latin typeface="UTM Flavour" panose="02040603050506020204" pitchFamily="18" charset="0"/>
                <a:cs typeface="Times New Roman" panose="02020603050405020304" pitchFamily="18" charset="0"/>
                <a:sym typeface="+mn-lt"/>
              </a:rPr>
              <a:t>02</a:t>
            </a:r>
            <a:endParaRPr lang="zh-CN" altLang="en-US" sz="6000" dirty="0">
              <a:solidFill>
                <a:srgbClr val="17A54F"/>
              </a:solidFill>
              <a:latin typeface="UTM Flavour" panose="02040603050506020204" pitchFamily="18" charset="0"/>
              <a:cs typeface="Times New Roman" panose="02020603050405020304" pitchFamily="18" charset="0"/>
              <a:sym typeface="+mn-lt"/>
            </a:endParaRPr>
          </a:p>
        </p:txBody>
      </p:sp>
      <p:sp>
        <p:nvSpPr>
          <p:cNvPr id="28" name="文本框 32">
            <a:extLst>
              <a:ext uri="{FF2B5EF4-FFF2-40B4-BE49-F238E27FC236}">
                <a16:creationId xmlns:a16="http://schemas.microsoft.com/office/drawing/2014/main" id="{9422B1C5-F6CB-2F45-BB84-CD340B935660}"/>
              </a:ext>
            </a:extLst>
          </p:cNvPr>
          <p:cNvSpPr txBox="1">
            <a:spLocks noChangeArrowheads="1"/>
          </p:cNvSpPr>
          <p:nvPr/>
        </p:nvSpPr>
        <p:spPr bwMode="auto">
          <a:xfrm>
            <a:off x="7043299" y="4070491"/>
            <a:ext cx="64703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sz="6000" dirty="0">
                <a:solidFill>
                  <a:srgbClr val="217875"/>
                </a:solidFill>
                <a:latin typeface="UTM Flavour" panose="02040603050506020204" pitchFamily="18" charset="0"/>
                <a:cs typeface="Times New Roman" panose="02020603050405020304" pitchFamily="18" charset="0"/>
                <a:sym typeface="+mn-lt"/>
              </a:rPr>
              <a:t>Vận dụng</a:t>
            </a:r>
            <a:endParaRPr lang="zh-CN" altLang="en-US" sz="6000" dirty="0">
              <a:solidFill>
                <a:srgbClr val="217875"/>
              </a:solidFill>
              <a:latin typeface="UTM Flavour" panose="02040603050506020204" pitchFamily="18" charset="0"/>
              <a:cs typeface="Times New Roman" panose="02020603050405020304" pitchFamily="18" charset="0"/>
              <a:sym typeface="+mn-lt"/>
            </a:endParaRPr>
          </a:p>
        </p:txBody>
      </p:sp>
      <p:sp>
        <p:nvSpPr>
          <p:cNvPr id="29" name="文本框 33">
            <a:extLst>
              <a:ext uri="{FF2B5EF4-FFF2-40B4-BE49-F238E27FC236}">
                <a16:creationId xmlns:a16="http://schemas.microsoft.com/office/drawing/2014/main" id="{4CE64DE5-09AB-BD46-ADD0-415E6A79E938}"/>
              </a:ext>
            </a:extLst>
          </p:cNvPr>
          <p:cNvSpPr txBox="1">
            <a:spLocks noChangeArrowheads="1"/>
          </p:cNvSpPr>
          <p:nvPr/>
        </p:nvSpPr>
        <p:spPr bwMode="auto">
          <a:xfrm>
            <a:off x="5715749" y="4104457"/>
            <a:ext cx="13275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sz="6000" dirty="0">
                <a:solidFill>
                  <a:srgbClr val="217875"/>
                </a:solidFill>
                <a:latin typeface="UTM Flavour" panose="02040603050506020204" pitchFamily="18" charset="0"/>
                <a:cs typeface="Times New Roman" panose="02020603050405020304" pitchFamily="18" charset="0"/>
                <a:sym typeface="+mn-lt"/>
              </a:rPr>
              <a:t>03</a:t>
            </a:r>
            <a:endParaRPr lang="zh-CN" altLang="en-US" sz="6000" dirty="0">
              <a:solidFill>
                <a:srgbClr val="217875"/>
              </a:solidFill>
              <a:latin typeface="UTM Flavour" panose="02040603050506020204" pitchFamily="18" charset="0"/>
              <a:cs typeface="Times New Roman" panose="02020603050405020304" pitchFamily="18" charset="0"/>
              <a:sym typeface="+mn-lt"/>
            </a:endParaRPr>
          </a:p>
        </p:txBody>
      </p:sp>
      <p:sp>
        <p:nvSpPr>
          <p:cNvPr id="2" name="Rectangle 1"/>
          <p:cNvSpPr/>
          <p:nvPr/>
        </p:nvSpPr>
        <p:spPr>
          <a:xfrm>
            <a:off x="1930422" y="1793545"/>
            <a:ext cx="2966068" cy="3046988"/>
          </a:xfrm>
          <a:prstGeom prst="rect">
            <a:avLst/>
          </a:prstGeom>
          <a:noFill/>
        </p:spPr>
        <p:txBody>
          <a:bodyPr wrap="none" lIns="91440" tIns="45720" rIns="91440" bIns="45720">
            <a:spAutoFit/>
          </a:bodyPr>
          <a:lstStyle/>
          <a:p>
            <a:pPr algn="ctr"/>
            <a:r>
              <a:rPr lang="en-US" sz="9600" b="1" cap="none" spc="0" dirty="0">
                <a:ln w="9525">
                  <a:noFill/>
                  <a:prstDash val="solid"/>
                </a:ln>
                <a:solidFill>
                  <a:srgbClr val="217875"/>
                </a:solidFill>
                <a:effectLst>
                  <a:outerShdw blurRad="12700" dist="38100" dir="2700000" algn="tl" rotWithShape="0">
                    <a:schemeClr val="accent5">
                      <a:lumMod val="60000"/>
                      <a:lumOff val="40000"/>
                    </a:schemeClr>
                  </a:outerShdw>
                </a:effectLst>
                <a:latin typeface="UTM LinotypeZapfino KT" panose="02040603050506020204" pitchFamily="18" charset="0"/>
              </a:rPr>
              <a:t>Nội dung</a:t>
            </a:r>
          </a:p>
          <a:p>
            <a:pPr algn="ctr"/>
            <a:r>
              <a:rPr lang="en-US" sz="9600" b="1" cap="none" spc="0" dirty="0">
                <a:ln w="9525">
                  <a:noFill/>
                  <a:prstDash val="solid"/>
                </a:ln>
                <a:solidFill>
                  <a:srgbClr val="217875"/>
                </a:solidFill>
                <a:effectLst>
                  <a:outerShdw blurRad="12700" dist="38100" dir="2700000" algn="tl" rotWithShape="0">
                    <a:schemeClr val="accent5">
                      <a:lumMod val="60000"/>
                      <a:lumOff val="40000"/>
                    </a:schemeClr>
                  </a:outerShdw>
                </a:effectLst>
                <a:latin typeface="UTM LinotypeZapfino KT" panose="02040603050506020204" pitchFamily="18" charset="0"/>
              </a:rPr>
              <a:t> bài học</a:t>
            </a:r>
          </a:p>
        </p:txBody>
      </p:sp>
    </p:spTree>
    <p:extLst>
      <p:ext uri="{BB962C8B-B14F-4D97-AF65-F5344CB8AC3E}">
        <p14:creationId xmlns:p14="http://schemas.microsoft.com/office/powerpoint/2010/main" val="268887782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randombar(horizontal)">
                                      <p:cBhvr>
                                        <p:cTn id="15" dur="500"/>
                                        <p:tgtEl>
                                          <p:spTgt spid="34"/>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1000" fill="hold"/>
                                        <p:tgtEl>
                                          <p:spTgt spid="30"/>
                                        </p:tgtEl>
                                        <p:attrNameLst>
                                          <p:attrName>ppt_w</p:attrName>
                                        </p:attrNameLst>
                                      </p:cBhvr>
                                      <p:tavLst>
                                        <p:tav tm="0">
                                          <p:val>
                                            <p:fltVal val="0"/>
                                          </p:val>
                                        </p:tav>
                                        <p:tav tm="100000">
                                          <p:val>
                                            <p:strVal val="#ppt_w"/>
                                          </p:val>
                                        </p:tav>
                                      </p:tavLst>
                                    </p:anim>
                                    <p:anim calcmode="lin" valueType="num">
                                      <p:cBhvr>
                                        <p:cTn id="19" dur="1000" fill="hold"/>
                                        <p:tgtEl>
                                          <p:spTgt spid="30"/>
                                        </p:tgtEl>
                                        <p:attrNameLst>
                                          <p:attrName>ppt_h</p:attrName>
                                        </p:attrNameLst>
                                      </p:cBhvr>
                                      <p:tavLst>
                                        <p:tav tm="0">
                                          <p:val>
                                            <p:fltVal val="0"/>
                                          </p:val>
                                        </p:tav>
                                        <p:tav tm="100000">
                                          <p:val>
                                            <p:strVal val="#ppt_h"/>
                                          </p:val>
                                        </p:tav>
                                      </p:tavLst>
                                    </p:anim>
                                    <p:anim calcmode="lin" valueType="num">
                                      <p:cBhvr>
                                        <p:cTn id="20" dur="1000" fill="hold"/>
                                        <p:tgtEl>
                                          <p:spTgt spid="30"/>
                                        </p:tgtEl>
                                        <p:attrNameLst>
                                          <p:attrName>style.rotation</p:attrName>
                                        </p:attrNameLst>
                                      </p:cBhvr>
                                      <p:tavLst>
                                        <p:tav tm="0">
                                          <p:val>
                                            <p:fltVal val="90"/>
                                          </p:val>
                                        </p:tav>
                                        <p:tav tm="100000">
                                          <p:val>
                                            <p:fltVal val="0"/>
                                          </p:val>
                                        </p:tav>
                                      </p:tavLst>
                                    </p:anim>
                                    <p:animEffect transition="in" filter="fade">
                                      <p:cBhvr>
                                        <p:cTn id="21" dur="1000"/>
                                        <p:tgtEl>
                                          <p:spTgt spid="30"/>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randombar(horizontal)">
                                      <p:cBhvr>
                                        <p:cTn id="24" dur="500"/>
                                        <p:tgtEl>
                                          <p:spTgt spid="31"/>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fltVal val="0"/>
                                          </p:val>
                                        </p:tav>
                                        <p:tav tm="100000">
                                          <p:val>
                                            <p:strVal val="#ppt_w"/>
                                          </p:val>
                                        </p:tav>
                                      </p:tavLst>
                                    </p:anim>
                                    <p:anim calcmode="lin" valueType="num">
                                      <p:cBhvr>
                                        <p:cTn id="28" dur="1000" fill="hold"/>
                                        <p:tgtEl>
                                          <p:spTgt spid="28"/>
                                        </p:tgtEl>
                                        <p:attrNameLst>
                                          <p:attrName>ppt_h</p:attrName>
                                        </p:attrNameLst>
                                      </p:cBhvr>
                                      <p:tavLst>
                                        <p:tav tm="0">
                                          <p:val>
                                            <p:fltVal val="0"/>
                                          </p:val>
                                        </p:tav>
                                        <p:tav tm="100000">
                                          <p:val>
                                            <p:strVal val="#ppt_h"/>
                                          </p:val>
                                        </p:tav>
                                      </p:tavLst>
                                    </p:anim>
                                    <p:anim calcmode="lin" valueType="num">
                                      <p:cBhvr>
                                        <p:cTn id="29" dur="1000" fill="hold"/>
                                        <p:tgtEl>
                                          <p:spTgt spid="28"/>
                                        </p:tgtEl>
                                        <p:attrNameLst>
                                          <p:attrName>style.rotation</p:attrName>
                                        </p:attrNameLst>
                                      </p:cBhvr>
                                      <p:tavLst>
                                        <p:tav tm="0">
                                          <p:val>
                                            <p:fltVal val="90"/>
                                          </p:val>
                                        </p:tav>
                                        <p:tav tm="100000">
                                          <p:val>
                                            <p:fltVal val="0"/>
                                          </p:val>
                                        </p:tav>
                                      </p:tavLst>
                                    </p:anim>
                                    <p:animEffect transition="in" filter="fade">
                                      <p:cBhvr>
                                        <p:cTn id="30" dur="1000"/>
                                        <p:tgtEl>
                                          <p:spTgt spid="28"/>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randombar(horizontal)">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fltVal val="0"/>
                                          </p:val>
                                        </p:tav>
                                        <p:tav tm="100000">
                                          <p:val>
                                            <p:strVal val="#ppt_w"/>
                                          </p:val>
                                        </p:tav>
                                      </p:tavLst>
                                    </p:anim>
                                    <p:anim calcmode="lin" valueType="num">
                                      <p:cBhvr>
                                        <p:cTn id="39" dur="1000" fill="hold"/>
                                        <p:tgtEl>
                                          <p:spTgt spid="2"/>
                                        </p:tgtEl>
                                        <p:attrNameLst>
                                          <p:attrName>ppt_h</p:attrName>
                                        </p:attrNameLst>
                                      </p:cBhvr>
                                      <p:tavLst>
                                        <p:tav tm="0">
                                          <p:val>
                                            <p:fltVal val="0"/>
                                          </p:val>
                                        </p:tav>
                                        <p:tav tm="100000">
                                          <p:val>
                                            <p:strVal val="#ppt_h"/>
                                          </p:val>
                                        </p:tav>
                                      </p:tavLst>
                                    </p:anim>
                                    <p:anim calcmode="lin" valueType="num">
                                      <p:cBhvr>
                                        <p:cTn id="40" dur="1000" fill="hold"/>
                                        <p:tgtEl>
                                          <p:spTgt spid="2"/>
                                        </p:tgtEl>
                                        <p:attrNameLst>
                                          <p:attrName>style.rotation</p:attrName>
                                        </p:attrNameLst>
                                      </p:cBhvr>
                                      <p:tavLst>
                                        <p:tav tm="0">
                                          <p:val>
                                            <p:fltVal val="90"/>
                                          </p:val>
                                        </p:tav>
                                        <p:tav tm="100000">
                                          <p:val>
                                            <p:fltVal val="0"/>
                                          </p:val>
                                        </p:tav>
                                      </p:tavLst>
                                    </p:anim>
                                    <p:animEffect transition="in" filter="fade">
                                      <p:cBhvr>
                                        <p:cTn id="4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0" grpId="0"/>
      <p:bldP spid="31" grpId="0"/>
      <p:bldP spid="28" grpId="0"/>
      <p:bldP spid="29"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2813" y="2246311"/>
            <a:ext cx="7822975" cy="1938992"/>
          </a:xfrm>
          <a:prstGeom prst="rect">
            <a:avLst/>
          </a:prstGeom>
          <a:noFill/>
        </p:spPr>
        <p:txBody>
          <a:bodyPr wrap="none" lIns="91440" tIns="45720" rIns="91440" bIns="45720">
            <a:spAutoFit/>
          </a:bodyPr>
          <a:lstStyle/>
          <a:p>
            <a:pPr algn="ctr"/>
            <a:r>
              <a:rPr lang="en-US" sz="12000" b="1" cap="none" spc="0" dirty="0">
                <a:ln w="9525">
                  <a:solidFill>
                    <a:schemeClr val="bg1"/>
                  </a:solidFill>
                  <a:prstDash val="solid"/>
                </a:ln>
                <a:solidFill>
                  <a:schemeClr val="accent6">
                    <a:lumMod val="50000"/>
                  </a:schemeClr>
                </a:solidFill>
                <a:effectLst>
                  <a:glow rad="139700">
                    <a:schemeClr val="accent6">
                      <a:satMod val="175000"/>
                      <a:alpha val="40000"/>
                    </a:schemeClr>
                  </a:glow>
                  <a:outerShdw blurRad="12700" dist="38100" dir="2700000" algn="tl" rotWithShape="0">
                    <a:schemeClr val="accent5">
                      <a:lumMod val="60000"/>
                      <a:lumOff val="40000"/>
                    </a:schemeClr>
                  </a:outerShdw>
                </a:effectLst>
                <a:latin typeface="UTM Beautiful Caps" panose="02040603050506020204" pitchFamily="18" charset="0"/>
              </a:rPr>
              <a:t>Khởi động</a:t>
            </a:r>
          </a:p>
        </p:txBody>
      </p:sp>
    </p:spTree>
    <p:extLst>
      <p:ext uri="{BB962C8B-B14F-4D97-AF65-F5344CB8AC3E}">
        <p14:creationId xmlns:p14="http://schemas.microsoft.com/office/powerpoint/2010/main" val="46629883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hia sẻ bộ phông nền học online (classroom background) cho giáo viên – học  sinh - Thái Tri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3366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ây bút png | PNGEg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366" b="100000" l="3736" r="92816"/>
                    </a14:imgEffect>
                  </a14:imgLayer>
                </a14:imgProps>
              </a:ext>
              <a:ext uri="{28A0092B-C50C-407E-A947-70E740481C1C}">
                <a14:useLocalDpi xmlns:a14="http://schemas.microsoft.com/office/drawing/2010/main" val="0"/>
              </a:ext>
            </a:extLst>
          </a:blip>
          <a:srcRect/>
          <a:stretch>
            <a:fillRect/>
          </a:stretch>
        </p:blipFill>
        <p:spPr bwMode="auto">
          <a:xfrm rot="21302357">
            <a:off x="4598328" y="3297194"/>
            <a:ext cx="2345103" cy="31335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nam học sinh đeo balo đi học - PN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93333">
                        <a14:foregroundMark x1="58000" y1="90892" x2="58000" y2="90892"/>
                        <a14:foregroundMark x1="60500" y1="84820" x2="61667" y2="93738"/>
                      </a14:backgroundRemoval>
                    </a14:imgEffect>
                  </a14:imgLayer>
                </a14:imgProps>
              </a:ext>
              <a:ext uri="{28A0092B-C50C-407E-A947-70E740481C1C}">
                <a14:useLocalDpi xmlns:a14="http://schemas.microsoft.com/office/drawing/2010/main" val="0"/>
              </a:ext>
            </a:extLst>
          </a:blip>
          <a:srcRect/>
          <a:stretch>
            <a:fillRect/>
          </a:stretch>
        </p:blipFill>
        <p:spPr bwMode="auto">
          <a:xfrm>
            <a:off x="6574015" y="2480491"/>
            <a:ext cx="5715000" cy="50196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ình ảnh Học Sinh Hoạt Hình Minh Họa, Mở Hình Minh Họa, Phim Hoạt Hình Minh  Họa, Học Sinh Sinh Viên Tranh Minh Hoạ miễn phí tải tập tin PNG PSDComment  và"/>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flipH="1">
            <a:off x="-1102365" y="1619347"/>
            <a:ext cx="6096000" cy="6096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32642" y="2406551"/>
            <a:ext cx="2035909" cy="2035909"/>
          </a:xfrm>
          <a:prstGeom prst="rect">
            <a:avLst/>
          </a:prstGeom>
        </p:spPr>
      </p:pic>
      <p:sp>
        <p:nvSpPr>
          <p:cNvPr id="4" name="TextBox 3"/>
          <p:cNvSpPr txBox="1"/>
          <p:nvPr/>
        </p:nvSpPr>
        <p:spPr>
          <a:xfrm>
            <a:off x="1122226" y="207604"/>
            <a:ext cx="10256740" cy="1077218"/>
          </a:xfrm>
          <a:prstGeom prst="rect">
            <a:avLst/>
          </a:prstGeom>
          <a:ln w="19050">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a:solidFill>
                  <a:schemeClr val="accent6">
                    <a:lumMod val="50000"/>
                  </a:schemeClr>
                </a:solidFill>
                <a:latin typeface="#9Slide03 Arima Madurai Black" panose="00000A00000000000000" pitchFamily="2" charset="0"/>
                <a:cs typeface="#9Slide03 Arima Madurai Black" panose="00000A00000000000000" pitchFamily="2" charset="0"/>
              </a:rPr>
              <a:t>Nam muốn mượn Hải một cây bút mực.. </a:t>
            </a:r>
          </a:p>
          <a:p>
            <a:pPr algn="ctr"/>
            <a:r>
              <a:rPr lang="en-US" sz="3200" dirty="0">
                <a:solidFill>
                  <a:schemeClr val="accent6">
                    <a:lumMod val="50000"/>
                  </a:schemeClr>
                </a:solidFill>
                <a:latin typeface="#9Slide03 Arima Madurai Black" panose="00000A00000000000000" pitchFamily="2" charset="0"/>
                <a:cs typeface="#9Slide03 Arima Madurai Black" panose="00000A00000000000000" pitchFamily="2" charset="0"/>
              </a:rPr>
              <a:t>Nếu là Nam, em sẽ nói với Hải như thế nào?</a:t>
            </a:r>
          </a:p>
        </p:txBody>
      </p:sp>
      <p:sp>
        <p:nvSpPr>
          <p:cNvPr id="5" name="Cloud Callout 4"/>
          <p:cNvSpPr/>
          <p:nvPr/>
        </p:nvSpPr>
        <p:spPr>
          <a:xfrm>
            <a:off x="8046720" y="1284822"/>
            <a:ext cx="4054305" cy="1195669"/>
          </a:xfrm>
          <a:prstGeom prst="cloudCallout">
            <a:avLst/>
          </a:prstGeom>
          <a:ln>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5400" dirty="0">
                <a:solidFill>
                  <a:srgbClr val="FF0000"/>
                </a:solidFill>
              </a:rPr>
              <a:t>...</a:t>
            </a:r>
          </a:p>
        </p:txBody>
      </p:sp>
    </p:spTree>
    <p:extLst>
      <p:ext uri="{BB962C8B-B14F-4D97-AF65-F5344CB8AC3E}">
        <p14:creationId xmlns:p14="http://schemas.microsoft.com/office/powerpoint/2010/main" val="113579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ipe(right)">
                                      <p:cBhvr>
                                        <p:cTn id="7" dur="500"/>
                                        <p:tgtEl>
                                          <p:spTgt spid="1030"/>
                                        </p:tgtEl>
                                      </p:cBhvr>
                                    </p:animEffect>
                                  </p:childTnLst>
                                </p:cTn>
                              </p:par>
                              <p:par>
                                <p:cTn id="8" presetID="22" presetClass="entr" presetSubtype="2"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wipe(right)">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4" presetClass="emph" presetSubtype="0" repeatCount="indefinite" fill="hold" nodeType="clickEffect">
                                  <p:stCondLst>
                                    <p:cond delay="0"/>
                                  </p:stCondLst>
                                  <p:iterate type="lt">
                                    <p:tmPct val="10000"/>
                                  </p:iterate>
                                  <p:childTnLst>
                                    <p:animMotion origin="layout" path="M 0.0 0.0 L 0.0 -0.07213" pathEditMode="relative" ptsTypes="">
                                      <p:cBhvr>
                                        <p:cTn id="32" dur="250" accel="50000" decel="50000" autoRev="1" fill="hold">
                                          <p:stCondLst>
                                            <p:cond delay="0"/>
                                          </p:stCondLst>
                                        </p:cTn>
                                        <p:tgtEl>
                                          <p:spTgt spid="5">
                                            <p:txEl>
                                              <p:pRg st="0" end="0"/>
                                            </p:txEl>
                                          </p:spTgt>
                                        </p:tgtEl>
                                        <p:attrNameLst>
                                          <p:attrName>ppt_x</p:attrName>
                                          <p:attrName>ppt_y</p:attrName>
                                        </p:attrNameLst>
                                      </p:cBhvr>
                                    </p:animMotion>
                                    <p:animRot by="1500000">
                                      <p:cBhvr>
                                        <p:cTn id="33" dur="125" fill="hold">
                                          <p:stCondLst>
                                            <p:cond delay="0"/>
                                          </p:stCondLst>
                                        </p:cTn>
                                        <p:tgtEl>
                                          <p:spTgt spid="5">
                                            <p:txEl>
                                              <p:pRg st="0" end="0"/>
                                            </p:txEl>
                                          </p:spTgt>
                                        </p:tgtEl>
                                        <p:attrNameLst>
                                          <p:attrName>r</p:attrName>
                                        </p:attrNameLst>
                                      </p:cBhvr>
                                    </p:animRot>
                                    <p:animRot by="-1500000">
                                      <p:cBhvr>
                                        <p:cTn id="34" dur="125" fill="hold">
                                          <p:stCondLst>
                                            <p:cond delay="125"/>
                                          </p:stCondLst>
                                        </p:cTn>
                                        <p:tgtEl>
                                          <p:spTgt spid="5">
                                            <p:txEl>
                                              <p:pRg st="0" end="0"/>
                                            </p:txEl>
                                          </p:spTgt>
                                        </p:tgtEl>
                                        <p:attrNameLst>
                                          <p:attrName>r</p:attrName>
                                        </p:attrNameLst>
                                      </p:cBhvr>
                                    </p:animRot>
                                    <p:animRot by="-1500000">
                                      <p:cBhvr>
                                        <p:cTn id="35" dur="125" fill="hold">
                                          <p:stCondLst>
                                            <p:cond delay="250"/>
                                          </p:stCondLst>
                                        </p:cTn>
                                        <p:tgtEl>
                                          <p:spTgt spid="5">
                                            <p:txEl>
                                              <p:pRg st="0" end="0"/>
                                            </p:txEl>
                                          </p:spTgt>
                                        </p:tgtEl>
                                        <p:attrNameLst>
                                          <p:attrName>r</p:attrName>
                                        </p:attrNameLst>
                                      </p:cBhvr>
                                    </p:animRot>
                                    <p:animRot by="1500000">
                                      <p:cBhvr>
                                        <p:cTn id="36" dur="125" fill="hold">
                                          <p:stCondLst>
                                            <p:cond delay="375"/>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a:extLst>
              <a:ext uri="{FF2B5EF4-FFF2-40B4-BE49-F238E27FC236}">
                <a16:creationId xmlns:a16="http://schemas.microsoft.com/office/drawing/2014/main" id="{9C118409-144F-3E40-9EC8-2401176FD5FB}"/>
              </a:ext>
            </a:extLst>
          </p:cNvPr>
          <p:cNvSpPr/>
          <p:nvPr/>
        </p:nvSpPr>
        <p:spPr>
          <a:xfrm>
            <a:off x="7186885" y="-1487962"/>
            <a:ext cx="2090061" cy="634292"/>
          </a:xfrm>
          <a:prstGeom prst="roundRect">
            <a:avLst/>
          </a:prstGeom>
          <a:solidFill>
            <a:srgbClr val="17A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0" name="文本框 9">
            <a:extLst>
              <a:ext uri="{FF2B5EF4-FFF2-40B4-BE49-F238E27FC236}">
                <a16:creationId xmlns:a16="http://schemas.microsoft.com/office/drawing/2014/main" id="{D8FAA4B2-A78C-E144-9F49-C823AAE63955}"/>
              </a:ext>
            </a:extLst>
          </p:cNvPr>
          <p:cNvSpPr txBox="1"/>
          <p:nvPr/>
        </p:nvSpPr>
        <p:spPr>
          <a:xfrm>
            <a:off x="5607149" y="1482228"/>
            <a:ext cx="1229826" cy="461665"/>
          </a:xfrm>
          <a:prstGeom prst="rect">
            <a:avLst/>
          </a:prstGeom>
          <a:noFill/>
        </p:spPr>
        <p:txBody>
          <a:bodyPr wrap="square" rtlCol="0">
            <a:spAutoFit/>
          </a:bodyPr>
          <a:lstStyle/>
          <a:p>
            <a:pPr algn="dist"/>
            <a:r>
              <a:rPr kumimoji="1" lang="en-US" altLang="zh-CN" sz="2400" dirty="0">
                <a:solidFill>
                  <a:schemeClr val="bg1"/>
                </a:solidFill>
                <a:cs typeface="+mn-ea"/>
                <a:sym typeface="+mn-lt"/>
              </a:rPr>
              <a:t>LOGO</a:t>
            </a:r>
            <a:endParaRPr kumimoji="1" lang="zh-CN" altLang="en-US" sz="2400" dirty="0">
              <a:solidFill>
                <a:schemeClr val="bg1"/>
              </a:solidFill>
              <a:cs typeface="+mn-ea"/>
              <a:sym typeface="+mn-lt"/>
            </a:endParaRPr>
          </a:p>
        </p:txBody>
      </p:sp>
      <p:sp>
        <p:nvSpPr>
          <p:cNvPr id="2" name="Rectangle 1"/>
          <p:cNvSpPr/>
          <p:nvPr/>
        </p:nvSpPr>
        <p:spPr>
          <a:xfrm>
            <a:off x="1584035" y="1921938"/>
            <a:ext cx="9744975" cy="2308324"/>
          </a:xfrm>
          <a:prstGeom prst="rect">
            <a:avLst/>
          </a:prstGeom>
          <a:noFill/>
        </p:spPr>
        <p:txBody>
          <a:bodyPr wrap="none" lIns="91440" tIns="45720" rIns="91440" bIns="45720">
            <a:spAutoFit/>
          </a:bodyPr>
          <a:lstStyle/>
          <a:p>
            <a:pPr algn="ctr"/>
            <a:r>
              <a:rPr lang="en-US" sz="7200" b="1" dirty="0">
                <a:ln w="9525">
                  <a:noFill/>
                  <a:prstDash val="solid"/>
                </a:ln>
                <a:solidFill>
                  <a:schemeClr val="tx2">
                    <a:lumMod val="75000"/>
                  </a:schemeClr>
                </a:solidFill>
                <a:effectLst>
                  <a:outerShdw blurRad="12700" dist="38100" dir="2700000" algn="tl" rotWithShape="0">
                    <a:schemeClr val="accent5">
                      <a:lumMod val="60000"/>
                      <a:lumOff val="40000"/>
                    </a:schemeClr>
                  </a:outerShdw>
                </a:effectLst>
                <a:latin typeface="UTM Flavour" panose="02040603050506020204" pitchFamily="18" charset="0"/>
              </a:rPr>
              <a:t>Giữ</a:t>
            </a:r>
            <a:r>
              <a:rPr lang="en-US" sz="7200" b="1" cap="none" spc="0" dirty="0">
                <a:ln w="9525">
                  <a:noFill/>
                  <a:prstDash val="solid"/>
                </a:ln>
                <a:solidFill>
                  <a:srgbClr val="FFA12A"/>
                </a:solidFill>
                <a:effectLst>
                  <a:outerShdw blurRad="12700" dist="38100" dir="2700000" algn="tl" rotWithShape="0">
                    <a:schemeClr val="accent5">
                      <a:lumMod val="60000"/>
                      <a:lumOff val="40000"/>
                    </a:schemeClr>
                  </a:outerShdw>
                </a:effectLst>
                <a:latin typeface="UTM Flavour" panose="02040603050506020204" pitchFamily="18" charset="0"/>
              </a:rPr>
              <a:t> </a:t>
            </a:r>
            <a:r>
              <a:rPr lang="en-US" sz="7200" b="1" cap="none" spc="0" dirty="0">
                <a:ln w="9525">
                  <a:noFill/>
                  <a:prstDash val="solid"/>
                </a:ln>
                <a:solidFill>
                  <a:srgbClr val="00B050"/>
                </a:solidFill>
                <a:effectLst>
                  <a:outerShdw blurRad="12700" dist="38100" dir="2700000" algn="tl" rotWithShape="0">
                    <a:schemeClr val="accent5">
                      <a:lumMod val="60000"/>
                      <a:lumOff val="40000"/>
                    </a:schemeClr>
                  </a:outerShdw>
                </a:effectLst>
                <a:latin typeface="UTM Flavour" panose="02040603050506020204" pitchFamily="18" charset="0"/>
              </a:rPr>
              <a:t>phép</a:t>
            </a:r>
            <a:r>
              <a:rPr lang="en-US" sz="7200" b="1" cap="none" spc="0" dirty="0">
                <a:ln w="9525">
                  <a:noFill/>
                  <a:prstDash val="solid"/>
                </a:ln>
                <a:solidFill>
                  <a:srgbClr val="FFA12A"/>
                </a:solidFill>
                <a:effectLst>
                  <a:outerShdw blurRad="12700" dist="38100" dir="2700000" algn="tl" rotWithShape="0">
                    <a:schemeClr val="accent5">
                      <a:lumMod val="60000"/>
                      <a:lumOff val="40000"/>
                    </a:schemeClr>
                  </a:outerShdw>
                </a:effectLst>
                <a:latin typeface="UTM Flavour" panose="02040603050506020204" pitchFamily="18" charset="0"/>
              </a:rPr>
              <a:t> </a:t>
            </a:r>
            <a:r>
              <a:rPr lang="en-US" sz="7200" b="1" cap="none" spc="0" dirty="0">
                <a:ln w="9525">
                  <a:noFill/>
                  <a:prstDash val="solid"/>
                </a:ln>
                <a:solidFill>
                  <a:srgbClr val="FAAEB0"/>
                </a:solidFill>
                <a:effectLst>
                  <a:outerShdw blurRad="12700" dist="38100" dir="2700000" algn="tl" rotWithShape="0">
                    <a:schemeClr val="accent5">
                      <a:lumMod val="60000"/>
                      <a:lumOff val="40000"/>
                    </a:schemeClr>
                  </a:outerShdw>
                </a:effectLst>
                <a:latin typeface="UTM Flavour" panose="02040603050506020204" pitchFamily="18" charset="0"/>
              </a:rPr>
              <a:t>lịch</a:t>
            </a:r>
            <a:r>
              <a:rPr lang="en-US" sz="7200" b="1" cap="none" spc="0" dirty="0">
                <a:ln w="9525">
                  <a:noFill/>
                  <a:prstDash val="solid"/>
                </a:ln>
                <a:solidFill>
                  <a:srgbClr val="FFA12A"/>
                </a:solidFill>
                <a:effectLst>
                  <a:outerShdw blurRad="12700" dist="38100" dir="2700000" algn="tl" rotWithShape="0">
                    <a:schemeClr val="accent5">
                      <a:lumMod val="60000"/>
                      <a:lumOff val="40000"/>
                    </a:schemeClr>
                  </a:outerShdw>
                </a:effectLst>
                <a:latin typeface="UTM Flavour" panose="02040603050506020204" pitchFamily="18" charset="0"/>
              </a:rPr>
              <a:t> sự </a:t>
            </a:r>
          </a:p>
          <a:p>
            <a:pPr algn="ctr"/>
            <a:r>
              <a:rPr lang="en-US" sz="7200" b="1" cap="none" spc="0" dirty="0">
                <a:ln w="9525">
                  <a:noFill/>
                  <a:prstDash val="solid"/>
                </a:ln>
                <a:solidFill>
                  <a:srgbClr val="FF5D10"/>
                </a:solidFill>
                <a:effectLst>
                  <a:outerShdw blurRad="12700" dist="38100" dir="2700000" algn="tl" rotWithShape="0">
                    <a:schemeClr val="accent5">
                      <a:lumMod val="60000"/>
                      <a:lumOff val="40000"/>
                    </a:schemeClr>
                  </a:outerShdw>
                </a:effectLst>
                <a:latin typeface="UTM Flavour" panose="02040603050506020204" pitchFamily="18" charset="0"/>
              </a:rPr>
              <a:t>khi</a:t>
            </a:r>
            <a:r>
              <a:rPr lang="en-US" sz="7200" b="1" cap="none" spc="0" dirty="0">
                <a:ln w="9525">
                  <a:noFill/>
                  <a:prstDash val="solid"/>
                </a:ln>
                <a:solidFill>
                  <a:srgbClr val="FFA12A"/>
                </a:solidFill>
                <a:effectLst>
                  <a:outerShdw blurRad="12700" dist="38100" dir="2700000" algn="tl" rotWithShape="0">
                    <a:schemeClr val="accent5">
                      <a:lumMod val="60000"/>
                      <a:lumOff val="40000"/>
                    </a:schemeClr>
                  </a:outerShdw>
                </a:effectLst>
                <a:latin typeface="UTM Flavour" panose="02040603050506020204" pitchFamily="18" charset="0"/>
              </a:rPr>
              <a:t> </a:t>
            </a:r>
            <a:r>
              <a:rPr lang="en-US" sz="7200" b="1" cap="none" spc="0" dirty="0">
                <a:ln w="9525">
                  <a:noFill/>
                  <a:prstDash val="solid"/>
                </a:ln>
                <a:solidFill>
                  <a:srgbClr val="742F26"/>
                </a:solidFill>
                <a:effectLst>
                  <a:outerShdw blurRad="12700" dist="38100" dir="2700000" algn="tl" rotWithShape="0">
                    <a:schemeClr val="accent5">
                      <a:lumMod val="60000"/>
                      <a:lumOff val="40000"/>
                    </a:schemeClr>
                  </a:outerShdw>
                </a:effectLst>
                <a:latin typeface="UTM Flavour" panose="02040603050506020204" pitchFamily="18" charset="0"/>
              </a:rPr>
              <a:t>bày</a:t>
            </a:r>
            <a:r>
              <a:rPr lang="en-US" sz="7200" b="1" cap="none" spc="0" dirty="0">
                <a:ln w="9525">
                  <a:noFill/>
                  <a:prstDash val="solid"/>
                </a:ln>
                <a:solidFill>
                  <a:srgbClr val="FFC000"/>
                </a:solidFill>
                <a:effectLst>
                  <a:outerShdw blurRad="12700" dist="38100" dir="2700000" algn="tl" rotWithShape="0">
                    <a:schemeClr val="accent5">
                      <a:lumMod val="60000"/>
                      <a:lumOff val="40000"/>
                    </a:schemeClr>
                  </a:outerShdw>
                </a:effectLst>
                <a:latin typeface="UTM Flavour" panose="02040603050506020204" pitchFamily="18" charset="0"/>
              </a:rPr>
              <a:t> tỏ </a:t>
            </a:r>
            <a:r>
              <a:rPr lang="en-US" sz="7200" b="1" cap="none" spc="0" dirty="0">
                <a:ln w="9525">
                  <a:noFill/>
                  <a:prstDash val="solid"/>
                </a:ln>
                <a:solidFill>
                  <a:srgbClr val="7030A0"/>
                </a:solidFill>
                <a:effectLst>
                  <a:outerShdw blurRad="12700" dist="38100" dir="2700000" algn="tl" rotWithShape="0">
                    <a:schemeClr val="accent5">
                      <a:lumMod val="60000"/>
                      <a:lumOff val="40000"/>
                    </a:schemeClr>
                  </a:outerShdw>
                </a:effectLst>
                <a:latin typeface="UTM Flavour" panose="02040603050506020204" pitchFamily="18" charset="0"/>
              </a:rPr>
              <a:t>yêu</a:t>
            </a:r>
            <a:r>
              <a:rPr lang="en-US" sz="7200" b="1" cap="none" spc="0" dirty="0">
                <a:ln w="9525">
                  <a:noFill/>
                  <a:prstDash val="solid"/>
                </a:ln>
                <a:solidFill>
                  <a:srgbClr val="FFA12A"/>
                </a:solidFill>
                <a:effectLst>
                  <a:outerShdw blurRad="12700" dist="38100" dir="2700000" algn="tl" rotWithShape="0">
                    <a:schemeClr val="accent5">
                      <a:lumMod val="60000"/>
                      <a:lumOff val="40000"/>
                    </a:schemeClr>
                  </a:outerShdw>
                </a:effectLst>
                <a:latin typeface="UTM Flavour" panose="02040603050506020204" pitchFamily="18" charset="0"/>
              </a:rPr>
              <a:t> </a:t>
            </a:r>
            <a:r>
              <a:rPr lang="en-US" sz="7200" b="1" cap="none" spc="0" dirty="0">
                <a:ln w="9525">
                  <a:noFill/>
                  <a:prstDash val="solid"/>
                </a:ln>
                <a:solidFill>
                  <a:srgbClr val="00B050"/>
                </a:solidFill>
                <a:effectLst>
                  <a:outerShdw blurRad="12700" dist="38100" dir="2700000" algn="tl" rotWithShape="0">
                    <a:schemeClr val="accent5">
                      <a:lumMod val="60000"/>
                      <a:lumOff val="40000"/>
                    </a:schemeClr>
                  </a:outerShdw>
                </a:effectLst>
                <a:latin typeface="UTM Flavour" panose="02040603050506020204" pitchFamily="18" charset="0"/>
              </a:rPr>
              <a:t>cầu</a:t>
            </a:r>
            <a:r>
              <a:rPr lang="en-US" sz="7200" b="1" cap="none" spc="0" dirty="0">
                <a:ln w="9525">
                  <a:noFill/>
                  <a:prstDash val="solid"/>
                </a:ln>
                <a:solidFill>
                  <a:srgbClr val="FFA12A"/>
                </a:solidFill>
                <a:effectLst>
                  <a:outerShdw blurRad="12700" dist="38100" dir="2700000" algn="tl" rotWithShape="0">
                    <a:schemeClr val="accent5">
                      <a:lumMod val="60000"/>
                      <a:lumOff val="40000"/>
                    </a:schemeClr>
                  </a:outerShdw>
                </a:effectLst>
                <a:latin typeface="UTM Flavour" panose="02040603050506020204" pitchFamily="18" charset="0"/>
              </a:rPr>
              <a:t>, </a:t>
            </a:r>
            <a:r>
              <a:rPr lang="en-US" sz="7200" b="1" cap="none" spc="0" dirty="0">
                <a:ln w="9525">
                  <a:noFill/>
                  <a:prstDash val="solid"/>
                </a:ln>
                <a:solidFill>
                  <a:srgbClr val="FFC000"/>
                </a:solidFill>
                <a:effectLst>
                  <a:outerShdw blurRad="12700" dist="38100" dir="2700000" algn="tl" rotWithShape="0">
                    <a:schemeClr val="accent5">
                      <a:lumMod val="60000"/>
                      <a:lumOff val="40000"/>
                    </a:schemeClr>
                  </a:outerShdw>
                </a:effectLst>
                <a:latin typeface="UTM Flavour" panose="02040603050506020204" pitchFamily="18" charset="0"/>
              </a:rPr>
              <a:t>đề </a:t>
            </a:r>
            <a:r>
              <a:rPr lang="en-US" sz="7200" b="1" cap="none" spc="0" dirty="0">
                <a:ln w="9525">
                  <a:noFill/>
                  <a:prstDash val="solid"/>
                </a:ln>
                <a:solidFill>
                  <a:srgbClr val="0070C0"/>
                </a:solidFill>
                <a:effectLst>
                  <a:outerShdw blurRad="12700" dist="38100" dir="2700000" algn="tl" rotWithShape="0">
                    <a:schemeClr val="accent5">
                      <a:lumMod val="60000"/>
                      <a:lumOff val="40000"/>
                    </a:schemeClr>
                  </a:outerShdw>
                </a:effectLst>
                <a:latin typeface="UTM Flavour" panose="02040603050506020204" pitchFamily="18" charset="0"/>
              </a:rPr>
              <a:t>nghị</a:t>
            </a:r>
          </a:p>
        </p:txBody>
      </p:sp>
      <p:pic>
        <p:nvPicPr>
          <p:cNvPr id="15" name="图片 41">
            <a:extLst>
              <a:ext uri="{FF2B5EF4-FFF2-40B4-BE49-F238E27FC236}">
                <a16:creationId xmlns:a16="http://schemas.microsoft.com/office/drawing/2014/main" id="{755989F6-FBC3-3F40-9899-65B101C553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830" r="-1652"/>
          <a:stretch/>
        </p:blipFill>
        <p:spPr>
          <a:xfrm>
            <a:off x="236921" y="4089870"/>
            <a:ext cx="4809324" cy="3454088"/>
          </a:xfrm>
          <a:prstGeom prst="rect">
            <a:avLst/>
          </a:prstGeom>
        </p:spPr>
      </p:pic>
      <p:sp>
        <p:nvSpPr>
          <p:cNvPr id="3" name="Rectangle 2"/>
          <p:cNvSpPr/>
          <p:nvPr/>
        </p:nvSpPr>
        <p:spPr>
          <a:xfrm>
            <a:off x="1427481" y="651414"/>
            <a:ext cx="5409494" cy="1569660"/>
          </a:xfrm>
          <a:prstGeom prst="rect">
            <a:avLst/>
          </a:prstGeom>
          <a:noFill/>
        </p:spPr>
        <p:txBody>
          <a:bodyPr wrap="none" lIns="91440" tIns="45720" rIns="91440" bIns="45720">
            <a:spAutoFit/>
          </a:bodyPr>
          <a:lstStyle/>
          <a:p>
            <a:pPr algn="ctr"/>
            <a:r>
              <a:rPr lang="en-US" sz="9600" b="1" cap="none" spc="0" dirty="0">
                <a:ln w="12700" cmpd="sng">
                  <a:solidFill>
                    <a:schemeClr val="accent4"/>
                  </a:solidFill>
                  <a:prstDash val="solid"/>
                </a:ln>
                <a:solidFill>
                  <a:srgbClr val="CD2D66"/>
                </a:solidFill>
                <a:effectLst>
                  <a:glow rad="101600">
                    <a:schemeClr val="accent4">
                      <a:satMod val="175000"/>
                      <a:alpha val="40000"/>
                    </a:schemeClr>
                  </a:glow>
                </a:effectLst>
                <a:latin typeface="UTM LinotypeZapfino KT" panose="02040603050506020204" pitchFamily="18" charset="0"/>
              </a:rPr>
              <a:t>Luyện từ và câu</a:t>
            </a:r>
          </a:p>
        </p:txBody>
      </p:sp>
    </p:spTree>
    <p:extLst>
      <p:ext uri="{BB962C8B-B14F-4D97-AF65-F5344CB8AC3E}">
        <p14:creationId xmlns:p14="http://schemas.microsoft.com/office/powerpoint/2010/main" val="101031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21" presetClass="entr" presetSubtype="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1324" y="1208517"/>
            <a:ext cx="6346610" cy="1569660"/>
          </a:xfrm>
          <a:prstGeom prst="rect">
            <a:avLst/>
          </a:prstGeom>
          <a:noFill/>
        </p:spPr>
        <p:txBody>
          <a:bodyPr wrap="none" lIns="91440" tIns="45720" rIns="91440" bIns="45720">
            <a:spAutoFit/>
          </a:bodyPr>
          <a:lstStyle/>
          <a:p>
            <a:pPr algn="ctr"/>
            <a:r>
              <a:rPr lang="en-US" sz="9600" b="1" dirty="0">
                <a:ln w="9525">
                  <a:solidFill>
                    <a:schemeClr val="bg1"/>
                  </a:solidFill>
                  <a:prstDash val="solid"/>
                </a:ln>
                <a:solidFill>
                  <a:schemeClr val="accent6">
                    <a:lumMod val="50000"/>
                  </a:schemeClr>
                </a:solidFill>
                <a:effectLst>
                  <a:glow rad="139700">
                    <a:schemeClr val="accent6">
                      <a:satMod val="175000"/>
                      <a:alpha val="40000"/>
                    </a:schemeClr>
                  </a:glow>
                  <a:outerShdw blurRad="12700" dist="38100" dir="2700000" algn="tl" rotWithShape="0">
                    <a:schemeClr val="accent5">
                      <a:lumMod val="60000"/>
                      <a:lumOff val="40000"/>
                    </a:schemeClr>
                  </a:outerShdw>
                </a:effectLst>
                <a:latin typeface="UTM Beautiful Caps" panose="02040603050506020204" pitchFamily="18" charset="0"/>
              </a:rPr>
              <a:t>Khám phá</a:t>
            </a:r>
            <a:endParaRPr lang="en-US" sz="9600" b="1" cap="none" spc="0" dirty="0">
              <a:ln w="9525">
                <a:solidFill>
                  <a:schemeClr val="bg1"/>
                </a:solidFill>
                <a:prstDash val="solid"/>
              </a:ln>
              <a:solidFill>
                <a:schemeClr val="accent6">
                  <a:lumMod val="50000"/>
                </a:schemeClr>
              </a:solidFill>
              <a:effectLst>
                <a:glow rad="139700">
                  <a:schemeClr val="accent6">
                    <a:satMod val="175000"/>
                    <a:alpha val="40000"/>
                  </a:schemeClr>
                </a:glow>
                <a:outerShdw blurRad="12700" dist="38100" dir="2700000" algn="tl" rotWithShape="0">
                  <a:schemeClr val="accent5">
                    <a:lumMod val="60000"/>
                    <a:lumOff val="40000"/>
                  </a:schemeClr>
                </a:outerShdw>
              </a:effectLst>
              <a:latin typeface="UTM Beautiful Caps" panose="02040603050506020204" pitchFamily="18" charset="0"/>
            </a:endParaRPr>
          </a:p>
        </p:txBody>
      </p:sp>
      <p:pic>
        <p:nvPicPr>
          <p:cNvPr id="3" name="图片 28">
            <a:extLst>
              <a:ext uri="{FF2B5EF4-FFF2-40B4-BE49-F238E27FC236}">
                <a16:creationId xmlns:a16="http://schemas.microsoft.com/office/drawing/2014/main" id="{4C46DA3C-6647-A942-83ED-5EF489BC12C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167271" y="2498036"/>
            <a:ext cx="6599584" cy="5296757"/>
          </a:xfrm>
          <a:prstGeom prst="rect">
            <a:avLst/>
          </a:prstGeom>
        </p:spPr>
      </p:pic>
    </p:spTree>
    <p:extLst>
      <p:ext uri="{BB962C8B-B14F-4D97-AF65-F5344CB8AC3E}">
        <p14:creationId xmlns:p14="http://schemas.microsoft.com/office/powerpoint/2010/main" val="213539395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4"/>
          <p:cNvSpPr txBox="1">
            <a:spLocks noChangeArrowheads="1"/>
          </p:cNvSpPr>
          <p:nvPr/>
        </p:nvSpPr>
        <p:spPr bwMode="auto">
          <a:xfrm>
            <a:off x="579118" y="886996"/>
            <a:ext cx="1115568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eaLnBrk="0" fontAlgn="base" hangingPunct="0">
              <a:spcAft>
                <a:spcPct val="0"/>
              </a:spcAft>
              <a:buFont typeface="Arial" charset="0"/>
              <a:defRPr>
                <a:solidFill>
                  <a:schemeClr val="tx1"/>
                </a:solidFill>
                <a:latin typeface="Arial" charset="0"/>
              </a:defRPr>
            </a:lvl6pPr>
            <a:lvl7pPr eaLnBrk="0" fontAlgn="base" hangingPunct="0">
              <a:spcAft>
                <a:spcPct val="0"/>
              </a:spcAft>
              <a:buFont typeface="Arial" charset="0"/>
              <a:defRPr>
                <a:solidFill>
                  <a:schemeClr val="tx1"/>
                </a:solidFill>
                <a:latin typeface="Arial" charset="0"/>
              </a:defRPr>
            </a:lvl7pPr>
            <a:lvl8pPr eaLnBrk="0" fontAlgn="base" hangingPunct="0">
              <a:spcAft>
                <a:spcPct val="0"/>
              </a:spcAft>
              <a:buFont typeface="Arial" charset="0"/>
              <a:defRPr>
                <a:solidFill>
                  <a:schemeClr val="tx1"/>
                </a:solidFill>
                <a:latin typeface="Arial" charset="0"/>
              </a:defRPr>
            </a:lvl8pPr>
            <a:lvl9pPr eaLnBrk="0" fontAlgn="base" hangingPunct="0">
              <a:spcAft>
                <a:spcPct val="0"/>
              </a:spcAft>
              <a:buFont typeface="Arial" charset="0"/>
              <a:defRPr>
                <a:solidFill>
                  <a:schemeClr val="tx1"/>
                </a:solidFill>
                <a:latin typeface="Arial" charset="0"/>
              </a:defRPr>
            </a:lvl9pPr>
          </a:lstStyle>
          <a:p>
            <a:pPr algn="just" eaLnBrk="1" hangingPunct="1"/>
            <a:r>
              <a:rPr lang="en-US" altLang="en-US" sz="2700" i="1" kern="900" dirty="0">
                <a:latin typeface="Times New Roman" pitchFamily="18" charset="0"/>
                <a:cs typeface="Times New Roman" pitchFamily="18" charset="0"/>
              </a:rPr>
              <a:t>	M</a:t>
            </a:r>
            <a:r>
              <a:rPr lang="vi-VN" altLang="en-US" sz="2700" i="1" kern="900" dirty="0">
                <a:latin typeface="Times New Roman" pitchFamily="18" charset="0"/>
                <a:cs typeface="Times New Roman" pitchFamily="18" charset="0"/>
              </a:rPr>
              <a:t>ột</a:t>
            </a:r>
            <a:r>
              <a:rPr lang="en-US" altLang="en-US" sz="2700" i="1" kern="900" dirty="0">
                <a:latin typeface="Times New Roman" pitchFamily="18" charset="0"/>
                <a:cs typeface="Times New Roman" pitchFamily="18" charset="0"/>
              </a:rPr>
              <a:t> s</a:t>
            </a:r>
            <a:r>
              <a:rPr lang="vi-VN" altLang="en-US" sz="2700" i="1" kern="900" dirty="0">
                <a:latin typeface="Times New Roman" pitchFamily="18" charset="0"/>
                <a:cs typeface="Times New Roman" pitchFamily="18" charset="0"/>
              </a:rPr>
              <a:t>ớm, thằng Hùng, mới “nhập cư” vào xóm tôi, dắt chiếc xe đạp gần hết hơi ra tiệm sửa xe của bác Hai. Nó hất hàm b</a:t>
            </a:r>
            <a:r>
              <a:rPr lang="en-US" altLang="en-US" sz="2700" i="1" kern="900" dirty="0">
                <a:latin typeface="Times New Roman" pitchFamily="18" charset="0"/>
                <a:cs typeface="Times New Roman" pitchFamily="18" charset="0"/>
              </a:rPr>
              <a:t>ả</a:t>
            </a:r>
            <a:r>
              <a:rPr lang="vi-VN" altLang="en-US" sz="2700" i="1" kern="900" dirty="0">
                <a:latin typeface="Times New Roman" pitchFamily="18" charset="0"/>
                <a:cs typeface="Times New Roman" pitchFamily="18" charset="0"/>
              </a:rPr>
              <a:t>o bác Hai:</a:t>
            </a:r>
          </a:p>
          <a:p>
            <a:pPr algn="just" eaLnBrk="1" hangingPunct="1"/>
            <a:r>
              <a:rPr lang="en-US" altLang="en-US" sz="2700" i="1" kern="900" dirty="0">
                <a:latin typeface="Times New Roman" pitchFamily="18" charset="0"/>
                <a:cs typeface="Times New Roman" pitchFamily="18" charset="0"/>
              </a:rPr>
              <a:t>    </a:t>
            </a:r>
            <a:r>
              <a:rPr lang="vi-VN" altLang="en-US" sz="2700" i="1" kern="900" dirty="0">
                <a:latin typeface="Times New Roman" pitchFamily="18" charset="0"/>
                <a:cs typeface="Times New Roman" pitchFamily="18" charset="0"/>
              </a:rPr>
              <a:t>- Bơm cho cái bánh trước. Nhanh lên nhé, trễ giờ học rồi.</a:t>
            </a:r>
          </a:p>
          <a:p>
            <a:pPr algn="just" eaLnBrk="1" hangingPunct="1"/>
            <a:r>
              <a:rPr lang="en-US" altLang="en-US" sz="2700" i="1" kern="900" dirty="0">
                <a:latin typeface="Times New Roman" pitchFamily="18" charset="0"/>
                <a:cs typeface="Times New Roman" pitchFamily="18" charset="0"/>
              </a:rPr>
              <a:t>    </a:t>
            </a:r>
            <a:r>
              <a:rPr lang="vi-VN" altLang="en-US" sz="2700" i="1" kern="900" dirty="0">
                <a:latin typeface="Times New Roman" pitchFamily="18" charset="0"/>
                <a:cs typeface="Times New Roman" pitchFamily="18" charset="0"/>
              </a:rPr>
              <a:t>Bác Hai nhìn thằng Hùng rồi nói:</a:t>
            </a:r>
          </a:p>
          <a:p>
            <a:pPr algn="just" eaLnBrk="1" hangingPunct="1"/>
            <a:r>
              <a:rPr lang="en-US" altLang="en-US" sz="2700" i="1" kern="900" dirty="0">
                <a:latin typeface="Times New Roman" pitchFamily="18" charset="0"/>
                <a:cs typeface="Times New Roman" pitchFamily="18" charset="0"/>
              </a:rPr>
              <a:t>    </a:t>
            </a:r>
            <a:r>
              <a:rPr lang="vi-VN" altLang="en-US" sz="2700" i="1" kern="900" dirty="0">
                <a:latin typeface="Times New Roman" pitchFamily="18" charset="0"/>
                <a:cs typeface="Times New Roman" pitchFamily="18" charset="0"/>
              </a:rPr>
              <a:t>- Tiệm của bác hổng có bơm thuê.</a:t>
            </a:r>
          </a:p>
          <a:p>
            <a:pPr algn="just" eaLnBrk="1" hangingPunct="1"/>
            <a:r>
              <a:rPr lang="en-US" altLang="en-US" sz="2700" i="1" kern="900" dirty="0">
                <a:latin typeface="Times New Roman" pitchFamily="18" charset="0"/>
                <a:cs typeface="Times New Roman" pitchFamily="18" charset="0"/>
              </a:rPr>
              <a:t>    </a:t>
            </a:r>
            <a:r>
              <a:rPr lang="vi-VN" altLang="en-US" sz="2700" i="1" kern="900" dirty="0">
                <a:latin typeface="Times New Roman" pitchFamily="18" charset="0"/>
                <a:cs typeface="Times New Roman" pitchFamily="18" charset="0"/>
              </a:rPr>
              <a:t>- Vậy cho mượn cái bơm, tôi bơm lấy vậy.</a:t>
            </a:r>
          </a:p>
          <a:p>
            <a:pPr algn="just" eaLnBrk="1" hangingPunct="1"/>
            <a:r>
              <a:rPr lang="en-US" altLang="en-US" sz="2700" i="1" kern="900" dirty="0">
                <a:latin typeface="Times New Roman" pitchFamily="18" charset="0"/>
                <a:cs typeface="Times New Roman" pitchFamily="18" charset="0"/>
              </a:rPr>
              <a:t>     </a:t>
            </a:r>
            <a:r>
              <a:rPr lang="vi-VN" altLang="en-US" sz="2700" i="1" kern="900" dirty="0">
                <a:latin typeface="Times New Roman" pitchFamily="18" charset="0"/>
                <a:cs typeface="Times New Roman" pitchFamily="18" charset="0"/>
              </a:rPr>
              <a:t>Vừa lúc ấy, cái Hoa nhà ở cuối ngõ cũng dắt xe đạp chạy vào ríu rít chào hỏi:</a:t>
            </a:r>
          </a:p>
          <a:p>
            <a:pPr algn="just" eaLnBrk="1" hangingPunct="1"/>
            <a:r>
              <a:rPr lang="en-US" altLang="en-US" sz="2700" i="1" kern="900" dirty="0">
                <a:latin typeface="Times New Roman" pitchFamily="18" charset="0"/>
                <a:cs typeface="Times New Roman" pitchFamily="18" charset="0"/>
              </a:rPr>
              <a:t>    </a:t>
            </a:r>
            <a:r>
              <a:rPr lang="vi-VN" altLang="en-US" sz="2700" i="1" kern="900" dirty="0">
                <a:latin typeface="Times New Roman" pitchFamily="18" charset="0"/>
                <a:cs typeface="Times New Roman" pitchFamily="18" charset="0"/>
              </a:rPr>
              <a:t>- Cháu chào bác Hai ạ ! Bác ơi, cho cháu mượn cái bơm nhé. Chiều nay cháu đi học về, bác coi giùm cháu nghe, hổng biết sao nó cứ xì hơi hoài.</a:t>
            </a:r>
          </a:p>
          <a:p>
            <a:pPr algn="just" eaLnBrk="1" hangingPunct="1"/>
            <a:r>
              <a:rPr lang="en-US" altLang="en-US" sz="2700" i="1" kern="900" dirty="0">
                <a:latin typeface="Times New Roman" pitchFamily="18" charset="0"/>
                <a:cs typeface="Times New Roman" pitchFamily="18" charset="0"/>
              </a:rPr>
              <a:t>    </a:t>
            </a:r>
            <a:r>
              <a:rPr lang="vi-VN" altLang="en-US" sz="2700" i="1" kern="900" dirty="0">
                <a:latin typeface="Times New Roman" pitchFamily="18" charset="0"/>
                <a:cs typeface="Times New Roman" pitchFamily="18" charset="0"/>
              </a:rPr>
              <a:t>- Được rồi. Nào để bác bơm cho. Cháu là con gái, biết bơm không mà bơm !	</a:t>
            </a:r>
            <a:endParaRPr lang="en-US" altLang="en-US" sz="2700" i="1" kern="900" dirty="0">
              <a:latin typeface="Times New Roman" pitchFamily="18" charset="0"/>
              <a:cs typeface="Times New Roman" pitchFamily="18" charset="0"/>
            </a:endParaRPr>
          </a:p>
          <a:p>
            <a:pPr algn="just" eaLnBrk="1" hangingPunct="1"/>
            <a:r>
              <a:rPr lang="en-US" altLang="en-US" sz="2700" i="1" kern="900" dirty="0">
                <a:latin typeface="Times New Roman" pitchFamily="18" charset="0"/>
                <a:cs typeface="Times New Roman" pitchFamily="18" charset="0"/>
              </a:rPr>
              <a:t>    </a:t>
            </a:r>
            <a:r>
              <a:rPr lang="vi-VN" altLang="en-US" sz="2700" i="1" kern="900" dirty="0">
                <a:latin typeface="Times New Roman" pitchFamily="18" charset="0"/>
                <a:cs typeface="Times New Roman" pitchFamily="18" charset="0"/>
              </a:rPr>
              <a:t>- Cháu cảm ơn bác nhiều.</a:t>
            </a:r>
            <a:r>
              <a:rPr lang="en-US" altLang="en-US" sz="2700" i="1" kern="900" dirty="0">
                <a:latin typeface="Times New Roman" pitchFamily="18" charset="0"/>
                <a:cs typeface="Times New Roman" pitchFamily="18" charset="0"/>
              </a:rPr>
              <a:t>                                                                                 </a:t>
            </a:r>
          </a:p>
          <a:p>
            <a:pPr algn="just" eaLnBrk="1" hangingPunct="1"/>
            <a:r>
              <a:rPr lang="en-US" altLang="en-US" i="1" kern="900" dirty="0">
                <a:latin typeface="Times New Roman" pitchFamily="18" charset="0"/>
                <a:cs typeface="Times New Roman" pitchFamily="18" charset="0"/>
              </a:rPr>
              <a:t>                                                                                 </a:t>
            </a:r>
            <a:r>
              <a:rPr lang="vi-VN" altLang="en-US" i="1" kern="900" dirty="0">
                <a:latin typeface="Times New Roman" pitchFamily="18" charset="0"/>
                <a:cs typeface="Times New Roman" pitchFamily="18" charset="0"/>
              </a:rPr>
              <a:t>Theo </a:t>
            </a:r>
            <a:r>
              <a:rPr lang="vi-VN" altLang="en-US" b="1" i="1" kern="900" dirty="0">
                <a:latin typeface="Times New Roman" pitchFamily="18" charset="0"/>
                <a:cs typeface="Times New Roman" pitchFamily="18" charset="0"/>
              </a:rPr>
              <a:t>Thành Long</a:t>
            </a:r>
          </a:p>
        </p:txBody>
      </p:sp>
      <p:sp>
        <p:nvSpPr>
          <p:cNvPr id="2" name="Rectangle 1"/>
          <p:cNvSpPr/>
          <p:nvPr/>
        </p:nvSpPr>
        <p:spPr>
          <a:xfrm>
            <a:off x="3916679" y="302221"/>
            <a:ext cx="4697120" cy="584775"/>
          </a:xfrm>
          <a:prstGeom prst="rect">
            <a:avLst/>
          </a:prstGeom>
        </p:spPr>
        <p:txBody>
          <a:bodyPr wrap="none">
            <a:spAutoFit/>
          </a:bodyPr>
          <a:lstStyle/>
          <a:p>
            <a:r>
              <a:rPr lang="en-US" altLang="en-US" sz="3200" b="1" dirty="0">
                <a:solidFill>
                  <a:srgbClr val="002060"/>
                </a:solidFill>
                <a:latin typeface="Times New Roman" pitchFamily="18" charset="0"/>
                <a:cs typeface="Times New Roman" pitchFamily="18" charset="0"/>
              </a:rPr>
              <a:t>Hãy đọc mẩu chuyện sau:</a:t>
            </a:r>
            <a:endParaRPr lang="en-US" sz="3200" b="1" dirty="0">
              <a:solidFill>
                <a:srgbClr val="002060"/>
              </a:solidFill>
            </a:endParaRPr>
          </a:p>
        </p:txBody>
      </p:sp>
      <p:pic>
        <p:nvPicPr>
          <p:cNvPr id="1028" name="Picture 4" descr="Luyện từ và câu: Giữ phép lịch sự khi bày tỏ yêu cầu, đề nghị trang 110 SGK  Tiếng Việt 4 tập 2 | SGK Tiếng Việt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96329">
            <a:off x="9157855" y="1494467"/>
            <a:ext cx="2482597" cy="17836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9118" y="6262498"/>
            <a:ext cx="10881362" cy="523220"/>
          </a:xfrm>
          <a:prstGeom prst="rect">
            <a:avLst/>
          </a:prstGeom>
          <a:ln>
            <a:solidFill>
              <a:schemeClr val="accent6">
                <a:lumMod val="75000"/>
              </a:schemeClr>
            </a:solidFill>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ln>
                  <a:solidFill>
                    <a:srgbClr val="00B050"/>
                  </a:solidFill>
                </a:ln>
                <a:solidFill>
                  <a:schemeClr val="accent6"/>
                </a:solidFill>
                <a:latin typeface="#9Slide03 Arima Madurai Black" panose="00000A00000000000000" pitchFamily="2" charset="0"/>
                <a:cs typeface="#9Slide03 Arima Madurai Black" panose="00000A00000000000000" pitchFamily="2" charset="0"/>
              </a:rPr>
              <a:t>Tìm những câu yêu cầu, đề nghị trong mẩu chuyện trên.</a:t>
            </a:r>
          </a:p>
        </p:txBody>
      </p:sp>
      <p:cxnSp>
        <p:nvCxnSpPr>
          <p:cNvPr id="7" name="Straight Connector 6"/>
          <p:cNvCxnSpPr/>
          <p:nvPr/>
        </p:nvCxnSpPr>
        <p:spPr>
          <a:xfrm flipV="1">
            <a:off x="4832913" y="4632960"/>
            <a:ext cx="4859727" cy="30480"/>
          </a:xfrm>
          <a:prstGeom prst="line">
            <a:avLst/>
          </a:prstGeom>
          <a:ln w="57150">
            <a:solidFill>
              <a:schemeClr val="accent1">
                <a:lumMod val="75000"/>
              </a:schemeClr>
            </a:solidFill>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a:off x="1158240" y="2164080"/>
            <a:ext cx="3383280" cy="0"/>
          </a:xfrm>
          <a:prstGeom prst="line">
            <a:avLst/>
          </a:prstGeom>
          <a:ln w="57150">
            <a:solidFill>
              <a:srgbClr val="FF5D1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4832913" y="2164080"/>
            <a:ext cx="4230592" cy="0"/>
          </a:xfrm>
          <a:prstGeom prst="line">
            <a:avLst/>
          </a:prstGeom>
          <a:ln w="57150">
            <a:solidFill>
              <a:srgbClr val="FF5D10"/>
            </a:solidFill>
          </a:ln>
        </p:spPr>
        <p:style>
          <a:lnRef idx="3">
            <a:schemeClr val="accent2"/>
          </a:lnRef>
          <a:fillRef idx="0">
            <a:schemeClr val="accent2"/>
          </a:fillRef>
          <a:effectRef idx="2">
            <a:schemeClr val="accent2"/>
          </a:effectRef>
          <a:fontRef idx="minor">
            <a:schemeClr val="tx1"/>
          </a:fontRef>
        </p:style>
      </p:cxnSp>
      <p:cxnSp>
        <p:nvCxnSpPr>
          <p:cNvPr id="32" name="Straight Connector 31"/>
          <p:cNvCxnSpPr/>
          <p:nvPr/>
        </p:nvCxnSpPr>
        <p:spPr>
          <a:xfrm>
            <a:off x="1158240" y="3414999"/>
            <a:ext cx="5516880" cy="0"/>
          </a:xfrm>
          <a:prstGeom prst="line">
            <a:avLst/>
          </a:prstGeom>
          <a:ln w="57150">
            <a:solidFill>
              <a:srgbClr val="FF5D10"/>
            </a:solidFill>
          </a:ln>
        </p:spPr>
        <p:style>
          <a:lnRef idx="3">
            <a:schemeClr val="accent2"/>
          </a:lnRef>
          <a:fillRef idx="0">
            <a:schemeClr val="accent2"/>
          </a:fillRef>
          <a:effectRef idx="2">
            <a:schemeClr val="accent2"/>
          </a:effectRef>
          <a:fontRef idx="minor">
            <a:schemeClr val="tx1"/>
          </a:fontRef>
        </p:style>
      </p:cxnSp>
      <p:cxnSp>
        <p:nvCxnSpPr>
          <p:cNvPr id="33" name="Straight Connector 32"/>
          <p:cNvCxnSpPr/>
          <p:nvPr/>
        </p:nvCxnSpPr>
        <p:spPr>
          <a:xfrm flipV="1">
            <a:off x="10188529" y="4663440"/>
            <a:ext cx="1546271" cy="11246"/>
          </a:xfrm>
          <a:prstGeom prst="line">
            <a:avLst/>
          </a:prstGeom>
          <a:ln w="57150">
            <a:solidFill>
              <a:schemeClr val="accent1">
                <a:lumMod val="75000"/>
              </a:schemeClr>
            </a:solidFill>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flipV="1">
            <a:off x="579118" y="5073406"/>
            <a:ext cx="10058402" cy="40859"/>
          </a:xfrm>
          <a:prstGeom prst="line">
            <a:avLst/>
          </a:prstGeom>
          <a:ln w="57150">
            <a:solidFill>
              <a:schemeClr val="accent1">
                <a:lumMod val="75000"/>
              </a:schemeClr>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59838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left)">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left)">
                                      <p:cBhvr>
                                        <p:cTn id="4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67917" y="1910005"/>
          <a:ext cx="12056165" cy="4898078"/>
        </p:xfrm>
        <a:graphic>
          <a:graphicData uri="http://schemas.openxmlformats.org/drawingml/2006/table">
            <a:tbl>
              <a:tblPr firstRow="1" bandRow="1">
                <a:tableStyleId>{93296810-A885-4BE3-A3E7-6D5BEEA58F35}</a:tableStyleId>
              </a:tblPr>
              <a:tblGrid>
                <a:gridCol w="6096482">
                  <a:extLst>
                    <a:ext uri="{9D8B030D-6E8A-4147-A177-3AD203B41FA5}">
                      <a16:colId xmlns:a16="http://schemas.microsoft.com/office/drawing/2014/main" val="366181412"/>
                    </a:ext>
                  </a:extLst>
                </a:gridCol>
                <a:gridCol w="3140431">
                  <a:extLst>
                    <a:ext uri="{9D8B030D-6E8A-4147-A177-3AD203B41FA5}">
                      <a16:colId xmlns:a16="http://schemas.microsoft.com/office/drawing/2014/main" val="1636050054"/>
                    </a:ext>
                  </a:extLst>
                </a:gridCol>
                <a:gridCol w="2819252">
                  <a:extLst>
                    <a:ext uri="{9D8B030D-6E8A-4147-A177-3AD203B41FA5}">
                      <a16:colId xmlns:a16="http://schemas.microsoft.com/office/drawing/2014/main" val="3836718886"/>
                    </a:ext>
                  </a:extLst>
                </a:gridCol>
              </a:tblGrid>
              <a:tr h="691838">
                <a:tc>
                  <a:txBody>
                    <a:bodyPr/>
                    <a:lstStyle/>
                    <a:p>
                      <a:pPr algn="ctr"/>
                      <a:r>
                        <a:rPr lang="en-US" sz="2800" dirty="0">
                          <a:latin typeface="#9Slide03 Arima Madurai Black" panose="00000A00000000000000" pitchFamily="2" charset="0"/>
                          <a:cs typeface="#9Slide03 Arima Madurai Black" panose="00000A00000000000000" pitchFamily="2" charset="0"/>
                        </a:rPr>
                        <a:t>Câu</a:t>
                      </a:r>
                      <a:r>
                        <a:rPr lang="en-US" sz="2800" baseline="0" dirty="0">
                          <a:latin typeface="#9Slide03 Arima Madurai Black" panose="00000A00000000000000" pitchFamily="2" charset="0"/>
                          <a:cs typeface="#9Slide03 Arima Madurai Black" panose="00000A00000000000000" pitchFamily="2" charset="0"/>
                        </a:rPr>
                        <a:t> nêu yêu cầu, đề nghị</a:t>
                      </a:r>
                      <a:endParaRPr lang="en-US" sz="2800" dirty="0">
                        <a:latin typeface="#9Slide03 Arima Madurai Black" panose="00000A00000000000000" pitchFamily="2" charset="0"/>
                        <a:cs typeface="#9Slide03 Arima Madurai Black" panose="00000A00000000000000" pitchFamily="2" charset="0"/>
                      </a:endParaRPr>
                    </a:p>
                  </a:txBody>
                  <a:tcPr anchor="ctr"/>
                </a:tc>
                <a:tc>
                  <a:txBody>
                    <a:bodyPr/>
                    <a:lstStyle/>
                    <a:p>
                      <a:pPr algn="ctr"/>
                      <a:r>
                        <a:rPr lang="en-US" sz="2800" dirty="0">
                          <a:latin typeface="#9Slide03 Arima Madurai Black" panose="00000A00000000000000" pitchFamily="2" charset="0"/>
                          <a:cs typeface="#9Slide03 Arima Madurai Black" panose="00000A00000000000000" pitchFamily="2" charset="0"/>
                        </a:rPr>
                        <a:t>Lời</a:t>
                      </a:r>
                      <a:r>
                        <a:rPr lang="en-US" sz="2800" baseline="0" dirty="0">
                          <a:latin typeface="#9Slide03 Arima Madurai Black" panose="00000A00000000000000" pitchFamily="2" charset="0"/>
                          <a:cs typeface="#9Slide03 Arima Madurai Black" panose="00000A00000000000000" pitchFamily="2" charset="0"/>
                        </a:rPr>
                        <a:t> của ai</a:t>
                      </a:r>
                      <a:endParaRPr lang="en-US" sz="2800" dirty="0">
                        <a:latin typeface="#9Slide03 Arima Madurai Black" panose="00000A00000000000000" pitchFamily="2" charset="0"/>
                        <a:cs typeface="#9Slide03 Arima Madurai Black" panose="00000A00000000000000" pitchFamily="2" charset="0"/>
                      </a:endParaRPr>
                    </a:p>
                  </a:txBody>
                  <a:tcPr anchor="ctr"/>
                </a:tc>
                <a:tc>
                  <a:txBody>
                    <a:bodyPr/>
                    <a:lstStyle/>
                    <a:p>
                      <a:pPr algn="ctr"/>
                      <a:r>
                        <a:rPr lang="en-US" sz="2800" dirty="0">
                          <a:latin typeface="#9Slide03 Arima Madurai Black" panose="00000A00000000000000" pitchFamily="2" charset="0"/>
                          <a:cs typeface="#9Slide03 Arima Madurai Black" panose="00000A00000000000000" pitchFamily="2" charset="0"/>
                        </a:rPr>
                        <a:t>Nhận xét</a:t>
                      </a:r>
                    </a:p>
                  </a:txBody>
                  <a:tcPr anchor="ctr"/>
                </a:tc>
                <a:extLst>
                  <a:ext uri="{0D108BD9-81ED-4DB2-BD59-A6C34878D82A}">
                    <a16:rowId xmlns:a16="http://schemas.microsoft.com/office/drawing/2014/main" val="3805165240"/>
                  </a:ext>
                </a:extLst>
              </a:tr>
              <a:tr h="932959">
                <a:tc>
                  <a:txBody>
                    <a:bodyPr/>
                    <a:lstStyle/>
                    <a:p>
                      <a:pPr algn="l"/>
                      <a:r>
                        <a:rPr lang="en-US" sz="2800" dirty="0">
                          <a:latin typeface="#9Slide03 Arima Madurai Black" panose="00000A00000000000000" pitchFamily="2" charset="0"/>
                          <a:cs typeface="#9Slide03 Arima Madurai Black" panose="00000A00000000000000" pitchFamily="2" charset="0"/>
                        </a:rPr>
                        <a:t>1. Bơm</a:t>
                      </a:r>
                      <a:r>
                        <a:rPr lang="en-US" sz="2800" baseline="0" dirty="0">
                          <a:latin typeface="#9Slide03 Arima Madurai Black" panose="00000A00000000000000" pitchFamily="2" charset="0"/>
                          <a:cs typeface="#9Slide03 Arima Madurai Black" panose="00000A00000000000000" pitchFamily="2" charset="0"/>
                        </a:rPr>
                        <a:t> cho cái bánh trước. Nhanh lên nhé, trễ giờ học rồi.</a:t>
                      </a:r>
                      <a:endParaRPr lang="en-US" sz="2800" dirty="0">
                        <a:latin typeface="#9Slide03 Arima Madurai Black" panose="00000A00000000000000" pitchFamily="2" charset="0"/>
                        <a:cs typeface="#9Slide03 Arima Madurai Black" panose="00000A00000000000000" pitchFamily="2" charset="0"/>
                      </a:endParaRPr>
                    </a:p>
                  </a:txBody>
                  <a:tcPr/>
                </a:tc>
                <a:tc>
                  <a:txBody>
                    <a:bodyPr/>
                    <a:lstStyle/>
                    <a:p>
                      <a:pPr algn="ctr"/>
                      <a:endParaRPr lang="en-US" sz="2800" dirty="0">
                        <a:latin typeface="#9Slide03 Arima Madurai Black" panose="00000A00000000000000" pitchFamily="2" charset="0"/>
                        <a:cs typeface="#9Slide03 Arima Madurai Black" panose="00000A00000000000000" pitchFamily="2" charset="0"/>
                      </a:endParaRPr>
                    </a:p>
                  </a:txBody>
                  <a:tcPr/>
                </a:tc>
                <a:tc>
                  <a:txBody>
                    <a:bodyPr/>
                    <a:lstStyle/>
                    <a:p>
                      <a:pPr algn="ctr"/>
                      <a:endParaRPr lang="en-US" sz="2800">
                        <a:latin typeface="#9Slide03 Arima Madurai Black" panose="00000A00000000000000" pitchFamily="2" charset="0"/>
                        <a:cs typeface="#9Slide03 Arima Madurai Black" panose="00000A00000000000000" pitchFamily="2" charset="0"/>
                      </a:endParaRPr>
                    </a:p>
                  </a:txBody>
                  <a:tcPr/>
                </a:tc>
                <a:extLst>
                  <a:ext uri="{0D108BD9-81ED-4DB2-BD59-A6C34878D82A}">
                    <a16:rowId xmlns:a16="http://schemas.microsoft.com/office/drawing/2014/main" val="919883374"/>
                  </a:ext>
                </a:extLst>
              </a:tr>
              <a:tr h="932959">
                <a:tc>
                  <a:txBody>
                    <a:bodyPr/>
                    <a:lstStyle/>
                    <a:p>
                      <a:pPr algn="l"/>
                      <a:r>
                        <a:rPr lang="en-US" sz="2800" dirty="0">
                          <a:latin typeface="#9Slide03 Arima Madurai Black" panose="00000A00000000000000" pitchFamily="2" charset="0"/>
                          <a:cs typeface="#9Slide03 Arima Madurai Black" panose="00000A00000000000000" pitchFamily="2" charset="0"/>
                        </a:rPr>
                        <a:t>2. Vậy</a:t>
                      </a:r>
                      <a:r>
                        <a:rPr lang="en-US" sz="2800" baseline="0" dirty="0">
                          <a:latin typeface="#9Slide03 Arima Madurai Black" panose="00000A00000000000000" pitchFamily="2" charset="0"/>
                          <a:cs typeface="#9Slide03 Arima Madurai Black" panose="00000A00000000000000" pitchFamily="2" charset="0"/>
                        </a:rPr>
                        <a:t> cho mượn cáu bơm, tôi bơm lấy vậy.</a:t>
                      </a:r>
                      <a:endParaRPr lang="en-US" sz="2800" dirty="0">
                        <a:latin typeface="#9Slide03 Arima Madurai Black" panose="00000A00000000000000" pitchFamily="2" charset="0"/>
                        <a:cs typeface="#9Slide03 Arima Madurai Black" panose="00000A00000000000000" pitchFamily="2" charset="0"/>
                      </a:endParaRPr>
                    </a:p>
                  </a:txBody>
                  <a:tcPr/>
                </a:tc>
                <a:tc>
                  <a:txBody>
                    <a:bodyPr/>
                    <a:lstStyle/>
                    <a:p>
                      <a:pPr algn="ctr"/>
                      <a:endParaRPr lang="en-US" sz="2800">
                        <a:latin typeface="#9Slide03 Arima Madurai Black" panose="00000A00000000000000" pitchFamily="2" charset="0"/>
                        <a:cs typeface="#9Slide03 Arima Madurai Black" panose="00000A00000000000000" pitchFamily="2" charset="0"/>
                      </a:endParaRPr>
                    </a:p>
                  </a:txBody>
                  <a:tcPr/>
                </a:tc>
                <a:tc>
                  <a:txBody>
                    <a:bodyPr/>
                    <a:lstStyle/>
                    <a:p>
                      <a:pPr algn="ctr"/>
                      <a:endParaRPr lang="en-US" sz="2800">
                        <a:latin typeface="#9Slide03 Arima Madurai Black" panose="00000A00000000000000" pitchFamily="2" charset="0"/>
                        <a:cs typeface="#9Slide03 Arima Madurai Black" panose="00000A00000000000000" pitchFamily="2" charset="0"/>
                      </a:endParaRPr>
                    </a:p>
                  </a:txBody>
                  <a:tcPr/>
                </a:tc>
                <a:extLst>
                  <a:ext uri="{0D108BD9-81ED-4DB2-BD59-A6C34878D82A}">
                    <a16:rowId xmlns:a16="http://schemas.microsoft.com/office/drawing/2014/main" val="4001816162"/>
                  </a:ext>
                </a:extLst>
              </a:tr>
              <a:tr h="932959">
                <a:tc>
                  <a:txBody>
                    <a:bodyPr/>
                    <a:lstStyle/>
                    <a:p>
                      <a:pPr algn="l"/>
                      <a:r>
                        <a:rPr lang="en-US" sz="2800" dirty="0">
                          <a:latin typeface="#9Slide03 Arima Madurai Black" panose="00000A00000000000000" pitchFamily="2" charset="0"/>
                          <a:cs typeface="#9Slide03 Arima Madurai Black" panose="00000A00000000000000" pitchFamily="2" charset="0"/>
                        </a:rPr>
                        <a:t>3.Bác</a:t>
                      </a:r>
                      <a:r>
                        <a:rPr lang="en-US" sz="2800" baseline="0" dirty="0">
                          <a:latin typeface="#9Slide03 Arima Madurai Black" panose="00000A00000000000000" pitchFamily="2" charset="0"/>
                          <a:cs typeface="#9Slide03 Arima Madurai Black" panose="00000A00000000000000" pitchFamily="2" charset="0"/>
                        </a:rPr>
                        <a:t> ơi, cho cháu mượn cái bơm nhé.</a:t>
                      </a:r>
                      <a:endParaRPr lang="en-US" sz="2800" dirty="0">
                        <a:latin typeface="#9Slide03 Arima Madurai Black" panose="00000A00000000000000" pitchFamily="2" charset="0"/>
                        <a:cs typeface="#9Slide03 Arima Madurai Black" panose="00000A00000000000000" pitchFamily="2" charset="0"/>
                      </a:endParaRPr>
                    </a:p>
                  </a:txBody>
                  <a:tcPr/>
                </a:tc>
                <a:tc>
                  <a:txBody>
                    <a:bodyPr/>
                    <a:lstStyle/>
                    <a:p>
                      <a:pPr algn="ctr"/>
                      <a:endParaRPr lang="en-US" sz="2800" dirty="0">
                        <a:latin typeface="#9Slide03 Arima Madurai Black" panose="00000A00000000000000" pitchFamily="2" charset="0"/>
                        <a:cs typeface="#9Slide03 Arima Madurai Black" panose="00000A00000000000000" pitchFamily="2" charset="0"/>
                      </a:endParaRPr>
                    </a:p>
                  </a:txBody>
                  <a:tcPr/>
                </a:tc>
                <a:tc>
                  <a:txBody>
                    <a:bodyPr/>
                    <a:lstStyle/>
                    <a:p>
                      <a:pPr algn="ctr"/>
                      <a:endParaRPr lang="en-US" sz="2800">
                        <a:latin typeface="#9Slide03 Arima Madurai Black" panose="00000A00000000000000" pitchFamily="2" charset="0"/>
                        <a:cs typeface="#9Slide03 Arima Madurai Black" panose="00000A00000000000000" pitchFamily="2" charset="0"/>
                      </a:endParaRPr>
                    </a:p>
                  </a:txBody>
                  <a:tcPr/>
                </a:tc>
                <a:extLst>
                  <a:ext uri="{0D108BD9-81ED-4DB2-BD59-A6C34878D82A}">
                    <a16:rowId xmlns:a16="http://schemas.microsoft.com/office/drawing/2014/main" val="186621049"/>
                  </a:ext>
                </a:extLst>
              </a:tr>
              <a:tr h="1354295">
                <a:tc>
                  <a:txBody>
                    <a:bodyPr/>
                    <a:lstStyle/>
                    <a:p>
                      <a:pPr algn="l"/>
                      <a:r>
                        <a:rPr lang="en-US" sz="2800" dirty="0">
                          <a:latin typeface="#9Slide03 Arima Madurai Black" panose="00000A00000000000000" pitchFamily="2" charset="0"/>
                          <a:cs typeface="#9Slide03 Arima Madurai Black" panose="00000A00000000000000" pitchFamily="2" charset="0"/>
                        </a:rPr>
                        <a:t>4.</a:t>
                      </a:r>
                      <a:r>
                        <a:rPr lang="en-US" sz="2800" baseline="0" dirty="0">
                          <a:latin typeface="#9Slide03 Arima Madurai Black" panose="00000A00000000000000" pitchFamily="2" charset="0"/>
                          <a:cs typeface="#9Slide03 Arima Madurai Black" panose="00000A00000000000000" pitchFamily="2" charset="0"/>
                        </a:rPr>
                        <a:t> Chiều nay cháu đi học về, bác coi giùm cháu nghe, hổng biết sao nó cứ xì hơi hoài.</a:t>
                      </a:r>
                      <a:endParaRPr lang="en-US" sz="2800" dirty="0">
                        <a:latin typeface="#9Slide03 Arima Madurai Black" panose="00000A00000000000000" pitchFamily="2" charset="0"/>
                        <a:cs typeface="#9Slide03 Arima Madurai Black" panose="00000A00000000000000" pitchFamily="2" charset="0"/>
                      </a:endParaRPr>
                    </a:p>
                  </a:txBody>
                  <a:tcPr/>
                </a:tc>
                <a:tc>
                  <a:txBody>
                    <a:bodyPr/>
                    <a:lstStyle/>
                    <a:p>
                      <a:pPr algn="ctr"/>
                      <a:endParaRPr lang="en-US" sz="2800">
                        <a:latin typeface="#9Slide03 Arima Madurai Black" panose="00000A00000000000000" pitchFamily="2" charset="0"/>
                        <a:cs typeface="#9Slide03 Arima Madurai Black" panose="00000A00000000000000" pitchFamily="2" charset="0"/>
                      </a:endParaRPr>
                    </a:p>
                  </a:txBody>
                  <a:tcPr/>
                </a:tc>
                <a:tc>
                  <a:txBody>
                    <a:bodyPr/>
                    <a:lstStyle/>
                    <a:p>
                      <a:pPr algn="ctr"/>
                      <a:endParaRPr lang="en-US" sz="2800" dirty="0">
                        <a:latin typeface="#9Slide03 Arima Madurai Black" panose="00000A00000000000000" pitchFamily="2" charset="0"/>
                        <a:cs typeface="#9Slide03 Arima Madurai Black" panose="00000A00000000000000" pitchFamily="2" charset="0"/>
                      </a:endParaRPr>
                    </a:p>
                  </a:txBody>
                  <a:tcPr/>
                </a:tc>
                <a:extLst>
                  <a:ext uri="{0D108BD9-81ED-4DB2-BD59-A6C34878D82A}">
                    <a16:rowId xmlns:a16="http://schemas.microsoft.com/office/drawing/2014/main" val="2047721608"/>
                  </a:ext>
                </a:extLst>
              </a:tr>
            </a:tbl>
          </a:graphicData>
        </a:graphic>
      </p:graphicFrame>
      <p:sp>
        <p:nvSpPr>
          <p:cNvPr id="3" name="TextBox 2"/>
          <p:cNvSpPr txBox="1"/>
          <p:nvPr/>
        </p:nvSpPr>
        <p:spPr>
          <a:xfrm>
            <a:off x="9425353" y="4726488"/>
            <a:ext cx="2766647" cy="461665"/>
          </a:xfrm>
          <a:prstGeom prst="rect">
            <a:avLst/>
          </a:prstGeom>
          <a:noFill/>
        </p:spPr>
        <p:txBody>
          <a:bodyPr wrap="square" rtlCol="0">
            <a:spAutoFit/>
          </a:bodyPr>
          <a:lstStyle/>
          <a:p>
            <a:r>
              <a:rPr lang="en-US" sz="2400" b="1" dirty="0">
                <a:solidFill>
                  <a:srgbClr val="002060"/>
                </a:solidFill>
                <a:latin typeface="#9Slide03 Arima Madurai Black" panose="00000A00000000000000" pitchFamily="2" charset="0"/>
                <a:cs typeface="#9Slide03 Arima Madurai Black" panose="00000A00000000000000" pitchFamily="2" charset="0"/>
              </a:rPr>
              <a:t>Yêu cầu bất lịch sự</a:t>
            </a:r>
          </a:p>
        </p:txBody>
      </p:sp>
      <p:sp>
        <p:nvSpPr>
          <p:cNvPr id="4" name="TextBox 3"/>
          <p:cNvSpPr txBox="1"/>
          <p:nvPr/>
        </p:nvSpPr>
        <p:spPr>
          <a:xfrm>
            <a:off x="9499013" y="5825691"/>
            <a:ext cx="2766647" cy="461665"/>
          </a:xfrm>
          <a:prstGeom prst="rect">
            <a:avLst/>
          </a:prstGeom>
          <a:noFill/>
        </p:spPr>
        <p:txBody>
          <a:bodyPr wrap="square" rtlCol="0">
            <a:spAutoFit/>
          </a:bodyPr>
          <a:lstStyle/>
          <a:p>
            <a:r>
              <a:rPr lang="en-US" sz="2400" b="1" dirty="0">
                <a:solidFill>
                  <a:srgbClr val="002060"/>
                </a:solidFill>
                <a:latin typeface="#9Slide03 Arima Madurai Black" panose="00000A00000000000000" pitchFamily="2" charset="0"/>
                <a:cs typeface="#9Slide03 Arima Madurai Black" panose="00000A00000000000000" pitchFamily="2" charset="0"/>
              </a:rPr>
              <a:t>Yêu cầu lịch sự</a:t>
            </a:r>
          </a:p>
        </p:txBody>
      </p:sp>
      <p:sp>
        <p:nvSpPr>
          <p:cNvPr id="5" name="TextBox 4"/>
          <p:cNvSpPr txBox="1"/>
          <p:nvPr/>
        </p:nvSpPr>
        <p:spPr>
          <a:xfrm>
            <a:off x="9425353" y="3890331"/>
            <a:ext cx="2766647" cy="461665"/>
          </a:xfrm>
          <a:prstGeom prst="rect">
            <a:avLst/>
          </a:prstGeom>
          <a:noFill/>
        </p:spPr>
        <p:txBody>
          <a:bodyPr wrap="square" rtlCol="0">
            <a:spAutoFit/>
          </a:bodyPr>
          <a:lstStyle/>
          <a:p>
            <a:r>
              <a:rPr lang="en-US" sz="2400" b="1" dirty="0">
                <a:solidFill>
                  <a:srgbClr val="002060"/>
                </a:solidFill>
                <a:latin typeface="#9Slide03 Arima Madurai Black" panose="00000A00000000000000" pitchFamily="2" charset="0"/>
                <a:cs typeface="#9Slide03 Arima Madurai Black" panose="00000A00000000000000" pitchFamily="2" charset="0"/>
              </a:rPr>
              <a:t>Yêu cầu bất lịch sự</a:t>
            </a:r>
          </a:p>
        </p:txBody>
      </p:sp>
      <p:sp>
        <p:nvSpPr>
          <p:cNvPr id="6" name="TextBox 5"/>
          <p:cNvSpPr txBox="1"/>
          <p:nvPr/>
        </p:nvSpPr>
        <p:spPr>
          <a:xfrm>
            <a:off x="9425353" y="2988735"/>
            <a:ext cx="2766647" cy="461665"/>
          </a:xfrm>
          <a:prstGeom prst="rect">
            <a:avLst/>
          </a:prstGeom>
          <a:noFill/>
        </p:spPr>
        <p:txBody>
          <a:bodyPr wrap="square" rtlCol="0">
            <a:spAutoFit/>
          </a:bodyPr>
          <a:lstStyle/>
          <a:p>
            <a:r>
              <a:rPr lang="en-US" sz="2400" b="1" dirty="0">
                <a:solidFill>
                  <a:srgbClr val="002060"/>
                </a:solidFill>
                <a:latin typeface="#9Slide03 Arima Madurai Black" panose="00000A00000000000000" pitchFamily="2" charset="0"/>
                <a:cs typeface="#9Slide03 Arima Madurai Black" panose="00000A00000000000000" pitchFamily="2" charset="0"/>
              </a:rPr>
              <a:t>Yêu cầu bất lịch sự</a:t>
            </a:r>
          </a:p>
        </p:txBody>
      </p:sp>
      <p:sp>
        <p:nvSpPr>
          <p:cNvPr id="7" name="TextBox 6"/>
          <p:cNvSpPr txBox="1"/>
          <p:nvPr/>
        </p:nvSpPr>
        <p:spPr>
          <a:xfrm>
            <a:off x="6340311" y="4754349"/>
            <a:ext cx="3376246" cy="461665"/>
          </a:xfrm>
          <a:prstGeom prst="rect">
            <a:avLst/>
          </a:prstGeom>
          <a:noFill/>
        </p:spPr>
        <p:txBody>
          <a:bodyPr wrap="square" rtlCol="0">
            <a:spAutoFit/>
          </a:bodyPr>
          <a:lstStyle/>
          <a:p>
            <a:r>
              <a:rPr lang="en-US" sz="2400" b="1" dirty="0">
                <a:solidFill>
                  <a:srgbClr val="002060"/>
                </a:solidFill>
                <a:latin typeface="#9Slide03 Arima Madurai Black" panose="00000A00000000000000" pitchFamily="2" charset="0"/>
                <a:cs typeface="#9Slide03 Arima Madurai Black" panose="00000A00000000000000" pitchFamily="2" charset="0"/>
              </a:rPr>
              <a:t>Hùng nói với bác Hai</a:t>
            </a:r>
          </a:p>
        </p:txBody>
      </p:sp>
      <p:sp>
        <p:nvSpPr>
          <p:cNvPr id="8" name="TextBox 7"/>
          <p:cNvSpPr txBox="1"/>
          <p:nvPr/>
        </p:nvSpPr>
        <p:spPr>
          <a:xfrm>
            <a:off x="6400800" y="2946010"/>
            <a:ext cx="3098213" cy="461665"/>
          </a:xfrm>
          <a:prstGeom prst="rect">
            <a:avLst/>
          </a:prstGeom>
          <a:noFill/>
        </p:spPr>
        <p:txBody>
          <a:bodyPr wrap="square" rtlCol="0">
            <a:spAutoFit/>
          </a:bodyPr>
          <a:lstStyle/>
          <a:p>
            <a:r>
              <a:rPr lang="en-US" sz="2400" b="1" dirty="0">
                <a:solidFill>
                  <a:srgbClr val="002060"/>
                </a:solidFill>
                <a:latin typeface="#9Slide03 Arima Madurai Black" panose="00000A00000000000000" pitchFamily="2" charset="0"/>
                <a:cs typeface="#9Slide03 Arima Madurai Black" panose="00000A00000000000000" pitchFamily="2" charset="0"/>
              </a:rPr>
              <a:t>Hùng nói với bác Hai</a:t>
            </a:r>
          </a:p>
        </p:txBody>
      </p:sp>
      <p:sp>
        <p:nvSpPr>
          <p:cNvPr id="9" name="TextBox 8"/>
          <p:cNvSpPr txBox="1"/>
          <p:nvPr/>
        </p:nvSpPr>
        <p:spPr>
          <a:xfrm>
            <a:off x="6388274" y="3897379"/>
            <a:ext cx="3098213" cy="461665"/>
          </a:xfrm>
          <a:prstGeom prst="rect">
            <a:avLst/>
          </a:prstGeom>
          <a:noFill/>
        </p:spPr>
        <p:txBody>
          <a:bodyPr wrap="square" rtlCol="0">
            <a:spAutoFit/>
          </a:bodyPr>
          <a:lstStyle/>
          <a:p>
            <a:r>
              <a:rPr lang="en-US" sz="2400" b="1" dirty="0">
                <a:solidFill>
                  <a:srgbClr val="002060"/>
                </a:solidFill>
                <a:latin typeface="#9Slide03 Arima Madurai Black" panose="00000A00000000000000" pitchFamily="2" charset="0"/>
                <a:cs typeface="#9Slide03 Arima Madurai Black" panose="00000A00000000000000" pitchFamily="2" charset="0"/>
              </a:rPr>
              <a:t>Hùng nói với bác Hai</a:t>
            </a:r>
          </a:p>
        </p:txBody>
      </p:sp>
      <p:sp>
        <p:nvSpPr>
          <p:cNvPr id="10" name="TextBox 9"/>
          <p:cNvSpPr txBox="1"/>
          <p:nvPr/>
        </p:nvSpPr>
        <p:spPr>
          <a:xfrm>
            <a:off x="6340311" y="5808253"/>
            <a:ext cx="3219189" cy="461665"/>
          </a:xfrm>
          <a:prstGeom prst="rect">
            <a:avLst/>
          </a:prstGeom>
          <a:noFill/>
        </p:spPr>
        <p:txBody>
          <a:bodyPr wrap="square" rtlCol="0">
            <a:spAutoFit/>
          </a:bodyPr>
          <a:lstStyle/>
          <a:p>
            <a:r>
              <a:rPr lang="en-US" sz="2400" b="1" dirty="0">
                <a:solidFill>
                  <a:srgbClr val="002060"/>
                </a:solidFill>
                <a:latin typeface="#9Slide03 Arima Madurai Black" panose="00000A00000000000000" pitchFamily="2" charset="0"/>
                <a:cs typeface="#9Slide03 Arima Madurai Black" panose="00000A00000000000000" pitchFamily="2" charset="0"/>
              </a:rPr>
              <a:t>Hoa nói với bác Hai</a:t>
            </a:r>
          </a:p>
        </p:txBody>
      </p:sp>
      <p:sp>
        <p:nvSpPr>
          <p:cNvPr id="11" name="Rectangle 10"/>
          <p:cNvSpPr/>
          <p:nvPr/>
        </p:nvSpPr>
        <p:spPr>
          <a:xfrm>
            <a:off x="1514868" y="807234"/>
            <a:ext cx="9331598" cy="1077218"/>
          </a:xfrm>
          <a:prstGeom prst="rect">
            <a:avLst/>
          </a:prstGeom>
        </p:spPr>
        <p:txBody>
          <a:bodyPr wrap="square">
            <a:spAutoFit/>
          </a:bodyPr>
          <a:lstStyle/>
          <a:p>
            <a:r>
              <a:rPr lang="en-US" altLang="en-US" sz="3200" b="1" dirty="0">
                <a:solidFill>
                  <a:srgbClr val="002060"/>
                </a:solidFill>
                <a:latin typeface="Times New Roman" pitchFamily="18" charset="0"/>
                <a:cs typeface="Times New Roman" pitchFamily="18" charset="0"/>
              </a:rPr>
              <a:t>2. Nhận xét về cách nêu yêu cầu, đề nghị của hai bạn Hùng và Hoa:</a:t>
            </a:r>
            <a:endParaRPr lang="en-US" sz="3200" b="1" dirty="0">
              <a:solidFill>
                <a:srgbClr val="002060"/>
              </a:solidFill>
            </a:endParaRPr>
          </a:p>
        </p:txBody>
      </p:sp>
    </p:spTree>
    <p:extLst>
      <p:ext uri="{BB962C8B-B14F-4D97-AF65-F5344CB8AC3E}">
        <p14:creationId xmlns:p14="http://schemas.microsoft.com/office/powerpoint/2010/main" val="76809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1105</Words>
  <Application>Microsoft Office PowerPoint</Application>
  <PresentationFormat>Widescreen</PresentationFormat>
  <Paragraphs>130</Paragraphs>
  <Slides>23</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23</vt:i4>
      </vt:variant>
    </vt:vector>
  </HeadingPairs>
  <TitlesOfParts>
    <vt:vector size="39" baseType="lpstr">
      <vt:lpstr>微软雅黑</vt:lpstr>
      <vt:lpstr>#9Slide03 Arima Madurai Black</vt:lpstr>
      <vt:lpstr>Arial</vt:lpstr>
      <vt:lpstr>Calibri</vt:lpstr>
      <vt:lpstr>Calibri Light</vt:lpstr>
      <vt:lpstr>Courier New</vt:lpstr>
      <vt:lpstr>等线</vt:lpstr>
      <vt:lpstr>KaiTi</vt:lpstr>
      <vt:lpstr>Times New Roman</vt:lpstr>
      <vt:lpstr>UTM Beautiful Caps</vt:lpstr>
      <vt:lpstr>UTM Bustamalaka</vt:lpstr>
      <vt:lpstr>UTM Flavour</vt:lpstr>
      <vt:lpstr>UTM LinotypeZapfino KT</vt:lpstr>
      <vt:lpstr>Wingdings</vt:lpstr>
      <vt:lpstr>方正稚艺简体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10P200421</dc:creator>
  <cp:lastModifiedBy>10P200421</cp:lastModifiedBy>
  <cp:revision>2</cp:revision>
  <dcterms:created xsi:type="dcterms:W3CDTF">2022-04-17T13:50:23Z</dcterms:created>
  <dcterms:modified xsi:type="dcterms:W3CDTF">2022-04-17T13:57:49Z</dcterms:modified>
</cp:coreProperties>
</file>