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9" r:id="rId2"/>
    <p:sldId id="307" r:id="rId3"/>
    <p:sldId id="308" r:id="rId4"/>
    <p:sldId id="310" r:id="rId5"/>
    <p:sldId id="298" r:id="rId6"/>
    <p:sldId id="299" r:id="rId7"/>
    <p:sldId id="306" r:id="rId8"/>
    <p:sldId id="261" r:id="rId9"/>
    <p:sldId id="300" r:id="rId10"/>
    <p:sldId id="301" r:id="rId11"/>
    <p:sldId id="262" r:id="rId12"/>
    <p:sldId id="283" r:id="rId13"/>
    <p:sldId id="297" r:id="rId14"/>
    <p:sldId id="302" r:id="rId15"/>
    <p:sldId id="304" r:id="rId16"/>
    <p:sldId id="266" r:id="rId17"/>
    <p:sldId id="267" r:id="rId18"/>
    <p:sldId id="305" r:id="rId19"/>
    <p:sldId id="311" r:id="rId20"/>
    <p:sldId id="296"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5050"/>
    <a:srgbClr val="FF7C80"/>
    <a:srgbClr val="F05A9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94660"/>
  </p:normalViewPr>
  <p:slideViewPr>
    <p:cSldViewPr>
      <p:cViewPr varScale="1">
        <p:scale>
          <a:sx n="70" d="100"/>
          <a:sy n="70" d="100"/>
        </p:scale>
        <p:origin x="6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7FAD5-2EE0-4E8D-8C6D-F1124961BFEC}" type="datetimeFigureOut">
              <a:rPr lang="vi-VN" smtClean="0"/>
              <a:t>01/04/2022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CA6BA6-3442-41A3-B8D7-DC297CD35D52}" type="slidenum">
              <a:rPr lang="vi-VN" smtClean="0"/>
              <a:t>‹#›</a:t>
            </a:fld>
            <a:endParaRPr lang="vi-VN"/>
          </a:p>
        </p:txBody>
      </p:sp>
    </p:spTree>
    <p:extLst>
      <p:ext uri="{BB962C8B-B14F-4D97-AF65-F5344CB8AC3E}">
        <p14:creationId xmlns:p14="http://schemas.microsoft.com/office/powerpoint/2010/main" val="2591158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75657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48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6233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75337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953430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144401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099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53BB6AB-4053-4230-A3B9-AFC9B05C0910}" type="datetimeFigureOut">
              <a:rPr lang="vi-VN" smtClean="0"/>
              <a:t>01/04/2022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CD294D7-B048-4C36-82EF-4091911B910B}" type="slidenum">
              <a:rPr lang="vi-VN" smtClean="0"/>
              <a:t>‹#›</a:t>
            </a:fld>
            <a:endParaRPr lang="vi-VN"/>
          </a:p>
        </p:txBody>
      </p:sp>
    </p:spTree>
    <p:extLst>
      <p:ext uri="{BB962C8B-B14F-4D97-AF65-F5344CB8AC3E}">
        <p14:creationId xmlns:p14="http://schemas.microsoft.com/office/powerpoint/2010/main" val="122233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53BB6AB-4053-4230-A3B9-AFC9B05C0910}" type="datetimeFigureOut">
              <a:rPr lang="vi-VN" smtClean="0"/>
              <a:t>01/04/2022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CD294D7-B048-4C36-82EF-4091911B910B}" type="slidenum">
              <a:rPr lang="vi-VN" smtClean="0"/>
              <a:t>‹#›</a:t>
            </a:fld>
            <a:endParaRPr lang="vi-VN"/>
          </a:p>
        </p:txBody>
      </p:sp>
    </p:spTree>
    <p:extLst>
      <p:ext uri="{BB962C8B-B14F-4D97-AF65-F5344CB8AC3E}">
        <p14:creationId xmlns:p14="http://schemas.microsoft.com/office/powerpoint/2010/main" val="408670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53BB6AB-4053-4230-A3B9-AFC9B05C0910}" type="datetimeFigureOut">
              <a:rPr lang="vi-VN" smtClean="0"/>
              <a:t>01/04/2022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CD294D7-B048-4C36-82EF-4091911B910B}" type="slidenum">
              <a:rPr lang="vi-VN" smtClean="0"/>
              <a:t>‹#›</a:t>
            </a:fld>
            <a:endParaRPr lang="vi-VN"/>
          </a:p>
        </p:txBody>
      </p:sp>
    </p:spTree>
    <p:extLst>
      <p:ext uri="{BB962C8B-B14F-4D97-AF65-F5344CB8AC3E}">
        <p14:creationId xmlns:p14="http://schemas.microsoft.com/office/powerpoint/2010/main" val="1937659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4"/>
        <p:cNvGrpSpPr/>
        <p:nvPr/>
      </p:nvGrpSpPr>
      <p:grpSpPr>
        <a:xfrm>
          <a:off x="0" y="0"/>
          <a:ext cx="0" cy="0"/>
          <a:chOff x="0" y="0"/>
          <a:chExt cx="0" cy="0"/>
        </a:xfrm>
      </p:grpSpPr>
      <p:grpSp>
        <p:nvGrpSpPr>
          <p:cNvPr id="175" name="Google Shape;175;p4"/>
          <p:cNvGrpSpPr/>
          <p:nvPr/>
        </p:nvGrpSpPr>
        <p:grpSpPr>
          <a:xfrm flipH="1">
            <a:off x="0" y="1"/>
            <a:ext cx="12203197" cy="6868951"/>
            <a:chOff x="0" y="0"/>
            <a:chExt cx="9152398" cy="5151713"/>
          </a:xfrm>
        </p:grpSpPr>
        <p:sp>
          <p:nvSpPr>
            <p:cNvPr id="176" name="Google Shape;176;p4"/>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4745425" y="291220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t> </a:t>
              </a:r>
              <a:endParaRPr sz="2400"/>
            </a:p>
          </p:txBody>
        </p:sp>
      </p:grpSp>
      <p:sp>
        <p:nvSpPr>
          <p:cNvPr id="179" name="Google Shape;179;p4"/>
          <p:cNvSpPr/>
          <p:nvPr/>
        </p:nvSpPr>
        <p:spPr>
          <a:xfrm flipH="1">
            <a:off x="546283" y="235703"/>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0" name="Google Shape;180;p4"/>
          <p:cNvSpPr txBox="1">
            <a:spLocks noGrp="1"/>
          </p:cNvSpPr>
          <p:nvPr>
            <p:ph type="title"/>
          </p:nvPr>
        </p:nvSpPr>
        <p:spPr>
          <a:xfrm>
            <a:off x="960000" y="719333"/>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1" name="Google Shape;181;p4"/>
          <p:cNvSpPr txBox="1">
            <a:spLocks noGrp="1"/>
          </p:cNvSpPr>
          <p:nvPr>
            <p:ph type="body" idx="1"/>
          </p:nvPr>
        </p:nvSpPr>
        <p:spPr>
          <a:xfrm>
            <a:off x="955851" y="1634907"/>
            <a:ext cx="10272000" cy="42500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AutoNum type="arabicPeriod"/>
              <a:defRPr sz="1600"/>
            </a:lvl1pPr>
            <a:lvl2pPr marL="1219170" lvl="1" indent="-440256" rtl="0">
              <a:lnSpc>
                <a:spcPct val="100000"/>
              </a:lnSpc>
              <a:spcBef>
                <a:spcPts val="0"/>
              </a:spcBef>
              <a:spcAft>
                <a:spcPts val="0"/>
              </a:spcAft>
              <a:buSzPts val="1600"/>
              <a:buFont typeface="Roboto Condensed Light"/>
              <a:buAutoNum type="alphaLcPeriod"/>
              <a:defRPr sz="2133"/>
            </a:lvl2pPr>
            <a:lvl3pPr marL="1828754" lvl="2" indent="-440256" rtl="0">
              <a:lnSpc>
                <a:spcPct val="100000"/>
              </a:lnSpc>
              <a:spcBef>
                <a:spcPts val="0"/>
              </a:spcBef>
              <a:spcAft>
                <a:spcPts val="0"/>
              </a:spcAft>
              <a:buSzPts val="1600"/>
              <a:buFont typeface="Roboto Condensed Light"/>
              <a:buAutoNum type="romanLcPeriod"/>
              <a:defRPr sz="2133"/>
            </a:lvl3pPr>
            <a:lvl4pPr marL="2438339" lvl="3" indent="-440256" rtl="0">
              <a:lnSpc>
                <a:spcPct val="100000"/>
              </a:lnSpc>
              <a:spcBef>
                <a:spcPts val="0"/>
              </a:spcBef>
              <a:spcAft>
                <a:spcPts val="0"/>
              </a:spcAft>
              <a:buSzPts val="1600"/>
              <a:buFont typeface="Roboto Condensed Light"/>
              <a:buAutoNum type="arabicPeriod"/>
              <a:defRPr sz="2133"/>
            </a:lvl4pPr>
            <a:lvl5pPr marL="3047924" lvl="4" indent="-440256" rtl="0">
              <a:lnSpc>
                <a:spcPct val="100000"/>
              </a:lnSpc>
              <a:spcBef>
                <a:spcPts val="0"/>
              </a:spcBef>
              <a:spcAft>
                <a:spcPts val="0"/>
              </a:spcAft>
              <a:buSzPts val="1600"/>
              <a:buFont typeface="Roboto Condensed Light"/>
              <a:buAutoNum type="alphaLcPeriod"/>
              <a:defRPr sz="2133"/>
            </a:lvl5pPr>
            <a:lvl6pPr marL="3657509" lvl="5" indent="-440256" rtl="0">
              <a:lnSpc>
                <a:spcPct val="100000"/>
              </a:lnSpc>
              <a:spcBef>
                <a:spcPts val="0"/>
              </a:spcBef>
              <a:spcAft>
                <a:spcPts val="0"/>
              </a:spcAft>
              <a:buSzPts val="1600"/>
              <a:buFont typeface="Roboto Condensed Light"/>
              <a:buAutoNum type="romanLcPeriod"/>
              <a:defRPr sz="2133"/>
            </a:lvl6pPr>
            <a:lvl7pPr marL="4267093" lvl="6" indent="-440256" rtl="0">
              <a:lnSpc>
                <a:spcPct val="100000"/>
              </a:lnSpc>
              <a:spcBef>
                <a:spcPts val="0"/>
              </a:spcBef>
              <a:spcAft>
                <a:spcPts val="0"/>
              </a:spcAft>
              <a:buSzPts val="1600"/>
              <a:buFont typeface="Roboto Condensed Light"/>
              <a:buAutoNum type="arabicPeriod"/>
              <a:defRPr sz="2133"/>
            </a:lvl7pPr>
            <a:lvl8pPr marL="4876678" lvl="7" indent="-440256" rtl="0">
              <a:lnSpc>
                <a:spcPct val="100000"/>
              </a:lnSpc>
              <a:spcBef>
                <a:spcPts val="0"/>
              </a:spcBef>
              <a:spcAft>
                <a:spcPts val="0"/>
              </a:spcAft>
              <a:buSzPts val="1600"/>
              <a:buFont typeface="Roboto Condensed Light"/>
              <a:buAutoNum type="alphaLcPeriod"/>
              <a:defRPr sz="2133"/>
            </a:lvl8pPr>
            <a:lvl9pPr marL="5486263" lvl="8" indent="-440256" rtl="0">
              <a:lnSpc>
                <a:spcPct val="100000"/>
              </a:lnSpc>
              <a:spcBef>
                <a:spcPts val="0"/>
              </a:spcBef>
              <a:spcAft>
                <a:spcPts val="0"/>
              </a:spcAft>
              <a:buSzPts val="1600"/>
              <a:buFont typeface="Roboto Condensed Light"/>
              <a:buAutoNum type="romanLcPeriod"/>
              <a:defRPr sz="2133"/>
            </a:lvl9pPr>
          </a:lstStyle>
          <a:p>
            <a:endParaRPr dirty="0"/>
          </a:p>
        </p:txBody>
      </p:sp>
    </p:spTree>
    <p:extLst>
      <p:ext uri="{BB962C8B-B14F-4D97-AF65-F5344CB8AC3E}">
        <p14:creationId xmlns:p14="http://schemas.microsoft.com/office/powerpoint/2010/main" val="395946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53BB6AB-4053-4230-A3B9-AFC9B05C0910}" type="datetimeFigureOut">
              <a:rPr lang="vi-VN" smtClean="0"/>
              <a:t>01/04/2022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CD294D7-B048-4C36-82EF-4091911B910B}" type="slidenum">
              <a:rPr lang="vi-VN" smtClean="0"/>
              <a:t>‹#›</a:t>
            </a:fld>
            <a:endParaRPr lang="vi-VN"/>
          </a:p>
        </p:txBody>
      </p:sp>
    </p:spTree>
    <p:extLst>
      <p:ext uri="{BB962C8B-B14F-4D97-AF65-F5344CB8AC3E}">
        <p14:creationId xmlns:p14="http://schemas.microsoft.com/office/powerpoint/2010/main" val="70145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3BB6AB-4053-4230-A3B9-AFC9B05C0910}" type="datetimeFigureOut">
              <a:rPr lang="vi-VN" smtClean="0"/>
              <a:t>01/04/2022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CD294D7-B048-4C36-82EF-4091911B910B}" type="slidenum">
              <a:rPr lang="vi-VN" smtClean="0"/>
              <a:t>‹#›</a:t>
            </a:fld>
            <a:endParaRPr lang="vi-VN"/>
          </a:p>
        </p:txBody>
      </p:sp>
    </p:spTree>
    <p:extLst>
      <p:ext uri="{BB962C8B-B14F-4D97-AF65-F5344CB8AC3E}">
        <p14:creationId xmlns:p14="http://schemas.microsoft.com/office/powerpoint/2010/main" val="355667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53BB6AB-4053-4230-A3B9-AFC9B05C0910}" type="datetimeFigureOut">
              <a:rPr lang="vi-VN" smtClean="0"/>
              <a:t>01/04/2022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CD294D7-B048-4C36-82EF-4091911B910B}" type="slidenum">
              <a:rPr lang="vi-VN" smtClean="0"/>
              <a:t>‹#›</a:t>
            </a:fld>
            <a:endParaRPr lang="vi-VN"/>
          </a:p>
        </p:txBody>
      </p:sp>
    </p:spTree>
    <p:extLst>
      <p:ext uri="{BB962C8B-B14F-4D97-AF65-F5344CB8AC3E}">
        <p14:creationId xmlns:p14="http://schemas.microsoft.com/office/powerpoint/2010/main" val="371695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53BB6AB-4053-4230-A3B9-AFC9B05C0910}" type="datetimeFigureOut">
              <a:rPr lang="vi-VN" smtClean="0"/>
              <a:t>01/04/2022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CD294D7-B048-4C36-82EF-4091911B910B}" type="slidenum">
              <a:rPr lang="vi-VN" smtClean="0"/>
              <a:t>‹#›</a:t>
            </a:fld>
            <a:endParaRPr lang="vi-VN"/>
          </a:p>
        </p:txBody>
      </p:sp>
    </p:spTree>
    <p:extLst>
      <p:ext uri="{BB962C8B-B14F-4D97-AF65-F5344CB8AC3E}">
        <p14:creationId xmlns:p14="http://schemas.microsoft.com/office/powerpoint/2010/main" val="347360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53BB6AB-4053-4230-A3B9-AFC9B05C0910}" type="datetimeFigureOut">
              <a:rPr lang="vi-VN" smtClean="0"/>
              <a:t>01/04/2022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CD294D7-B048-4C36-82EF-4091911B910B}" type="slidenum">
              <a:rPr lang="vi-VN" smtClean="0"/>
              <a:t>‹#›</a:t>
            </a:fld>
            <a:endParaRPr lang="vi-VN"/>
          </a:p>
        </p:txBody>
      </p:sp>
    </p:spTree>
    <p:extLst>
      <p:ext uri="{BB962C8B-B14F-4D97-AF65-F5344CB8AC3E}">
        <p14:creationId xmlns:p14="http://schemas.microsoft.com/office/powerpoint/2010/main" val="202101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BB6AB-4053-4230-A3B9-AFC9B05C0910}" type="datetimeFigureOut">
              <a:rPr lang="vi-VN" smtClean="0"/>
              <a:t>01/04/2022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CD294D7-B048-4C36-82EF-4091911B910B}" type="slidenum">
              <a:rPr lang="vi-VN" smtClean="0"/>
              <a:t>‹#›</a:t>
            </a:fld>
            <a:endParaRPr lang="vi-VN"/>
          </a:p>
        </p:txBody>
      </p:sp>
    </p:spTree>
    <p:extLst>
      <p:ext uri="{BB962C8B-B14F-4D97-AF65-F5344CB8AC3E}">
        <p14:creationId xmlns:p14="http://schemas.microsoft.com/office/powerpoint/2010/main" val="18792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BB6AB-4053-4230-A3B9-AFC9B05C0910}" type="datetimeFigureOut">
              <a:rPr lang="vi-VN" smtClean="0"/>
              <a:t>01/04/2022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CD294D7-B048-4C36-82EF-4091911B910B}" type="slidenum">
              <a:rPr lang="vi-VN" smtClean="0"/>
              <a:t>‹#›</a:t>
            </a:fld>
            <a:endParaRPr lang="vi-VN"/>
          </a:p>
        </p:txBody>
      </p:sp>
    </p:spTree>
    <p:extLst>
      <p:ext uri="{BB962C8B-B14F-4D97-AF65-F5344CB8AC3E}">
        <p14:creationId xmlns:p14="http://schemas.microsoft.com/office/powerpoint/2010/main" val="263792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BB6AB-4053-4230-A3B9-AFC9B05C0910}" type="datetimeFigureOut">
              <a:rPr lang="vi-VN" smtClean="0"/>
              <a:t>01/04/2022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CD294D7-B048-4C36-82EF-4091911B910B}" type="slidenum">
              <a:rPr lang="vi-VN" smtClean="0"/>
              <a:t>‹#›</a:t>
            </a:fld>
            <a:endParaRPr lang="vi-VN"/>
          </a:p>
        </p:txBody>
      </p:sp>
    </p:spTree>
    <p:extLst>
      <p:ext uri="{BB962C8B-B14F-4D97-AF65-F5344CB8AC3E}">
        <p14:creationId xmlns:p14="http://schemas.microsoft.com/office/powerpoint/2010/main" val="142691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BB6AB-4053-4230-A3B9-AFC9B05C0910}" type="datetimeFigureOut">
              <a:rPr lang="vi-VN" smtClean="0"/>
              <a:t>01/04/2022</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294D7-B048-4C36-82EF-4091911B910B}" type="slidenum">
              <a:rPr lang="vi-VN" smtClean="0"/>
              <a:t>‹#›</a:t>
            </a:fld>
            <a:endParaRPr lang="vi-VN"/>
          </a:p>
        </p:txBody>
      </p:sp>
    </p:spTree>
    <p:extLst>
      <p:ext uri="{BB962C8B-B14F-4D97-AF65-F5344CB8AC3E}">
        <p14:creationId xmlns:p14="http://schemas.microsoft.com/office/powerpoint/2010/main" val="2235914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8.jpe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5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8.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72.sv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5.wdp"/><Relationship Id="rId3" Type="http://schemas.openxmlformats.org/officeDocument/2006/relationships/image" Target="../media/image33.jpg"/><Relationship Id="rId7" Type="http://schemas.microsoft.com/office/2007/relationships/hdphoto" Target="../media/hdphoto2.wdp"/><Relationship Id="rId12"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5.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37.png"/><Relationship Id="rId4" Type="http://schemas.openxmlformats.org/officeDocument/2006/relationships/image" Target="../media/image34.png"/><Relationship Id="rId9" Type="http://schemas.microsoft.com/office/2007/relationships/hdphoto" Target="../media/hdphoto3.wdp"/><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7.wdp"/><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8.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oleObject" Target="../embeddings/oleObject1.bin"/><Relationship Id="rId7"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microsoft.com/office/2007/relationships/hdphoto" Target="../media/hdphoto8.wdp"/><Relationship Id="rId5" Type="http://schemas.openxmlformats.org/officeDocument/2006/relationships/image" Target="../media/image43.png"/><Relationship Id="rId4" Type="http://schemas.openxmlformats.org/officeDocument/2006/relationships/image" Target="../media/image42.wmf"/></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regfd"/>
          <p:cNvPicPr>
            <a:picLocks noChangeAspect="1"/>
          </p:cNvPicPr>
          <p:nvPr/>
        </p:nvPicPr>
        <p:blipFill>
          <a:blip r:embed="rId3"/>
          <a:stretch>
            <a:fillRect/>
          </a:stretch>
        </p:blipFill>
        <p:spPr>
          <a:xfrm>
            <a:off x="0" y="429577"/>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5712315" y="1097963"/>
            <a:ext cx="1039813" cy="732983"/>
          </a:xfrm>
          <a:prstGeom prst="rect">
            <a:avLst/>
          </a:prstGeom>
        </p:spPr>
      </p:pic>
      <p:pic>
        <p:nvPicPr>
          <p:cNvPr id="19" name="图片 18" descr="未标题-5"/>
          <p:cNvPicPr>
            <a:picLocks noChangeAspect="1"/>
          </p:cNvPicPr>
          <p:nvPr/>
        </p:nvPicPr>
        <p:blipFill>
          <a:blip r:embed="rId7"/>
          <a:stretch>
            <a:fillRect/>
          </a:stretch>
        </p:blipFill>
        <p:spPr>
          <a:xfrm>
            <a:off x="7206950" y="4534653"/>
            <a:ext cx="1287488" cy="1038297"/>
          </a:xfrm>
          <a:prstGeom prst="rect">
            <a:avLst/>
          </a:prstGeom>
        </p:spPr>
      </p:pic>
      <p:grpSp>
        <p:nvGrpSpPr>
          <p:cNvPr id="27" name="组合 26"/>
          <p:cNvGrpSpPr/>
          <p:nvPr/>
        </p:nvGrpSpPr>
        <p:grpSpPr>
          <a:xfrm>
            <a:off x="2563136" y="2608472"/>
            <a:ext cx="6758965" cy="1538491"/>
            <a:chOff x="10825" y="5984"/>
            <a:chExt cx="2669" cy="2810"/>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solidFill>
                  <a:srgbClr val="264E4E"/>
                </a:solidFill>
                <a:latin typeface="#9Slide03 IcielNovecento sans E" panose="00000900000000000000" pitchFamily="2" charset="0"/>
                <a:ea typeface="字魂95号-手刻宋" panose="00000500000000000000" charset="-122"/>
              </a:endParaRPr>
            </a:p>
          </p:txBody>
        </p:sp>
        <p:sp>
          <p:nvSpPr>
            <p:cNvPr id="22" name="圆角矩形 21"/>
            <p:cNvSpPr/>
            <p:nvPr/>
          </p:nvSpPr>
          <p:spPr>
            <a:xfrm>
              <a:off x="10825" y="6158"/>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smtClean="0">
                  <a:solidFill>
                    <a:srgbClr val="FF0000"/>
                  </a:solidFill>
                  <a:effectLst>
                    <a:outerShdw blurRad="38100" dist="38100" dir="2700000" algn="tl">
                      <a:srgbClr val="000000">
                        <a:alpha val="43137"/>
                      </a:srgbClr>
                    </a:outerShdw>
                  </a:effectLst>
                  <a:latin typeface="UTM Ambrose" panose="02040603050506020204" pitchFamily="18" charset="0"/>
                  <a:ea typeface="字魂95号-手刻宋" panose="00000500000000000000" charset="-122"/>
                </a:rPr>
                <a:t>VẬN TỐC</a:t>
              </a:r>
              <a:endParaRPr lang="zh-CN" altLang="en-US" sz="7200" b="1" dirty="0">
                <a:solidFill>
                  <a:srgbClr val="FF0000"/>
                </a:solidFill>
                <a:effectLst>
                  <a:outerShdw blurRad="38100" dist="38100" dir="2700000" algn="tl">
                    <a:srgbClr val="000000">
                      <a:alpha val="43137"/>
                    </a:srgbClr>
                  </a:outerShdw>
                </a:effectLst>
                <a:latin typeface="UTM Ambrose" panose="02040603050506020204" pitchFamily="18" charset="0"/>
                <a:ea typeface="字魂95号-手刻宋" panose="00000500000000000000" charset="-122"/>
              </a:endParaRPr>
            </a:p>
          </p:txBody>
        </p:sp>
      </p:grpSp>
      <p:sp>
        <p:nvSpPr>
          <p:cNvPr id="41" name="标题 40"/>
          <p:cNvSpPr>
            <a:spLocks noGrp="1"/>
          </p:cNvSpPr>
          <p:nvPr>
            <p:ph type="title"/>
          </p:nvPr>
        </p:nvSpPr>
        <p:spPr>
          <a:xfrm>
            <a:off x="3526209" y="1148990"/>
            <a:ext cx="5139582" cy="1047611"/>
          </a:xfrm>
        </p:spPr>
        <p:txBody>
          <a:bodyPr>
            <a:noAutofit/>
          </a:bodyPr>
          <a:lstStyle/>
          <a:p>
            <a:pPr algn="dist"/>
            <a:r>
              <a:rPr lang="en-US" altLang="zh-CN" sz="5400" b="1">
                <a:solidFill>
                  <a:schemeClr val="bg1"/>
                </a:solidFill>
                <a:latin typeface="iCiel La Chic Pro Outline" panose="02000506090000020004" pitchFamily="50" charset="0"/>
                <a:ea typeface="字魂95号-手刻宋" panose="00000500000000000000" charset="-122"/>
                <a:cs typeface="字魂95号-手刻宋" panose="00000500000000000000" charset="-122"/>
              </a:rPr>
              <a:t>TOÁN 5 - TUẦN 26</a:t>
            </a:r>
            <a:endParaRPr lang="zh-CN" altLang="en-US" sz="5400" b="1" dirty="0">
              <a:solidFill>
                <a:schemeClr val="bg1"/>
              </a:solidFill>
              <a:latin typeface="iCiel La Chic Pro Outline" panose="02000506090000020004" pitchFamily="50" charset="0"/>
              <a:ea typeface="字魂95号-手刻宋" panose="00000500000000000000" charset="-122"/>
              <a:cs typeface="字魂95号-手刻宋" panose="00000500000000000000" charset="-122"/>
            </a:endParaRPr>
          </a:p>
        </p:txBody>
      </p:sp>
      <p:pic>
        <p:nvPicPr>
          <p:cNvPr id="43" name="图片 42" descr="sfd"/>
          <p:cNvPicPr>
            <a:picLocks noChangeAspect="1"/>
          </p:cNvPicPr>
          <p:nvPr/>
        </p:nvPicPr>
        <p:blipFill>
          <a:blip r:embed="rId8"/>
          <a:stretch>
            <a:fillRect/>
          </a:stretch>
        </p:blipFill>
        <p:spPr>
          <a:xfrm>
            <a:off x="-418640" y="5293404"/>
            <a:ext cx="3119755" cy="1873250"/>
          </a:xfrm>
          <a:prstGeom prst="rect">
            <a:avLst/>
          </a:prstGeom>
        </p:spPr>
      </p:pic>
      <p:pic>
        <p:nvPicPr>
          <p:cNvPr id="15" name="图片 14" descr="未标题-2"/>
          <p:cNvPicPr>
            <a:picLocks noChangeAspect="1"/>
          </p:cNvPicPr>
          <p:nvPr/>
        </p:nvPicPr>
        <p:blipFill>
          <a:blip r:embed="rId9"/>
          <a:stretch>
            <a:fillRect/>
          </a:stretch>
        </p:blipFill>
        <p:spPr>
          <a:xfrm>
            <a:off x="-7039" y="3187711"/>
            <a:ext cx="1588770" cy="2729865"/>
          </a:xfrm>
          <a:prstGeom prst="rect">
            <a:avLst/>
          </a:prstGeom>
        </p:spPr>
      </p:pic>
      <p:pic>
        <p:nvPicPr>
          <p:cNvPr id="45" name="图片 44" descr="sfd"/>
          <p:cNvPicPr>
            <a:picLocks noChangeAspect="1"/>
          </p:cNvPicPr>
          <p:nvPr/>
        </p:nvPicPr>
        <p:blipFill>
          <a:blip r:embed="rId8"/>
          <a:stretch>
            <a:fillRect/>
          </a:stretch>
        </p:blipFill>
        <p:spPr>
          <a:xfrm>
            <a:off x="1653486" y="5792810"/>
            <a:ext cx="2186139" cy="1312662"/>
          </a:xfrm>
          <a:prstGeom prst="rect">
            <a:avLst/>
          </a:prstGeom>
        </p:spPr>
      </p:pic>
      <p:pic>
        <p:nvPicPr>
          <p:cNvPr id="44" name="图片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404822" y="2379940"/>
            <a:ext cx="638175" cy="672858"/>
          </a:xfrm>
          <a:prstGeom prst="rect">
            <a:avLst/>
          </a:prstGeom>
        </p:spPr>
      </p:pic>
      <p:pic>
        <p:nvPicPr>
          <p:cNvPr id="49" name="图片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23910" y="5283338"/>
            <a:ext cx="498013" cy="486431"/>
          </a:xfrm>
          <a:prstGeom prst="rect">
            <a:avLst/>
          </a:prstGeom>
        </p:spPr>
      </p:pic>
      <p:pic>
        <p:nvPicPr>
          <p:cNvPr id="3" name="图片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92860" y="3513096"/>
            <a:ext cx="559687" cy="765384"/>
          </a:xfrm>
          <a:prstGeom prst="rect">
            <a:avLst/>
          </a:prstGeom>
        </p:spPr>
      </p:pic>
      <p:pic>
        <p:nvPicPr>
          <p:cNvPr id="6" name="图片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06480" y="3678806"/>
            <a:ext cx="538761" cy="543551"/>
          </a:xfrm>
          <a:prstGeom prst="rect">
            <a:avLst/>
          </a:prstGeom>
        </p:spPr>
      </p:pic>
      <p:pic>
        <p:nvPicPr>
          <p:cNvPr id="53" name="图片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39365" y="1491382"/>
            <a:ext cx="638175" cy="552450"/>
          </a:xfrm>
          <a:prstGeom prst="rect">
            <a:avLst/>
          </a:prstGeom>
        </p:spPr>
      </p:pic>
      <p:pic>
        <p:nvPicPr>
          <p:cNvPr id="21" name="图片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665791" y="2435739"/>
            <a:ext cx="663575" cy="628730"/>
          </a:xfrm>
          <a:prstGeom prst="rect">
            <a:avLst/>
          </a:prstGeom>
        </p:spPr>
      </p:pic>
      <p:pic>
        <p:nvPicPr>
          <p:cNvPr id="47" name="图片 52">
            <a:extLst>
              <a:ext uri="{FF2B5EF4-FFF2-40B4-BE49-F238E27FC236}">
                <a16:creationId xmlns:a16="http://schemas.microsoft.com/office/drawing/2014/main" xmlns="" id="{6BD3E79B-E1F5-4575-BD3F-BD03F694E67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8683552" y="1491382"/>
            <a:ext cx="638175" cy="552450"/>
          </a:xfrm>
          <a:prstGeom prst="rect">
            <a:avLst/>
          </a:prstGeom>
        </p:spPr>
      </p:pic>
      <p:pic>
        <p:nvPicPr>
          <p:cNvPr id="50" name="Picture 7">
            <a:extLst>
              <a:ext uri="{FF2B5EF4-FFF2-40B4-BE49-F238E27FC236}">
                <a16:creationId xmlns:a16="http://schemas.microsoft.com/office/drawing/2014/main" xmlns="" id="{BDDD8BA8-CCFE-4DAE-8531-3235D0B45F8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8318979">
            <a:off x="-558313" y="1012124"/>
            <a:ext cx="2979270" cy="1571565"/>
          </a:xfrm>
          <a:prstGeom prst="rect">
            <a:avLst/>
          </a:prstGeom>
        </p:spPr>
      </p:pic>
      <p:pic>
        <p:nvPicPr>
          <p:cNvPr id="55" name="Picture 4">
            <a:extLst>
              <a:ext uri="{FF2B5EF4-FFF2-40B4-BE49-F238E27FC236}">
                <a16:creationId xmlns:a16="http://schemas.microsoft.com/office/drawing/2014/main" xmlns="" id="{82AFD474-32BF-4DEB-8842-7FEE6084CB6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074228" y="3561807"/>
            <a:ext cx="3214021" cy="3334912"/>
          </a:xfrm>
          <a:prstGeom prst="rect">
            <a:avLst/>
          </a:prstGeom>
        </p:spPr>
      </p:pic>
      <p:sp>
        <p:nvSpPr>
          <p:cNvPr id="2" name="TextBox 1"/>
          <p:cNvSpPr txBox="1"/>
          <p:nvPr/>
        </p:nvSpPr>
        <p:spPr>
          <a:xfrm>
            <a:off x="3630944" y="4136334"/>
            <a:ext cx="4791696" cy="523220"/>
          </a:xfrm>
          <a:prstGeom prst="rect">
            <a:avLst/>
          </a:prstGeom>
          <a:noFill/>
        </p:spPr>
        <p:txBody>
          <a:bodyPr wrap="none" rtlCol="0">
            <a:spAutoFit/>
          </a:bodyPr>
          <a:lstStyle/>
          <a:p>
            <a:r>
              <a:rPr lang="en-US" sz="2800" b="1" i="1" smtClean="0">
                <a:solidFill>
                  <a:srgbClr val="FFFF00"/>
                </a:solidFill>
              </a:rPr>
              <a:t>Giáo viên: Hoàng Thị Thùy Linh</a:t>
            </a:r>
            <a:endParaRPr lang="en-GB" sz="2800" b="1" i="1">
              <a:solidFill>
                <a:srgbClr val="FFFF00"/>
              </a:solidFill>
            </a:endParaRPr>
          </a:p>
        </p:txBody>
      </p:sp>
      <p:pic>
        <p:nvPicPr>
          <p:cNvPr id="4" name="Pictur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7172" y="135672"/>
            <a:ext cx="1541536" cy="1508025"/>
          </a:xfrm>
          <a:prstGeom prst="rect">
            <a:avLst/>
          </a:prstGeom>
        </p:spPr>
      </p:pic>
    </p:spTree>
    <p:extLst>
      <p:ext uri="{BB962C8B-B14F-4D97-AF65-F5344CB8AC3E}">
        <p14:creationId xmlns:p14="http://schemas.microsoft.com/office/powerpoint/2010/main" val="3686601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6" presetClass="entr" presetSubtype="37"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down)">
                                      <p:cBhvr>
                                        <p:cTn id="34" dur="500"/>
                                        <p:tgtEl>
                                          <p:spTgt spid="43"/>
                                        </p:tgtEl>
                                      </p:cBhvr>
                                    </p:animEffect>
                                  </p:childTnLst>
                                </p:cTn>
                              </p:par>
                              <p:par>
                                <p:cTn id="35" presetID="22" presetClass="entr" presetSubtype="4"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par>
                                <p:cTn id="38" presetID="16" presetClass="entr" presetSubtype="21"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par>
                                <p:cTn id="41" presetID="16" presetClass="entr" presetSubtype="21"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barn(inVertical)">
                                      <p:cBhvr>
                                        <p:cTn id="43" dur="500"/>
                                        <p:tgtEl>
                                          <p:spTgt spid="55"/>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barn(outVertical)">
                                      <p:cBhvr>
                                        <p:cTn id="46" dur="500"/>
                                        <p:tgtEl>
                                          <p:spTgt spid="41"/>
                                        </p:tgtEl>
                                      </p:cBhvr>
                                    </p:animEffec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53" presetClass="entr" presetSubtype="16"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53" presetClass="entr" presetSubtype="16"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par>
                                <p:cTn id="62" presetID="53" presetClass="entr" presetSubtype="16"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500" fill="hold"/>
                                        <p:tgtEl>
                                          <p:spTgt spid="49"/>
                                        </p:tgtEl>
                                        <p:attrNameLst>
                                          <p:attrName>ppt_w</p:attrName>
                                        </p:attrNameLst>
                                      </p:cBhvr>
                                      <p:tavLst>
                                        <p:tav tm="0">
                                          <p:val>
                                            <p:fltVal val="0"/>
                                          </p:val>
                                        </p:tav>
                                        <p:tav tm="100000">
                                          <p:val>
                                            <p:strVal val="#ppt_w"/>
                                          </p:val>
                                        </p:tav>
                                      </p:tavLst>
                                    </p:anim>
                                    <p:anim calcmode="lin" valueType="num">
                                      <p:cBhvr>
                                        <p:cTn id="65" dur="500" fill="hold"/>
                                        <p:tgtEl>
                                          <p:spTgt spid="49"/>
                                        </p:tgtEl>
                                        <p:attrNameLst>
                                          <p:attrName>ppt_h</p:attrName>
                                        </p:attrNameLst>
                                      </p:cBhvr>
                                      <p:tavLst>
                                        <p:tav tm="0">
                                          <p:val>
                                            <p:fltVal val="0"/>
                                          </p:val>
                                        </p:tav>
                                        <p:tav tm="100000">
                                          <p:val>
                                            <p:strVal val="#ppt_h"/>
                                          </p:val>
                                        </p:tav>
                                      </p:tavLst>
                                    </p:anim>
                                    <p:animEffect transition="in" filter="fade">
                                      <p:cBhvr>
                                        <p:cTn id="66" dur="500"/>
                                        <p:tgtEl>
                                          <p:spTgt spid="49"/>
                                        </p:tgtEl>
                                      </p:cBhvr>
                                    </p:animEffect>
                                  </p:childTnLst>
                                </p:cTn>
                              </p:par>
                              <p:par>
                                <p:cTn id="67" presetID="53" presetClass="entr" presetSubtype="16"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p:cTn id="69" dur="500" fill="hold"/>
                                        <p:tgtEl>
                                          <p:spTgt spid="53"/>
                                        </p:tgtEl>
                                        <p:attrNameLst>
                                          <p:attrName>ppt_w</p:attrName>
                                        </p:attrNameLst>
                                      </p:cBhvr>
                                      <p:tavLst>
                                        <p:tav tm="0">
                                          <p:val>
                                            <p:fltVal val="0"/>
                                          </p:val>
                                        </p:tav>
                                        <p:tav tm="100000">
                                          <p:val>
                                            <p:strVal val="#ppt_w"/>
                                          </p:val>
                                        </p:tav>
                                      </p:tavLst>
                                    </p:anim>
                                    <p:anim calcmode="lin" valueType="num">
                                      <p:cBhvr>
                                        <p:cTn id="70" dur="500" fill="hold"/>
                                        <p:tgtEl>
                                          <p:spTgt spid="53"/>
                                        </p:tgtEl>
                                        <p:attrNameLst>
                                          <p:attrName>ppt_h</p:attrName>
                                        </p:attrNameLst>
                                      </p:cBhvr>
                                      <p:tavLst>
                                        <p:tav tm="0">
                                          <p:val>
                                            <p:fltVal val="0"/>
                                          </p:val>
                                        </p:tav>
                                        <p:tav tm="100000">
                                          <p:val>
                                            <p:strVal val="#ppt_h"/>
                                          </p:val>
                                        </p:tav>
                                      </p:tavLst>
                                    </p:anim>
                                    <p:animEffect transition="in" filter="fade">
                                      <p:cBhvr>
                                        <p:cTn id="71" dur="500"/>
                                        <p:tgtEl>
                                          <p:spTgt spid="53"/>
                                        </p:tgtEl>
                                      </p:cBhvr>
                                    </p:animEffect>
                                  </p:childTnLst>
                                </p:cTn>
                              </p:par>
                              <p:par>
                                <p:cTn id="72" presetID="53" presetClass="entr" presetSubtype="16"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par>
                                <p:cTn id="77" presetID="53" presetClass="entr" presetSubtype="16"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53" presetClass="entr" presetSubtype="16" fill="hold" nodeType="with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fltVal val="0"/>
                                          </p:val>
                                        </p:tav>
                                        <p:tav tm="100000">
                                          <p:val>
                                            <p:strVal val="#ppt_w"/>
                                          </p:val>
                                        </p:tav>
                                      </p:tavLst>
                                    </p:anim>
                                    <p:anim calcmode="lin" valueType="num">
                                      <p:cBhvr>
                                        <p:cTn id="85" dur="500" fill="hold"/>
                                        <p:tgtEl>
                                          <p:spTgt spid="3"/>
                                        </p:tgtEl>
                                        <p:attrNameLst>
                                          <p:attrName>ppt_h</p:attrName>
                                        </p:attrNameLst>
                                      </p:cBhvr>
                                      <p:tavLst>
                                        <p:tav tm="0">
                                          <p:val>
                                            <p:fltVal val="0"/>
                                          </p:val>
                                        </p:tav>
                                        <p:tav tm="100000">
                                          <p:val>
                                            <p:strVal val="#ppt_h"/>
                                          </p:val>
                                        </p:tav>
                                      </p:tavLst>
                                    </p:anim>
                                    <p:animEffect transition="in" filter="fade">
                                      <p:cBhvr>
                                        <p:cTn id="86" dur="500"/>
                                        <p:tgtEl>
                                          <p:spTgt spid="3"/>
                                        </p:tgtEl>
                                      </p:cBhvr>
                                    </p:animEffect>
                                  </p:childTnLst>
                                </p:cTn>
                              </p:par>
                              <p:par>
                                <p:cTn id="87" presetID="53" presetClass="entr" presetSubtype="16"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animEffect transition="in" filter="fade">
                                      <p:cBhvr>
                                        <p:cTn id="91" dur="500"/>
                                        <p:tgtEl>
                                          <p:spTgt spid="21"/>
                                        </p:tgtEl>
                                      </p:cBhvr>
                                    </p:animEffect>
                                  </p:childTnLst>
                                </p:cTn>
                              </p:par>
                              <p:par>
                                <p:cTn id="92" presetID="22" presetClass="entr" presetSubtype="8" fill="hold" nodeType="with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ipe(left)">
                                      <p:cBhvr>
                                        <p:cTn id="94" dur="500"/>
                                        <p:tgtEl>
                                          <p:spTgt spid="13"/>
                                        </p:tgtEl>
                                      </p:cBhvr>
                                    </p:animEffect>
                                  </p:childTnLst>
                                </p:cTn>
                              </p:par>
                              <p:par>
                                <p:cTn id="95" presetID="53" presetClass="entr" presetSubtype="16"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791744" y="2060848"/>
            <a:ext cx="6552728" cy="1938992"/>
          </a:xfrm>
          <a:prstGeom prst="rect">
            <a:avLst/>
          </a:prstGeom>
          <a:noFill/>
        </p:spPr>
        <p:txBody>
          <a:bodyPr wrap="square" rtlCol="0">
            <a:spAutoFit/>
          </a:bodyPr>
          <a:lstStyle/>
          <a:p>
            <a:pPr algn="ctr"/>
            <a:r>
              <a:rPr lang="en-US" sz="4000" b="1" smtClean="0">
                <a:solidFill>
                  <a:srgbClr val="FF5050"/>
                </a:solidFill>
                <a:effectLst>
                  <a:outerShdw blurRad="38100" dist="38100" dir="2700000" algn="tl">
                    <a:srgbClr val="000000">
                      <a:alpha val="43137"/>
                    </a:srgbClr>
                  </a:outerShdw>
                </a:effectLst>
                <a:latin typeface="UTM Duepuntozero" panose="02040603050506020204" pitchFamily="18" charset="0"/>
              </a:rPr>
              <a:t>Vận</a:t>
            </a:r>
            <a:r>
              <a:rPr lang="en-GB" sz="4000" b="1" smtClean="0">
                <a:solidFill>
                  <a:srgbClr val="FF5050"/>
                </a:solidFill>
                <a:effectLst>
                  <a:outerShdw blurRad="38100" dist="38100" dir="2700000" algn="tl">
                    <a:srgbClr val="000000">
                      <a:alpha val="43137"/>
                    </a:srgbClr>
                  </a:outerShdw>
                </a:effectLst>
                <a:latin typeface="UTM Duepuntozero" panose="02040603050506020204" pitchFamily="18" charset="0"/>
              </a:rPr>
              <a:t> tốc của một vật chính là quãng </a:t>
            </a:r>
            <a:r>
              <a:rPr lang="en-GB" sz="4000" b="1">
                <a:solidFill>
                  <a:srgbClr val="FF5050"/>
                </a:solidFill>
                <a:effectLst>
                  <a:outerShdw blurRad="38100" dist="38100" dir="2700000" algn="tl">
                    <a:srgbClr val="000000">
                      <a:alpha val="43137"/>
                    </a:srgbClr>
                  </a:outerShdw>
                </a:effectLst>
                <a:latin typeface="UTM Duepuntozero" panose="02040603050506020204" pitchFamily="18" charset="0"/>
              </a:rPr>
              <a:t>đường vật đó đi được trong một đơn vị thời </a:t>
            </a:r>
            <a:r>
              <a:rPr lang="en-GB" sz="4000" b="1" smtClean="0">
                <a:solidFill>
                  <a:srgbClr val="FF5050"/>
                </a:solidFill>
                <a:effectLst>
                  <a:outerShdw blurRad="38100" dist="38100" dir="2700000" algn="tl">
                    <a:srgbClr val="000000">
                      <a:alpha val="43137"/>
                    </a:srgbClr>
                  </a:outerShdw>
                </a:effectLst>
                <a:latin typeface="UTM Duepuntozero" panose="02040603050506020204" pitchFamily="18" charset="0"/>
              </a:rPr>
              <a:t>gian.</a:t>
            </a:r>
            <a:endParaRPr lang="en-GB" sz="4000" b="1">
              <a:solidFill>
                <a:srgbClr val="FF5050"/>
              </a:solidFill>
              <a:effectLst>
                <a:outerShdw blurRad="38100" dist="38100" dir="2700000" algn="tl">
                  <a:srgbClr val="000000">
                    <a:alpha val="43137"/>
                  </a:srgbClr>
                </a:outerShdw>
              </a:effectLst>
              <a:latin typeface="UTM Duepuntozero" panose="02040603050506020204" pitchFamily="18" charset="0"/>
            </a:endParaRPr>
          </a:p>
        </p:txBody>
      </p:sp>
    </p:spTree>
    <p:extLst>
      <p:ext uri="{BB962C8B-B14F-4D97-AF65-F5344CB8AC3E}">
        <p14:creationId xmlns:p14="http://schemas.microsoft.com/office/powerpoint/2010/main" val="139281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6" name="Rectangle 32"/>
          <p:cNvSpPr>
            <a:spLocks noGrp="1" noChangeArrowheads="1"/>
          </p:cNvSpPr>
          <p:nvPr>
            <p:ph type="body" idx="1"/>
          </p:nvPr>
        </p:nvSpPr>
        <p:spPr>
          <a:xfrm>
            <a:off x="1993032" y="597065"/>
            <a:ext cx="7795592" cy="1371600"/>
          </a:xfrm>
          <a:noFill/>
        </p:spPr>
        <p:txBody>
          <a:bodyPr>
            <a:noAutofit/>
          </a:bodyPr>
          <a:lstStyle/>
          <a:p>
            <a:pPr>
              <a:buNone/>
              <a:tabLst>
                <a:tab pos="5486400" algn="l"/>
              </a:tabLst>
            </a:pPr>
            <a:r>
              <a:rPr lang="en-US" altLang="vi-VN" sz="3600" b="1" smtClean="0">
                <a:solidFill>
                  <a:srgbClr val="0000FF"/>
                </a:solidFill>
                <a:latin typeface="Times New Roman" pitchFamily="18" charset="0"/>
              </a:rPr>
              <a:t>Vận </a:t>
            </a:r>
            <a:r>
              <a:rPr lang="en-US" altLang="vi-VN" sz="3600" b="1" dirty="0" err="1">
                <a:solidFill>
                  <a:srgbClr val="0000FF"/>
                </a:solidFill>
                <a:latin typeface="Times New Roman" pitchFamily="18" charset="0"/>
              </a:rPr>
              <a:t>tốc</a:t>
            </a: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của</a:t>
            </a:r>
            <a:r>
              <a:rPr lang="en-US" altLang="vi-VN" sz="3600" b="1" dirty="0">
                <a:solidFill>
                  <a:srgbClr val="0000FF"/>
                </a:solidFill>
                <a:latin typeface="Times New Roman" pitchFamily="18" charset="0"/>
              </a:rPr>
              <a:t> ô </a:t>
            </a:r>
            <a:r>
              <a:rPr lang="en-US" altLang="vi-VN" sz="3600" b="1" dirty="0" err="1">
                <a:solidFill>
                  <a:srgbClr val="0000FF"/>
                </a:solidFill>
                <a:latin typeface="Times New Roman" pitchFamily="18" charset="0"/>
              </a:rPr>
              <a:t>tô</a:t>
            </a:r>
            <a:r>
              <a:rPr lang="en-US" altLang="vi-VN" sz="3600" b="1" dirty="0">
                <a:solidFill>
                  <a:srgbClr val="0000FF"/>
                </a:solidFill>
                <a:latin typeface="Times New Roman" pitchFamily="18" charset="0"/>
              </a:rPr>
              <a:t> </a:t>
            </a:r>
            <a:r>
              <a:rPr lang="en-US" altLang="vi-VN" sz="3600" b="1" dirty="0" err="1">
                <a:solidFill>
                  <a:srgbClr val="0000FF"/>
                </a:solidFill>
                <a:latin typeface="Times New Roman" pitchFamily="18" charset="0"/>
              </a:rPr>
              <a:t>là</a:t>
            </a:r>
            <a:r>
              <a:rPr lang="en-US" altLang="vi-VN" sz="3600" b="1" dirty="0">
                <a:solidFill>
                  <a:srgbClr val="0000FF"/>
                </a:solidFill>
                <a:latin typeface="Times New Roman" pitchFamily="18" charset="0"/>
              </a:rPr>
              <a:t> :</a:t>
            </a:r>
            <a:r>
              <a:rPr lang="en-US" altLang="vi-VN" sz="3600" dirty="0">
                <a:solidFill>
                  <a:srgbClr val="0000FF"/>
                </a:solidFill>
                <a:latin typeface="Times New Roman" pitchFamily="18" charset="0"/>
              </a:rPr>
              <a:t> </a:t>
            </a:r>
          </a:p>
          <a:p>
            <a:pPr>
              <a:buNone/>
              <a:tabLst>
                <a:tab pos="5486400" algn="l"/>
              </a:tabLst>
            </a:pPr>
            <a:r>
              <a:rPr lang="en-US" altLang="vi-VN" sz="3600" dirty="0">
                <a:solidFill>
                  <a:srgbClr val="0000FF"/>
                </a:solidFill>
                <a:latin typeface="Times New Roman" pitchFamily="18" charset="0"/>
              </a:rPr>
              <a:t> </a:t>
            </a:r>
            <a:r>
              <a:rPr lang="en-US" altLang="vi-VN" sz="3600" b="1" dirty="0">
                <a:solidFill>
                  <a:srgbClr val="0000FF"/>
                </a:solidFill>
                <a:latin typeface="Times New Roman" pitchFamily="18" charset="0"/>
                <a:sym typeface="Wingdings 2" pitchFamily="18" charset="2"/>
              </a:rPr>
              <a:t>       </a:t>
            </a:r>
            <a:r>
              <a:rPr lang="en-US" altLang="vi-VN" sz="3600" b="1" dirty="0">
                <a:solidFill>
                  <a:srgbClr val="0000FF"/>
                </a:solidFill>
                <a:latin typeface="Times New Roman" pitchFamily="18" charset="0"/>
                <a:sym typeface="Wingdings 3" pitchFamily="18" charset="2"/>
              </a:rPr>
              <a:t> </a:t>
            </a:r>
            <a:r>
              <a:rPr lang="en-US" altLang="vi-VN" sz="3600" b="1" dirty="0">
                <a:solidFill>
                  <a:srgbClr val="0000FF"/>
                </a:solidFill>
                <a:latin typeface="Times New Roman" pitchFamily="18" charset="0"/>
              </a:rPr>
              <a:t>170     :     4       =    42,5  (km/</a:t>
            </a:r>
            <a:r>
              <a:rPr lang="en-US" altLang="vi-VN" sz="3600" b="1" dirty="0" err="1">
                <a:solidFill>
                  <a:srgbClr val="0000FF"/>
                </a:solidFill>
                <a:latin typeface="Times New Roman" pitchFamily="18" charset="0"/>
              </a:rPr>
              <a:t>giơ</a:t>
            </a:r>
            <a:r>
              <a:rPr lang="en-US" altLang="vi-VN" sz="3600" b="1" dirty="0">
                <a:solidFill>
                  <a:srgbClr val="0000FF"/>
                </a:solidFill>
                <a:latin typeface="Times New Roman" pitchFamily="18" charset="0"/>
              </a:rPr>
              <a:t>̀) </a:t>
            </a:r>
            <a:r>
              <a:rPr lang="en-US" altLang="vi-VN" sz="3600" dirty="0">
                <a:solidFill>
                  <a:srgbClr val="0000FF"/>
                </a:solidFill>
                <a:latin typeface="Times New Roman" pitchFamily="18" charset="0"/>
              </a:rPr>
              <a:t> </a:t>
            </a:r>
          </a:p>
          <a:p>
            <a:pPr>
              <a:buNone/>
              <a:tabLst>
                <a:tab pos="5486400" algn="l"/>
              </a:tabLst>
            </a:pPr>
            <a:r>
              <a:rPr lang="en-US" altLang="vi-VN" sz="3600" dirty="0">
                <a:solidFill>
                  <a:srgbClr val="0000FF"/>
                </a:solidFill>
                <a:latin typeface="Times New Roman" pitchFamily="18" charset="0"/>
              </a:rPr>
              <a:t>     </a:t>
            </a:r>
          </a:p>
          <a:p>
            <a:pPr>
              <a:buNone/>
              <a:tabLst>
                <a:tab pos="5486400" algn="l"/>
              </a:tabLst>
            </a:pPr>
            <a:r>
              <a:rPr lang="en-US" altLang="vi-VN" sz="3600">
                <a:solidFill>
                  <a:srgbClr val="0000FF"/>
                </a:solidFill>
                <a:latin typeface="Times New Roman" pitchFamily="18" charset="0"/>
              </a:rPr>
              <a:t>      </a:t>
            </a:r>
            <a:endParaRPr lang="en-GB" sz="3600"/>
          </a:p>
          <a:p>
            <a:pPr>
              <a:buNone/>
              <a:tabLst>
                <a:tab pos="5486400" algn="l"/>
              </a:tabLst>
            </a:pPr>
            <a:endParaRPr lang="en-US" altLang="vi-VN" sz="3600" dirty="0">
              <a:solidFill>
                <a:srgbClr val="0000FF"/>
              </a:solidFill>
              <a:latin typeface="Times New Roman" pitchFamily="18" charset="0"/>
            </a:endParaRPr>
          </a:p>
        </p:txBody>
      </p:sp>
      <p:sp>
        <p:nvSpPr>
          <p:cNvPr id="6177" name="Text Box 33"/>
          <p:cNvSpPr txBox="1">
            <a:spLocks noChangeArrowheads="1"/>
          </p:cNvSpPr>
          <p:nvPr/>
        </p:nvSpPr>
        <p:spPr bwMode="auto">
          <a:xfrm>
            <a:off x="1993032" y="2149414"/>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en-US" altLang="vi-VN" sz="2800" b="1" u="none" err="1">
                <a:solidFill>
                  <a:srgbClr val="FF0000"/>
                </a:solidFill>
                <a:latin typeface="Times New Roman" pitchFamily="18" charset="0"/>
              </a:rPr>
              <a:t>Quãng</a:t>
            </a:r>
            <a:r>
              <a:rPr lang="en-US" altLang="vi-VN" sz="2800" b="1" u="none">
                <a:solidFill>
                  <a:srgbClr val="FF0000"/>
                </a:solidFill>
                <a:latin typeface="Times New Roman" pitchFamily="18" charset="0"/>
              </a:rPr>
              <a:t> </a:t>
            </a:r>
            <a:r>
              <a:rPr lang="en-US" altLang="vi-VN" sz="2800" b="1" u="none" smtClean="0">
                <a:solidFill>
                  <a:srgbClr val="FF0000"/>
                </a:solidFill>
                <a:latin typeface="Times New Roman" pitchFamily="18" charset="0"/>
              </a:rPr>
              <a:t>đường</a:t>
            </a:r>
            <a:endParaRPr lang="en-US" altLang="vi-VN" sz="2800" b="1" u="none" dirty="0">
              <a:solidFill>
                <a:srgbClr val="FF0000"/>
              </a:solidFill>
              <a:latin typeface="Times New Roman" pitchFamily="18" charset="0"/>
            </a:endParaRPr>
          </a:p>
        </p:txBody>
      </p:sp>
      <p:sp>
        <p:nvSpPr>
          <p:cNvPr id="6178" name="Text Box 34"/>
          <p:cNvSpPr txBox="1">
            <a:spLocks noChangeArrowheads="1"/>
          </p:cNvSpPr>
          <p:nvPr/>
        </p:nvSpPr>
        <p:spPr bwMode="auto">
          <a:xfrm>
            <a:off x="4604616" y="2135557"/>
            <a:ext cx="19954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en-US" altLang="vi-VN" sz="2800" b="1" u="none" dirty="0">
                <a:latin typeface="Times New Roman" pitchFamily="18" charset="0"/>
              </a:rPr>
              <a:t> </a:t>
            </a:r>
            <a:r>
              <a:rPr lang="en-US" altLang="vi-VN" sz="2800" b="1" u="none" dirty="0" err="1">
                <a:solidFill>
                  <a:srgbClr val="FF0000"/>
                </a:solidFill>
                <a:latin typeface="Times New Roman" pitchFamily="18" charset="0"/>
              </a:rPr>
              <a:t>Thời</a:t>
            </a:r>
            <a:r>
              <a:rPr lang="en-US" altLang="vi-VN" sz="2800" b="1" u="none" dirty="0">
                <a:solidFill>
                  <a:srgbClr val="FF0000"/>
                </a:solidFill>
                <a:latin typeface="Times New Roman" pitchFamily="18" charset="0"/>
              </a:rPr>
              <a:t> </a:t>
            </a:r>
            <a:r>
              <a:rPr lang="en-US" altLang="vi-VN" sz="2800" b="1" u="none" dirty="0" err="1">
                <a:solidFill>
                  <a:srgbClr val="FF0000"/>
                </a:solidFill>
                <a:latin typeface="Times New Roman" pitchFamily="18" charset="0"/>
              </a:rPr>
              <a:t>gian</a:t>
            </a:r>
            <a:r>
              <a:rPr lang="en-US" altLang="vi-VN" sz="2800" b="1" u="none" dirty="0">
                <a:solidFill>
                  <a:srgbClr val="FF0000"/>
                </a:solidFill>
                <a:latin typeface="Times New Roman" pitchFamily="18" charset="0"/>
              </a:rPr>
              <a:t> </a:t>
            </a:r>
          </a:p>
        </p:txBody>
      </p:sp>
      <p:sp>
        <p:nvSpPr>
          <p:cNvPr id="6181" name="Text Box 37"/>
          <p:cNvSpPr txBox="1">
            <a:spLocks noChangeArrowheads="1"/>
          </p:cNvSpPr>
          <p:nvPr/>
        </p:nvSpPr>
        <p:spPr bwMode="auto">
          <a:xfrm>
            <a:off x="6799858" y="2169878"/>
            <a:ext cx="2176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en-US" altLang="vi-VN" sz="2800" b="1" u="none" dirty="0" err="1">
                <a:solidFill>
                  <a:srgbClr val="FF0000"/>
                </a:solidFill>
                <a:latin typeface="Times New Roman" pitchFamily="18" charset="0"/>
              </a:rPr>
              <a:t>Vận</a:t>
            </a:r>
            <a:r>
              <a:rPr lang="en-US" altLang="vi-VN" sz="2800" b="1" u="none" dirty="0">
                <a:solidFill>
                  <a:srgbClr val="FF0000"/>
                </a:solidFill>
                <a:latin typeface="Times New Roman" pitchFamily="18" charset="0"/>
              </a:rPr>
              <a:t> </a:t>
            </a:r>
            <a:r>
              <a:rPr lang="en-US" altLang="vi-VN" sz="2800" b="1" u="none" dirty="0" err="1">
                <a:solidFill>
                  <a:srgbClr val="FF0000"/>
                </a:solidFill>
                <a:latin typeface="Times New Roman" pitchFamily="18" charset="0"/>
              </a:rPr>
              <a:t>tốc</a:t>
            </a:r>
            <a:endParaRPr lang="en-US" altLang="vi-VN" sz="2800" b="1" u="none" dirty="0">
              <a:solidFill>
                <a:srgbClr val="FF0000"/>
              </a:solidFill>
              <a:latin typeface="Times New Roman" pitchFamily="18" charset="0"/>
            </a:endParaRPr>
          </a:p>
        </p:txBody>
      </p:sp>
      <p:sp>
        <p:nvSpPr>
          <p:cNvPr id="6182" name="Text Box 38"/>
          <p:cNvSpPr txBox="1">
            <a:spLocks noChangeArrowheads="1"/>
          </p:cNvSpPr>
          <p:nvPr/>
        </p:nvSpPr>
        <p:spPr bwMode="auto">
          <a:xfrm>
            <a:off x="2783632" y="2621695"/>
            <a:ext cx="1031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en-US" altLang="vi-VN" sz="2800" b="1" u="none">
                <a:solidFill>
                  <a:srgbClr val="0000FF"/>
                </a:solidFill>
                <a:latin typeface="Times New Roman" pitchFamily="18" charset="0"/>
              </a:rPr>
              <a:t>(km)</a:t>
            </a:r>
          </a:p>
        </p:txBody>
      </p:sp>
      <p:sp>
        <p:nvSpPr>
          <p:cNvPr id="6183" name="Text Box 39"/>
          <p:cNvSpPr txBox="1">
            <a:spLocks noChangeArrowheads="1"/>
          </p:cNvSpPr>
          <p:nvPr/>
        </p:nvSpPr>
        <p:spPr bwMode="auto">
          <a:xfrm>
            <a:off x="5026496" y="2587363"/>
            <a:ext cx="997496"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en-US" altLang="vi-VN" sz="2800" b="1" u="none" dirty="0">
                <a:solidFill>
                  <a:srgbClr val="0000FF"/>
                </a:solidFill>
                <a:latin typeface="Times New Roman" pitchFamily="18" charset="0"/>
              </a:rPr>
              <a:t>(</a:t>
            </a:r>
            <a:r>
              <a:rPr lang="en-US" altLang="vi-VN" sz="2800" b="1" u="none" dirty="0" err="1">
                <a:solidFill>
                  <a:srgbClr val="0000FF"/>
                </a:solidFill>
                <a:latin typeface="Times New Roman" pitchFamily="18" charset="0"/>
              </a:rPr>
              <a:t>giờ</a:t>
            </a:r>
            <a:r>
              <a:rPr lang="en-US" altLang="vi-VN" sz="2800" b="1" u="none" dirty="0">
                <a:solidFill>
                  <a:srgbClr val="0000FF"/>
                </a:solidFill>
                <a:latin typeface="Times New Roman" pitchFamily="18" charset="0"/>
              </a:rPr>
              <a:t>)</a:t>
            </a:r>
          </a:p>
        </p:txBody>
      </p:sp>
      <p:sp>
        <p:nvSpPr>
          <p:cNvPr id="6184" name="Text Box 40"/>
          <p:cNvSpPr txBox="1">
            <a:spLocks noChangeArrowheads="1"/>
          </p:cNvSpPr>
          <p:nvPr/>
        </p:nvSpPr>
        <p:spPr bwMode="auto">
          <a:xfrm>
            <a:off x="6816080" y="2617587"/>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algn="l" eaLnBrk="1" hangingPunct="1">
              <a:spcBef>
                <a:spcPct val="20000"/>
              </a:spcBef>
            </a:pPr>
            <a:r>
              <a:rPr lang="en-US" altLang="vi-VN" sz="2800" b="1" u="none" dirty="0">
                <a:solidFill>
                  <a:srgbClr val="0000FF"/>
                </a:solidFill>
                <a:latin typeface="Times New Roman" pitchFamily="18" charset="0"/>
              </a:rPr>
              <a:t>(km/</a:t>
            </a:r>
            <a:r>
              <a:rPr lang="en-US" altLang="vi-VN" sz="2800" b="1" u="none" dirty="0" err="1">
                <a:solidFill>
                  <a:srgbClr val="0000FF"/>
                </a:solidFill>
                <a:latin typeface="Times New Roman" pitchFamily="18" charset="0"/>
              </a:rPr>
              <a:t>giờ</a:t>
            </a:r>
            <a:r>
              <a:rPr lang="en-US" altLang="vi-VN" sz="2800" b="1" u="none" dirty="0">
                <a:solidFill>
                  <a:srgbClr val="0000FF"/>
                </a:solidFill>
                <a:latin typeface="Times New Roman" pitchFamily="18" charset="0"/>
              </a:rPr>
              <a:t>)</a:t>
            </a:r>
          </a:p>
        </p:txBody>
      </p:sp>
      <p:sp>
        <p:nvSpPr>
          <p:cNvPr id="6185" name="AutoShape 41"/>
          <p:cNvSpPr>
            <a:spLocks noChangeArrowheads="1"/>
          </p:cNvSpPr>
          <p:nvPr/>
        </p:nvSpPr>
        <p:spPr bwMode="auto">
          <a:xfrm>
            <a:off x="1415480" y="3150074"/>
            <a:ext cx="9252520" cy="1220146"/>
          </a:xfrm>
          <a:prstGeom prst="horizontalScroll">
            <a:avLst>
              <a:gd name="adj" fmla="val 12500"/>
            </a:avLst>
          </a:prstGeom>
          <a:solidFill>
            <a:srgbClr val="FFFF00"/>
          </a:solidFill>
          <a:ln w="9525">
            <a:solidFill>
              <a:schemeClr val="tx1"/>
            </a:solidFill>
            <a:round/>
            <a:headEnd/>
            <a:tailEnd/>
          </a:ln>
        </p:spPr>
        <p:txBody>
          <a:bodyPr wrap="none" anchor="ct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algn="l" eaLnBrk="1" hangingPunct="1"/>
            <a:r>
              <a:rPr lang="en-US" altLang="vi-VN" sz="2900" b="1" u="none" dirty="0" err="1">
                <a:latin typeface="Times New Roman" pitchFamily="18" charset="0"/>
              </a:rPr>
              <a:t>Muốn</a:t>
            </a:r>
            <a:r>
              <a:rPr lang="en-US" altLang="vi-VN" sz="2900" b="1" u="none" dirty="0">
                <a:latin typeface="Times New Roman" pitchFamily="18" charset="0"/>
              </a:rPr>
              <a:t> </a:t>
            </a:r>
            <a:r>
              <a:rPr lang="en-US" altLang="vi-VN" sz="2900" b="1" u="none" dirty="0" err="1">
                <a:latin typeface="Times New Roman" pitchFamily="18" charset="0"/>
              </a:rPr>
              <a:t>tính</a:t>
            </a:r>
            <a:r>
              <a:rPr lang="en-US" altLang="vi-VN" sz="2900" b="1" u="none" dirty="0">
                <a:latin typeface="Times New Roman" pitchFamily="18" charset="0"/>
              </a:rPr>
              <a:t> </a:t>
            </a:r>
            <a:r>
              <a:rPr lang="en-US" altLang="vi-VN" sz="2900" b="1" u="none" dirty="0" err="1">
                <a:latin typeface="Times New Roman" pitchFamily="18" charset="0"/>
              </a:rPr>
              <a:t>vận</a:t>
            </a:r>
            <a:r>
              <a:rPr lang="en-US" altLang="vi-VN" sz="2900" b="1" u="none" dirty="0">
                <a:latin typeface="Times New Roman" pitchFamily="18" charset="0"/>
              </a:rPr>
              <a:t> </a:t>
            </a:r>
            <a:r>
              <a:rPr lang="en-US" altLang="vi-VN" sz="2900" b="1" u="none" dirty="0" err="1">
                <a:latin typeface="Times New Roman" pitchFamily="18" charset="0"/>
              </a:rPr>
              <a:t>tốc</a:t>
            </a:r>
            <a:r>
              <a:rPr lang="en-US" altLang="vi-VN" sz="2900" b="1" u="none" dirty="0">
                <a:latin typeface="Times New Roman" pitchFamily="18" charset="0"/>
              </a:rPr>
              <a:t> ta </a:t>
            </a:r>
            <a:r>
              <a:rPr lang="en-US" altLang="vi-VN" sz="2900" b="1" u="none" dirty="0" err="1">
                <a:latin typeface="Times New Roman" pitchFamily="18" charset="0"/>
              </a:rPr>
              <a:t>lấy</a:t>
            </a:r>
            <a:r>
              <a:rPr lang="en-US" altLang="vi-VN" sz="2900" b="1" u="none" dirty="0">
                <a:solidFill>
                  <a:schemeClr val="accent2"/>
                </a:solidFill>
                <a:latin typeface="Times New Roman" pitchFamily="18" charset="0"/>
              </a:rPr>
              <a:t> </a:t>
            </a:r>
            <a:r>
              <a:rPr lang="en-US" altLang="vi-VN" sz="2900" b="1" u="none" dirty="0" err="1">
                <a:solidFill>
                  <a:srgbClr val="FF3300"/>
                </a:solidFill>
                <a:latin typeface="Times New Roman" pitchFamily="18" charset="0"/>
              </a:rPr>
              <a:t>quãng</a:t>
            </a:r>
            <a:r>
              <a:rPr lang="en-US" altLang="vi-VN" sz="2900" b="1" u="none" dirty="0">
                <a:solidFill>
                  <a:srgbClr val="FF3300"/>
                </a:solidFill>
                <a:latin typeface="Times New Roman" pitchFamily="18" charset="0"/>
              </a:rPr>
              <a:t> </a:t>
            </a:r>
            <a:r>
              <a:rPr lang="en-US" altLang="vi-VN" sz="2900" b="1" u="none" dirty="0" err="1">
                <a:solidFill>
                  <a:srgbClr val="FF3300"/>
                </a:solidFill>
                <a:latin typeface="Times New Roman" pitchFamily="18" charset="0"/>
              </a:rPr>
              <a:t>đường</a:t>
            </a:r>
            <a:r>
              <a:rPr lang="en-US" altLang="vi-VN" sz="2900" b="1" u="none" dirty="0">
                <a:solidFill>
                  <a:srgbClr val="FF3300"/>
                </a:solidFill>
                <a:latin typeface="Times New Roman" pitchFamily="18" charset="0"/>
              </a:rPr>
              <a:t> chia </a:t>
            </a:r>
            <a:r>
              <a:rPr lang="en-US" altLang="vi-VN" sz="2900" b="1" u="none" dirty="0" err="1">
                <a:solidFill>
                  <a:srgbClr val="FF3300"/>
                </a:solidFill>
                <a:latin typeface="Times New Roman" pitchFamily="18" charset="0"/>
              </a:rPr>
              <a:t>cho</a:t>
            </a:r>
            <a:r>
              <a:rPr lang="en-US" altLang="vi-VN" sz="2900" b="1" u="none" dirty="0">
                <a:solidFill>
                  <a:srgbClr val="FF3300"/>
                </a:solidFill>
                <a:latin typeface="Times New Roman" pitchFamily="18" charset="0"/>
              </a:rPr>
              <a:t> </a:t>
            </a:r>
            <a:r>
              <a:rPr lang="en-US" altLang="vi-VN" sz="2900" b="1" u="none" dirty="0" err="1">
                <a:solidFill>
                  <a:srgbClr val="FF3300"/>
                </a:solidFill>
                <a:latin typeface="Times New Roman" pitchFamily="18" charset="0"/>
              </a:rPr>
              <a:t>thời</a:t>
            </a:r>
            <a:r>
              <a:rPr lang="en-US" altLang="vi-VN" sz="2900" b="1" u="none" dirty="0">
                <a:solidFill>
                  <a:srgbClr val="FF3300"/>
                </a:solidFill>
                <a:latin typeface="Times New Roman" pitchFamily="18" charset="0"/>
              </a:rPr>
              <a:t> </a:t>
            </a:r>
            <a:r>
              <a:rPr lang="en-US" altLang="vi-VN" sz="2900" b="1" u="none" dirty="0" err="1">
                <a:solidFill>
                  <a:srgbClr val="FF3300"/>
                </a:solidFill>
                <a:latin typeface="Times New Roman" pitchFamily="18" charset="0"/>
              </a:rPr>
              <a:t>gian</a:t>
            </a:r>
            <a:endParaRPr lang="en-US" altLang="vi-VN" sz="2900" b="1" u="none" dirty="0">
              <a:solidFill>
                <a:schemeClr val="accent2"/>
              </a:solidFill>
              <a:latin typeface="Times New Roman" pitchFamily="18" charset="0"/>
            </a:endParaRPr>
          </a:p>
        </p:txBody>
      </p:sp>
      <p:sp>
        <p:nvSpPr>
          <p:cNvPr id="6186" name="Text Box 42"/>
          <p:cNvSpPr txBox="1">
            <a:spLocks noChangeArrowheads="1"/>
          </p:cNvSpPr>
          <p:nvPr/>
        </p:nvSpPr>
        <p:spPr bwMode="auto">
          <a:xfrm>
            <a:off x="1524000" y="43434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algn="l" eaLnBrk="1" hangingPunct="1"/>
            <a:r>
              <a:rPr lang="en-US" altLang="vi-VN" sz="3200" u="none" dirty="0" err="1">
                <a:solidFill>
                  <a:srgbClr val="3333FF"/>
                </a:solidFill>
                <a:latin typeface="Times New Roman" pitchFamily="18" charset="0"/>
              </a:rPr>
              <a:t>Gọi</a:t>
            </a:r>
            <a:r>
              <a:rPr lang="en-US" altLang="vi-VN" sz="3200" u="none" dirty="0">
                <a:solidFill>
                  <a:srgbClr val="3333FF"/>
                </a:solidFill>
                <a:latin typeface="Times New Roman" pitchFamily="18" charset="0"/>
              </a:rPr>
              <a:t> </a:t>
            </a:r>
            <a:r>
              <a:rPr lang="en-US" altLang="vi-VN" sz="3200" u="none" dirty="0" err="1">
                <a:solidFill>
                  <a:srgbClr val="3333FF"/>
                </a:solidFill>
                <a:latin typeface="Times New Roman" pitchFamily="18" charset="0"/>
              </a:rPr>
              <a:t>vận</a:t>
            </a:r>
            <a:r>
              <a:rPr lang="en-US" altLang="vi-VN" sz="3200" u="none" dirty="0">
                <a:solidFill>
                  <a:srgbClr val="3333FF"/>
                </a:solidFill>
                <a:latin typeface="Times New Roman" pitchFamily="18" charset="0"/>
              </a:rPr>
              <a:t> </a:t>
            </a:r>
            <a:r>
              <a:rPr lang="en-US" altLang="vi-VN" sz="3200" u="none" dirty="0" err="1">
                <a:solidFill>
                  <a:srgbClr val="3333FF"/>
                </a:solidFill>
                <a:latin typeface="Times New Roman" pitchFamily="18" charset="0"/>
              </a:rPr>
              <a:t>tốc</a:t>
            </a:r>
            <a:r>
              <a:rPr lang="en-US" altLang="vi-VN" sz="3200" u="none" dirty="0">
                <a:solidFill>
                  <a:srgbClr val="3333FF"/>
                </a:solidFill>
                <a:latin typeface="Times New Roman" pitchFamily="18" charset="0"/>
              </a:rPr>
              <a:t> </a:t>
            </a:r>
            <a:r>
              <a:rPr lang="en-US" altLang="vi-VN" sz="3200" u="none" dirty="0" err="1">
                <a:solidFill>
                  <a:srgbClr val="3333FF"/>
                </a:solidFill>
                <a:latin typeface="Times New Roman" pitchFamily="18" charset="0"/>
              </a:rPr>
              <a:t>là</a:t>
            </a:r>
            <a:r>
              <a:rPr lang="en-US" altLang="vi-VN" sz="3200" b="1" u="none" dirty="0">
                <a:solidFill>
                  <a:srgbClr val="3333FF"/>
                </a:solidFill>
                <a:latin typeface="Times New Roman" pitchFamily="18" charset="0"/>
              </a:rPr>
              <a:t> </a:t>
            </a:r>
            <a:r>
              <a:rPr lang="en-US" altLang="vi-VN" sz="3200" b="1" u="none" dirty="0">
                <a:solidFill>
                  <a:srgbClr val="FF0000"/>
                </a:solidFill>
                <a:latin typeface="HP001 4 hàng" pitchFamily="34" charset="0"/>
              </a:rPr>
              <a:t>v</a:t>
            </a:r>
            <a:r>
              <a:rPr lang="en-US" altLang="vi-VN" sz="3200" u="none" dirty="0">
                <a:solidFill>
                  <a:srgbClr val="3333FF"/>
                </a:solidFill>
                <a:latin typeface="Times New Roman" pitchFamily="18" charset="0"/>
              </a:rPr>
              <a:t>,</a:t>
            </a:r>
            <a:r>
              <a:rPr lang="en-US" altLang="vi-VN" sz="3200" b="1" u="none" dirty="0">
                <a:solidFill>
                  <a:srgbClr val="3333FF"/>
                </a:solidFill>
                <a:latin typeface="Times New Roman" pitchFamily="18" charset="0"/>
              </a:rPr>
              <a:t> </a:t>
            </a:r>
            <a:r>
              <a:rPr lang="en-US" altLang="vi-VN" sz="3200" u="none" dirty="0" err="1">
                <a:solidFill>
                  <a:srgbClr val="3333FF"/>
                </a:solidFill>
                <a:latin typeface="Times New Roman" pitchFamily="18" charset="0"/>
              </a:rPr>
              <a:t>quãng</a:t>
            </a:r>
            <a:r>
              <a:rPr lang="en-US" altLang="vi-VN" sz="3200" u="none" dirty="0">
                <a:solidFill>
                  <a:srgbClr val="3333FF"/>
                </a:solidFill>
                <a:latin typeface="Times New Roman" pitchFamily="18" charset="0"/>
              </a:rPr>
              <a:t> </a:t>
            </a:r>
            <a:r>
              <a:rPr lang="en-US" altLang="vi-VN" sz="3200" u="none" dirty="0" err="1">
                <a:solidFill>
                  <a:srgbClr val="3333FF"/>
                </a:solidFill>
                <a:latin typeface="Times New Roman" pitchFamily="18" charset="0"/>
              </a:rPr>
              <a:t>đường</a:t>
            </a:r>
            <a:r>
              <a:rPr lang="en-US" altLang="vi-VN" sz="3200" u="none" dirty="0">
                <a:solidFill>
                  <a:srgbClr val="3333FF"/>
                </a:solidFill>
                <a:latin typeface="Times New Roman" pitchFamily="18" charset="0"/>
              </a:rPr>
              <a:t> </a:t>
            </a:r>
            <a:r>
              <a:rPr lang="en-US" altLang="vi-VN" sz="3200" u="none" dirty="0" err="1">
                <a:solidFill>
                  <a:srgbClr val="3333FF"/>
                </a:solidFill>
                <a:latin typeface="Times New Roman" pitchFamily="18" charset="0"/>
              </a:rPr>
              <a:t>là</a:t>
            </a:r>
            <a:r>
              <a:rPr lang="en-US" altLang="vi-VN" sz="3200" b="1" u="none" dirty="0">
                <a:solidFill>
                  <a:srgbClr val="3333FF"/>
                </a:solidFill>
                <a:latin typeface="Times New Roman" pitchFamily="18" charset="0"/>
              </a:rPr>
              <a:t> </a:t>
            </a:r>
            <a:r>
              <a:rPr lang="en-US" altLang="vi-VN" sz="3200" b="1" u="none" dirty="0">
                <a:solidFill>
                  <a:srgbClr val="FF0000"/>
                </a:solidFill>
                <a:latin typeface="HP001 4 hàng" pitchFamily="34" charset="0"/>
              </a:rPr>
              <a:t>s</a:t>
            </a:r>
            <a:r>
              <a:rPr lang="en-US" altLang="vi-VN" sz="3200" u="none" dirty="0">
                <a:solidFill>
                  <a:srgbClr val="3333FF"/>
                </a:solidFill>
                <a:latin typeface="Times New Roman" pitchFamily="18" charset="0"/>
              </a:rPr>
              <a:t>,</a:t>
            </a:r>
            <a:r>
              <a:rPr lang="en-US" altLang="vi-VN" sz="3200" b="1" u="none" dirty="0">
                <a:solidFill>
                  <a:srgbClr val="3333FF"/>
                </a:solidFill>
                <a:latin typeface="Times New Roman" pitchFamily="18" charset="0"/>
              </a:rPr>
              <a:t> </a:t>
            </a:r>
            <a:r>
              <a:rPr lang="en-US" altLang="vi-VN" sz="3200" u="none" dirty="0" err="1">
                <a:solidFill>
                  <a:srgbClr val="3333FF"/>
                </a:solidFill>
                <a:latin typeface="Times New Roman" pitchFamily="18" charset="0"/>
              </a:rPr>
              <a:t>thời</a:t>
            </a:r>
            <a:r>
              <a:rPr lang="en-US" altLang="vi-VN" sz="3200" u="none" dirty="0">
                <a:solidFill>
                  <a:srgbClr val="3333FF"/>
                </a:solidFill>
                <a:latin typeface="Times New Roman" pitchFamily="18" charset="0"/>
              </a:rPr>
              <a:t> </a:t>
            </a:r>
            <a:r>
              <a:rPr lang="en-US" altLang="vi-VN" sz="3200" u="none" dirty="0" err="1">
                <a:solidFill>
                  <a:srgbClr val="3333FF"/>
                </a:solidFill>
                <a:latin typeface="Times New Roman" pitchFamily="18" charset="0"/>
              </a:rPr>
              <a:t>gian</a:t>
            </a:r>
            <a:r>
              <a:rPr lang="en-US" altLang="vi-VN" sz="3200" u="none" dirty="0">
                <a:solidFill>
                  <a:srgbClr val="3333FF"/>
                </a:solidFill>
                <a:latin typeface="Times New Roman" pitchFamily="18" charset="0"/>
              </a:rPr>
              <a:t> </a:t>
            </a:r>
            <a:r>
              <a:rPr lang="en-US" altLang="vi-VN" sz="3200" u="none" dirty="0" err="1">
                <a:solidFill>
                  <a:srgbClr val="3333FF"/>
                </a:solidFill>
                <a:latin typeface="Times New Roman" pitchFamily="18" charset="0"/>
              </a:rPr>
              <a:t>là</a:t>
            </a:r>
            <a:r>
              <a:rPr lang="en-US" altLang="vi-VN" sz="3200" b="1" u="none" dirty="0">
                <a:solidFill>
                  <a:srgbClr val="3333FF"/>
                </a:solidFill>
                <a:latin typeface="Times New Roman" pitchFamily="18" charset="0"/>
              </a:rPr>
              <a:t> </a:t>
            </a:r>
            <a:r>
              <a:rPr lang="en-US" altLang="vi-VN" sz="3200" b="1" u="none" dirty="0">
                <a:solidFill>
                  <a:srgbClr val="FF0000"/>
                </a:solidFill>
                <a:latin typeface="HP001 4 hàng" pitchFamily="34" charset="0"/>
              </a:rPr>
              <a:t>t</a:t>
            </a:r>
            <a:r>
              <a:rPr lang="en-US" altLang="vi-VN" sz="3200" u="none" dirty="0">
                <a:solidFill>
                  <a:srgbClr val="3333FF"/>
                </a:solidFill>
                <a:latin typeface="Times New Roman" pitchFamily="18" charset="0"/>
              </a:rPr>
              <a:t>,</a:t>
            </a:r>
            <a:r>
              <a:rPr lang="en-US" altLang="vi-VN" sz="3200" b="1" u="none" dirty="0">
                <a:solidFill>
                  <a:srgbClr val="3333FF"/>
                </a:solidFill>
                <a:latin typeface="Times New Roman" pitchFamily="18" charset="0"/>
              </a:rPr>
              <a:t> </a:t>
            </a:r>
          </a:p>
          <a:p>
            <a:pPr algn="l" eaLnBrk="1" hangingPunct="1"/>
            <a:r>
              <a:rPr lang="en-US" altLang="vi-VN" sz="3200" u="none" dirty="0">
                <a:solidFill>
                  <a:srgbClr val="3333FF"/>
                </a:solidFill>
                <a:latin typeface="Times New Roman" pitchFamily="18" charset="0"/>
              </a:rPr>
              <a:t>ta </a:t>
            </a:r>
            <a:r>
              <a:rPr lang="en-US" altLang="vi-VN" sz="3200" u="none" dirty="0" err="1">
                <a:solidFill>
                  <a:srgbClr val="3333FF"/>
                </a:solidFill>
                <a:latin typeface="Times New Roman" pitchFamily="18" charset="0"/>
              </a:rPr>
              <a:t>có</a:t>
            </a:r>
            <a:r>
              <a:rPr lang="en-US" altLang="vi-VN" sz="3200" u="none" dirty="0">
                <a:solidFill>
                  <a:srgbClr val="3333FF"/>
                </a:solidFill>
                <a:latin typeface="Times New Roman" pitchFamily="18" charset="0"/>
              </a:rPr>
              <a:t> </a:t>
            </a:r>
            <a:r>
              <a:rPr lang="en-US" altLang="vi-VN" sz="3200" u="none" dirty="0" err="1">
                <a:solidFill>
                  <a:srgbClr val="3333FF"/>
                </a:solidFill>
                <a:latin typeface="Times New Roman" pitchFamily="18" charset="0"/>
              </a:rPr>
              <a:t>công</a:t>
            </a:r>
            <a:r>
              <a:rPr lang="en-US" altLang="vi-VN" sz="3200" u="none" dirty="0">
                <a:solidFill>
                  <a:srgbClr val="3333FF"/>
                </a:solidFill>
                <a:latin typeface="Times New Roman" pitchFamily="18" charset="0"/>
              </a:rPr>
              <a:t> </a:t>
            </a:r>
            <a:r>
              <a:rPr lang="en-US" altLang="vi-VN" sz="3200" u="none" dirty="0" err="1">
                <a:solidFill>
                  <a:srgbClr val="3333FF"/>
                </a:solidFill>
                <a:latin typeface="Times New Roman" pitchFamily="18" charset="0"/>
              </a:rPr>
              <a:t>thức</a:t>
            </a:r>
            <a:r>
              <a:rPr lang="en-US" altLang="vi-VN" sz="3200" u="none" dirty="0">
                <a:solidFill>
                  <a:srgbClr val="3333FF"/>
                </a:solidFill>
                <a:latin typeface="Times New Roman" pitchFamily="18" charset="0"/>
              </a:rPr>
              <a:t>: </a:t>
            </a:r>
            <a:endParaRPr lang="en-US" altLang="vi-VN" sz="3200" b="1" u="none" dirty="0">
              <a:solidFill>
                <a:srgbClr val="3333FF"/>
              </a:solidFill>
              <a:latin typeface="Times New Roman" pitchFamily="18" charset="0"/>
            </a:endParaRPr>
          </a:p>
        </p:txBody>
      </p:sp>
      <p:cxnSp>
        <p:nvCxnSpPr>
          <p:cNvPr id="3" name="Straight Arrow Connector 2"/>
          <p:cNvCxnSpPr/>
          <p:nvPr/>
        </p:nvCxnSpPr>
        <p:spPr>
          <a:xfrm>
            <a:off x="5231904" y="1915520"/>
            <a:ext cx="0" cy="351487"/>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3503712" y="1901665"/>
            <a:ext cx="0" cy="351487"/>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7392144" y="1955063"/>
            <a:ext cx="0" cy="351487"/>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4289970" y="2093018"/>
            <a:ext cx="320922" cy="584775"/>
          </a:xfrm>
          <a:prstGeom prst="rect">
            <a:avLst/>
          </a:prstGeom>
        </p:spPr>
        <p:txBody>
          <a:bodyPr wrap="none">
            <a:spAutoFit/>
          </a:bodyPr>
          <a:lstStyle/>
          <a:p>
            <a:r>
              <a:rPr lang="en-US" altLang="vi-VN" sz="3200" b="1">
                <a:solidFill>
                  <a:srgbClr val="FF0000"/>
                </a:solidFill>
                <a:latin typeface="Times New Roman" pitchFamily="18" charset="0"/>
              </a:rPr>
              <a:t>:</a:t>
            </a:r>
            <a:endParaRPr lang="en-GB" sz="3200"/>
          </a:p>
        </p:txBody>
      </p:sp>
      <p:sp>
        <p:nvSpPr>
          <p:cNvPr id="18" name="Rectangle 17"/>
          <p:cNvSpPr/>
          <p:nvPr/>
        </p:nvSpPr>
        <p:spPr>
          <a:xfrm>
            <a:off x="6356239" y="2149414"/>
            <a:ext cx="418704" cy="584775"/>
          </a:xfrm>
          <a:prstGeom prst="rect">
            <a:avLst/>
          </a:prstGeom>
        </p:spPr>
        <p:txBody>
          <a:bodyPr wrap="none">
            <a:spAutoFit/>
          </a:bodyPr>
          <a:lstStyle/>
          <a:p>
            <a:r>
              <a:rPr lang="en-US" altLang="vi-VN" sz="3200" b="1" smtClean="0">
                <a:solidFill>
                  <a:srgbClr val="FF0000"/>
                </a:solidFill>
                <a:latin typeface="Times New Roman" pitchFamily="18" charset="0"/>
              </a:rPr>
              <a:t>=</a:t>
            </a:r>
            <a:endParaRPr lang="en-GB" sz="3200"/>
          </a:p>
        </p:txBody>
      </p:sp>
      <p:sp>
        <p:nvSpPr>
          <p:cNvPr id="4" name="Rectangle 3"/>
          <p:cNvSpPr/>
          <p:nvPr/>
        </p:nvSpPr>
        <p:spPr>
          <a:xfrm>
            <a:off x="5026496" y="5301208"/>
            <a:ext cx="3466013" cy="1015663"/>
          </a:xfrm>
          <a:prstGeom prst="rect">
            <a:avLst/>
          </a:prstGeom>
        </p:spPr>
        <p:txBody>
          <a:bodyPr wrap="none">
            <a:spAutoFit/>
          </a:bodyPr>
          <a:lstStyle/>
          <a:p>
            <a:r>
              <a:rPr lang="en-US" altLang="vi-VN" sz="6000" b="1">
                <a:solidFill>
                  <a:srgbClr val="FF0000"/>
                </a:solidFill>
                <a:effectLst>
                  <a:outerShdw blurRad="38100" dist="38100" dir="2700000" algn="tl">
                    <a:srgbClr val="000000">
                      <a:alpha val="43137"/>
                    </a:srgbClr>
                  </a:outerShdw>
                </a:effectLst>
                <a:latin typeface="HP001 4 hàng" pitchFamily="34" charset="0"/>
              </a:rPr>
              <a:t>v </a:t>
            </a:r>
            <a:r>
              <a:rPr lang="en-US" altLang="vi-VN" sz="6000" b="1" smtClean="0">
                <a:solidFill>
                  <a:srgbClr val="FF0000"/>
                </a:solidFill>
                <a:effectLst>
                  <a:outerShdw blurRad="38100" dist="38100" dir="2700000" algn="tl">
                    <a:srgbClr val="000000">
                      <a:alpha val="43137"/>
                    </a:srgbClr>
                  </a:outerShdw>
                </a:effectLst>
                <a:latin typeface="HP001 4 hàng" pitchFamily="34" charset="0"/>
              </a:rPr>
              <a:t>   s </a:t>
            </a:r>
            <a:r>
              <a:rPr lang="en-US" altLang="vi-VN" sz="6000" b="1">
                <a:solidFill>
                  <a:srgbClr val="FF0000"/>
                </a:solidFill>
                <a:effectLst>
                  <a:outerShdw blurRad="38100" dist="38100" dir="2700000" algn="tl">
                    <a:srgbClr val="000000">
                      <a:alpha val="43137"/>
                    </a:srgbClr>
                  </a:outerShdw>
                </a:effectLst>
                <a:latin typeface="HP001 4 hàng" pitchFamily="34" charset="0"/>
              </a:rPr>
              <a:t>: t </a:t>
            </a:r>
            <a:endParaRPr lang="en-GB" sz="6000"/>
          </a:p>
        </p:txBody>
      </p:sp>
      <p:sp>
        <p:nvSpPr>
          <p:cNvPr id="5" name="Rounded Rectangle 4"/>
          <p:cNvSpPr/>
          <p:nvPr/>
        </p:nvSpPr>
        <p:spPr>
          <a:xfrm>
            <a:off x="4594225" y="5301208"/>
            <a:ext cx="4011664" cy="1015663"/>
          </a:xfrm>
          <a:prstGeom prst="roundRect">
            <a:avLst>
              <a:gd name="adj" fmla="val 341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871451" y="5449110"/>
            <a:ext cx="652743" cy="1015663"/>
          </a:xfrm>
          <a:prstGeom prst="rect">
            <a:avLst/>
          </a:prstGeom>
        </p:spPr>
        <p:txBody>
          <a:bodyPr wrap="none">
            <a:spAutoFit/>
          </a:bodyPr>
          <a:lstStyle/>
          <a:p>
            <a:r>
              <a:rPr lang="en-US" altLang="vi-VN" sz="6000" b="1">
                <a:solidFill>
                  <a:srgbClr val="FF0000"/>
                </a:solidFill>
                <a:effectLst>
                  <a:outerShdw blurRad="38100" dist="38100" dir="2700000" algn="tl">
                    <a:srgbClr val="000000">
                      <a:alpha val="43137"/>
                    </a:srgbClr>
                  </a:outerShdw>
                </a:effectLst>
                <a:latin typeface="HP001 4 hàng" pitchFamily="34" charset="0"/>
              </a:rPr>
              <a:t>=</a:t>
            </a:r>
            <a:endParaRPr lang="en-GB" sz="6000"/>
          </a:p>
        </p:txBody>
      </p:sp>
    </p:spTree>
    <p:extLst>
      <p:ext uri="{BB962C8B-B14F-4D97-AF65-F5344CB8AC3E}">
        <p14:creationId xmlns:p14="http://schemas.microsoft.com/office/powerpoint/2010/main" val="90048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177"/>
                                        </p:tgtEl>
                                        <p:attrNameLst>
                                          <p:attrName>style.visibility</p:attrName>
                                        </p:attrNameLst>
                                      </p:cBhvr>
                                      <p:to>
                                        <p:strVal val="visible"/>
                                      </p:to>
                                    </p:set>
                                    <p:animEffect transition="in" filter="blinds(horizontal)">
                                      <p:cBhvr>
                                        <p:cTn id="11" dur="500"/>
                                        <p:tgtEl>
                                          <p:spTgt spid="6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6182"/>
                                        </p:tgtEl>
                                        <p:attrNameLst>
                                          <p:attrName>style.visibility</p:attrName>
                                        </p:attrNameLst>
                                      </p:cBhvr>
                                      <p:to>
                                        <p:strVal val="visible"/>
                                      </p:to>
                                    </p:set>
                                    <p:animEffect transition="in" filter="box(in)">
                                      <p:cBhvr>
                                        <p:cTn id="14" dur="500"/>
                                        <p:tgtEl>
                                          <p:spTgt spid="618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500"/>
                            </p:stCondLst>
                            <p:childTnLst>
                              <p:par>
                                <p:cTn id="21" presetID="4" presetClass="entr" presetSubtype="16" fill="hold" grpId="0" nodeType="afterEffect">
                                  <p:stCondLst>
                                    <p:cond delay="0"/>
                                  </p:stCondLst>
                                  <p:childTnLst>
                                    <p:set>
                                      <p:cBhvr>
                                        <p:cTn id="22" dur="1" fill="hold">
                                          <p:stCondLst>
                                            <p:cond delay="0"/>
                                          </p:stCondLst>
                                        </p:cTn>
                                        <p:tgtEl>
                                          <p:spTgt spid="6178"/>
                                        </p:tgtEl>
                                        <p:attrNameLst>
                                          <p:attrName>style.visibility</p:attrName>
                                        </p:attrNameLst>
                                      </p:cBhvr>
                                      <p:to>
                                        <p:strVal val="visible"/>
                                      </p:to>
                                    </p:set>
                                    <p:animEffect transition="in" filter="box(in)">
                                      <p:cBhvr>
                                        <p:cTn id="23" dur="500"/>
                                        <p:tgtEl>
                                          <p:spTgt spid="617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6183"/>
                                        </p:tgtEl>
                                        <p:attrNameLst>
                                          <p:attrName>style.visibility</p:attrName>
                                        </p:attrNameLst>
                                      </p:cBhvr>
                                      <p:to>
                                        <p:strVal val="visible"/>
                                      </p:to>
                                    </p:set>
                                    <p:animEffect transition="in" filter="box(in)">
                                      <p:cBhvr>
                                        <p:cTn id="26" dur="500"/>
                                        <p:tgtEl>
                                          <p:spTgt spid="618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par>
                          <p:cTn id="32" fill="hold">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6181"/>
                                        </p:tgtEl>
                                        <p:attrNameLst>
                                          <p:attrName>style.visibility</p:attrName>
                                        </p:attrNameLst>
                                      </p:cBhvr>
                                      <p:to>
                                        <p:strVal val="visible"/>
                                      </p:to>
                                    </p:set>
                                    <p:animEffect transition="in" filter="box(in)">
                                      <p:cBhvr>
                                        <p:cTn id="35" dur="500"/>
                                        <p:tgtEl>
                                          <p:spTgt spid="618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184"/>
                                        </p:tgtEl>
                                        <p:attrNameLst>
                                          <p:attrName>style.visibility</p:attrName>
                                        </p:attrNameLst>
                                      </p:cBhvr>
                                      <p:to>
                                        <p:strVal val="visible"/>
                                      </p:to>
                                    </p:set>
                                    <p:animEffect transition="in" filter="box(in)">
                                      <p:cBhvr>
                                        <p:cTn id="38" dur="500"/>
                                        <p:tgtEl>
                                          <p:spTgt spid="618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6185"/>
                                        </p:tgtEl>
                                        <p:attrNameLst>
                                          <p:attrName>style.visibility</p:attrName>
                                        </p:attrNameLst>
                                      </p:cBhvr>
                                      <p:to>
                                        <p:strVal val="visible"/>
                                      </p:to>
                                    </p:set>
                                    <p:anim calcmode="lin" valueType="num">
                                      <p:cBhvr>
                                        <p:cTn id="51" dur="500" fill="hold"/>
                                        <p:tgtEl>
                                          <p:spTgt spid="6185"/>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6185"/>
                                        </p:tgtEl>
                                        <p:attrNameLst>
                                          <p:attrName>ppt_y</p:attrName>
                                        </p:attrNameLst>
                                      </p:cBhvr>
                                      <p:tavLst>
                                        <p:tav tm="0">
                                          <p:val>
                                            <p:strVal val="#ppt_y"/>
                                          </p:val>
                                        </p:tav>
                                        <p:tav tm="100000">
                                          <p:val>
                                            <p:strVal val="#ppt_y"/>
                                          </p:val>
                                        </p:tav>
                                      </p:tavLst>
                                    </p:anim>
                                    <p:anim calcmode="lin" valueType="num">
                                      <p:cBhvr>
                                        <p:cTn id="53" dur="500" fill="hold"/>
                                        <p:tgtEl>
                                          <p:spTgt spid="6185"/>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618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618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4" presetClass="entr" presetSubtype="0" accel="100000" fill="hold" grpId="0" nodeType="clickEffect">
                                  <p:stCondLst>
                                    <p:cond delay="0"/>
                                  </p:stCondLst>
                                  <p:childTnLst>
                                    <p:set>
                                      <p:cBhvr>
                                        <p:cTn id="59" dur="1" fill="hold">
                                          <p:stCondLst>
                                            <p:cond delay="0"/>
                                          </p:stCondLst>
                                        </p:cTn>
                                        <p:tgtEl>
                                          <p:spTgt spid="6186"/>
                                        </p:tgtEl>
                                        <p:attrNameLst>
                                          <p:attrName>style.visibility</p:attrName>
                                        </p:attrNameLst>
                                      </p:cBhvr>
                                      <p:to>
                                        <p:strVal val="visible"/>
                                      </p:to>
                                    </p:set>
                                    <p:anim calcmode="lin" valueType="num">
                                      <p:cBhvr>
                                        <p:cTn id="60" dur="500" fill="hold"/>
                                        <p:tgtEl>
                                          <p:spTgt spid="6186"/>
                                        </p:tgtEl>
                                        <p:attrNameLst>
                                          <p:attrName>ppt_w</p:attrName>
                                        </p:attrNameLst>
                                      </p:cBhvr>
                                      <p:tavLst>
                                        <p:tav tm="0">
                                          <p:val>
                                            <p:strVal val="#ppt_w*0.05"/>
                                          </p:val>
                                        </p:tav>
                                        <p:tav tm="100000">
                                          <p:val>
                                            <p:strVal val="#ppt_w"/>
                                          </p:val>
                                        </p:tav>
                                      </p:tavLst>
                                    </p:anim>
                                    <p:anim calcmode="lin" valueType="num">
                                      <p:cBhvr>
                                        <p:cTn id="61" dur="500" fill="hold"/>
                                        <p:tgtEl>
                                          <p:spTgt spid="6186"/>
                                        </p:tgtEl>
                                        <p:attrNameLst>
                                          <p:attrName>ppt_h</p:attrName>
                                        </p:attrNameLst>
                                      </p:cBhvr>
                                      <p:tavLst>
                                        <p:tav tm="0">
                                          <p:val>
                                            <p:strVal val="#ppt_h"/>
                                          </p:val>
                                        </p:tav>
                                        <p:tav tm="100000">
                                          <p:val>
                                            <p:strVal val="#ppt_h"/>
                                          </p:val>
                                        </p:tav>
                                      </p:tavLst>
                                    </p:anim>
                                    <p:anim calcmode="lin" valueType="num">
                                      <p:cBhvr>
                                        <p:cTn id="62" dur="500" fill="hold"/>
                                        <p:tgtEl>
                                          <p:spTgt spid="6186"/>
                                        </p:tgtEl>
                                        <p:attrNameLst>
                                          <p:attrName>ppt_x</p:attrName>
                                        </p:attrNameLst>
                                      </p:cBhvr>
                                      <p:tavLst>
                                        <p:tav tm="0">
                                          <p:val>
                                            <p:strVal val="#ppt_x-.2"/>
                                          </p:val>
                                        </p:tav>
                                        <p:tav tm="100000">
                                          <p:val>
                                            <p:strVal val="#ppt_x"/>
                                          </p:val>
                                        </p:tav>
                                      </p:tavLst>
                                    </p:anim>
                                    <p:anim calcmode="lin" valueType="num">
                                      <p:cBhvr>
                                        <p:cTn id="63" dur="500" fill="hold"/>
                                        <p:tgtEl>
                                          <p:spTgt spid="6186"/>
                                        </p:tgtEl>
                                        <p:attrNameLst>
                                          <p:attrName>ppt_y</p:attrName>
                                        </p:attrNameLst>
                                      </p:cBhvr>
                                      <p:tavLst>
                                        <p:tav tm="0">
                                          <p:val>
                                            <p:strVal val="#ppt_y"/>
                                          </p:val>
                                        </p:tav>
                                        <p:tav tm="100000">
                                          <p:val>
                                            <p:strVal val="#ppt_y"/>
                                          </p:val>
                                        </p:tav>
                                      </p:tavLst>
                                    </p:anim>
                                    <p:animEffect transition="in" filter="fade">
                                      <p:cBhvr>
                                        <p:cTn id="64" dur="500"/>
                                        <p:tgtEl>
                                          <p:spTgt spid="618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barn(inVertical)">
                                      <p:cBhvr>
                                        <p:cTn id="69" dur="500"/>
                                        <p:tgtEl>
                                          <p:spTgt spid="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barn(inVertical)">
                                      <p:cBhvr>
                                        <p:cTn id="72" dur="500"/>
                                        <p:tgtEl>
                                          <p:spTgt spid="6"/>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barn(inVertical)">
                                      <p:cBhvr>
                                        <p:cTn id="7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7" grpId="0"/>
      <p:bldP spid="6178" grpId="0"/>
      <p:bldP spid="6181" grpId="0"/>
      <p:bldP spid="6182" grpId="0"/>
      <p:bldP spid="6183" grpId="0"/>
      <p:bldP spid="6184" grpId="0"/>
      <p:bldP spid="6185" grpId="0" animBg="1"/>
      <p:bldP spid="6186" grpId="0"/>
      <p:bldP spid="2" grpId="0"/>
      <p:bldP spid="18" grpId="0"/>
      <p:bldP spid="4"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5720" y="601858"/>
            <a:ext cx="5830442" cy="830997"/>
          </a:xfrm>
          <a:prstGeom prst="rect">
            <a:avLst/>
          </a:prstGeom>
          <a:noFill/>
        </p:spPr>
        <p:txBody>
          <a:bodyPr wrap="none">
            <a:spAutoFit/>
          </a:bodyPr>
          <a:lstStyle/>
          <a:p>
            <a:pPr>
              <a:defRPr/>
            </a:pPr>
            <a:r>
              <a:rPr lang="en-US" sz="4800" b="1">
                <a:ln w="1905"/>
                <a:solidFill>
                  <a:srgbClr val="FF0000"/>
                </a:solidFill>
                <a:effectLst>
                  <a:innerShdw blurRad="69850" dist="43180" dir="5400000">
                    <a:srgbClr val="000000">
                      <a:alpha val="65000"/>
                    </a:srgbClr>
                  </a:innerShdw>
                </a:effectLst>
                <a:latin typeface="UTM Cookies" panose="02040603050506020204" pitchFamily="18" charset="0"/>
              </a:rPr>
              <a:t>Ư</a:t>
            </a:r>
            <a:r>
              <a:rPr lang="en-US" sz="4800" b="1" smtClean="0">
                <a:ln w="1905"/>
                <a:solidFill>
                  <a:srgbClr val="FF0000"/>
                </a:solidFill>
                <a:effectLst>
                  <a:innerShdw blurRad="69850" dist="43180" dir="5400000">
                    <a:srgbClr val="000000">
                      <a:alpha val="65000"/>
                    </a:srgbClr>
                  </a:innerShdw>
                </a:effectLst>
                <a:latin typeface="UTM Cookies" panose="02040603050506020204" pitchFamily="18" charset="0"/>
              </a:rPr>
              <a:t>ớc </a:t>
            </a:r>
            <a:r>
              <a:rPr lang="en-US" sz="4800" b="1" dirty="0" err="1">
                <a:ln w="1905"/>
                <a:solidFill>
                  <a:srgbClr val="FF0000"/>
                </a:solidFill>
                <a:effectLst>
                  <a:innerShdw blurRad="69850" dist="43180" dir="5400000">
                    <a:srgbClr val="000000">
                      <a:alpha val="65000"/>
                    </a:srgbClr>
                  </a:innerShdw>
                </a:effectLst>
                <a:latin typeface="UTM Cookies" panose="02040603050506020204" pitchFamily="18" charset="0"/>
              </a:rPr>
              <a:t>lượng</a:t>
            </a:r>
            <a:r>
              <a:rPr lang="en-US" sz="4800" b="1" dirty="0">
                <a:ln w="1905"/>
                <a:solidFill>
                  <a:srgbClr val="FF0000"/>
                </a:solidFill>
                <a:effectLst>
                  <a:innerShdw blurRad="69850" dist="43180" dir="5400000">
                    <a:srgbClr val="000000">
                      <a:alpha val="65000"/>
                    </a:srgbClr>
                  </a:innerShdw>
                </a:effectLst>
                <a:latin typeface="UTM Cookies" panose="02040603050506020204" pitchFamily="18" charset="0"/>
              </a:rPr>
              <a:t> </a:t>
            </a:r>
            <a:r>
              <a:rPr lang="en-US" sz="4800" b="1" dirty="0" err="1">
                <a:ln w="1905"/>
                <a:solidFill>
                  <a:srgbClr val="FF0000"/>
                </a:solidFill>
                <a:effectLst>
                  <a:innerShdw blurRad="69850" dist="43180" dir="5400000">
                    <a:srgbClr val="000000">
                      <a:alpha val="65000"/>
                    </a:srgbClr>
                  </a:innerShdw>
                </a:effectLst>
                <a:latin typeface="UTM Cookies" panose="02040603050506020204" pitchFamily="18" charset="0"/>
              </a:rPr>
              <a:t>vận</a:t>
            </a:r>
            <a:r>
              <a:rPr lang="en-US" sz="4800" b="1" dirty="0">
                <a:ln w="1905"/>
                <a:solidFill>
                  <a:srgbClr val="FF0000"/>
                </a:solidFill>
                <a:effectLst>
                  <a:innerShdw blurRad="69850" dist="43180" dir="5400000">
                    <a:srgbClr val="000000">
                      <a:alpha val="65000"/>
                    </a:srgbClr>
                  </a:innerShdw>
                </a:effectLst>
                <a:latin typeface="UTM Cookies" panose="02040603050506020204" pitchFamily="18" charset="0"/>
              </a:rPr>
              <a:t> </a:t>
            </a:r>
            <a:r>
              <a:rPr lang="en-US" sz="4800" b="1" dirty="0" err="1">
                <a:ln w="1905"/>
                <a:solidFill>
                  <a:srgbClr val="FF0000"/>
                </a:solidFill>
                <a:effectLst>
                  <a:innerShdw blurRad="69850" dist="43180" dir="5400000">
                    <a:srgbClr val="000000">
                      <a:alpha val="65000"/>
                    </a:srgbClr>
                  </a:innerShdw>
                </a:effectLst>
                <a:latin typeface="UTM Cookies" panose="02040603050506020204" pitchFamily="18" charset="0"/>
              </a:rPr>
              <a:t>tốc</a:t>
            </a:r>
            <a:endParaRPr lang="en-US" sz="4800" b="1" dirty="0">
              <a:ln w="1905"/>
              <a:solidFill>
                <a:srgbClr val="FF0000"/>
              </a:solidFill>
              <a:effectLst>
                <a:innerShdw blurRad="69850" dist="43180" dir="5400000">
                  <a:srgbClr val="000000">
                    <a:alpha val="65000"/>
                  </a:srgbClr>
                </a:innerShdw>
              </a:effectLst>
              <a:latin typeface="UTM Cookies" panose="02040603050506020204" pitchFamily="18" charset="0"/>
            </a:endParaRPr>
          </a:p>
        </p:txBody>
      </p:sp>
      <p:sp>
        <p:nvSpPr>
          <p:cNvPr id="6" name="TextBox 5"/>
          <p:cNvSpPr txBox="1"/>
          <p:nvPr/>
        </p:nvSpPr>
        <p:spPr>
          <a:xfrm>
            <a:off x="1991544" y="1268760"/>
            <a:ext cx="8064896" cy="3785652"/>
          </a:xfrm>
          <a:prstGeom prst="rect">
            <a:avLst/>
          </a:prstGeom>
          <a:noFill/>
        </p:spPr>
        <p:txBody>
          <a:bodyPr wrap="square" rtlCol="0">
            <a:spAutoFit/>
          </a:bodyPr>
          <a:lstStyle/>
          <a:p>
            <a:pPr>
              <a:lnSpc>
                <a:spcPct val="150000"/>
              </a:lnSpc>
            </a:pPr>
            <a:r>
              <a:rPr lang="en-US" sz="3200" b="1" dirty="0"/>
              <a:t>    </a:t>
            </a:r>
            <a:r>
              <a:rPr lang="en-US" sz="3200" b="1" dirty="0" err="1">
                <a:latin typeface="UTM Flamenco" panose="02040603050506020204" pitchFamily="18" charset="0"/>
              </a:rPr>
              <a:t>Vận</a:t>
            </a:r>
            <a:r>
              <a:rPr lang="en-US" sz="3200" b="1" dirty="0">
                <a:latin typeface="UTM Flamenco" panose="02040603050506020204" pitchFamily="18" charset="0"/>
              </a:rPr>
              <a:t> </a:t>
            </a:r>
            <a:r>
              <a:rPr lang="en-US" sz="3200" b="1" dirty="0" err="1">
                <a:latin typeface="UTM Flamenco" panose="02040603050506020204" pitchFamily="18" charset="0"/>
              </a:rPr>
              <a:t>tốc</a:t>
            </a:r>
            <a:r>
              <a:rPr lang="en-US" sz="3200" b="1" dirty="0">
                <a:latin typeface="UTM Flamenco" panose="02040603050506020204" pitchFamily="18" charset="0"/>
              </a:rPr>
              <a:t> </a:t>
            </a:r>
            <a:r>
              <a:rPr lang="en-US" sz="3200" b="1" dirty="0" err="1">
                <a:latin typeface="UTM Flamenco" panose="02040603050506020204" pitchFamily="18" charset="0"/>
              </a:rPr>
              <a:t>của</a:t>
            </a:r>
            <a:r>
              <a:rPr lang="en-US" sz="3200" b="1" dirty="0">
                <a:latin typeface="UTM Flamenco" panose="02040603050506020204" pitchFamily="18" charset="0"/>
              </a:rPr>
              <a:t> :</a:t>
            </a:r>
          </a:p>
          <a:p>
            <a:pPr marL="342900" indent="-342900">
              <a:lnSpc>
                <a:spcPct val="150000"/>
              </a:lnSpc>
              <a:buAutoNum type="arabicPeriod"/>
            </a:pPr>
            <a:r>
              <a:rPr lang="en-US" sz="3200" b="1" dirty="0" err="1"/>
              <a:t>Người</a:t>
            </a:r>
            <a:r>
              <a:rPr lang="en-US" sz="3200" b="1" dirty="0"/>
              <a:t> </a:t>
            </a:r>
            <a:r>
              <a:rPr lang="en-US" sz="3200" b="1" dirty="0" err="1"/>
              <a:t>đi</a:t>
            </a:r>
            <a:r>
              <a:rPr lang="en-US" sz="3200" b="1" dirty="0"/>
              <a:t> </a:t>
            </a:r>
            <a:r>
              <a:rPr lang="en-US" sz="3200" b="1" dirty="0" err="1"/>
              <a:t>bộ</a:t>
            </a:r>
            <a:r>
              <a:rPr lang="en-US" sz="3200" b="1" dirty="0"/>
              <a:t> </a:t>
            </a:r>
            <a:r>
              <a:rPr lang="en-US" sz="3200" b="1" dirty="0" err="1"/>
              <a:t>khoảng</a:t>
            </a:r>
            <a:r>
              <a:rPr lang="en-US" sz="3200" b="1" dirty="0"/>
              <a:t> …………………………</a:t>
            </a:r>
          </a:p>
          <a:p>
            <a:pPr marL="342900" indent="-342900">
              <a:lnSpc>
                <a:spcPct val="150000"/>
              </a:lnSpc>
              <a:buAutoNum type="arabicPeriod"/>
            </a:pPr>
            <a:r>
              <a:rPr lang="en-US" sz="3200" b="1" dirty="0" err="1"/>
              <a:t>Người</a:t>
            </a:r>
            <a:r>
              <a:rPr lang="en-US" sz="3200" b="1" dirty="0"/>
              <a:t> </a:t>
            </a:r>
            <a:r>
              <a:rPr lang="en-US" sz="3200" b="1" dirty="0" err="1"/>
              <a:t>đi</a:t>
            </a:r>
            <a:r>
              <a:rPr lang="en-US" sz="3200" b="1" dirty="0"/>
              <a:t> </a:t>
            </a:r>
            <a:r>
              <a:rPr lang="en-US" sz="3200" b="1" dirty="0" err="1"/>
              <a:t>xe</a:t>
            </a:r>
            <a:r>
              <a:rPr lang="en-US" sz="3200" b="1" dirty="0"/>
              <a:t> </a:t>
            </a:r>
            <a:r>
              <a:rPr lang="en-US" sz="3200" b="1" dirty="0" err="1"/>
              <a:t>đạp</a:t>
            </a:r>
            <a:r>
              <a:rPr lang="en-US" sz="3200" b="1" dirty="0"/>
              <a:t> </a:t>
            </a:r>
            <a:r>
              <a:rPr lang="en-US" sz="3200" b="1" dirty="0" err="1"/>
              <a:t>khoảng</a:t>
            </a:r>
            <a:r>
              <a:rPr lang="en-US" sz="3200" b="1" dirty="0"/>
              <a:t> ……………………</a:t>
            </a:r>
          </a:p>
          <a:p>
            <a:pPr marL="342900" indent="-342900">
              <a:lnSpc>
                <a:spcPct val="150000"/>
              </a:lnSpc>
              <a:buAutoNum type="arabicPeriod"/>
            </a:pPr>
            <a:r>
              <a:rPr lang="en-US" sz="3200" b="1" dirty="0" err="1"/>
              <a:t>Người</a:t>
            </a:r>
            <a:r>
              <a:rPr lang="en-US" sz="3200" b="1" dirty="0"/>
              <a:t> </a:t>
            </a:r>
            <a:r>
              <a:rPr lang="en-US" sz="3200" b="1" dirty="0" err="1"/>
              <a:t>đi</a:t>
            </a:r>
            <a:r>
              <a:rPr lang="en-US" sz="3200" b="1" dirty="0"/>
              <a:t> </a:t>
            </a:r>
            <a:r>
              <a:rPr lang="en-US" sz="3200" b="1" dirty="0" err="1"/>
              <a:t>xe</a:t>
            </a:r>
            <a:r>
              <a:rPr lang="en-US" sz="3200" b="1" dirty="0"/>
              <a:t> </a:t>
            </a:r>
            <a:r>
              <a:rPr lang="en-US" sz="3200" b="1" dirty="0" err="1"/>
              <a:t>máy</a:t>
            </a:r>
            <a:r>
              <a:rPr lang="en-US" sz="3200" b="1" dirty="0"/>
              <a:t> </a:t>
            </a:r>
            <a:r>
              <a:rPr lang="en-US" sz="3200" b="1" dirty="0" err="1"/>
              <a:t>khoảng</a:t>
            </a:r>
            <a:r>
              <a:rPr lang="en-US" sz="3200" b="1" dirty="0"/>
              <a:t> …………………..</a:t>
            </a:r>
          </a:p>
          <a:p>
            <a:pPr marL="342900" indent="-342900">
              <a:lnSpc>
                <a:spcPct val="150000"/>
              </a:lnSpc>
              <a:buAutoNum type="arabicPeriod"/>
            </a:pPr>
            <a:r>
              <a:rPr lang="en-US" sz="3200" b="1" dirty="0" err="1"/>
              <a:t>Người</a:t>
            </a:r>
            <a:r>
              <a:rPr lang="en-US" sz="3200" b="1" dirty="0"/>
              <a:t> </a:t>
            </a:r>
            <a:r>
              <a:rPr lang="en-US" sz="3200" b="1" dirty="0" err="1"/>
              <a:t>đi</a:t>
            </a:r>
            <a:r>
              <a:rPr lang="en-US" sz="3200" b="1" dirty="0"/>
              <a:t> ô </a:t>
            </a:r>
            <a:r>
              <a:rPr lang="en-US" sz="3200" b="1" dirty="0" err="1"/>
              <a:t>tô</a:t>
            </a:r>
            <a:r>
              <a:rPr lang="en-US" sz="3200" b="1" dirty="0"/>
              <a:t> </a:t>
            </a:r>
            <a:r>
              <a:rPr lang="en-US" sz="3200" b="1" dirty="0" err="1"/>
              <a:t>khoảng</a:t>
            </a:r>
            <a:r>
              <a:rPr lang="en-US" sz="3200" b="1" dirty="0"/>
              <a:t> …………………………</a:t>
            </a:r>
            <a:endParaRPr lang="vi-VN" sz="3200" b="1" dirty="0"/>
          </a:p>
        </p:txBody>
      </p:sp>
      <p:sp>
        <p:nvSpPr>
          <p:cNvPr id="7" name="TextBox 6"/>
          <p:cNvSpPr txBox="1"/>
          <p:nvPr/>
        </p:nvSpPr>
        <p:spPr>
          <a:xfrm>
            <a:off x="1584333" y="5278033"/>
            <a:ext cx="2016224" cy="584775"/>
          </a:xfrm>
          <a:prstGeom prst="rect">
            <a:avLst/>
          </a:prstGeom>
          <a:noFill/>
        </p:spPr>
        <p:txBody>
          <a:bodyPr wrap="square" rtlCol="0">
            <a:spAutoFit/>
          </a:bodyPr>
          <a:lstStyle/>
          <a:p>
            <a:r>
              <a:rPr lang="en-US" sz="3200" b="1" dirty="0">
                <a:solidFill>
                  <a:srgbClr val="0070C0"/>
                </a:solidFill>
              </a:rPr>
              <a:t>15 km/</a:t>
            </a:r>
            <a:r>
              <a:rPr lang="en-US" sz="3200" b="1" dirty="0" err="1">
                <a:solidFill>
                  <a:srgbClr val="0070C0"/>
                </a:solidFill>
              </a:rPr>
              <a:t>giờ</a:t>
            </a:r>
            <a:endParaRPr lang="vi-VN" sz="3200" b="1" dirty="0">
              <a:solidFill>
                <a:srgbClr val="0070C0"/>
              </a:solidFill>
            </a:endParaRPr>
          </a:p>
        </p:txBody>
      </p:sp>
      <p:sp>
        <p:nvSpPr>
          <p:cNvPr id="8" name="TextBox 7"/>
          <p:cNvSpPr txBox="1"/>
          <p:nvPr/>
        </p:nvSpPr>
        <p:spPr>
          <a:xfrm>
            <a:off x="4079776" y="5300331"/>
            <a:ext cx="2016224" cy="584775"/>
          </a:xfrm>
          <a:prstGeom prst="rect">
            <a:avLst/>
          </a:prstGeom>
          <a:noFill/>
        </p:spPr>
        <p:txBody>
          <a:bodyPr wrap="square" rtlCol="0">
            <a:spAutoFit/>
          </a:bodyPr>
          <a:lstStyle/>
          <a:p>
            <a:r>
              <a:rPr lang="en-US" sz="3200" b="1" dirty="0">
                <a:solidFill>
                  <a:srgbClr val="0070C0"/>
                </a:solidFill>
              </a:rPr>
              <a:t>5 km/</a:t>
            </a:r>
            <a:r>
              <a:rPr lang="en-US" sz="3200" b="1" dirty="0" err="1">
                <a:solidFill>
                  <a:srgbClr val="0070C0"/>
                </a:solidFill>
              </a:rPr>
              <a:t>giờ</a:t>
            </a:r>
            <a:endParaRPr lang="vi-VN" sz="3200" b="1" dirty="0">
              <a:solidFill>
                <a:srgbClr val="0070C0"/>
              </a:solidFill>
            </a:endParaRPr>
          </a:p>
        </p:txBody>
      </p:sp>
      <p:sp>
        <p:nvSpPr>
          <p:cNvPr id="9" name="TextBox 8"/>
          <p:cNvSpPr txBox="1"/>
          <p:nvPr/>
        </p:nvSpPr>
        <p:spPr>
          <a:xfrm>
            <a:off x="6364531" y="5300330"/>
            <a:ext cx="2016224" cy="584775"/>
          </a:xfrm>
          <a:prstGeom prst="rect">
            <a:avLst/>
          </a:prstGeom>
          <a:noFill/>
        </p:spPr>
        <p:txBody>
          <a:bodyPr wrap="square" rtlCol="0">
            <a:spAutoFit/>
          </a:bodyPr>
          <a:lstStyle/>
          <a:p>
            <a:r>
              <a:rPr lang="en-US" sz="3200" b="1" dirty="0">
                <a:solidFill>
                  <a:srgbClr val="0070C0"/>
                </a:solidFill>
              </a:rPr>
              <a:t>50 km/</a:t>
            </a:r>
            <a:r>
              <a:rPr lang="en-US" sz="3200" b="1" dirty="0" err="1">
                <a:solidFill>
                  <a:srgbClr val="0070C0"/>
                </a:solidFill>
              </a:rPr>
              <a:t>giờ</a:t>
            </a:r>
            <a:endParaRPr lang="vi-VN" sz="3200" b="1" dirty="0">
              <a:solidFill>
                <a:srgbClr val="0070C0"/>
              </a:solidFill>
            </a:endParaRPr>
          </a:p>
        </p:txBody>
      </p:sp>
      <p:sp>
        <p:nvSpPr>
          <p:cNvPr id="10" name="TextBox 9"/>
          <p:cNvSpPr txBox="1"/>
          <p:nvPr/>
        </p:nvSpPr>
        <p:spPr>
          <a:xfrm>
            <a:off x="8688288" y="5300330"/>
            <a:ext cx="2016224" cy="584775"/>
          </a:xfrm>
          <a:prstGeom prst="rect">
            <a:avLst/>
          </a:prstGeom>
          <a:noFill/>
        </p:spPr>
        <p:txBody>
          <a:bodyPr wrap="square" rtlCol="0">
            <a:spAutoFit/>
          </a:bodyPr>
          <a:lstStyle/>
          <a:p>
            <a:r>
              <a:rPr lang="en-US" sz="3200" b="1" dirty="0">
                <a:solidFill>
                  <a:srgbClr val="0070C0"/>
                </a:solidFill>
              </a:rPr>
              <a:t>40 km/</a:t>
            </a:r>
            <a:r>
              <a:rPr lang="en-US" sz="3200" b="1" dirty="0" err="1">
                <a:solidFill>
                  <a:srgbClr val="0070C0"/>
                </a:solidFill>
              </a:rPr>
              <a:t>giờ</a:t>
            </a:r>
            <a:endParaRPr lang="vi-VN" sz="3200" b="1" dirty="0">
              <a:solidFill>
                <a:srgbClr val="0070C0"/>
              </a:solidFill>
            </a:endParaRPr>
          </a:p>
        </p:txBody>
      </p:sp>
    </p:spTree>
    <p:extLst>
      <p:ext uri="{BB962C8B-B14F-4D97-AF65-F5344CB8AC3E}">
        <p14:creationId xmlns:p14="http://schemas.microsoft.com/office/powerpoint/2010/main" val="424353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1" nodeType="clickEffect">
                                  <p:stCondLst>
                                    <p:cond delay="0"/>
                                  </p:stCondLst>
                                  <p:childTnLst>
                                    <p:animMotion origin="layout" path="M -0.13386 -0.15764 L 0.19166 -0.4625 " pathEditMode="relative" rAng="0" ptsTypes="AA">
                                      <p:cBhvr>
                                        <p:cTn id="6" dur="2000" fill="hold"/>
                                        <p:tgtEl>
                                          <p:spTgt spid="8"/>
                                        </p:tgtEl>
                                        <p:attrNameLst>
                                          <p:attrName>ppt_x</p:attrName>
                                          <p:attrName>ppt_y</p:attrName>
                                        </p:attrNameLst>
                                      </p:cBhvr>
                                      <p:rCtr x="16276" y="-15255"/>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2" nodeType="clickEffect">
                                  <p:stCondLst>
                                    <p:cond delay="0"/>
                                  </p:stCondLst>
                                  <p:childTnLst>
                                    <p:animMotion origin="layout" path="M 0.04727 -0.02083 L 0.42318 -0.35417 " pathEditMode="relative" rAng="0" ptsTypes="AA">
                                      <p:cBhvr>
                                        <p:cTn id="10" dur="2000" fill="hold"/>
                                        <p:tgtEl>
                                          <p:spTgt spid="7"/>
                                        </p:tgtEl>
                                        <p:attrNameLst>
                                          <p:attrName>ppt_x</p:attrName>
                                          <p:attrName>ppt_y</p:attrName>
                                        </p:attrNameLst>
                                      </p:cBhvr>
                                      <p:rCtr x="18789" y="-16667"/>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1" nodeType="clickEffect">
                                  <p:stCondLst>
                                    <p:cond delay="0"/>
                                  </p:stCondLst>
                                  <p:childTnLst>
                                    <p:animMotion origin="layout" path="M -2.5E-6 0.00926 L -0.14765 -0.25255 " pathEditMode="relative" rAng="0" ptsTypes="AA">
                                      <p:cBhvr>
                                        <p:cTn id="14" dur="2000" fill="hold"/>
                                        <p:tgtEl>
                                          <p:spTgt spid="10"/>
                                        </p:tgtEl>
                                        <p:attrNameLst>
                                          <p:attrName>ppt_x</p:attrName>
                                          <p:attrName>ppt_y</p:attrName>
                                        </p:attrNameLst>
                                      </p:cBhvr>
                                      <p:rCtr x="-7383" y="-13102"/>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1" nodeType="clickEffect">
                                  <p:stCondLst>
                                    <p:cond delay="0"/>
                                  </p:stCondLst>
                                  <p:childTnLst>
                                    <p:animMotion origin="layout" path="M -0.08659 0.10671 L 0.0194 -0.13912 " pathEditMode="relative" rAng="0" ptsTypes="AA">
                                      <p:cBhvr>
                                        <p:cTn id="18" dur="2000" fill="hold"/>
                                        <p:tgtEl>
                                          <p:spTgt spid="9"/>
                                        </p:tgtEl>
                                        <p:attrNameLst>
                                          <p:attrName>ppt_x</p:attrName>
                                          <p:attrName>ppt_y</p:attrName>
                                        </p:attrNameLst>
                                      </p:cBhvr>
                                      <p:rCtr x="5299" y="-1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2"/>
      <p:bldP spid="8" grpId="1"/>
      <p:bldP spid="9" grpId="1"/>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0296" y="4437112"/>
            <a:ext cx="2916969" cy="2248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Cloud Callout 5"/>
          <p:cNvSpPr/>
          <p:nvPr/>
        </p:nvSpPr>
        <p:spPr>
          <a:xfrm>
            <a:off x="2495600" y="908720"/>
            <a:ext cx="8208912" cy="1656184"/>
          </a:xfrm>
          <a:prstGeom prst="cloudCallout">
            <a:avLst>
              <a:gd name="adj1" fmla="val -32591"/>
              <a:gd name="adj2" fmla="val 748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UTM Isadora" panose="02040603050506020204" pitchFamily="18" charset="0"/>
              </a:rPr>
              <a:t>Nhìn vào vận tốc của một vật khi chuyển động cho ta biết điều gì? </a:t>
            </a:r>
            <a:endParaRPr lang="en-GB" sz="2800">
              <a:solidFill>
                <a:schemeClr val="tx1"/>
              </a:solidFill>
              <a:latin typeface="UTM Isadora" panose="020406030505060202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2398966"/>
            <a:ext cx="3384376" cy="4076292"/>
          </a:xfrm>
          <a:prstGeom prst="rect">
            <a:avLst/>
          </a:prstGeom>
        </p:spPr>
      </p:pic>
      <p:sp>
        <p:nvSpPr>
          <p:cNvPr id="9" name="Rectangle: Diagonal Corners Rounded 33">
            <a:extLst>
              <a:ext uri="{FF2B5EF4-FFF2-40B4-BE49-F238E27FC236}">
                <a16:creationId xmlns="" xmlns:a16="http://schemas.microsoft.com/office/drawing/2014/main" id="{44927B66-C802-4048-96C0-02936426E9AE}"/>
              </a:ext>
            </a:extLst>
          </p:cNvPr>
          <p:cNvSpPr/>
          <p:nvPr/>
        </p:nvSpPr>
        <p:spPr>
          <a:xfrm>
            <a:off x="2465578" y="874440"/>
            <a:ext cx="8634168" cy="2363967"/>
          </a:xfrm>
          <a:prstGeom prst="round2DiagRect">
            <a:avLst>
              <a:gd name="adj1" fmla="val 41077"/>
              <a:gd name="adj2" fmla="val 0"/>
            </a:avLst>
          </a:prstGeom>
          <a:ln w="25400" cap="rnd">
            <a:solidFill>
              <a:schemeClr val="tx1"/>
            </a:solidFill>
            <a:prstDash val="dash"/>
          </a:ln>
          <a:effectLst>
            <a:glow>
              <a:schemeClr val="accent1">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bg1"/>
              </a:solidFill>
              <a:latin typeface="#9Slide07 Itim" panose="00000500000000000000" pitchFamily="2" charset="-34"/>
              <a:cs typeface="#9Slide07 Itim" panose="00000500000000000000" pitchFamily="2" charset="-34"/>
            </a:endParaRPr>
          </a:p>
        </p:txBody>
      </p:sp>
      <p:sp>
        <p:nvSpPr>
          <p:cNvPr id="10" name="TextBox 9">
            <a:extLst>
              <a:ext uri="{FF2B5EF4-FFF2-40B4-BE49-F238E27FC236}">
                <a16:creationId xmlns="" xmlns:a16="http://schemas.microsoft.com/office/drawing/2014/main" id="{3F50ECED-271E-44CE-887D-D4B0FBC0846F}"/>
              </a:ext>
            </a:extLst>
          </p:cNvPr>
          <p:cNvSpPr txBox="1"/>
          <p:nvPr/>
        </p:nvSpPr>
        <p:spPr>
          <a:xfrm>
            <a:off x="5126385" y="1003749"/>
            <a:ext cx="4102405" cy="584775"/>
          </a:xfrm>
          <a:prstGeom prst="rect">
            <a:avLst/>
          </a:prstGeom>
          <a:noFill/>
        </p:spPr>
        <p:txBody>
          <a:bodyPr wrap="none" rtlCol="0">
            <a:spAutoFit/>
          </a:bodyPr>
          <a:lstStyle/>
          <a:p>
            <a:r>
              <a:rPr lang="en-US" sz="3200" b="1" dirty="0">
                <a:effectLst>
                  <a:outerShdw blurRad="38100" dist="38100" dir="2700000" algn="tl">
                    <a:srgbClr val="000000">
                      <a:alpha val="43137"/>
                    </a:srgbClr>
                  </a:outerShdw>
                </a:effectLst>
                <a:latin typeface="UTM Seagull" panose="02040603050506020204" pitchFamily="18" charset="0"/>
              </a:rPr>
              <a:t>Ý </a:t>
            </a:r>
            <a:r>
              <a:rPr lang="en-US" sz="3200" b="1" dirty="0" err="1">
                <a:effectLst>
                  <a:outerShdw blurRad="38100" dist="38100" dir="2700000" algn="tl">
                    <a:srgbClr val="000000">
                      <a:alpha val="43137"/>
                    </a:srgbClr>
                  </a:outerShdw>
                </a:effectLst>
                <a:latin typeface="UTM Seagull" panose="02040603050506020204" pitchFamily="18" charset="0"/>
              </a:rPr>
              <a:t>nghĩa</a:t>
            </a:r>
            <a:r>
              <a:rPr lang="en-US" sz="3200" b="1" dirty="0">
                <a:effectLst>
                  <a:outerShdw blurRad="38100" dist="38100" dir="2700000" algn="tl">
                    <a:srgbClr val="000000">
                      <a:alpha val="43137"/>
                    </a:srgbClr>
                  </a:outerShdw>
                </a:effectLst>
                <a:latin typeface="UTM Seagull" panose="02040603050506020204" pitchFamily="18" charset="0"/>
              </a:rPr>
              <a:t> </a:t>
            </a:r>
            <a:r>
              <a:rPr lang="en-US" sz="3200" b="1" dirty="0" err="1">
                <a:effectLst>
                  <a:outerShdw blurRad="38100" dist="38100" dir="2700000" algn="tl">
                    <a:srgbClr val="000000">
                      <a:alpha val="43137"/>
                    </a:srgbClr>
                  </a:outerShdw>
                </a:effectLst>
                <a:latin typeface="UTM Seagull" panose="02040603050506020204" pitchFamily="18" charset="0"/>
              </a:rPr>
              <a:t>của</a:t>
            </a:r>
            <a:r>
              <a:rPr lang="en-US" sz="3200" b="1" dirty="0">
                <a:effectLst>
                  <a:outerShdw blurRad="38100" dist="38100" dir="2700000" algn="tl">
                    <a:srgbClr val="000000">
                      <a:alpha val="43137"/>
                    </a:srgbClr>
                  </a:outerShdw>
                </a:effectLst>
                <a:latin typeface="UTM Seagull" panose="02040603050506020204" pitchFamily="18" charset="0"/>
              </a:rPr>
              <a:t> </a:t>
            </a:r>
            <a:r>
              <a:rPr lang="en-US" sz="3200" b="1" dirty="0" err="1">
                <a:effectLst>
                  <a:outerShdw blurRad="38100" dist="38100" dir="2700000" algn="tl">
                    <a:srgbClr val="000000">
                      <a:alpha val="43137"/>
                    </a:srgbClr>
                  </a:outerShdw>
                </a:effectLst>
                <a:latin typeface="UTM Seagull" panose="02040603050506020204" pitchFamily="18" charset="0"/>
              </a:rPr>
              <a:t>vận</a:t>
            </a:r>
            <a:r>
              <a:rPr lang="en-US" sz="3200" b="1" dirty="0">
                <a:effectLst>
                  <a:outerShdw blurRad="38100" dist="38100" dir="2700000" algn="tl">
                    <a:srgbClr val="000000">
                      <a:alpha val="43137"/>
                    </a:srgbClr>
                  </a:outerShdw>
                </a:effectLst>
                <a:latin typeface="UTM Seagull" panose="02040603050506020204" pitchFamily="18" charset="0"/>
              </a:rPr>
              <a:t> </a:t>
            </a:r>
            <a:r>
              <a:rPr lang="en-US" sz="3200" b="1" dirty="0" err="1">
                <a:effectLst>
                  <a:outerShdw blurRad="38100" dist="38100" dir="2700000" algn="tl">
                    <a:srgbClr val="000000">
                      <a:alpha val="43137"/>
                    </a:srgbClr>
                  </a:outerShdw>
                </a:effectLst>
                <a:latin typeface="UTM Seagull" panose="02040603050506020204" pitchFamily="18" charset="0"/>
              </a:rPr>
              <a:t>tốc</a:t>
            </a:r>
            <a:endParaRPr lang="en-US" sz="3200" b="1" dirty="0">
              <a:effectLst>
                <a:outerShdw blurRad="38100" dist="38100" dir="2700000" algn="tl">
                  <a:srgbClr val="000000">
                    <a:alpha val="43137"/>
                  </a:srgbClr>
                </a:outerShdw>
              </a:effectLst>
              <a:latin typeface="UTM Seagull" panose="02040603050506020204" pitchFamily="18" charset="0"/>
            </a:endParaRPr>
          </a:p>
        </p:txBody>
      </p:sp>
      <p:sp>
        <p:nvSpPr>
          <p:cNvPr id="11" name="TextBox 10">
            <a:extLst>
              <a:ext uri="{FF2B5EF4-FFF2-40B4-BE49-F238E27FC236}">
                <a16:creationId xmlns="" xmlns:a16="http://schemas.microsoft.com/office/drawing/2014/main" id="{9E779AC7-BBC6-4575-BD8D-C8C34AF8879D}"/>
              </a:ext>
            </a:extLst>
          </p:cNvPr>
          <p:cNvSpPr txBox="1"/>
          <p:nvPr/>
        </p:nvSpPr>
        <p:spPr>
          <a:xfrm>
            <a:off x="2967870" y="1586900"/>
            <a:ext cx="7934259" cy="1569660"/>
          </a:xfrm>
          <a:prstGeom prst="rect">
            <a:avLst/>
          </a:prstGeom>
          <a:noFill/>
        </p:spPr>
        <p:txBody>
          <a:bodyPr wrap="square" rtlCol="0">
            <a:spAutoFit/>
          </a:bodyPr>
          <a:lstStyle/>
          <a:p>
            <a:pPr algn="just"/>
            <a:r>
              <a:rPr lang="en-US" sz="3200" b="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a:t>
            </a:r>
            <a:r>
              <a:rPr lang="en-US" sz="3200" b="1" smtClean="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Vận </a:t>
            </a:r>
            <a:r>
              <a:rPr lang="en-US" sz="3200" b="1" dirty="0" err="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tốc</a:t>
            </a:r>
            <a:r>
              <a:rPr lang="en-US" sz="3200" b="1" dirty="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a:t>
            </a:r>
            <a:r>
              <a:rPr lang="en-US" sz="3200" b="1" dirty="0" err="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chỉ</a:t>
            </a:r>
            <a:r>
              <a:rPr lang="en-US" sz="3200" b="1" dirty="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a:t>
            </a:r>
            <a:r>
              <a:rPr lang="en-US" sz="3200" b="1" dirty="0" err="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sự</a:t>
            </a:r>
            <a:r>
              <a:rPr lang="en-US" sz="3200" b="1" dirty="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a:t>
            </a:r>
            <a:r>
              <a:rPr lang="en-US" sz="3200" b="1" dirty="0" err="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nhanh</a:t>
            </a:r>
            <a:r>
              <a:rPr lang="en-US" sz="3200" b="1" dirty="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hay </a:t>
            </a:r>
            <a:r>
              <a:rPr lang="en-US" sz="3200" b="1" dirty="0" err="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chậm</a:t>
            </a:r>
            <a:r>
              <a:rPr lang="en-US" sz="3200" b="1" dirty="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a:t>
            </a:r>
            <a:r>
              <a:rPr lang="en-US" sz="3200" b="1" dirty="0" err="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của</a:t>
            </a:r>
            <a:r>
              <a:rPr lang="en-US" sz="3200" b="1" dirty="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a:t>
            </a:r>
            <a:r>
              <a:rPr lang="en-US" sz="3200" b="1" dirty="0" err="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một</a:t>
            </a:r>
            <a:r>
              <a:rPr lang="en-US" sz="3200" b="1" dirty="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a:t>
            </a:r>
            <a:r>
              <a:rPr lang="en-US" sz="3200" b="1" dirty="0" err="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chuyển</a:t>
            </a:r>
            <a:r>
              <a:rPr lang="en-US" sz="3200" b="1" dirty="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a:t>
            </a:r>
            <a:r>
              <a:rPr lang="en-US" sz="3200" b="1" dirty="0" err="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động</a:t>
            </a:r>
            <a:r>
              <a:rPr lang="en-US" sz="3200" b="1" dirty="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a:t>
            </a:r>
            <a:r>
              <a:rPr lang="en-US" sz="3200" b="1" dirty="0" err="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trong</a:t>
            </a:r>
            <a:r>
              <a:rPr lang="en-US" sz="3200" b="1" dirty="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a:t>
            </a:r>
            <a:r>
              <a:rPr lang="en-US" sz="3200" b="1" dirty="0" err="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một</a:t>
            </a:r>
            <a:r>
              <a:rPr lang="en-US" sz="3200" b="1" dirty="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a:t>
            </a:r>
            <a:r>
              <a:rPr lang="en-US" sz="3200" b="1" dirty="0" err="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đơn</a:t>
            </a:r>
            <a:r>
              <a:rPr lang="en-US" sz="3200" b="1" dirty="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a:t>
            </a:r>
            <a:r>
              <a:rPr lang="en-US" sz="3200" b="1" dirty="0" err="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vị</a:t>
            </a:r>
            <a:r>
              <a:rPr lang="en-US" sz="3200" b="1" dirty="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a:t>
            </a:r>
            <a:r>
              <a:rPr lang="en-US" sz="3200" b="1" err="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thời</a:t>
            </a:r>
            <a:r>
              <a:rPr lang="en-US" sz="3200" b="1">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 </a:t>
            </a:r>
            <a:r>
              <a:rPr lang="en-US" sz="3200" b="1" smtClean="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rPr>
              <a:t>gian.</a:t>
            </a:r>
            <a:endParaRPr lang="en-US" sz="3200" b="1" dirty="0">
              <a:solidFill>
                <a:schemeClr val="bg1"/>
              </a:solidFill>
              <a:effectLst>
                <a:outerShdw blurRad="38100" dist="38100" dir="2700000" algn="tl">
                  <a:srgbClr val="000000">
                    <a:alpha val="43137"/>
                  </a:srgbClr>
                </a:outerShdw>
              </a:effectLst>
              <a:latin typeface="UTM Aristote" panose="02040603050506020204" pitchFamily="18" charset="0"/>
              <a:cs typeface="#9Slide07 Itim" panose="00000500000000000000" pitchFamily="2" charset="-34"/>
            </a:endParaRPr>
          </a:p>
        </p:txBody>
      </p:sp>
    </p:spTree>
    <p:extLst>
      <p:ext uri="{BB962C8B-B14F-4D97-AF65-F5344CB8AC3E}">
        <p14:creationId xmlns:p14="http://schemas.microsoft.com/office/powerpoint/2010/main" val="298093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233;p41"/>
          <p:cNvGrpSpPr/>
          <p:nvPr/>
        </p:nvGrpSpPr>
        <p:grpSpPr>
          <a:xfrm>
            <a:off x="7798041" y="2355480"/>
            <a:ext cx="242993" cy="244739"/>
            <a:chOff x="5546700" y="4021800"/>
            <a:chExt cx="307975" cy="306575"/>
          </a:xfrm>
        </p:grpSpPr>
        <p:sp>
          <p:nvSpPr>
            <p:cNvPr id="5" name="Google Shape;2234;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35;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36;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37;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38;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239;p41"/>
          <p:cNvGrpSpPr/>
          <p:nvPr/>
        </p:nvGrpSpPr>
        <p:grpSpPr>
          <a:xfrm flipH="1">
            <a:off x="979416" y="2301380"/>
            <a:ext cx="242993" cy="244739"/>
            <a:chOff x="5546700" y="4021800"/>
            <a:chExt cx="307975" cy="306575"/>
          </a:xfrm>
        </p:grpSpPr>
        <p:sp>
          <p:nvSpPr>
            <p:cNvPr id="11" name="Google Shape;2240;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41;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42;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43;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44;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 xmlns:a16="http://schemas.microsoft.com/office/drawing/2014/main" id="{8AB67317-77E5-443E-8D4A-DF5781925388}"/>
              </a:ext>
            </a:extLst>
          </p:cNvPr>
          <p:cNvSpPr txBox="1"/>
          <p:nvPr/>
        </p:nvSpPr>
        <p:spPr>
          <a:xfrm>
            <a:off x="767409" y="692719"/>
            <a:ext cx="10585176" cy="954107"/>
          </a:xfrm>
          <a:prstGeom prst="rect">
            <a:avLst/>
          </a:prstGeom>
          <a:noFill/>
        </p:spPr>
        <p:txBody>
          <a:bodyPr wrap="square" rtlCol="0">
            <a:spAutoFit/>
          </a:bodyPr>
          <a:lstStyle/>
          <a:p>
            <a:pPr algn="just"/>
            <a:r>
              <a:rPr lang="en-US" sz="2800" b="1" dirty="0" err="1">
                <a:solidFill>
                  <a:schemeClr val="accent1">
                    <a:lumMod val="75000"/>
                  </a:schemeClr>
                </a:solidFill>
              </a:rPr>
              <a:t>Bài</a:t>
            </a:r>
            <a:r>
              <a:rPr lang="en-US" sz="2800" b="1" dirty="0">
                <a:solidFill>
                  <a:schemeClr val="accent1">
                    <a:lumMod val="75000"/>
                  </a:schemeClr>
                </a:solidFill>
              </a:rPr>
              <a:t> </a:t>
            </a:r>
            <a:r>
              <a:rPr lang="en-US" sz="2800" b="1" dirty="0" err="1">
                <a:solidFill>
                  <a:schemeClr val="accent1">
                    <a:lumMod val="75000"/>
                  </a:schemeClr>
                </a:solidFill>
              </a:rPr>
              <a:t>toán</a:t>
            </a:r>
            <a:r>
              <a:rPr lang="en-US" sz="2800" b="1" dirty="0">
                <a:solidFill>
                  <a:schemeClr val="accent1">
                    <a:lumMod val="75000"/>
                  </a:schemeClr>
                </a:solidFill>
              </a:rPr>
              <a:t> 2: </a:t>
            </a:r>
            <a:r>
              <a:rPr lang="en-US" sz="2800" b="1" dirty="0" err="1">
                <a:cs typeface="Times New Roman" pitchFamily="18" charset="0"/>
              </a:rPr>
              <a:t>Một</a:t>
            </a:r>
            <a:r>
              <a:rPr lang="en-US" sz="2800" b="1" dirty="0">
                <a:cs typeface="Times New Roman" pitchFamily="18" charset="0"/>
              </a:rPr>
              <a:t> </a:t>
            </a:r>
            <a:r>
              <a:rPr lang="en-US" sz="2800" b="1" dirty="0" err="1">
                <a:cs typeface="Times New Roman" pitchFamily="18" charset="0"/>
              </a:rPr>
              <a:t>người</a:t>
            </a:r>
            <a:r>
              <a:rPr lang="en-US" sz="2800" b="1" dirty="0">
                <a:cs typeface="Times New Roman" pitchFamily="18" charset="0"/>
              </a:rPr>
              <a:t> </a:t>
            </a:r>
            <a:r>
              <a:rPr lang="en-US" sz="2800" b="1" dirty="0" err="1">
                <a:cs typeface="Times New Roman" pitchFamily="18" charset="0"/>
              </a:rPr>
              <a:t>chạy</a:t>
            </a:r>
            <a:r>
              <a:rPr lang="en-US" sz="2800" b="1" dirty="0">
                <a:cs typeface="Times New Roman" pitchFamily="18" charset="0"/>
              </a:rPr>
              <a:t> </a:t>
            </a:r>
            <a:r>
              <a:rPr lang="en-US" sz="2800" b="1" dirty="0" err="1">
                <a:cs typeface="Times New Roman" pitchFamily="18" charset="0"/>
              </a:rPr>
              <a:t>được</a:t>
            </a:r>
            <a:r>
              <a:rPr lang="en-US" sz="2800" b="1" dirty="0">
                <a:cs typeface="Times New Roman" pitchFamily="18" charset="0"/>
              </a:rPr>
              <a:t> 60m </a:t>
            </a:r>
            <a:r>
              <a:rPr lang="en-US" sz="2800" b="1" dirty="0" err="1">
                <a:cs typeface="Times New Roman" pitchFamily="18" charset="0"/>
              </a:rPr>
              <a:t>trong</a:t>
            </a:r>
            <a:r>
              <a:rPr lang="en-US" sz="2800" b="1" dirty="0">
                <a:cs typeface="Times New Roman" pitchFamily="18" charset="0"/>
              </a:rPr>
              <a:t> 10 </a:t>
            </a:r>
            <a:r>
              <a:rPr lang="en-US" sz="2800" b="1" dirty="0" err="1">
                <a:cs typeface="Times New Roman" pitchFamily="18" charset="0"/>
              </a:rPr>
              <a:t>giây</a:t>
            </a:r>
            <a:r>
              <a:rPr lang="en-US" sz="2800" b="1">
                <a:cs typeface="Times New Roman" pitchFamily="18" charset="0"/>
              </a:rPr>
              <a:t>. </a:t>
            </a:r>
            <a:r>
              <a:rPr lang="en-US" sz="2800" b="1" smtClean="0">
                <a:cs typeface="Times New Roman" pitchFamily="18" charset="0"/>
              </a:rPr>
              <a:t> Tính </a:t>
            </a:r>
            <a:r>
              <a:rPr lang="en-US" sz="2800" b="1" dirty="0" err="1">
                <a:cs typeface="Times New Roman" pitchFamily="18" charset="0"/>
              </a:rPr>
              <a:t>vận</a:t>
            </a:r>
            <a:r>
              <a:rPr lang="en-US" sz="2800" b="1" dirty="0">
                <a:cs typeface="Times New Roman" pitchFamily="18" charset="0"/>
              </a:rPr>
              <a:t> </a:t>
            </a:r>
            <a:r>
              <a:rPr lang="en-US" sz="2800" b="1" dirty="0" err="1">
                <a:cs typeface="Times New Roman" pitchFamily="18" charset="0"/>
              </a:rPr>
              <a:t>tốc</a:t>
            </a:r>
            <a:r>
              <a:rPr lang="en-US" sz="2800" b="1" dirty="0">
                <a:cs typeface="Times New Roman" pitchFamily="18" charset="0"/>
              </a:rPr>
              <a:t> </a:t>
            </a:r>
            <a:r>
              <a:rPr lang="en-US" sz="2800" b="1" dirty="0" err="1">
                <a:cs typeface="Times New Roman" pitchFamily="18" charset="0"/>
              </a:rPr>
              <a:t>chạy</a:t>
            </a:r>
            <a:r>
              <a:rPr lang="en-US" sz="2800" b="1" dirty="0">
                <a:cs typeface="Times New Roman" pitchFamily="18" charset="0"/>
              </a:rPr>
              <a:t> </a:t>
            </a:r>
            <a:r>
              <a:rPr lang="en-US" sz="2800" b="1" dirty="0" err="1">
                <a:cs typeface="Times New Roman" pitchFamily="18" charset="0"/>
              </a:rPr>
              <a:t>của</a:t>
            </a:r>
            <a:r>
              <a:rPr lang="en-US" sz="2800" b="1" dirty="0">
                <a:cs typeface="Times New Roman" pitchFamily="18" charset="0"/>
              </a:rPr>
              <a:t> </a:t>
            </a:r>
            <a:r>
              <a:rPr lang="en-US" sz="2800" b="1" dirty="0" err="1">
                <a:cs typeface="Times New Roman" pitchFamily="18" charset="0"/>
              </a:rPr>
              <a:t>người</a:t>
            </a:r>
            <a:r>
              <a:rPr lang="en-US" sz="2800" b="1" dirty="0">
                <a:cs typeface="Times New Roman" pitchFamily="18" charset="0"/>
              </a:rPr>
              <a:t> </a:t>
            </a:r>
            <a:r>
              <a:rPr lang="en-US" sz="2800" b="1" dirty="0" err="1">
                <a:cs typeface="Times New Roman" pitchFamily="18" charset="0"/>
              </a:rPr>
              <a:t>đó</a:t>
            </a:r>
            <a:r>
              <a:rPr lang="en-US" sz="2800" b="1" dirty="0">
                <a:cs typeface="Times New Roman" pitchFamily="18" charset="0"/>
              </a:rPr>
              <a:t> .</a:t>
            </a:r>
            <a:endParaRPr lang="en-US" sz="2800" b="1" dirty="0">
              <a:cs typeface="Times New Roman" pitchFamily="18" charset="0"/>
              <a:sym typeface="Wingdings"/>
            </a:endParaRPr>
          </a:p>
        </p:txBody>
      </p:sp>
      <p:sp>
        <p:nvSpPr>
          <p:cNvPr id="17" name="Google Shape;1984;p39">
            <a:extLst>
              <a:ext uri="{FF2B5EF4-FFF2-40B4-BE49-F238E27FC236}">
                <a16:creationId xmlns="" xmlns:a16="http://schemas.microsoft.com/office/drawing/2014/main" id="{3237F29E-7FF5-47AA-9913-4F77C40E1C96}"/>
              </a:ext>
            </a:extLst>
          </p:cNvPr>
          <p:cNvSpPr/>
          <p:nvPr/>
        </p:nvSpPr>
        <p:spPr>
          <a:xfrm>
            <a:off x="7113159" y="2329607"/>
            <a:ext cx="1931675"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rPr>
              <a:t>Bài</a:t>
            </a:r>
            <a:r>
              <a:rPr lang="en-US" sz="2800" b="1" dirty="0">
                <a:solidFill>
                  <a:schemeClr val="bg1"/>
                </a:solidFill>
              </a:rPr>
              <a:t> </a:t>
            </a:r>
            <a:r>
              <a:rPr lang="en-US" sz="2800" b="1" dirty="0" err="1">
                <a:solidFill>
                  <a:schemeClr val="bg1"/>
                </a:solidFill>
              </a:rPr>
              <a:t>giải</a:t>
            </a:r>
            <a:endParaRPr sz="2800" b="1" dirty="0">
              <a:solidFill>
                <a:schemeClr val="bg1"/>
              </a:solidFill>
            </a:endParaRPr>
          </a:p>
        </p:txBody>
      </p:sp>
      <p:sp>
        <p:nvSpPr>
          <p:cNvPr id="18" name="Rectangle 17">
            <a:extLst>
              <a:ext uri="{FF2B5EF4-FFF2-40B4-BE49-F238E27FC236}">
                <a16:creationId xmlns="" xmlns:a16="http://schemas.microsoft.com/office/drawing/2014/main" id="{FA29237B-7241-4C91-85DC-F0A64794301A}"/>
              </a:ext>
            </a:extLst>
          </p:cNvPr>
          <p:cNvSpPr/>
          <p:nvPr/>
        </p:nvSpPr>
        <p:spPr>
          <a:xfrm>
            <a:off x="5433240" y="3108532"/>
            <a:ext cx="6422579" cy="1569660"/>
          </a:xfrm>
          <a:prstGeom prst="rect">
            <a:avLst/>
          </a:prstGeom>
        </p:spPr>
        <p:txBody>
          <a:bodyPr wrap="square">
            <a:spAutoFit/>
          </a:bodyPr>
          <a:lstStyle/>
          <a:p>
            <a:r>
              <a:rPr lang="en-US" sz="3200" dirty="0" err="1">
                <a:sym typeface="Wingdings"/>
              </a:rPr>
              <a:t>Vận</a:t>
            </a:r>
            <a:r>
              <a:rPr lang="en-US" sz="3200" dirty="0">
                <a:sym typeface="Wingdings"/>
              </a:rPr>
              <a:t> </a:t>
            </a:r>
            <a:r>
              <a:rPr lang="en-US" sz="3200" dirty="0" err="1">
                <a:sym typeface="Wingdings"/>
              </a:rPr>
              <a:t>tốc</a:t>
            </a:r>
            <a:r>
              <a:rPr lang="en-US" sz="3200" dirty="0">
                <a:sym typeface="Wingdings"/>
              </a:rPr>
              <a:t> </a:t>
            </a:r>
            <a:r>
              <a:rPr lang="en-US" sz="3200" dirty="0" err="1">
                <a:sym typeface="Wingdings"/>
              </a:rPr>
              <a:t>chạy</a:t>
            </a:r>
            <a:r>
              <a:rPr lang="en-US" sz="3200" dirty="0">
                <a:sym typeface="Wingdings"/>
              </a:rPr>
              <a:t> </a:t>
            </a:r>
            <a:r>
              <a:rPr lang="en-US" sz="3200" dirty="0" err="1">
                <a:sym typeface="Wingdings"/>
              </a:rPr>
              <a:t>của</a:t>
            </a:r>
            <a:r>
              <a:rPr lang="en-US" sz="3200" dirty="0">
                <a:sym typeface="Wingdings"/>
              </a:rPr>
              <a:t> ng</a:t>
            </a:r>
            <a:r>
              <a:rPr lang="vi-VN" sz="3200" dirty="0">
                <a:sym typeface="Wingdings"/>
              </a:rPr>
              <a:t>ư</a:t>
            </a:r>
            <a:r>
              <a:rPr lang="en-US" sz="3200" dirty="0" err="1">
                <a:sym typeface="Wingdings"/>
              </a:rPr>
              <a:t>ời</a:t>
            </a:r>
            <a:r>
              <a:rPr lang="en-US" sz="3200" dirty="0">
                <a:sym typeface="Wingdings"/>
              </a:rPr>
              <a:t> </a:t>
            </a:r>
            <a:r>
              <a:rPr lang="en-US" sz="3200" dirty="0" err="1">
                <a:sym typeface="Wingdings"/>
              </a:rPr>
              <a:t>đó</a:t>
            </a:r>
            <a:r>
              <a:rPr lang="en-US" sz="3200" dirty="0">
                <a:sym typeface="Wingdings"/>
              </a:rPr>
              <a:t> </a:t>
            </a:r>
            <a:r>
              <a:rPr lang="en-US" sz="3200" dirty="0" err="1">
                <a:sym typeface="Wingdings"/>
              </a:rPr>
              <a:t>là</a:t>
            </a:r>
            <a:r>
              <a:rPr lang="en-US" sz="3200" dirty="0">
                <a:sym typeface="Wingdings"/>
              </a:rPr>
              <a:t>:</a:t>
            </a:r>
          </a:p>
          <a:p>
            <a:r>
              <a:rPr lang="en-US" sz="3200" dirty="0">
                <a:sym typeface="Wingdings"/>
              </a:rPr>
              <a:t>	60 : 10 = 6 (m/</a:t>
            </a:r>
            <a:r>
              <a:rPr lang="en-US" sz="3200" dirty="0" err="1">
                <a:sym typeface="Wingdings"/>
              </a:rPr>
              <a:t>giây</a:t>
            </a:r>
            <a:r>
              <a:rPr lang="en-US" sz="3200" dirty="0">
                <a:sym typeface="Wingdings"/>
              </a:rPr>
              <a:t>)</a:t>
            </a:r>
          </a:p>
          <a:p>
            <a:r>
              <a:rPr lang="en-US" sz="3200" dirty="0">
                <a:sym typeface="Wingdings"/>
              </a:rPr>
              <a:t>		</a:t>
            </a:r>
            <a:r>
              <a:rPr lang="en-US" sz="3200" dirty="0" err="1">
                <a:sym typeface="Wingdings"/>
              </a:rPr>
              <a:t>Đáp</a:t>
            </a:r>
            <a:r>
              <a:rPr lang="en-US" sz="3200" dirty="0">
                <a:sym typeface="Wingdings"/>
              </a:rPr>
              <a:t> </a:t>
            </a:r>
            <a:r>
              <a:rPr lang="en-US" sz="3200" dirty="0" err="1">
                <a:sym typeface="Wingdings"/>
              </a:rPr>
              <a:t>số</a:t>
            </a:r>
            <a:r>
              <a:rPr lang="en-US" sz="3200" dirty="0">
                <a:sym typeface="Wingdings"/>
              </a:rPr>
              <a:t>: 6 m/</a:t>
            </a:r>
            <a:r>
              <a:rPr lang="en-US" sz="3200" dirty="0" err="1">
                <a:sym typeface="Wingdings"/>
              </a:rPr>
              <a:t>giây</a:t>
            </a:r>
            <a:r>
              <a:rPr lang="en-US" sz="3200" dirty="0">
                <a:sym typeface="Wingdings"/>
              </a:rPr>
              <a:t>.</a:t>
            </a:r>
          </a:p>
        </p:txBody>
      </p:sp>
      <p:cxnSp>
        <p:nvCxnSpPr>
          <p:cNvPr id="19" name="Straight Connector 18">
            <a:extLst>
              <a:ext uri="{FF2B5EF4-FFF2-40B4-BE49-F238E27FC236}">
                <a16:creationId xmlns="" xmlns:a16="http://schemas.microsoft.com/office/drawing/2014/main" id="{D61A19D1-A500-4246-9BA4-654A1214BAE3}"/>
              </a:ext>
            </a:extLst>
          </p:cNvPr>
          <p:cNvCxnSpPr/>
          <p:nvPr/>
        </p:nvCxnSpPr>
        <p:spPr>
          <a:xfrm>
            <a:off x="10121295" y="1157299"/>
            <a:ext cx="112649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4A8EE25E-2330-4265-B8B0-67E2DE47DE51}"/>
              </a:ext>
            </a:extLst>
          </p:cNvPr>
          <p:cNvCxnSpPr>
            <a:cxnSpLocks/>
          </p:cNvCxnSpPr>
          <p:nvPr/>
        </p:nvCxnSpPr>
        <p:spPr>
          <a:xfrm>
            <a:off x="6211661" y="1157299"/>
            <a:ext cx="676908"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91116EFE-D779-451A-982F-5DF07D114202}"/>
              </a:ext>
            </a:extLst>
          </p:cNvPr>
          <p:cNvCxnSpPr>
            <a:cxnSpLocks/>
          </p:cNvCxnSpPr>
          <p:nvPr/>
        </p:nvCxnSpPr>
        <p:spPr>
          <a:xfrm>
            <a:off x="8005055" y="1159616"/>
            <a:ext cx="91990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Google Shape;1984;p39">
            <a:extLst>
              <a:ext uri="{FF2B5EF4-FFF2-40B4-BE49-F238E27FC236}">
                <a16:creationId xmlns="" xmlns:a16="http://schemas.microsoft.com/office/drawing/2014/main" id="{961FBBE0-279E-481B-B865-27445C2A33A6}"/>
              </a:ext>
            </a:extLst>
          </p:cNvPr>
          <p:cNvSpPr/>
          <p:nvPr/>
        </p:nvSpPr>
        <p:spPr>
          <a:xfrm>
            <a:off x="1582792" y="2287931"/>
            <a:ext cx="1931675"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rPr>
              <a:t>Tóm</a:t>
            </a:r>
            <a:r>
              <a:rPr lang="en-US" sz="2800" b="1" dirty="0">
                <a:solidFill>
                  <a:schemeClr val="bg1"/>
                </a:solidFill>
              </a:rPr>
              <a:t> </a:t>
            </a:r>
            <a:r>
              <a:rPr lang="en-US" sz="2800" b="1" dirty="0" err="1">
                <a:solidFill>
                  <a:schemeClr val="bg1"/>
                </a:solidFill>
              </a:rPr>
              <a:t>tắt</a:t>
            </a:r>
            <a:endParaRPr sz="2800" b="1" dirty="0">
              <a:solidFill>
                <a:schemeClr val="bg1"/>
              </a:solidFill>
            </a:endParaRPr>
          </a:p>
        </p:txBody>
      </p:sp>
      <p:sp>
        <p:nvSpPr>
          <p:cNvPr id="23" name="Rectangle 22">
            <a:extLst>
              <a:ext uri="{FF2B5EF4-FFF2-40B4-BE49-F238E27FC236}">
                <a16:creationId xmlns="" xmlns:a16="http://schemas.microsoft.com/office/drawing/2014/main" id="{CA1505C1-6F10-49D6-83E1-627A8463EAF9}"/>
              </a:ext>
            </a:extLst>
          </p:cNvPr>
          <p:cNvSpPr/>
          <p:nvPr/>
        </p:nvSpPr>
        <p:spPr>
          <a:xfrm>
            <a:off x="1513522" y="3108532"/>
            <a:ext cx="3056443" cy="1569660"/>
          </a:xfrm>
          <a:prstGeom prst="rect">
            <a:avLst/>
          </a:prstGeom>
        </p:spPr>
        <p:txBody>
          <a:bodyPr wrap="square">
            <a:spAutoFit/>
          </a:bodyPr>
          <a:lstStyle/>
          <a:p>
            <a:r>
              <a:rPr lang="en-US" sz="3200" smtClean="0">
                <a:sym typeface="Wingdings"/>
              </a:rPr>
              <a:t>s: </a:t>
            </a:r>
            <a:r>
              <a:rPr lang="en-US" sz="3200" dirty="0">
                <a:sym typeface="Wingdings"/>
              </a:rPr>
              <a:t>60m</a:t>
            </a:r>
          </a:p>
          <a:p>
            <a:r>
              <a:rPr lang="en-US" sz="3200" dirty="0">
                <a:sym typeface="Wingdings"/>
              </a:rPr>
              <a:t>t: 10 </a:t>
            </a:r>
            <a:r>
              <a:rPr lang="en-US" sz="3200" dirty="0" err="1">
                <a:sym typeface="Wingdings"/>
              </a:rPr>
              <a:t>giây</a:t>
            </a:r>
            <a:endParaRPr lang="en-US" sz="3200" dirty="0">
              <a:sym typeface="Wingdings"/>
            </a:endParaRPr>
          </a:p>
          <a:p>
            <a:r>
              <a:rPr lang="en-US" sz="3200" dirty="0">
                <a:sym typeface="Wingdings"/>
              </a:rPr>
              <a:t>v</a:t>
            </a:r>
            <a:r>
              <a:rPr lang="en-US" sz="3200">
                <a:sym typeface="Wingdings"/>
              </a:rPr>
              <a:t>: </a:t>
            </a:r>
            <a:r>
              <a:rPr lang="en-US" sz="3200" smtClean="0">
                <a:sym typeface="Wingdings"/>
              </a:rPr>
              <a:t>…                ?</a:t>
            </a:r>
            <a:endParaRPr lang="en-US" sz="3200" dirty="0">
              <a:sym typeface="Wingdings"/>
            </a:endParaRPr>
          </a:p>
        </p:txBody>
      </p:sp>
      <p:sp>
        <p:nvSpPr>
          <p:cNvPr id="24" name="TextBox 23">
            <a:extLst>
              <a:ext uri="{FF2B5EF4-FFF2-40B4-BE49-F238E27FC236}">
                <a16:creationId xmlns="" xmlns:a16="http://schemas.microsoft.com/office/drawing/2014/main" id="{D1725994-4B0A-423B-848F-DCD6A0BD1936}"/>
              </a:ext>
            </a:extLst>
          </p:cNvPr>
          <p:cNvSpPr txBox="1"/>
          <p:nvPr/>
        </p:nvSpPr>
        <p:spPr>
          <a:xfrm>
            <a:off x="4439816" y="1694703"/>
            <a:ext cx="2326661"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r>
              <a:rPr lang="en-US" sz="2800" b="1" dirty="0">
                <a:solidFill>
                  <a:srgbClr val="FFC000"/>
                </a:solidFill>
                <a:latin typeface="UTM Cookies" panose="02040603050506020204" pitchFamily="18" charset="0"/>
                <a:cs typeface="#9Slide07 Baloo Tamma" panose="03080902040302020200" pitchFamily="66" charset="0"/>
              </a:rPr>
              <a:t>v</a:t>
            </a:r>
            <a:r>
              <a:rPr lang="en-US" sz="2800" b="1" dirty="0">
                <a:solidFill>
                  <a:srgbClr val="FF0000"/>
                </a:solidFill>
                <a:latin typeface="UTM Cookies" panose="02040603050506020204" pitchFamily="18" charset="0"/>
                <a:cs typeface="#9Slide07 Baloo Tamma" panose="03080902040302020200" pitchFamily="66" charset="0"/>
              </a:rPr>
              <a:t> </a:t>
            </a:r>
            <a:r>
              <a:rPr lang="en-US" sz="2800" b="1" dirty="0">
                <a:solidFill>
                  <a:schemeClr val="tx1"/>
                </a:solidFill>
                <a:latin typeface="UTM Cookies" panose="02040603050506020204" pitchFamily="18" charset="0"/>
                <a:cs typeface="#9Slide07 Baloo Tamma" panose="03080902040302020200" pitchFamily="66" charset="0"/>
              </a:rPr>
              <a:t>=</a:t>
            </a:r>
            <a:r>
              <a:rPr lang="en-US" sz="2800" b="1" dirty="0">
                <a:solidFill>
                  <a:srgbClr val="FF0000"/>
                </a:solidFill>
                <a:latin typeface="UTM Cookies" panose="02040603050506020204" pitchFamily="18" charset="0"/>
                <a:cs typeface="#9Slide07 Baloo Tamma" panose="03080902040302020200" pitchFamily="66" charset="0"/>
              </a:rPr>
              <a:t> </a:t>
            </a:r>
            <a:r>
              <a:rPr lang="en-US" sz="2800" b="1" dirty="0">
                <a:solidFill>
                  <a:srgbClr val="56C64A"/>
                </a:solidFill>
                <a:latin typeface="UTM Cookies" panose="02040603050506020204" pitchFamily="18" charset="0"/>
                <a:cs typeface="#9Slide07 Baloo Tamma" panose="03080902040302020200" pitchFamily="66" charset="0"/>
              </a:rPr>
              <a:t>s</a:t>
            </a:r>
            <a:r>
              <a:rPr lang="en-US" sz="2800" b="1" dirty="0">
                <a:solidFill>
                  <a:srgbClr val="FF0000"/>
                </a:solidFill>
                <a:latin typeface="UTM Cookies" panose="02040603050506020204" pitchFamily="18" charset="0"/>
                <a:cs typeface="#9Slide07 Baloo Tamma" panose="03080902040302020200" pitchFamily="66" charset="0"/>
              </a:rPr>
              <a:t> </a:t>
            </a:r>
            <a:r>
              <a:rPr lang="en-US" sz="2800" b="1" dirty="0">
                <a:solidFill>
                  <a:srgbClr val="769BE6"/>
                </a:solidFill>
                <a:latin typeface="UTM Cookies" panose="02040603050506020204" pitchFamily="18" charset="0"/>
                <a:cs typeface="#9Slide07 Baloo Tamma" panose="03080902040302020200" pitchFamily="66" charset="0"/>
              </a:rPr>
              <a:t>:</a:t>
            </a:r>
            <a:r>
              <a:rPr lang="en-US" sz="2800" b="1" dirty="0">
                <a:solidFill>
                  <a:srgbClr val="FF0000"/>
                </a:solidFill>
                <a:latin typeface="UTM Cookies" panose="02040603050506020204" pitchFamily="18" charset="0"/>
                <a:cs typeface="#9Slide07 Baloo Tamma" panose="03080902040302020200" pitchFamily="66" charset="0"/>
              </a:rPr>
              <a:t> </a:t>
            </a:r>
            <a:r>
              <a:rPr lang="en-US" sz="2800" b="1" dirty="0">
                <a:solidFill>
                  <a:srgbClr val="FC4A46"/>
                </a:solidFill>
                <a:latin typeface="UTM Cookies" panose="02040603050506020204" pitchFamily="18" charset="0"/>
                <a:cs typeface="#9Slide07 Baloo Tamma" panose="03080902040302020200" pitchFamily="66" charset="0"/>
              </a:rPr>
              <a:t>t</a:t>
            </a:r>
          </a:p>
        </p:txBody>
      </p:sp>
      <p:cxnSp>
        <p:nvCxnSpPr>
          <p:cNvPr id="25" name="Connector: Curved 22">
            <a:extLst>
              <a:ext uri="{FF2B5EF4-FFF2-40B4-BE49-F238E27FC236}">
                <a16:creationId xmlns="" xmlns:a16="http://schemas.microsoft.com/office/drawing/2014/main" id="{B92821EB-7142-4A07-A8E9-1CDF0E28072B}"/>
              </a:ext>
            </a:extLst>
          </p:cNvPr>
          <p:cNvCxnSpPr>
            <a:cxnSpLocks/>
          </p:cNvCxnSpPr>
          <p:nvPr/>
        </p:nvCxnSpPr>
        <p:spPr>
          <a:xfrm rot="10800000">
            <a:off x="6211661" y="535639"/>
            <a:ext cx="719284" cy="312173"/>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3">
            <a:extLst>
              <a:ext uri="{FF2B5EF4-FFF2-40B4-BE49-F238E27FC236}">
                <a16:creationId xmlns="" xmlns:a16="http://schemas.microsoft.com/office/drawing/2014/main" id="{F7E837AE-16C0-43E4-9D25-9D2E8F6DA3E7}"/>
              </a:ext>
            </a:extLst>
          </p:cNvPr>
          <p:cNvCxnSpPr>
            <a:cxnSpLocks/>
          </p:cNvCxnSpPr>
          <p:nvPr/>
        </p:nvCxnSpPr>
        <p:spPr>
          <a:xfrm flipV="1">
            <a:off x="8334091" y="535638"/>
            <a:ext cx="433114" cy="283915"/>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A896472F-7A30-403E-83AD-82F98D714905}"/>
              </a:ext>
            </a:extLst>
          </p:cNvPr>
          <p:cNvSpPr txBox="1"/>
          <p:nvPr/>
        </p:nvSpPr>
        <p:spPr>
          <a:xfrm>
            <a:off x="9624392" y="1277494"/>
            <a:ext cx="402740" cy="584775"/>
          </a:xfrm>
          <a:prstGeom prst="rect">
            <a:avLst/>
          </a:prstGeom>
          <a:noFill/>
        </p:spPr>
        <p:txBody>
          <a:bodyPr wrap="square" rtlCol="0">
            <a:spAutoFit/>
          </a:bodyPr>
          <a:lstStyle/>
          <a:p>
            <a:r>
              <a:rPr lang="en-US" sz="3200" b="1" dirty="0">
                <a:solidFill>
                  <a:srgbClr val="FFC000"/>
                </a:solidFill>
                <a:effectLst>
                  <a:outerShdw blurRad="38100" dist="38100" dir="2700000" algn="tl">
                    <a:srgbClr val="000000">
                      <a:alpha val="43137"/>
                    </a:srgbClr>
                  </a:outerShdw>
                </a:effectLst>
                <a:latin typeface="UTM Cookies" panose="02040603050506020204" pitchFamily="18" charset="0"/>
              </a:rPr>
              <a:t>v</a:t>
            </a:r>
          </a:p>
        </p:txBody>
      </p:sp>
      <p:cxnSp>
        <p:nvCxnSpPr>
          <p:cNvPr id="28" name="Connector: Curved 28">
            <a:extLst>
              <a:ext uri="{FF2B5EF4-FFF2-40B4-BE49-F238E27FC236}">
                <a16:creationId xmlns="" xmlns:a16="http://schemas.microsoft.com/office/drawing/2014/main" id="{31342D9E-F102-4EC1-AE41-63706D72B92C}"/>
              </a:ext>
            </a:extLst>
          </p:cNvPr>
          <p:cNvCxnSpPr>
            <a:cxnSpLocks/>
          </p:cNvCxnSpPr>
          <p:nvPr/>
        </p:nvCxnSpPr>
        <p:spPr>
          <a:xfrm rot="10800000" flipV="1">
            <a:off x="10121296" y="1304661"/>
            <a:ext cx="373171" cy="31017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 xmlns:a16="http://schemas.microsoft.com/office/drawing/2014/main" id="{F7D2F6B1-EACD-4D90-87FF-B7D877F0B030}"/>
              </a:ext>
            </a:extLst>
          </p:cNvPr>
          <p:cNvSpPr txBox="1"/>
          <p:nvPr/>
        </p:nvSpPr>
        <p:spPr>
          <a:xfrm>
            <a:off x="5799369" y="231911"/>
            <a:ext cx="425116" cy="584775"/>
          </a:xfrm>
          <a:prstGeom prst="rect">
            <a:avLst/>
          </a:prstGeom>
          <a:noFill/>
        </p:spPr>
        <p:txBody>
          <a:bodyPr wrap="none" rtlCol="0">
            <a:spAutoFit/>
          </a:bodyPr>
          <a:lstStyle/>
          <a:p>
            <a:r>
              <a:rPr lang="en-US" sz="3200" b="1" dirty="0">
                <a:solidFill>
                  <a:srgbClr val="56C64A"/>
                </a:solidFill>
                <a:latin typeface="UTM Cookies" panose="02040603050506020204" pitchFamily="18" charset="0"/>
              </a:rPr>
              <a:t>s</a:t>
            </a:r>
          </a:p>
        </p:txBody>
      </p:sp>
      <p:sp>
        <p:nvSpPr>
          <p:cNvPr id="39" name="TextBox 38">
            <a:extLst>
              <a:ext uri="{FF2B5EF4-FFF2-40B4-BE49-F238E27FC236}">
                <a16:creationId xmlns="" xmlns:a16="http://schemas.microsoft.com/office/drawing/2014/main" id="{43875E79-158F-426E-96C8-7F4778521FAE}"/>
              </a:ext>
            </a:extLst>
          </p:cNvPr>
          <p:cNvSpPr txBox="1"/>
          <p:nvPr/>
        </p:nvSpPr>
        <p:spPr>
          <a:xfrm>
            <a:off x="8767205" y="244097"/>
            <a:ext cx="425116" cy="584775"/>
          </a:xfrm>
          <a:prstGeom prst="rect">
            <a:avLst/>
          </a:prstGeom>
          <a:noFill/>
        </p:spPr>
        <p:txBody>
          <a:bodyPr wrap="none" rtlCol="0">
            <a:spAutoFit/>
          </a:bodyPr>
          <a:lstStyle/>
          <a:p>
            <a:r>
              <a:rPr lang="en-US" sz="3200" b="1" dirty="0">
                <a:solidFill>
                  <a:srgbClr val="FC4A46"/>
                </a:solidFill>
                <a:latin typeface="UTM Cookies" panose="02040603050506020204" pitchFamily="18" charset="0"/>
              </a:rPr>
              <a:t>t</a:t>
            </a:r>
          </a:p>
        </p:txBody>
      </p:sp>
      <p:sp>
        <p:nvSpPr>
          <p:cNvPr id="40" name="Rectangle 39"/>
          <p:cNvSpPr/>
          <p:nvPr/>
        </p:nvSpPr>
        <p:spPr>
          <a:xfrm>
            <a:off x="2415863" y="4093417"/>
            <a:ext cx="1329018" cy="584775"/>
          </a:xfrm>
          <a:prstGeom prst="rect">
            <a:avLst/>
          </a:prstGeom>
        </p:spPr>
        <p:txBody>
          <a:bodyPr wrap="none">
            <a:spAutoFit/>
          </a:bodyPr>
          <a:lstStyle/>
          <a:p>
            <a:r>
              <a:rPr lang="en-US" sz="3200">
                <a:sym typeface="Wingdings"/>
              </a:rPr>
              <a:t>m/giây</a:t>
            </a:r>
            <a:endParaRPr lang="en-GB" sz="3200"/>
          </a:p>
        </p:txBody>
      </p:sp>
      <p:sp>
        <p:nvSpPr>
          <p:cNvPr id="41" name="Text Box 17"/>
          <p:cNvSpPr txBox="1">
            <a:spLocks noChangeArrowheads="1"/>
          </p:cNvSpPr>
          <p:nvPr/>
        </p:nvSpPr>
        <p:spPr bwMode="auto">
          <a:xfrm>
            <a:off x="2044095" y="5016746"/>
            <a:ext cx="6625083" cy="5847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eaLnBrk="1" hangingPunct="1"/>
            <a:r>
              <a:rPr lang="en-US" altLang="vi-VN" sz="3200" b="1" u="none" dirty="0" err="1">
                <a:solidFill>
                  <a:srgbClr val="FF0066"/>
                </a:solidFill>
                <a:latin typeface="+mn-lt"/>
                <a:cs typeface="Times New Roman" panose="02020603050405020304" pitchFamily="18" charset="0"/>
              </a:rPr>
              <a:t>Đơn</a:t>
            </a:r>
            <a:r>
              <a:rPr lang="en-US" altLang="vi-VN" sz="3200" b="1" u="none" dirty="0">
                <a:solidFill>
                  <a:srgbClr val="FF0066"/>
                </a:solidFill>
                <a:latin typeface="+mn-lt"/>
                <a:cs typeface="Times New Roman" panose="02020603050405020304" pitchFamily="18" charset="0"/>
              </a:rPr>
              <a:t> </a:t>
            </a:r>
            <a:r>
              <a:rPr lang="en-US" altLang="vi-VN" sz="3200" b="1" u="none" dirty="0" err="1">
                <a:solidFill>
                  <a:srgbClr val="FF0066"/>
                </a:solidFill>
                <a:latin typeface="+mn-lt"/>
                <a:cs typeface="Times New Roman" panose="02020603050405020304" pitchFamily="18" charset="0"/>
              </a:rPr>
              <a:t>vị</a:t>
            </a:r>
            <a:r>
              <a:rPr lang="en-US" altLang="vi-VN" sz="3200" b="1" u="none" dirty="0">
                <a:solidFill>
                  <a:srgbClr val="FF0066"/>
                </a:solidFill>
                <a:latin typeface="+mn-lt"/>
                <a:cs typeface="Times New Roman" panose="02020603050405020304" pitchFamily="18" charset="0"/>
              </a:rPr>
              <a:t> </a:t>
            </a:r>
            <a:r>
              <a:rPr lang="en-US" altLang="vi-VN" sz="3200" b="1" u="none" dirty="0" err="1">
                <a:solidFill>
                  <a:srgbClr val="FF0066"/>
                </a:solidFill>
                <a:latin typeface="+mn-lt"/>
                <a:cs typeface="Times New Roman" panose="02020603050405020304" pitchFamily="18" charset="0"/>
              </a:rPr>
              <a:t>đo</a:t>
            </a:r>
            <a:r>
              <a:rPr lang="en-US" altLang="vi-VN" sz="3200" b="1" u="none" dirty="0">
                <a:solidFill>
                  <a:srgbClr val="FF0066"/>
                </a:solidFill>
                <a:latin typeface="+mn-lt"/>
                <a:cs typeface="Times New Roman" panose="02020603050405020304" pitchFamily="18" charset="0"/>
              </a:rPr>
              <a:t> </a:t>
            </a:r>
            <a:r>
              <a:rPr lang="en-US" altLang="vi-VN" sz="3200" b="1" u="none" dirty="0" err="1">
                <a:solidFill>
                  <a:srgbClr val="FF0066"/>
                </a:solidFill>
                <a:latin typeface="+mn-lt"/>
                <a:cs typeface="Times New Roman" panose="02020603050405020304" pitchFamily="18" charset="0"/>
              </a:rPr>
              <a:t>vận</a:t>
            </a:r>
            <a:r>
              <a:rPr lang="en-US" altLang="vi-VN" sz="3200" b="1" u="none" dirty="0">
                <a:solidFill>
                  <a:srgbClr val="FF0066"/>
                </a:solidFill>
                <a:latin typeface="+mn-lt"/>
                <a:cs typeface="Times New Roman" panose="02020603050405020304" pitchFamily="18" charset="0"/>
              </a:rPr>
              <a:t> </a:t>
            </a:r>
            <a:r>
              <a:rPr lang="en-US" altLang="vi-VN" sz="3200" b="1" u="none" dirty="0" err="1">
                <a:solidFill>
                  <a:srgbClr val="FF0066"/>
                </a:solidFill>
                <a:latin typeface="+mn-lt"/>
                <a:cs typeface="Times New Roman" panose="02020603050405020304" pitchFamily="18" charset="0"/>
              </a:rPr>
              <a:t>tốc</a:t>
            </a:r>
            <a:r>
              <a:rPr lang="en-US" altLang="vi-VN" sz="3200" b="1" u="none" dirty="0">
                <a:solidFill>
                  <a:srgbClr val="FF0066"/>
                </a:solidFill>
                <a:latin typeface="+mn-lt"/>
                <a:cs typeface="Times New Roman" panose="02020603050405020304" pitchFamily="18" charset="0"/>
              </a:rPr>
              <a:t> </a:t>
            </a:r>
            <a:r>
              <a:rPr lang="en-US" altLang="vi-VN" sz="3200" b="1" u="none" dirty="0" err="1">
                <a:solidFill>
                  <a:srgbClr val="FF0066"/>
                </a:solidFill>
                <a:latin typeface="+mn-lt"/>
                <a:cs typeface="Times New Roman" panose="02020603050405020304" pitchFamily="18" charset="0"/>
              </a:rPr>
              <a:t>của</a:t>
            </a:r>
            <a:r>
              <a:rPr lang="en-US" altLang="vi-VN" sz="3200" b="1" u="none" dirty="0">
                <a:solidFill>
                  <a:srgbClr val="FF0066"/>
                </a:solidFill>
                <a:latin typeface="+mn-lt"/>
                <a:cs typeface="Times New Roman" panose="02020603050405020304" pitchFamily="18" charset="0"/>
              </a:rPr>
              <a:t> </a:t>
            </a:r>
            <a:r>
              <a:rPr lang="en-US" altLang="vi-VN" sz="3200" b="1" u="none" dirty="0" err="1">
                <a:solidFill>
                  <a:srgbClr val="FF0066"/>
                </a:solidFill>
                <a:latin typeface="+mn-lt"/>
                <a:cs typeface="Times New Roman" panose="02020603050405020304" pitchFamily="18" charset="0"/>
              </a:rPr>
              <a:t>người</a:t>
            </a:r>
            <a:r>
              <a:rPr lang="en-US" altLang="vi-VN" sz="3200" b="1" u="none" dirty="0">
                <a:solidFill>
                  <a:srgbClr val="FF0066"/>
                </a:solidFill>
                <a:latin typeface="+mn-lt"/>
                <a:cs typeface="Times New Roman" panose="02020603050405020304" pitchFamily="18" charset="0"/>
              </a:rPr>
              <a:t> </a:t>
            </a:r>
            <a:r>
              <a:rPr lang="en-US" altLang="vi-VN" sz="3200" b="1" u="none" dirty="0" err="1">
                <a:solidFill>
                  <a:srgbClr val="FF0066"/>
                </a:solidFill>
                <a:latin typeface="+mn-lt"/>
                <a:cs typeface="Times New Roman" panose="02020603050405020304" pitchFamily="18" charset="0"/>
              </a:rPr>
              <a:t>đó</a:t>
            </a:r>
            <a:r>
              <a:rPr lang="en-US" altLang="vi-VN" sz="3200" b="1" u="none" dirty="0">
                <a:solidFill>
                  <a:srgbClr val="FF0066"/>
                </a:solidFill>
                <a:latin typeface="+mn-lt"/>
                <a:cs typeface="Times New Roman" panose="02020603050405020304" pitchFamily="18" charset="0"/>
              </a:rPr>
              <a:t> </a:t>
            </a:r>
            <a:r>
              <a:rPr lang="en-US" altLang="vi-VN" sz="3200" b="1" u="none" dirty="0" err="1">
                <a:solidFill>
                  <a:srgbClr val="FF0066"/>
                </a:solidFill>
                <a:latin typeface="+mn-lt"/>
                <a:cs typeface="Times New Roman" panose="02020603050405020304" pitchFamily="18" charset="0"/>
              </a:rPr>
              <a:t>là</a:t>
            </a:r>
            <a:r>
              <a:rPr lang="en-US" altLang="vi-VN" sz="3200" b="1" u="none" dirty="0">
                <a:solidFill>
                  <a:srgbClr val="FF0066"/>
                </a:solidFill>
                <a:latin typeface="+mn-lt"/>
                <a:cs typeface="Times New Roman" panose="02020603050405020304" pitchFamily="18" charset="0"/>
              </a:rPr>
              <a:t> </a:t>
            </a:r>
            <a:r>
              <a:rPr lang="en-US" altLang="vi-VN" sz="3200" b="1" u="none" dirty="0" err="1">
                <a:solidFill>
                  <a:srgbClr val="FF0066"/>
                </a:solidFill>
                <a:latin typeface="+mn-lt"/>
                <a:cs typeface="Times New Roman" panose="02020603050405020304" pitchFamily="18" charset="0"/>
              </a:rPr>
              <a:t>gì</a:t>
            </a:r>
            <a:r>
              <a:rPr lang="en-US" altLang="vi-VN" sz="3200" b="1" u="none" dirty="0">
                <a:solidFill>
                  <a:srgbClr val="FF0066"/>
                </a:solidFill>
                <a:latin typeface="+mn-lt"/>
                <a:cs typeface="Times New Roman" panose="02020603050405020304" pitchFamily="18" charset="0"/>
              </a:rPr>
              <a:t> ?</a:t>
            </a:r>
          </a:p>
        </p:txBody>
      </p:sp>
      <p:pic>
        <p:nvPicPr>
          <p:cNvPr id="42" name="Picture 18"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31318" y="5129458"/>
            <a:ext cx="642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18"/>
          <p:cNvSpPr txBox="1">
            <a:spLocks noChangeArrowheads="1"/>
          </p:cNvSpPr>
          <p:nvPr/>
        </p:nvSpPr>
        <p:spPr bwMode="auto">
          <a:xfrm>
            <a:off x="2044608" y="5030192"/>
            <a:ext cx="8587896" cy="107721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algn="l" eaLnBrk="1" hangingPunct="1"/>
            <a:r>
              <a:rPr lang="en-US" altLang="vi-VN" sz="3200" b="1" u="none" dirty="0" err="1">
                <a:solidFill>
                  <a:srgbClr val="FF0066"/>
                </a:solidFill>
                <a:latin typeface="+mn-lt"/>
                <a:cs typeface="Times New Roman" panose="02020603050405020304" pitchFamily="18" charset="0"/>
              </a:rPr>
              <a:t>Em</a:t>
            </a:r>
            <a:r>
              <a:rPr lang="en-US" altLang="vi-VN" sz="3200" b="1" u="none" dirty="0">
                <a:solidFill>
                  <a:srgbClr val="FF0066"/>
                </a:solidFill>
                <a:latin typeface="+mn-lt"/>
                <a:cs typeface="Times New Roman" panose="02020603050405020304" pitchFamily="18" charset="0"/>
              </a:rPr>
              <a:t> </a:t>
            </a:r>
            <a:r>
              <a:rPr lang="en-US" altLang="vi-VN" sz="3200" b="1" u="none" dirty="0" err="1">
                <a:solidFill>
                  <a:srgbClr val="FF0066"/>
                </a:solidFill>
                <a:latin typeface="+mn-lt"/>
                <a:cs typeface="Times New Roman" panose="02020603050405020304" pitchFamily="18" charset="0"/>
              </a:rPr>
              <a:t>hiểu</a:t>
            </a:r>
            <a:r>
              <a:rPr lang="en-US" altLang="vi-VN" sz="3200" b="1" u="none" dirty="0">
                <a:solidFill>
                  <a:srgbClr val="FF0066"/>
                </a:solidFill>
                <a:latin typeface="+mn-lt"/>
                <a:cs typeface="Times New Roman" panose="02020603050405020304" pitchFamily="18" charset="0"/>
              </a:rPr>
              <a:t> </a:t>
            </a:r>
            <a:r>
              <a:rPr lang="en-US" altLang="vi-VN" sz="3200" b="1" i="1" u="none" dirty="0" err="1">
                <a:solidFill>
                  <a:srgbClr val="FF0066"/>
                </a:solidFill>
                <a:latin typeface="+mn-lt"/>
                <a:cs typeface="Times New Roman" panose="02020603050405020304" pitchFamily="18" charset="0"/>
              </a:rPr>
              <a:t>vận</a:t>
            </a:r>
            <a:r>
              <a:rPr lang="en-US" altLang="vi-VN" sz="3200" b="1" i="1" u="none" dirty="0">
                <a:solidFill>
                  <a:srgbClr val="FF0066"/>
                </a:solidFill>
                <a:latin typeface="+mn-lt"/>
                <a:cs typeface="Times New Roman" panose="02020603050405020304" pitchFamily="18" charset="0"/>
              </a:rPr>
              <a:t> </a:t>
            </a:r>
            <a:r>
              <a:rPr lang="en-US" altLang="vi-VN" sz="3200" b="1" i="1" u="none" dirty="0" err="1">
                <a:solidFill>
                  <a:srgbClr val="FF0066"/>
                </a:solidFill>
                <a:latin typeface="+mn-lt"/>
                <a:cs typeface="Times New Roman" panose="02020603050405020304" pitchFamily="18" charset="0"/>
              </a:rPr>
              <a:t>tốc</a:t>
            </a:r>
            <a:r>
              <a:rPr lang="en-US" altLang="vi-VN" sz="3200" b="1" i="1" u="none" dirty="0">
                <a:solidFill>
                  <a:srgbClr val="FF0066"/>
                </a:solidFill>
                <a:latin typeface="+mn-lt"/>
                <a:cs typeface="Times New Roman" panose="02020603050405020304" pitchFamily="18" charset="0"/>
              </a:rPr>
              <a:t> </a:t>
            </a:r>
            <a:r>
              <a:rPr lang="en-US" altLang="vi-VN" sz="3200" b="1" i="1" u="none" dirty="0" err="1">
                <a:solidFill>
                  <a:srgbClr val="FF0066"/>
                </a:solidFill>
                <a:latin typeface="+mn-lt"/>
                <a:cs typeface="Times New Roman" panose="02020603050405020304" pitchFamily="18" charset="0"/>
              </a:rPr>
              <a:t>chạy</a:t>
            </a:r>
            <a:r>
              <a:rPr lang="en-US" altLang="vi-VN" sz="3200" b="1" i="1" u="none" dirty="0">
                <a:solidFill>
                  <a:srgbClr val="FF0066"/>
                </a:solidFill>
                <a:latin typeface="+mn-lt"/>
                <a:cs typeface="Times New Roman" panose="02020603050405020304" pitchFamily="18" charset="0"/>
              </a:rPr>
              <a:t> </a:t>
            </a:r>
            <a:r>
              <a:rPr lang="en-US" altLang="vi-VN" sz="3200" b="1" i="1" u="none" dirty="0" err="1">
                <a:solidFill>
                  <a:srgbClr val="FF0066"/>
                </a:solidFill>
                <a:latin typeface="+mn-lt"/>
                <a:cs typeface="Times New Roman" panose="02020603050405020304" pitchFamily="18" charset="0"/>
              </a:rPr>
              <a:t>của</a:t>
            </a:r>
            <a:r>
              <a:rPr lang="en-US" altLang="vi-VN" sz="3200" b="1" i="1" u="none" dirty="0">
                <a:solidFill>
                  <a:srgbClr val="FF0066"/>
                </a:solidFill>
                <a:latin typeface="+mn-lt"/>
                <a:cs typeface="Times New Roman" panose="02020603050405020304" pitchFamily="18" charset="0"/>
              </a:rPr>
              <a:t> </a:t>
            </a:r>
            <a:r>
              <a:rPr lang="en-US" altLang="vi-VN" sz="3200" b="1" i="1" u="none" dirty="0" err="1">
                <a:solidFill>
                  <a:srgbClr val="FF0066"/>
                </a:solidFill>
                <a:latin typeface="+mn-lt"/>
                <a:cs typeface="Times New Roman" panose="02020603050405020304" pitchFamily="18" charset="0"/>
              </a:rPr>
              <a:t>người</a:t>
            </a:r>
            <a:r>
              <a:rPr lang="en-US" altLang="vi-VN" sz="3200" b="1" i="1" u="none" dirty="0">
                <a:solidFill>
                  <a:srgbClr val="FF0066"/>
                </a:solidFill>
                <a:latin typeface="+mn-lt"/>
                <a:cs typeface="Times New Roman" panose="02020603050405020304" pitchFamily="18" charset="0"/>
              </a:rPr>
              <a:t> </a:t>
            </a:r>
            <a:r>
              <a:rPr lang="en-US" altLang="vi-VN" sz="3200" b="1" i="1" u="none" err="1">
                <a:solidFill>
                  <a:srgbClr val="FF0066"/>
                </a:solidFill>
                <a:latin typeface="+mn-lt"/>
                <a:cs typeface="Times New Roman" panose="02020603050405020304" pitchFamily="18" charset="0"/>
              </a:rPr>
              <a:t>đó</a:t>
            </a:r>
            <a:r>
              <a:rPr lang="en-US" altLang="vi-VN" sz="3200" b="1" i="1" u="none">
                <a:solidFill>
                  <a:srgbClr val="FF0066"/>
                </a:solidFill>
                <a:latin typeface="+mn-lt"/>
                <a:cs typeface="Times New Roman" panose="02020603050405020304" pitchFamily="18" charset="0"/>
              </a:rPr>
              <a:t> </a:t>
            </a:r>
            <a:r>
              <a:rPr lang="en-US" altLang="vi-VN" sz="3200" b="1" i="1" u="none" smtClean="0">
                <a:solidFill>
                  <a:srgbClr val="FF0066"/>
                </a:solidFill>
                <a:latin typeface="+mn-lt"/>
                <a:cs typeface="Times New Roman" panose="02020603050405020304" pitchFamily="18" charset="0"/>
              </a:rPr>
              <a:t>là</a:t>
            </a:r>
            <a:r>
              <a:rPr lang="en-US" altLang="vi-VN" sz="3200" b="1" i="1" u="none">
                <a:solidFill>
                  <a:srgbClr val="FF0066"/>
                </a:solidFill>
                <a:latin typeface="+mn-lt"/>
                <a:cs typeface="Times New Roman" panose="02020603050405020304" pitchFamily="18" charset="0"/>
              </a:rPr>
              <a:t> </a:t>
            </a:r>
            <a:r>
              <a:rPr lang="en-US" altLang="vi-VN" sz="3200" b="1" i="1" u="none" smtClean="0">
                <a:solidFill>
                  <a:srgbClr val="FF0066"/>
                </a:solidFill>
                <a:latin typeface="+mn-lt"/>
                <a:cs typeface="Times New Roman" panose="02020603050405020304" pitchFamily="18" charset="0"/>
              </a:rPr>
              <a:t> </a:t>
            </a:r>
            <a:r>
              <a:rPr lang="en-US" altLang="vi-VN" sz="3200" b="1" i="1" u="none" smtClean="0">
                <a:solidFill>
                  <a:srgbClr val="0000FF"/>
                </a:solidFill>
                <a:latin typeface="+mn-lt"/>
                <a:cs typeface="Times New Roman" panose="02020603050405020304" pitchFamily="18" charset="0"/>
              </a:rPr>
              <a:t>6m/giây</a:t>
            </a:r>
            <a:r>
              <a:rPr lang="en-US" altLang="vi-VN" sz="3200" b="1" i="1" u="none" smtClean="0">
                <a:solidFill>
                  <a:srgbClr val="9900CC"/>
                </a:solidFill>
                <a:latin typeface="+mn-lt"/>
                <a:cs typeface="Times New Roman" panose="02020603050405020304" pitchFamily="18" charset="0"/>
              </a:rPr>
              <a:t> </a:t>
            </a:r>
            <a:r>
              <a:rPr lang="en-US" altLang="vi-VN" sz="3200" b="1" u="none" dirty="0" err="1">
                <a:solidFill>
                  <a:srgbClr val="FF0066"/>
                </a:solidFill>
                <a:latin typeface="+mn-lt"/>
                <a:cs typeface="Times New Roman" panose="02020603050405020304" pitchFamily="18" charset="0"/>
              </a:rPr>
              <a:t>là</a:t>
            </a:r>
            <a:r>
              <a:rPr lang="en-US" altLang="vi-VN" sz="3200" b="1" u="none" dirty="0">
                <a:solidFill>
                  <a:srgbClr val="FF0066"/>
                </a:solidFill>
                <a:latin typeface="+mn-lt"/>
                <a:cs typeface="Times New Roman" panose="02020603050405020304" pitchFamily="18" charset="0"/>
              </a:rPr>
              <a:t> </a:t>
            </a:r>
            <a:r>
              <a:rPr lang="en-US" altLang="vi-VN" sz="3200" b="1" u="none" dirty="0" err="1">
                <a:solidFill>
                  <a:srgbClr val="FF0066"/>
                </a:solidFill>
                <a:latin typeface="+mn-lt"/>
                <a:cs typeface="Times New Roman" panose="02020603050405020304" pitchFamily="18" charset="0"/>
              </a:rPr>
              <a:t>như</a:t>
            </a:r>
            <a:r>
              <a:rPr lang="en-US" altLang="vi-VN" sz="3200" b="1" u="none" dirty="0">
                <a:solidFill>
                  <a:srgbClr val="FF0066"/>
                </a:solidFill>
                <a:latin typeface="+mn-lt"/>
                <a:cs typeface="Times New Roman" panose="02020603050405020304" pitchFamily="18" charset="0"/>
              </a:rPr>
              <a:t> </a:t>
            </a:r>
            <a:r>
              <a:rPr lang="en-US" altLang="vi-VN" sz="3200" b="1" u="none" dirty="0" err="1">
                <a:solidFill>
                  <a:srgbClr val="FF0066"/>
                </a:solidFill>
                <a:latin typeface="+mn-lt"/>
                <a:cs typeface="Times New Roman" panose="02020603050405020304" pitchFamily="18" charset="0"/>
              </a:rPr>
              <a:t>thế</a:t>
            </a:r>
            <a:r>
              <a:rPr lang="en-US" altLang="vi-VN" sz="3200" b="1" u="none" dirty="0">
                <a:solidFill>
                  <a:srgbClr val="FF0066"/>
                </a:solidFill>
                <a:latin typeface="+mn-lt"/>
                <a:cs typeface="Times New Roman" panose="02020603050405020304" pitchFamily="18" charset="0"/>
              </a:rPr>
              <a:t> </a:t>
            </a:r>
            <a:r>
              <a:rPr lang="en-US" altLang="vi-VN" sz="3200" b="1" u="none" dirty="0" err="1">
                <a:solidFill>
                  <a:srgbClr val="FF0066"/>
                </a:solidFill>
                <a:latin typeface="+mn-lt"/>
                <a:cs typeface="Times New Roman" panose="02020603050405020304" pitchFamily="18" charset="0"/>
              </a:rPr>
              <a:t>nào</a:t>
            </a:r>
            <a:r>
              <a:rPr lang="en-US" altLang="vi-VN" sz="3200" b="1" u="none" dirty="0">
                <a:solidFill>
                  <a:srgbClr val="FF0066"/>
                </a:solidFill>
                <a:latin typeface="+mn-lt"/>
                <a:cs typeface="Times New Roman" panose="02020603050405020304" pitchFamily="18" charset="0"/>
              </a:rPr>
              <a:t>?</a:t>
            </a:r>
          </a:p>
        </p:txBody>
      </p:sp>
    </p:spTree>
    <p:extLst>
      <p:ext uri="{BB962C8B-B14F-4D97-AF65-F5344CB8AC3E}">
        <p14:creationId xmlns:p14="http://schemas.microsoft.com/office/powerpoint/2010/main" val="396923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200"/>
                                        <p:tgtEl>
                                          <p:spTgt spid="20"/>
                                        </p:tgtEl>
                                      </p:cBhvr>
                                    </p:animEffect>
                                  </p:childTnLst>
                                </p:cTn>
                              </p:par>
                            </p:childTnLst>
                          </p:cTn>
                        </p:par>
                        <p:par>
                          <p:cTn id="20" fill="hold">
                            <p:stCondLst>
                              <p:cond delay="200"/>
                            </p:stCondLst>
                            <p:childTnLst>
                              <p:par>
                                <p:cTn id="21" presetID="2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par>
                          <p:cTn id="24" fill="hold">
                            <p:stCondLst>
                              <p:cond delay="700"/>
                            </p:stCondLst>
                            <p:childTnLst>
                              <p:par>
                                <p:cTn id="25" presetID="22" presetClass="entr" presetSubtype="4"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par>
                          <p:cTn id="28" fill="hold">
                            <p:stCondLst>
                              <p:cond delay="1200"/>
                            </p:stCondLst>
                            <p:childTnLst>
                              <p:par>
                                <p:cTn id="29" presetID="2" presetClass="entr" presetSubtype="4" fill="hold" nodeType="after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 calcmode="lin" valueType="num">
                                      <p:cBhvr additive="base">
                                        <p:cTn id="3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1000"/>
                            </p:stCondLst>
                            <p:childTnLst>
                              <p:par>
                                <p:cTn id="43" presetID="2" presetClass="entr" presetSubtype="4" fill="hold" nodeType="afterEffect">
                                  <p:stCondLst>
                                    <p:cond delay="0"/>
                                  </p:stCondLst>
                                  <p:childTnLst>
                                    <p:set>
                                      <p:cBhvr>
                                        <p:cTn id="44" dur="1" fill="hold">
                                          <p:stCondLst>
                                            <p:cond delay="0"/>
                                          </p:stCondLst>
                                        </p:cTn>
                                        <p:tgtEl>
                                          <p:spTgt spid="23">
                                            <p:txEl>
                                              <p:pRg st="1" end="1"/>
                                            </p:txEl>
                                          </p:spTgt>
                                        </p:tgtEl>
                                        <p:attrNameLst>
                                          <p:attrName>style.visibility</p:attrName>
                                        </p:attrNameLst>
                                      </p:cBhvr>
                                      <p:to>
                                        <p:strVal val="visible"/>
                                      </p:to>
                                    </p:set>
                                    <p:anim calcmode="lin" valueType="num">
                                      <p:cBhvr additive="base">
                                        <p:cTn id="45"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22" presetClass="entr" presetSubtype="4"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down)">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childTnLst>
                          </p:cTn>
                        </p:par>
                        <p:par>
                          <p:cTn id="64" fill="hold">
                            <p:stCondLst>
                              <p:cond delay="1500"/>
                            </p:stCondLst>
                            <p:childTnLst>
                              <p:par>
                                <p:cTn id="65" presetID="2" presetClass="entr" presetSubtype="4" fill="hold" nodeType="afterEffect">
                                  <p:stCondLst>
                                    <p:cond delay="0"/>
                                  </p:stCondLst>
                                  <p:childTnLst>
                                    <p:set>
                                      <p:cBhvr>
                                        <p:cTn id="66" dur="1" fill="hold">
                                          <p:stCondLst>
                                            <p:cond delay="0"/>
                                          </p:stCondLst>
                                        </p:cTn>
                                        <p:tgtEl>
                                          <p:spTgt spid="23">
                                            <p:txEl>
                                              <p:pRg st="2" end="2"/>
                                            </p:txEl>
                                          </p:spTgt>
                                        </p:tgtEl>
                                        <p:attrNameLst>
                                          <p:attrName>style.visibility</p:attrName>
                                        </p:attrNameLst>
                                      </p:cBhvr>
                                      <p:to>
                                        <p:strVal val="visible"/>
                                      </p:to>
                                    </p:set>
                                    <p:anim calcmode="lin" valueType="num">
                                      <p:cBhvr additive="base">
                                        <p:cTn id="6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p:cTn id="73" dur="1000" fill="hold"/>
                                        <p:tgtEl>
                                          <p:spTgt spid="42"/>
                                        </p:tgtEl>
                                        <p:attrNameLst>
                                          <p:attrName>ppt_x</p:attrName>
                                        </p:attrNameLst>
                                      </p:cBhvr>
                                      <p:tavLst>
                                        <p:tav tm="0">
                                          <p:val>
                                            <p:strVal val="#ppt_x-.2"/>
                                          </p:val>
                                        </p:tav>
                                        <p:tav tm="100000">
                                          <p:val>
                                            <p:strVal val="#ppt_x"/>
                                          </p:val>
                                        </p:tav>
                                      </p:tavLst>
                                    </p:anim>
                                    <p:anim calcmode="lin" valueType="num">
                                      <p:cBhvr>
                                        <p:cTn id="74"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75" dur="1000"/>
                                        <p:tgtEl>
                                          <p:spTgt spid="42"/>
                                        </p:tgtEl>
                                      </p:cBhvr>
                                    </p:animEffect>
                                  </p:childTnLst>
                                </p:cTn>
                              </p:par>
                              <p:par>
                                <p:cTn id="76" presetID="29" presetClass="entr" presetSubtype="0"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1000" fill="hold"/>
                                        <p:tgtEl>
                                          <p:spTgt spid="41"/>
                                        </p:tgtEl>
                                        <p:attrNameLst>
                                          <p:attrName>ppt_x</p:attrName>
                                        </p:attrNameLst>
                                      </p:cBhvr>
                                      <p:tavLst>
                                        <p:tav tm="0">
                                          <p:val>
                                            <p:strVal val="#ppt_x-.2"/>
                                          </p:val>
                                        </p:tav>
                                        <p:tav tm="100000">
                                          <p:val>
                                            <p:strVal val="#ppt_x"/>
                                          </p:val>
                                        </p:tav>
                                      </p:tavLst>
                                    </p:anim>
                                    <p:anim calcmode="lin" valueType="num">
                                      <p:cBhvr>
                                        <p:cTn id="79"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80" dur="10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41"/>
                                        </p:tgtEl>
                                      </p:cBhvr>
                                    </p:animEffect>
                                    <p:set>
                                      <p:cBhvr>
                                        <p:cTn id="85" dur="1" fill="hold">
                                          <p:stCondLst>
                                            <p:cond delay="499"/>
                                          </p:stCondLst>
                                        </p:cTn>
                                        <p:tgtEl>
                                          <p:spTgt spid="41"/>
                                        </p:tgtEl>
                                        <p:attrNameLst>
                                          <p:attrName>style.visibility</p:attrName>
                                        </p:attrNameLst>
                                      </p:cBhvr>
                                      <p:to>
                                        <p:strVal val="hidden"/>
                                      </p:to>
                                    </p:set>
                                  </p:childTnLst>
                                </p:cTn>
                              </p:par>
                              <p:par>
                                <p:cTn id="86" presetID="16" presetClass="entr" presetSubtype="21"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barn(inVertical)">
                                      <p:cBhvr>
                                        <p:cTn id="88" dur="5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p:cTn id="93" dur="500" fill="hold"/>
                                        <p:tgtEl>
                                          <p:spTgt spid="24"/>
                                        </p:tgtEl>
                                        <p:attrNameLst>
                                          <p:attrName>ppt_w</p:attrName>
                                        </p:attrNameLst>
                                      </p:cBhvr>
                                      <p:tavLst>
                                        <p:tav tm="0">
                                          <p:val>
                                            <p:fltVal val="0"/>
                                          </p:val>
                                        </p:tav>
                                        <p:tav tm="100000">
                                          <p:val>
                                            <p:strVal val="#ppt_w"/>
                                          </p:val>
                                        </p:tav>
                                      </p:tavLst>
                                    </p:anim>
                                    <p:anim calcmode="lin" valueType="num">
                                      <p:cBhvr>
                                        <p:cTn id="94" dur="500" fill="hold"/>
                                        <p:tgtEl>
                                          <p:spTgt spid="24"/>
                                        </p:tgtEl>
                                        <p:attrNameLst>
                                          <p:attrName>ppt_h</p:attrName>
                                        </p:attrNameLst>
                                      </p:cBhvr>
                                      <p:tavLst>
                                        <p:tav tm="0">
                                          <p:val>
                                            <p:fltVal val="0"/>
                                          </p:val>
                                        </p:tav>
                                        <p:tav tm="100000">
                                          <p:val>
                                            <p:strVal val="#ppt_h"/>
                                          </p:val>
                                        </p:tav>
                                      </p:tavLst>
                                    </p:anim>
                                    <p:animEffect transition="in" filter="fade">
                                      <p:cBhvr>
                                        <p:cTn id="95" dur="5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barn(inVertical)">
                                      <p:cBhvr>
                                        <p:cTn id="100" dur="500"/>
                                        <p:tgtEl>
                                          <p:spTgt spid="17"/>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18">
                                            <p:txEl>
                                              <p:pRg st="0" end="0"/>
                                            </p:txEl>
                                          </p:spTgt>
                                        </p:tgtEl>
                                        <p:attrNameLst>
                                          <p:attrName>style.visibility</p:attrName>
                                        </p:attrNameLst>
                                      </p:cBhvr>
                                      <p:to>
                                        <p:strVal val="visible"/>
                                      </p:to>
                                    </p:set>
                                    <p:animEffect transition="in" filter="barn(inVertical)">
                                      <p:cBhvr>
                                        <p:cTn id="103" dur="500"/>
                                        <p:tgtEl>
                                          <p:spTgt spid="18">
                                            <p:txEl>
                                              <p:pRg st="0" end="0"/>
                                            </p:txEl>
                                          </p:spTgt>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18">
                                            <p:txEl>
                                              <p:pRg st="1" end="1"/>
                                            </p:txEl>
                                          </p:spTgt>
                                        </p:tgtEl>
                                        <p:attrNameLst>
                                          <p:attrName>style.visibility</p:attrName>
                                        </p:attrNameLst>
                                      </p:cBhvr>
                                      <p:to>
                                        <p:strVal val="visible"/>
                                      </p:to>
                                    </p:set>
                                    <p:animEffect transition="in" filter="barn(inVertical)">
                                      <p:cBhvr>
                                        <p:cTn id="106" dur="500"/>
                                        <p:tgtEl>
                                          <p:spTgt spid="18">
                                            <p:txEl>
                                              <p:pRg st="1" end="1"/>
                                            </p:txEl>
                                          </p:spTgt>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18">
                                            <p:txEl>
                                              <p:pRg st="2" end="2"/>
                                            </p:txEl>
                                          </p:spTgt>
                                        </p:tgtEl>
                                        <p:attrNameLst>
                                          <p:attrName>style.visibility</p:attrName>
                                        </p:attrNameLst>
                                      </p:cBhvr>
                                      <p:to>
                                        <p:strVal val="visible"/>
                                      </p:to>
                                    </p:set>
                                    <p:animEffect transition="in" filter="barn(inVertical)">
                                      <p:cBhvr>
                                        <p:cTn id="109" dur="500"/>
                                        <p:tgtEl>
                                          <p:spTgt spid="18">
                                            <p:txEl>
                                              <p:pRg st="2" end="2"/>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barn(inVertical)">
                                      <p:cBhvr>
                                        <p:cTn id="1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uiExpand="1" build="p"/>
      <p:bldP spid="22" grpId="0" animBg="1"/>
      <p:bldP spid="24" grpId="0" animBg="1"/>
      <p:bldP spid="27" grpId="0"/>
      <p:bldP spid="37" grpId="0"/>
      <p:bldP spid="39" grpId="0"/>
      <p:bldP spid="40" grpId="0"/>
      <p:bldP spid="41" grpId="0" animBg="1"/>
      <p:bldP spid="41" grpId="1"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8 (3)"/>
          <p:cNvPicPr>
            <a:picLocks noChangeAspect="1"/>
          </p:cNvPicPr>
          <p:nvPr/>
        </p:nvPicPr>
        <p:blipFill>
          <a:blip r:embed="rId3"/>
          <a:stretch>
            <a:fillRect/>
          </a:stretch>
        </p:blipFill>
        <p:spPr>
          <a:xfrm>
            <a:off x="299085" y="314325"/>
            <a:ext cx="11594465" cy="6210300"/>
          </a:xfrm>
          <a:prstGeom prst="rect">
            <a:avLst/>
          </a:prstGeom>
        </p:spPr>
      </p:pic>
      <p:pic>
        <p:nvPicPr>
          <p:cNvPr id="48" name="图片 47" descr="5e44fafbac0de"/>
          <p:cNvPicPr>
            <a:picLocks noChangeAspect="1"/>
          </p:cNvPicPr>
          <p:nvPr/>
        </p:nvPicPr>
        <p:blipFill>
          <a:blip r:embed="rId4"/>
          <a:stretch>
            <a:fillRect/>
          </a:stretch>
        </p:blipFill>
        <p:spPr>
          <a:xfrm>
            <a:off x="2229802" y="-1009650"/>
            <a:ext cx="7945755" cy="6112510"/>
          </a:xfrm>
          <a:prstGeom prst="rect">
            <a:avLst/>
          </a:prstGeom>
        </p:spPr>
      </p:pic>
      <p:pic>
        <p:nvPicPr>
          <p:cNvPr id="3" name="图片 2" descr="61da49d9e2dcf"/>
          <p:cNvPicPr>
            <a:picLocks noChangeAspect="1"/>
          </p:cNvPicPr>
          <p:nvPr/>
        </p:nvPicPr>
        <p:blipFill>
          <a:blip r:embed="rId5"/>
          <a:stretch>
            <a:fillRect/>
          </a:stretch>
        </p:blipFill>
        <p:spPr>
          <a:xfrm>
            <a:off x="3394710" y="3578860"/>
            <a:ext cx="5404485" cy="2945765"/>
          </a:xfrm>
          <a:prstGeom prst="rect">
            <a:avLst/>
          </a:prstGeom>
        </p:spPr>
      </p:pic>
      <p:pic>
        <p:nvPicPr>
          <p:cNvPr id="42" name="图片 41" descr="未标题-2 (2)"/>
          <p:cNvPicPr>
            <a:picLocks noChangeAspect="1"/>
          </p:cNvPicPr>
          <p:nvPr/>
        </p:nvPicPr>
        <p:blipFill>
          <a:blip r:embed="rId6"/>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7"/>
          <a:stretch>
            <a:fillRect/>
          </a:stretch>
        </p:blipFill>
        <p:spPr>
          <a:xfrm>
            <a:off x="299085" y="2228850"/>
            <a:ext cx="2149475" cy="4295775"/>
          </a:xfrm>
          <a:prstGeom prst="rect">
            <a:avLst/>
          </a:prstGeom>
        </p:spPr>
      </p:pic>
      <p:sp>
        <p:nvSpPr>
          <p:cNvPr id="11" name="文本框 7">
            <a:extLst>
              <a:ext uri="{FF2B5EF4-FFF2-40B4-BE49-F238E27FC236}">
                <a16:creationId xmlns:a16="http://schemas.microsoft.com/office/drawing/2014/main" xmlns="" id="{1A1A6726-8DC2-45EC-85B9-E68C767D6973}"/>
              </a:ext>
            </a:extLst>
          </p:cNvPr>
          <p:cNvSpPr txBox="1"/>
          <p:nvPr/>
        </p:nvSpPr>
        <p:spPr>
          <a:xfrm>
            <a:off x="3852543" y="2507929"/>
            <a:ext cx="4700270" cy="1015663"/>
          </a:xfrm>
          <a:prstGeom prst="rect">
            <a:avLst/>
          </a:prstGeom>
          <a:noFill/>
        </p:spPr>
        <p:txBody>
          <a:bodyPr wrap="square" rtlCol="0" anchor="t">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lang="en-US" altLang="zh-CN" sz="6000" b="1" kern="0">
                <a:solidFill>
                  <a:srgbClr val="264E4E"/>
                </a:solidFill>
                <a:effectLst>
                  <a:outerShdw blurRad="38100" dist="38100" dir="2700000" algn="tl">
                    <a:srgbClr val="000000">
                      <a:alpha val="43137"/>
                    </a:srgbClr>
                  </a:outerShdw>
                </a:effectLst>
                <a:latin typeface="#9Slide03 IcielNovecento sans E" panose="00000900000000000000" pitchFamily="2" charset="0"/>
                <a:ea typeface="字魂95号-手刻宋" panose="00000500000000000000" charset="-122"/>
                <a:cs typeface="经典趣体简" panose="02010609000101010101" pitchFamily="49" charset="-122"/>
                <a:sym typeface="+mn-ea"/>
              </a:rPr>
              <a:t>VẬN DỤNG</a:t>
            </a:r>
            <a:endParaRPr lang="zh-CN" altLang="en-US" sz="6000" b="1" kern="0" dirty="0">
              <a:solidFill>
                <a:srgbClr val="264E4E"/>
              </a:solidFill>
              <a:effectLst>
                <a:outerShdw blurRad="38100" dist="38100" dir="2700000" algn="tl">
                  <a:srgbClr val="000000">
                    <a:alpha val="43137"/>
                  </a:srgbClr>
                </a:outerShdw>
              </a:effectLst>
              <a:latin typeface="#9Slide03 IcielNovecento sans E" panose="00000900000000000000" pitchFamily="2" charset="0"/>
              <a:ea typeface="字魂95号-手刻宋" panose="00000500000000000000" charset="-122"/>
              <a:cs typeface="经典趣体简" panose="02010609000101010101" pitchFamily="49" charset="-122"/>
              <a:sym typeface="+mn-ea"/>
            </a:endParaRPr>
          </a:p>
        </p:txBody>
      </p:sp>
      <p:pic>
        <p:nvPicPr>
          <p:cNvPr id="5" name="Graphic 4">
            <a:extLst>
              <a:ext uri="{FF2B5EF4-FFF2-40B4-BE49-F238E27FC236}">
                <a16:creationId xmlns:a16="http://schemas.microsoft.com/office/drawing/2014/main" xmlns="" id="{671B6E62-EAC0-4839-A9A2-A03DDE0EB71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503108">
            <a:off x="5871684" y="976049"/>
            <a:ext cx="661988" cy="1006222"/>
          </a:xfrm>
          <a:prstGeom prst="rect">
            <a:avLst/>
          </a:prstGeom>
        </p:spPr>
      </p:pic>
    </p:spTree>
    <p:extLst>
      <p:ext uri="{BB962C8B-B14F-4D97-AF65-F5344CB8AC3E}">
        <p14:creationId xmlns:p14="http://schemas.microsoft.com/office/powerpoint/2010/main" val="5825757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1"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fltVal val="0"/>
                                          </p:val>
                                        </p:tav>
                                        <p:tav tm="100000">
                                          <p:val>
                                            <p:strVal val="#ppt_h"/>
                                          </p:val>
                                        </p:tav>
                                      </p:tavLst>
                                    </p:anim>
                                    <p:animEffect transition="in" filter="fade">
                                      <p:cBhvr>
                                        <p:cTn id="30" dur="500"/>
                                        <p:tgtEl>
                                          <p:spTgt spid="48"/>
                                        </p:tgtEl>
                                      </p:cBhvr>
                                    </p:animEffect>
                                  </p:childTnLst>
                                </p:cTn>
                              </p:par>
                            </p:childTnLst>
                          </p:cTn>
                        </p:par>
                        <p:par>
                          <p:cTn id="31" fill="hold">
                            <p:stCondLst>
                              <p:cond delay="25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par>
                          <p:cTn id="35" fill="hold">
                            <p:stCondLst>
                              <p:cond delay="3000"/>
                            </p:stCondLst>
                            <p:childTnLst>
                              <p:par>
                                <p:cTn id="36" presetID="16" presetClass="entr" presetSubtype="37"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out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Rectangle 12"/>
          <p:cNvSpPr>
            <a:spLocks noGrp="1" noChangeArrowheads="1"/>
          </p:cNvSpPr>
          <p:nvPr>
            <p:ph type="body" idx="1"/>
          </p:nvPr>
        </p:nvSpPr>
        <p:spPr>
          <a:xfrm>
            <a:off x="764018" y="433797"/>
            <a:ext cx="11020614" cy="1153869"/>
          </a:xfrm>
          <a:noFill/>
        </p:spPr>
        <p:txBody>
          <a:bodyPr>
            <a:noAutofit/>
          </a:bodyPr>
          <a:lstStyle/>
          <a:p>
            <a:pPr eaLnBrk="1" hangingPunct="1">
              <a:buFontTx/>
              <a:buNone/>
            </a:pPr>
            <a:r>
              <a:rPr lang="en-US" altLang="vi-VN" sz="2800" b="1" u="sng" dirty="0" err="1" smtClean="0"/>
              <a:t>Bài</a:t>
            </a:r>
            <a:r>
              <a:rPr lang="en-US" altLang="vi-VN" sz="2800" b="1" u="sng" dirty="0" smtClean="0"/>
              <a:t> 1</a:t>
            </a:r>
            <a:r>
              <a:rPr lang="en-US" altLang="vi-VN" sz="2800" b="1" dirty="0" smtClean="0"/>
              <a:t>:</a:t>
            </a:r>
            <a:r>
              <a:rPr lang="en-US" altLang="vi-VN" sz="2800" dirty="0" smtClean="0">
                <a:solidFill>
                  <a:srgbClr val="3333CC"/>
                </a:solidFill>
              </a:rPr>
              <a:t> </a:t>
            </a:r>
            <a:r>
              <a:rPr lang="en-US" altLang="vi-VN" sz="2800" b="1" dirty="0" err="1" smtClean="0">
                <a:solidFill>
                  <a:srgbClr val="3333CC"/>
                </a:solidFill>
              </a:rPr>
              <a:t>Một</a:t>
            </a:r>
            <a:r>
              <a:rPr lang="en-US" altLang="vi-VN" sz="2800" b="1" dirty="0" smtClean="0">
                <a:solidFill>
                  <a:srgbClr val="3333CC"/>
                </a:solidFill>
              </a:rPr>
              <a:t> </a:t>
            </a:r>
            <a:r>
              <a:rPr lang="en-US" altLang="vi-VN" sz="2800" b="1" dirty="0" err="1" smtClean="0">
                <a:solidFill>
                  <a:srgbClr val="3333CC"/>
                </a:solidFill>
              </a:rPr>
              <a:t>người</a:t>
            </a:r>
            <a:r>
              <a:rPr lang="en-US" altLang="vi-VN" sz="2800" b="1" dirty="0" smtClean="0">
                <a:solidFill>
                  <a:srgbClr val="3333CC"/>
                </a:solidFill>
              </a:rPr>
              <a:t> </a:t>
            </a:r>
            <a:r>
              <a:rPr lang="en-US" altLang="vi-VN" sz="2800" b="1" dirty="0" err="1" smtClean="0">
                <a:solidFill>
                  <a:srgbClr val="3333CC"/>
                </a:solidFill>
              </a:rPr>
              <a:t>đi</a:t>
            </a:r>
            <a:r>
              <a:rPr lang="en-US" altLang="vi-VN" sz="2800" b="1" dirty="0" smtClean="0">
                <a:solidFill>
                  <a:srgbClr val="3333CC"/>
                </a:solidFill>
              </a:rPr>
              <a:t> </a:t>
            </a:r>
            <a:r>
              <a:rPr lang="en-US" altLang="vi-VN" sz="2800" b="1" dirty="0" err="1" smtClean="0">
                <a:solidFill>
                  <a:srgbClr val="3333CC"/>
                </a:solidFill>
              </a:rPr>
              <a:t>xe</a:t>
            </a:r>
            <a:r>
              <a:rPr lang="en-US" altLang="vi-VN" sz="2800" b="1" dirty="0" smtClean="0">
                <a:solidFill>
                  <a:srgbClr val="3333CC"/>
                </a:solidFill>
              </a:rPr>
              <a:t> </a:t>
            </a:r>
            <a:r>
              <a:rPr lang="en-US" altLang="vi-VN" sz="2800" b="1" dirty="0" err="1" smtClean="0">
                <a:solidFill>
                  <a:srgbClr val="3333CC"/>
                </a:solidFill>
              </a:rPr>
              <a:t>máy</a:t>
            </a:r>
            <a:r>
              <a:rPr lang="en-US" altLang="vi-VN" sz="2800" b="1" dirty="0" smtClean="0">
                <a:solidFill>
                  <a:srgbClr val="3333CC"/>
                </a:solidFill>
              </a:rPr>
              <a:t> </a:t>
            </a:r>
            <a:r>
              <a:rPr lang="en-US" altLang="vi-VN" sz="2800" b="1" dirty="0" err="1" smtClean="0">
                <a:solidFill>
                  <a:srgbClr val="3333CC"/>
                </a:solidFill>
              </a:rPr>
              <a:t>đi</a:t>
            </a:r>
            <a:r>
              <a:rPr lang="en-US" altLang="vi-VN" sz="2800" b="1" dirty="0" smtClean="0">
                <a:solidFill>
                  <a:srgbClr val="3333CC"/>
                </a:solidFill>
              </a:rPr>
              <a:t> </a:t>
            </a:r>
            <a:r>
              <a:rPr lang="en-US" altLang="vi-VN" sz="2800" b="1" dirty="0" err="1" smtClean="0">
                <a:solidFill>
                  <a:srgbClr val="3333CC"/>
                </a:solidFill>
              </a:rPr>
              <a:t>trong</a:t>
            </a:r>
            <a:r>
              <a:rPr lang="en-US" altLang="vi-VN" sz="2800" b="1" dirty="0" smtClean="0">
                <a:solidFill>
                  <a:srgbClr val="3333CC"/>
                </a:solidFill>
              </a:rPr>
              <a:t> 3 </a:t>
            </a:r>
            <a:r>
              <a:rPr lang="en-US" altLang="vi-VN" sz="2800" b="1" dirty="0" err="1" smtClean="0">
                <a:solidFill>
                  <a:srgbClr val="3333CC"/>
                </a:solidFill>
              </a:rPr>
              <a:t>giờ</a:t>
            </a:r>
            <a:r>
              <a:rPr lang="en-US" altLang="vi-VN" sz="2800" b="1" dirty="0" smtClean="0">
                <a:solidFill>
                  <a:srgbClr val="3333CC"/>
                </a:solidFill>
              </a:rPr>
              <a:t> </a:t>
            </a:r>
            <a:r>
              <a:rPr lang="en-US" altLang="vi-VN" sz="2800" b="1" dirty="0" err="1" smtClean="0">
                <a:solidFill>
                  <a:srgbClr val="3333CC"/>
                </a:solidFill>
              </a:rPr>
              <a:t>được</a:t>
            </a:r>
            <a:r>
              <a:rPr lang="en-US" altLang="vi-VN" sz="2800" b="1" dirty="0" smtClean="0">
                <a:solidFill>
                  <a:srgbClr val="3333CC"/>
                </a:solidFill>
              </a:rPr>
              <a:t> 105 km. </a:t>
            </a:r>
            <a:r>
              <a:rPr lang="en-US" altLang="vi-VN" sz="2800" b="1" dirty="0" err="1" smtClean="0">
                <a:solidFill>
                  <a:srgbClr val="3333CC"/>
                </a:solidFill>
              </a:rPr>
              <a:t>Tính</a:t>
            </a:r>
            <a:r>
              <a:rPr lang="en-US" altLang="vi-VN" sz="2800" b="1" dirty="0" smtClean="0">
                <a:solidFill>
                  <a:srgbClr val="3333CC"/>
                </a:solidFill>
              </a:rPr>
              <a:t> </a:t>
            </a:r>
            <a:r>
              <a:rPr lang="en-US" altLang="vi-VN" sz="2800" b="1" dirty="0" err="1" smtClean="0">
                <a:solidFill>
                  <a:srgbClr val="3333CC"/>
                </a:solidFill>
              </a:rPr>
              <a:t>vận</a:t>
            </a:r>
            <a:r>
              <a:rPr lang="en-US" altLang="vi-VN" sz="2800" b="1" dirty="0" smtClean="0">
                <a:solidFill>
                  <a:srgbClr val="3333CC"/>
                </a:solidFill>
              </a:rPr>
              <a:t> </a:t>
            </a:r>
            <a:r>
              <a:rPr lang="en-US" altLang="vi-VN" sz="2800" b="1" dirty="0" err="1" smtClean="0">
                <a:solidFill>
                  <a:srgbClr val="3333CC"/>
                </a:solidFill>
              </a:rPr>
              <a:t>tốc</a:t>
            </a:r>
            <a:r>
              <a:rPr lang="en-US" altLang="vi-VN" sz="2800" b="1" dirty="0" smtClean="0">
                <a:solidFill>
                  <a:srgbClr val="3333CC"/>
                </a:solidFill>
              </a:rPr>
              <a:t> </a:t>
            </a:r>
            <a:r>
              <a:rPr lang="en-US" altLang="vi-VN" sz="2800" b="1" dirty="0" err="1" smtClean="0">
                <a:solidFill>
                  <a:srgbClr val="3333CC"/>
                </a:solidFill>
              </a:rPr>
              <a:t>của</a:t>
            </a:r>
            <a:r>
              <a:rPr lang="en-US" altLang="vi-VN" sz="2800" b="1" dirty="0" smtClean="0">
                <a:solidFill>
                  <a:srgbClr val="3333CC"/>
                </a:solidFill>
              </a:rPr>
              <a:t> </a:t>
            </a:r>
            <a:r>
              <a:rPr lang="en-US" altLang="vi-VN" sz="2800" b="1" dirty="0" err="1" smtClean="0">
                <a:solidFill>
                  <a:srgbClr val="3333CC"/>
                </a:solidFill>
              </a:rPr>
              <a:t>người</a:t>
            </a:r>
            <a:r>
              <a:rPr lang="en-US" altLang="vi-VN" sz="2800" b="1" dirty="0" smtClean="0">
                <a:solidFill>
                  <a:srgbClr val="3333CC"/>
                </a:solidFill>
              </a:rPr>
              <a:t> </a:t>
            </a:r>
            <a:r>
              <a:rPr lang="en-US" altLang="vi-VN" sz="2800" b="1" dirty="0" err="1" smtClean="0">
                <a:solidFill>
                  <a:srgbClr val="3333CC"/>
                </a:solidFill>
              </a:rPr>
              <a:t>đi</a:t>
            </a:r>
            <a:r>
              <a:rPr lang="en-US" altLang="vi-VN" sz="2800" b="1" dirty="0" smtClean="0">
                <a:solidFill>
                  <a:srgbClr val="3333CC"/>
                </a:solidFill>
              </a:rPr>
              <a:t> </a:t>
            </a:r>
            <a:r>
              <a:rPr lang="en-US" altLang="vi-VN" sz="2800" b="1" dirty="0" err="1" smtClean="0">
                <a:solidFill>
                  <a:srgbClr val="3333CC"/>
                </a:solidFill>
              </a:rPr>
              <a:t>xe</a:t>
            </a:r>
            <a:r>
              <a:rPr lang="en-US" altLang="vi-VN" sz="2800" b="1" dirty="0" smtClean="0">
                <a:solidFill>
                  <a:srgbClr val="3333CC"/>
                </a:solidFill>
              </a:rPr>
              <a:t> </a:t>
            </a:r>
            <a:r>
              <a:rPr lang="en-US" altLang="vi-VN" sz="2800" b="1" dirty="0" err="1" smtClean="0">
                <a:solidFill>
                  <a:srgbClr val="3333CC"/>
                </a:solidFill>
              </a:rPr>
              <a:t>máy</a:t>
            </a:r>
            <a:r>
              <a:rPr lang="en-US" altLang="vi-VN" sz="2800" b="1" dirty="0" smtClean="0">
                <a:solidFill>
                  <a:srgbClr val="3333CC"/>
                </a:solidFill>
              </a:rPr>
              <a:t>.</a:t>
            </a:r>
            <a:r>
              <a:rPr lang="en-US" altLang="vi-VN" sz="2800" dirty="0" smtClean="0">
                <a:solidFill>
                  <a:srgbClr val="3333CC"/>
                </a:solidFill>
              </a:rPr>
              <a:t> </a:t>
            </a:r>
            <a:r>
              <a:rPr lang="en-US" altLang="vi-VN" sz="2800" dirty="0" smtClean="0"/>
              <a:t>                            </a:t>
            </a:r>
          </a:p>
        </p:txBody>
      </p:sp>
      <p:sp>
        <p:nvSpPr>
          <p:cNvPr id="8206" name="Text Box 14"/>
          <p:cNvSpPr txBox="1">
            <a:spLocks noChangeArrowheads="1"/>
          </p:cNvSpPr>
          <p:nvPr/>
        </p:nvSpPr>
        <p:spPr bwMode="auto">
          <a:xfrm>
            <a:off x="963138" y="1290388"/>
            <a:ext cx="3429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eaLnBrk="1" hangingPunct="1"/>
            <a:r>
              <a:rPr lang="en-US" altLang="vi-VN" sz="2400" i="1" u="none" dirty="0">
                <a:latin typeface="Times New Roman" pitchFamily="18" charset="0"/>
              </a:rPr>
              <a:t>    </a:t>
            </a:r>
            <a:r>
              <a:rPr lang="en-US" altLang="vi-VN" sz="2400" i="1" u="none" dirty="0" err="1">
                <a:latin typeface="Times New Roman" pitchFamily="18" charset="0"/>
              </a:rPr>
              <a:t>Tóm</a:t>
            </a:r>
            <a:r>
              <a:rPr lang="en-US" altLang="vi-VN" sz="2400" i="1" u="none" dirty="0">
                <a:latin typeface="Times New Roman" pitchFamily="18" charset="0"/>
              </a:rPr>
              <a:t> </a:t>
            </a:r>
            <a:r>
              <a:rPr lang="en-US" altLang="vi-VN" sz="2400" i="1" u="none" dirty="0" err="1">
                <a:latin typeface="Times New Roman" pitchFamily="18" charset="0"/>
              </a:rPr>
              <a:t>tắt</a:t>
            </a:r>
            <a:r>
              <a:rPr lang="en-US" altLang="vi-VN" sz="2400" i="1" u="none" dirty="0">
                <a:latin typeface="Times New Roman" pitchFamily="18" charset="0"/>
              </a:rPr>
              <a:t>:</a:t>
            </a:r>
          </a:p>
          <a:p>
            <a:pPr eaLnBrk="1" hangingPunct="1"/>
            <a:r>
              <a:rPr lang="en-US" altLang="vi-VN" sz="2400" b="1" u="none" dirty="0">
                <a:latin typeface="HP001 4 hàng" pitchFamily="34" charset="0"/>
              </a:rPr>
              <a:t>   s</a:t>
            </a:r>
            <a:r>
              <a:rPr lang="en-US" altLang="vi-VN" sz="2400" u="none" dirty="0">
                <a:latin typeface="Times New Roman" pitchFamily="18" charset="0"/>
              </a:rPr>
              <a:t> :  105 km</a:t>
            </a:r>
          </a:p>
          <a:p>
            <a:pPr algn="l" eaLnBrk="1" hangingPunct="1"/>
            <a:r>
              <a:rPr lang="en-US" altLang="vi-VN" sz="2400" u="none" dirty="0">
                <a:latin typeface="Times New Roman" pitchFamily="18" charset="0"/>
              </a:rPr>
              <a:t>    </a:t>
            </a:r>
            <a:r>
              <a:rPr lang="en-US" altLang="vi-VN" sz="2400" b="1" u="none" dirty="0">
                <a:latin typeface="HP001 4 hàng" pitchFamily="34" charset="0"/>
              </a:rPr>
              <a:t>t</a:t>
            </a:r>
            <a:r>
              <a:rPr lang="en-US" altLang="vi-VN" sz="2400" u="none" dirty="0">
                <a:latin typeface="Times New Roman" pitchFamily="18" charset="0"/>
              </a:rPr>
              <a:t>  :   3 </a:t>
            </a:r>
            <a:r>
              <a:rPr lang="en-US" altLang="vi-VN" sz="2400" u="none" dirty="0" err="1">
                <a:latin typeface="Times New Roman" pitchFamily="18" charset="0"/>
              </a:rPr>
              <a:t>giờ</a:t>
            </a:r>
            <a:endParaRPr lang="en-US" altLang="vi-VN" sz="2400" u="none" dirty="0">
              <a:latin typeface="Times New Roman" pitchFamily="18" charset="0"/>
            </a:endParaRPr>
          </a:p>
          <a:p>
            <a:pPr algn="l" eaLnBrk="1" hangingPunct="1"/>
            <a:r>
              <a:rPr lang="en-US" altLang="vi-VN" sz="2400" u="none" dirty="0">
                <a:latin typeface="Times New Roman" pitchFamily="18" charset="0"/>
              </a:rPr>
              <a:t>    </a:t>
            </a:r>
            <a:r>
              <a:rPr lang="en-US" altLang="vi-VN" sz="2400" b="1" u="none" dirty="0">
                <a:latin typeface="HP001 4 hàng" pitchFamily="34" charset="0"/>
              </a:rPr>
              <a:t>v</a:t>
            </a:r>
            <a:r>
              <a:rPr lang="en-US" altLang="vi-VN" sz="2400" u="none" dirty="0">
                <a:latin typeface="Times New Roman" pitchFamily="18" charset="0"/>
              </a:rPr>
              <a:t> :    ? km/</a:t>
            </a:r>
            <a:r>
              <a:rPr lang="en-US" altLang="vi-VN" sz="2400" u="none" dirty="0" err="1">
                <a:latin typeface="Times New Roman" pitchFamily="18" charset="0"/>
              </a:rPr>
              <a:t>giờ</a:t>
            </a:r>
            <a:endParaRPr lang="en-US" altLang="vi-VN" sz="2400" u="none" dirty="0">
              <a:latin typeface="Times New Roman" pitchFamily="18" charset="0"/>
            </a:endParaRPr>
          </a:p>
        </p:txBody>
      </p:sp>
      <p:sp>
        <p:nvSpPr>
          <p:cNvPr id="10" name="TextBox 9"/>
          <p:cNvSpPr txBox="1">
            <a:spLocks noChangeArrowheads="1"/>
          </p:cNvSpPr>
          <p:nvPr/>
        </p:nvSpPr>
        <p:spPr bwMode="auto">
          <a:xfrm>
            <a:off x="4943872" y="1381397"/>
            <a:ext cx="6629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algn="l" eaLnBrk="1" hangingPunct="1"/>
            <a:r>
              <a:rPr lang="en-US" altLang="vi-VN" sz="2400" b="1" i="1" u="none" dirty="0">
                <a:latin typeface="Times New Roman" pitchFamily="18" charset="0"/>
              </a:rPr>
              <a:t>                 </a:t>
            </a:r>
            <a:r>
              <a:rPr lang="en-US" altLang="vi-VN" sz="2400" b="1" i="1" u="none" dirty="0" err="1">
                <a:latin typeface="Times New Roman" pitchFamily="18" charset="0"/>
              </a:rPr>
              <a:t>Bài</a:t>
            </a:r>
            <a:r>
              <a:rPr lang="en-US" altLang="vi-VN" sz="2400" b="1" i="1" u="none" dirty="0">
                <a:latin typeface="Times New Roman" pitchFamily="18" charset="0"/>
              </a:rPr>
              <a:t> </a:t>
            </a:r>
            <a:r>
              <a:rPr lang="en-US" altLang="vi-VN" sz="2400" b="1" i="1" u="none" dirty="0" err="1">
                <a:latin typeface="Times New Roman" pitchFamily="18" charset="0"/>
              </a:rPr>
              <a:t>giải</a:t>
            </a:r>
            <a:endParaRPr lang="en-US" altLang="vi-VN" sz="2400" b="1" u="none" dirty="0">
              <a:latin typeface="Times New Roman" pitchFamily="18" charset="0"/>
            </a:endParaRPr>
          </a:p>
          <a:p>
            <a:pPr algn="l" eaLnBrk="1" hangingPunct="1"/>
            <a:r>
              <a:rPr lang="en-US" altLang="vi-VN" sz="2400" b="1" u="none" dirty="0">
                <a:latin typeface="Times New Roman" pitchFamily="18" charset="0"/>
              </a:rPr>
              <a:t>  </a:t>
            </a:r>
            <a:r>
              <a:rPr lang="en-US" altLang="vi-VN" sz="2400" u="none" dirty="0" err="1">
                <a:latin typeface="Times New Roman" pitchFamily="18" charset="0"/>
              </a:rPr>
              <a:t>Vận</a:t>
            </a:r>
            <a:r>
              <a:rPr lang="en-US" altLang="vi-VN" sz="2400" u="none" dirty="0">
                <a:latin typeface="Times New Roman" pitchFamily="18" charset="0"/>
              </a:rPr>
              <a:t> </a:t>
            </a:r>
            <a:r>
              <a:rPr lang="en-US" altLang="vi-VN" sz="2400" u="none" dirty="0" err="1">
                <a:latin typeface="Times New Roman" pitchFamily="18" charset="0"/>
              </a:rPr>
              <a:t>tốc</a:t>
            </a:r>
            <a:r>
              <a:rPr lang="en-US" altLang="vi-VN" sz="2400" u="none" dirty="0">
                <a:latin typeface="Times New Roman" pitchFamily="18" charset="0"/>
              </a:rPr>
              <a:t> </a:t>
            </a:r>
            <a:r>
              <a:rPr lang="en-US" altLang="vi-VN" sz="2400" u="none" dirty="0" err="1">
                <a:latin typeface="Times New Roman" pitchFamily="18" charset="0"/>
              </a:rPr>
              <a:t>của</a:t>
            </a:r>
            <a:r>
              <a:rPr lang="en-US" altLang="vi-VN" sz="2400" u="none" dirty="0">
                <a:latin typeface="Times New Roman" pitchFamily="18" charset="0"/>
              </a:rPr>
              <a:t> </a:t>
            </a:r>
            <a:r>
              <a:rPr lang="en-US" altLang="vi-VN" sz="2400" u="none" dirty="0" err="1">
                <a:latin typeface="Times New Roman" pitchFamily="18" charset="0"/>
              </a:rPr>
              <a:t>người</a:t>
            </a:r>
            <a:r>
              <a:rPr lang="en-US" altLang="vi-VN" sz="2400" u="none" dirty="0">
                <a:latin typeface="Times New Roman" pitchFamily="18" charset="0"/>
              </a:rPr>
              <a:t> </a:t>
            </a:r>
            <a:r>
              <a:rPr lang="en-US" altLang="vi-VN" sz="2400" u="none" dirty="0" err="1">
                <a:latin typeface="Times New Roman" pitchFamily="18" charset="0"/>
              </a:rPr>
              <a:t>đi</a:t>
            </a:r>
            <a:r>
              <a:rPr lang="en-US" altLang="vi-VN" sz="2400" u="none" dirty="0">
                <a:latin typeface="Times New Roman" pitchFamily="18" charset="0"/>
              </a:rPr>
              <a:t> </a:t>
            </a:r>
            <a:r>
              <a:rPr lang="en-US" altLang="vi-VN" sz="2400" u="none" dirty="0" err="1">
                <a:latin typeface="Times New Roman" pitchFamily="18" charset="0"/>
              </a:rPr>
              <a:t>xe</a:t>
            </a:r>
            <a:r>
              <a:rPr lang="en-US" altLang="vi-VN" sz="2400" u="none" dirty="0">
                <a:latin typeface="Times New Roman" pitchFamily="18" charset="0"/>
              </a:rPr>
              <a:t> </a:t>
            </a:r>
            <a:r>
              <a:rPr lang="en-US" altLang="vi-VN" sz="2400" u="none" dirty="0" err="1">
                <a:latin typeface="Times New Roman" pitchFamily="18" charset="0"/>
              </a:rPr>
              <a:t>máy</a:t>
            </a:r>
            <a:r>
              <a:rPr lang="en-US" altLang="vi-VN" sz="2400" u="none" dirty="0">
                <a:latin typeface="Times New Roman" pitchFamily="18" charset="0"/>
              </a:rPr>
              <a:t> </a:t>
            </a:r>
            <a:r>
              <a:rPr lang="en-US" altLang="vi-VN" sz="2400" u="none" dirty="0" err="1">
                <a:latin typeface="Times New Roman" pitchFamily="18" charset="0"/>
              </a:rPr>
              <a:t>là</a:t>
            </a:r>
            <a:r>
              <a:rPr lang="en-US" altLang="vi-VN" sz="2400" u="none" dirty="0">
                <a:latin typeface="Times New Roman" pitchFamily="18" charset="0"/>
              </a:rPr>
              <a:t>:</a:t>
            </a:r>
          </a:p>
          <a:p>
            <a:pPr algn="l" eaLnBrk="1" hangingPunct="1"/>
            <a:r>
              <a:rPr lang="en-US" altLang="vi-VN" sz="2400" u="none" dirty="0">
                <a:latin typeface="Times New Roman" pitchFamily="18" charset="0"/>
              </a:rPr>
              <a:t>           105  :  3  = 35 (km/</a:t>
            </a:r>
            <a:r>
              <a:rPr lang="en-US" altLang="vi-VN" sz="2400" u="none" dirty="0" err="1">
                <a:latin typeface="Times New Roman" pitchFamily="18" charset="0"/>
              </a:rPr>
              <a:t>giờ</a:t>
            </a:r>
            <a:r>
              <a:rPr lang="en-US" altLang="vi-VN" sz="2400" u="none" dirty="0">
                <a:latin typeface="Times New Roman" pitchFamily="18" charset="0"/>
              </a:rPr>
              <a:t>)</a:t>
            </a:r>
          </a:p>
          <a:p>
            <a:pPr algn="l" eaLnBrk="1" hangingPunct="1"/>
            <a:r>
              <a:rPr lang="en-US" altLang="vi-VN" sz="2400" u="none" dirty="0">
                <a:latin typeface="Times New Roman" pitchFamily="18" charset="0"/>
              </a:rPr>
              <a:t>                    </a:t>
            </a:r>
            <a:r>
              <a:rPr lang="en-US" altLang="vi-VN" sz="2400" u="none" dirty="0" err="1">
                <a:latin typeface="Times New Roman" pitchFamily="18" charset="0"/>
              </a:rPr>
              <a:t>Đáp</a:t>
            </a:r>
            <a:r>
              <a:rPr lang="en-US" altLang="vi-VN" sz="2400" u="none" dirty="0">
                <a:latin typeface="Times New Roman" pitchFamily="18" charset="0"/>
              </a:rPr>
              <a:t> </a:t>
            </a:r>
            <a:r>
              <a:rPr lang="en-US" altLang="vi-VN" sz="2400" u="none" dirty="0" err="1">
                <a:latin typeface="Times New Roman" pitchFamily="18" charset="0"/>
              </a:rPr>
              <a:t>số</a:t>
            </a:r>
            <a:r>
              <a:rPr lang="en-US" altLang="vi-VN" sz="2400" u="none" dirty="0">
                <a:latin typeface="Times New Roman" pitchFamily="18" charset="0"/>
              </a:rPr>
              <a:t> : 35 km/</a:t>
            </a:r>
            <a:r>
              <a:rPr lang="en-US" altLang="vi-VN" sz="2400" u="none" dirty="0" err="1">
                <a:latin typeface="Times New Roman" pitchFamily="18" charset="0"/>
              </a:rPr>
              <a:t>giờ</a:t>
            </a:r>
            <a:r>
              <a:rPr lang="en-US" altLang="vi-VN" sz="2400" u="none" dirty="0">
                <a:latin typeface="Times New Roman" pitchFamily="18" charset="0"/>
              </a:rPr>
              <a:t> </a:t>
            </a:r>
          </a:p>
        </p:txBody>
      </p:sp>
      <p:sp>
        <p:nvSpPr>
          <p:cNvPr id="7" name="Rectangle 14"/>
          <p:cNvSpPr txBox="1">
            <a:spLocks noChangeArrowheads="1"/>
          </p:cNvSpPr>
          <p:nvPr/>
        </p:nvSpPr>
        <p:spPr>
          <a:xfrm>
            <a:off x="660670" y="2972359"/>
            <a:ext cx="11020614" cy="113644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None/>
            </a:pPr>
            <a:r>
              <a:rPr lang="en-US" altLang="vi-VN" sz="2800" b="1" dirty="0">
                <a:solidFill>
                  <a:srgbClr val="0000FF"/>
                </a:solidFill>
              </a:rPr>
              <a:t> </a:t>
            </a:r>
            <a:r>
              <a:rPr lang="en-US" altLang="vi-VN" sz="2800" b="1" u="sng" dirty="0" err="1"/>
              <a:t>Bài</a:t>
            </a:r>
            <a:r>
              <a:rPr lang="en-US" altLang="vi-VN" sz="2800" b="1" u="sng" dirty="0"/>
              <a:t> 2</a:t>
            </a:r>
            <a:r>
              <a:rPr lang="en-US" altLang="vi-VN" sz="2800" b="1" dirty="0"/>
              <a:t>:</a:t>
            </a:r>
            <a:r>
              <a:rPr lang="en-US" altLang="vi-VN" sz="2800" dirty="0">
                <a:solidFill>
                  <a:srgbClr val="0000FF"/>
                </a:solidFill>
              </a:rPr>
              <a:t> </a:t>
            </a:r>
            <a:r>
              <a:rPr lang="en-US" altLang="vi-VN" sz="2800" b="1" dirty="0" err="1">
                <a:solidFill>
                  <a:srgbClr val="0000FF"/>
                </a:solidFill>
              </a:rPr>
              <a:t>Một</a:t>
            </a:r>
            <a:r>
              <a:rPr lang="en-US" altLang="vi-VN" sz="2800" b="1" dirty="0">
                <a:solidFill>
                  <a:srgbClr val="0000FF"/>
                </a:solidFill>
              </a:rPr>
              <a:t> </a:t>
            </a:r>
            <a:r>
              <a:rPr lang="en-US" altLang="vi-VN" sz="2800" b="1" dirty="0" err="1">
                <a:solidFill>
                  <a:srgbClr val="0000FF"/>
                </a:solidFill>
              </a:rPr>
              <a:t>máy</a:t>
            </a:r>
            <a:r>
              <a:rPr lang="en-US" altLang="vi-VN" sz="2800" b="1" dirty="0">
                <a:solidFill>
                  <a:srgbClr val="0000FF"/>
                </a:solidFill>
              </a:rPr>
              <a:t> bay </a:t>
            </a:r>
            <a:r>
              <a:rPr lang="en-US" altLang="vi-VN" sz="2800" b="1" dirty="0" err="1">
                <a:solidFill>
                  <a:srgbClr val="0000FF"/>
                </a:solidFill>
              </a:rPr>
              <a:t>bay</a:t>
            </a:r>
            <a:r>
              <a:rPr lang="en-US" altLang="vi-VN" sz="2800" b="1" dirty="0">
                <a:solidFill>
                  <a:srgbClr val="0000FF"/>
                </a:solidFill>
              </a:rPr>
              <a:t> </a:t>
            </a:r>
            <a:r>
              <a:rPr lang="en-US" altLang="vi-VN" sz="2800" b="1" dirty="0" err="1">
                <a:solidFill>
                  <a:srgbClr val="0000FF"/>
                </a:solidFill>
              </a:rPr>
              <a:t>được</a:t>
            </a:r>
            <a:r>
              <a:rPr lang="en-US" altLang="vi-VN" sz="2800" b="1" dirty="0">
                <a:solidFill>
                  <a:srgbClr val="0000FF"/>
                </a:solidFill>
              </a:rPr>
              <a:t> 1800 </a:t>
            </a:r>
            <a:r>
              <a:rPr lang="en-US" altLang="vi-VN" sz="2800" b="1">
                <a:solidFill>
                  <a:srgbClr val="0000FF"/>
                </a:solidFill>
              </a:rPr>
              <a:t>km </a:t>
            </a:r>
            <a:r>
              <a:rPr lang="en-US" altLang="vi-VN" sz="2800" b="1" smtClean="0">
                <a:solidFill>
                  <a:srgbClr val="0000FF"/>
                </a:solidFill>
              </a:rPr>
              <a:t>trong</a:t>
            </a:r>
            <a:r>
              <a:rPr lang="en-US" altLang="vi-VN" sz="2800" b="1">
                <a:solidFill>
                  <a:srgbClr val="0000FF"/>
                </a:solidFill>
              </a:rPr>
              <a:t> </a:t>
            </a:r>
            <a:r>
              <a:rPr lang="en-US" altLang="vi-VN" sz="2800" b="1" smtClean="0">
                <a:solidFill>
                  <a:srgbClr val="0000FF"/>
                </a:solidFill>
              </a:rPr>
              <a:t>           . </a:t>
            </a:r>
            <a:r>
              <a:rPr lang="en-US" altLang="vi-VN" sz="2800" b="1" dirty="0" err="1">
                <a:solidFill>
                  <a:srgbClr val="0000FF"/>
                </a:solidFill>
              </a:rPr>
              <a:t>Tính</a:t>
            </a:r>
            <a:r>
              <a:rPr lang="en-US" altLang="vi-VN" sz="2800" b="1" dirty="0">
                <a:solidFill>
                  <a:srgbClr val="0000FF"/>
                </a:solidFill>
              </a:rPr>
              <a:t> </a:t>
            </a:r>
            <a:r>
              <a:rPr lang="en-US" altLang="vi-VN" sz="2800" b="1" dirty="0" err="1">
                <a:solidFill>
                  <a:srgbClr val="0000FF"/>
                </a:solidFill>
              </a:rPr>
              <a:t>vận</a:t>
            </a:r>
            <a:r>
              <a:rPr lang="en-US" altLang="vi-VN" sz="2800" b="1" dirty="0">
                <a:solidFill>
                  <a:srgbClr val="0000FF"/>
                </a:solidFill>
              </a:rPr>
              <a:t> </a:t>
            </a:r>
            <a:r>
              <a:rPr lang="en-US" altLang="vi-VN" sz="2800" b="1" dirty="0" err="1">
                <a:solidFill>
                  <a:srgbClr val="0000FF"/>
                </a:solidFill>
              </a:rPr>
              <a:t>tốc</a:t>
            </a:r>
            <a:r>
              <a:rPr lang="en-US" altLang="vi-VN" sz="2800" b="1" dirty="0">
                <a:solidFill>
                  <a:srgbClr val="0000FF"/>
                </a:solidFill>
              </a:rPr>
              <a:t> </a:t>
            </a:r>
            <a:r>
              <a:rPr lang="en-US" altLang="vi-VN" sz="2800" b="1" dirty="0" err="1">
                <a:solidFill>
                  <a:srgbClr val="0000FF"/>
                </a:solidFill>
              </a:rPr>
              <a:t>của</a:t>
            </a:r>
            <a:r>
              <a:rPr lang="en-US" altLang="vi-VN" sz="2800" b="1" dirty="0">
                <a:solidFill>
                  <a:srgbClr val="0000FF"/>
                </a:solidFill>
              </a:rPr>
              <a:t> </a:t>
            </a:r>
            <a:r>
              <a:rPr lang="en-US" altLang="vi-VN" sz="2800" b="1" dirty="0" err="1">
                <a:solidFill>
                  <a:srgbClr val="0000FF"/>
                </a:solidFill>
              </a:rPr>
              <a:t>máy</a:t>
            </a:r>
            <a:r>
              <a:rPr lang="en-US" altLang="vi-VN" sz="2800" b="1" dirty="0">
                <a:solidFill>
                  <a:srgbClr val="0000FF"/>
                </a:solidFill>
              </a:rPr>
              <a:t> bay. </a:t>
            </a:r>
          </a:p>
        </p:txBody>
      </p:sp>
      <p:sp>
        <p:nvSpPr>
          <p:cNvPr id="8" name="Text Box 14"/>
          <p:cNvSpPr txBox="1">
            <a:spLocks noChangeArrowheads="1"/>
          </p:cNvSpPr>
          <p:nvPr/>
        </p:nvSpPr>
        <p:spPr bwMode="auto">
          <a:xfrm>
            <a:off x="1125007" y="3898657"/>
            <a:ext cx="3429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eaLnBrk="1" hangingPunct="1"/>
            <a:r>
              <a:rPr lang="en-US" altLang="vi-VN" sz="2400" i="1" u="none" dirty="0">
                <a:latin typeface="Times New Roman" pitchFamily="18" charset="0"/>
              </a:rPr>
              <a:t>    </a:t>
            </a:r>
            <a:r>
              <a:rPr lang="en-US" altLang="vi-VN" sz="2400" i="1" u="none" dirty="0" err="1">
                <a:latin typeface="Times New Roman" pitchFamily="18" charset="0"/>
              </a:rPr>
              <a:t>Tóm</a:t>
            </a:r>
            <a:r>
              <a:rPr lang="en-US" altLang="vi-VN" sz="2400" i="1" u="none" dirty="0">
                <a:latin typeface="Times New Roman" pitchFamily="18" charset="0"/>
              </a:rPr>
              <a:t> </a:t>
            </a:r>
            <a:r>
              <a:rPr lang="en-US" altLang="vi-VN" sz="2400" i="1" u="none" dirty="0" err="1">
                <a:latin typeface="Times New Roman" pitchFamily="18" charset="0"/>
              </a:rPr>
              <a:t>tắt</a:t>
            </a:r>
            <a:r>
              <a:rPr lang="en-US" altLang="vi-VN" sz="2400" i="1" u="none" dirty="0">
                <a:latin typeface="Times New Roman" pitchFamily="18" charset="0"/>
              </a:rPr>
              <a:t>:</a:t>
            </a:r>
          </a:p>
          <a:p>
            <a:pPr eaLnBrk="1" hangingPunct="1"/>
            <a:r>
              <a:rPr lang="en-US" altLang="vi-VN" sz="2400" b="1" u="none" dirty="0">
                <a:latin typeface="HP001 4 hàng" pitchFamily="34" charset="0"/>
              </a:rPr>
              <a:t>   s</a:t>
            </a:r>
            <a:r>
              <a:rPr lang="en-US" altLang="vi-VN" sz="2400" u="none" dirty="0">
                <a:latin typeface="Times New Roman" pitchFamily="18" charset="0"/>
              </a:rPr>
              <a:t> :  1800 km</a:t>
            </a:r>
          </a:p>
          <a:p>
            <a:pPr algn="l" eaLnBrk="1" hangingPunct="1"/>
            <a:r>
              <a:rPr lang="en-US" altLang="vi-VN" sz="2400" u="none" dirty="0">
                <a:latin typeface="Times New Roman" pitchFamily="18" charset="0"/>
              </a:rPr>
              <a:t>    </a:t>
            </a:r>
            <a:r>
              <a:rPr lang="en-US" altLang="vi-VN" sz="2400" b="1" u="none" dirty="0">
                <a:latin typeface="HP001 4 hàng" pitchFamily="34" charset="0"/>
              </a:rPr>
              <a:t>t</a:t>
            </a:r>
            <a:r>
              <a:rPr lang="en-US" altLang="vi-VN" sz="2400" u="none" dirty="0">
                <a:latin typeface="Times New Roman" pitchFamily="18" charset="0"/>
              </a:rPr>
              <a:t>  :   2,5 </a:t>
            </a:r>
            <a:r>
              <a:rPr lang="en-US" altLang="vi-VN" sz="2400" u="none" dirty="0" err="1">
                <a:latin typeface="Times New Roman" pitchFamily="18" charset="0"/>
              </a:rPr>
              <a:t>giờ</a:t>
            </a:r>
            <a:endParaRPr lang="en-US" altLang="vi-VN" sz="2400" u="none" dirty="0">
              <a:latin typeface="Times New Roman" pitchFamily="18" charset="0"/>
            </a:endParaRPr>
          </a:p>
          <a:p>
            <a:pPr algn="l" eaLnBrk="1" hangingPunct="1"/>
            <a:r>
              <a:rPr lang="en-US" altLang="vi-VN" sz="2400" u="none" dirty="0">
                <a:latin typeface="Times New Roman" pitchFamily="18" charset="0"/>
              </a:rPr>
              <a:t>    </a:t>
            </a:r>
            <a:r>
              <a:rPr lang="en-US" altLang="vi-VN" sz="2400" b="1" u="none" dirty="0">
                <a:latin typeface="HP001 4 hàng" pitchFamily="34" charset="0"/>
              </a:rPr>
              <a:t>v</a:t>
            </a:r>
            <a:r>
              <a:rPr lang="en-US" altLang="vi-VN" sz="2400" u="none" dirty="0">
                <a:latin typeface="Times New Roman" pitchFamily="18" charset="0"/>
              </a:rPr>
              <a:t> :    ? km/</a:t>
            </a:r>
            <a:r>
              <a:rPr lang="en-US" altLang="vi-VN" sz="2400" u="none" dirty="0" err="1">
                <a:latin typeface="Times New Roman" pitchFamily="18" charset="0"/>
              </a:rPr>
              <a:t>giờ</a:t>
            </a:r>
            <a:endParaRPr lang="en-US" altLang="vi-VN" sz="2400" u="none" dirty="0">
              <a:latin typeface="Times New Roman" pitchFamily="18" charset="0"/>
            </a:endParaRPr>
          </a:p>
        </p:txBody>
      </p:sp>
      <p:sp>
        <p:nvSpPr>
          <p:cNvPr id="9" name="TextBox 8"/>
          <p:cNvSpPr txBox="1">
            <a:spLocks noChangeArrowheads="1"/>
          </p:cNvSpPr>
          <p:nvPr/>
        </p:nvSpPr>
        <p:spPr bwMode="auto">
          <a:xfrm>
            <a:off x="4511306" y="3898657"/>
            <a:ext cx="6629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algn="l" eaLnBrk="1" hangingPunct="1"/>
            <a:r>
              <a:rPr lang="en-US" altLang="vi-VN" sz="2400" b="1" i="1" u="none" dirty="0">
                <a:latin typeface="Times New Roman" pitchFamily="18" charset="0"/>
              </a:rPr>
              <a:t>                 </a:t>
            </a:r>
            <a:r>
              <a:rPr lang="en-US" altLang="vi-VN" sz="2400" b="1" i="1" u="none" dirty="0" err="1">
                <a:latin typeface="Times New Roman" pitchFamily="18" charset="0"/>
              </a:rPr>
              <a:t>Bài</a:t>
            </a:r>
            <a:r>
              <a:rPr lang="en-US" altLang="vi-VN" sz="2400" b="1" i="1" u="none" dirty="0">
                <a:latin typeface="Times New Roman" pitchFamily="18" charset="0"/>
              </a:rPr>
              <a:t> </a:t>
            </a:r>
            <a:r>
              <a:rPr lang="en-US" altLang="vi-VN" sz="2400" b="1" i="1" u="none" dirty="0" err="1">
                <a:latin typeface="Times New Roman" pitchFamily="18" charset="0"/>
              </a:rPr>
              <a:t>giải</a:t>
            </a:r>
            <a:endParaRPr lang="en-US" altLang="vi-VN" sz="2400" b="1" u="none" dirty="0">
              <a:latin typeface="Times New Roman" pitchFamily="18" charset="0"/>
            </a:endParaRPr>
          </a:p>
          <a:p>
            <a:pPr algn="l" eaLnBrk="1" hangingPunct="1"/>
            <a:r>
              <a:rPr lang="en-US" altLang="vi-VN" sz="2400" b="1" u="none" dirty="0">
                <a:latin typeface="Times New Roman" pitchFamily="18" charset="0"/>
              </a:rPr>
              <a:t>  </a:t>
            </a:r>
            <a:r>
              <a:rPr lang="en-US" altLang="vi-VN" sz="2400" u="none" dirty="0" err="1">
                <a:latin typeface="Times New Roman" pitchFamily="18" charset="0"/>
              </a:rPr>
              <a:t>Vận</a:t>
            </a:r>
            <a:r>
              <a:rPr lang="en-US" altLang="vi-VN" sz="2400" u="none" dirty="0">
                <a:latin typeface="Times New Roman" pitchFamily="18" charset="0"/>
              </a:rPr>
              <a:t> </a:t>
            </a:r>
            <a:r>
              <a:rPr lang="en-US" altLang="vi-VN" sz="2400" u="none" dirty="0" err="1">
                <a:latin typeface="Times New Roman" pitchFamily="18" charset="0"/>
              </a:rPr>
              <a:t>tốc</a:t>
            </a:r>
            <a:r>
              <a:rPr lang="en-US" altLang="vi-VN" sz="2400" u="none" dirty="0">
                <a:latin typeface="Times New Roman" pitchFamily="18" charset="0"/>
              </a:rPr>
              <a:t> </a:t>
            </a:r>
            <a:r>
              <a:rPr lang="en-US" altLang="vi-VN" sz="2400" u="none" dirty="0" err="1">
                <a:latin typeface="Times New Roman" pitchFamily="18" charset="0"/>
              </a:rPr>
              <a:t>của</a:t>
            </a:r>
            <a:r>
              <a:rPr lang="en-US" altLang="vi-VN" sz="2400" u="none" dirty="0">
                <a:latin typeface="Times New Roman" pitchFamily="18" charset="0"/>
              </a:rPr>
              <a:t> </a:t>
            </a:r>
            <a:r>
              <a:rPr lang="en-US" altLang="vi-VN" sz="2400" u="none" dirty="0" err="1">
                <a:latin typeface="Times New Roman" pitchFamily="18" charset="0"/>
              </a:rPr>
              <a:t>máy</a:t>
            </a:r>
            <a:r>
              <a:rPr lang="en-US" altLang="vi-VN" sz="2400" u="none" dirty="0">
                <a:latin typeface="Times New Roman" pitchFamily="18" charset="0"/>
              </a:rPr>
              <a:t>  bay </a:t>
            </a:r>
            <a:r>
              <a:rPr lang="en-US" altLang="vi-VN" sz="2400" u="none" dirty="0" err="1">
                <a:latin typeface="Times New Roman" pitchFamily="18" charset="0"/>
              </a:rPr>
              <a:t>là</a:t>
            </a:r>
            <a:r>
              <a:rPr lang="en-US" altLang="vi-VN" sz="2400" u="none" dirty="0">
                <a:latin typeface="Times New Roman" pitchFamily="18" charset="0"/>
              </a:rPr>
              <a:t>:</a:t>
            </a:r>
          </a:p>
          <a:p>
            <a:pPr algn="l" eaLnBrk="1" hangingPunct="1"/>
            <a:r>
              <a:rPr lang="en-US" altLang="vi-VN" sz="2400" u="none" dirty="0">
                <a:latin typeface="Times New Roman" pitchFamily="18" charset="0"/>
              </a:rPr>
              <a:t>           1800  :  2,5  = 720(km/</a:t>
            </a:r>
            <a:r>
              <a:rPr lang="en-US" altLang="vi-VN" sz="2400" u="none" dirty="0" err="1">
                <a:latin typeface="Times New Roman" pitchFamily="18" charset="0"/>
              </a:rPr>
              <a:t>giờ</a:t>
            </a:r>
            <a:r>
              <a:rPr lang="en-US" altLang="vi-VN" sz="2400" u="none" dirty="0">
                <a:latin typeface="Times New Roman" pitchFamily="18" charset="0"/>
              </a:rPr>
              <a:t>)</a:t>
            </a:r>
          </a:p>
          <a:p>
            <a:pPr algn="l" eaLnBrk="1" hangingPunct="1"/>
            <a:r>
              <a:rPr lang="en-US" altLang="vi-VN" sz="2400" u="none" dirty="0">
                <a:latin typeface="Times New Roman" pitchFamily="18" charset="0"/>
              </a:rPr>
              <a:t>                    </a:t>
            </a:r>
            <a:r>
              <a:rPr lang="en-US" altLang="vi-VN" sz="2400" u="none" dirty="0" err="1">
                <a:latin typeface="Times New Roman" pitchFamily="18" charset="0"/>
              </a:rPr>
              <a:t>Đáp</a:t>
            </a:r>
            <a:r>
              <a:rPr lang="en-US" altLang="vi-VN" sz="2400" u="none" dirty="0">
                <a:latin typeface="Times New Roman" pitchFamily="18" charset="0"/>
              </a:rPr>
              <a:t> </a:t>
            </a:r>
            <a:r>
              <a:rPr lang="en-US" altLang="vi-VN" sz="2400" u="none" dirty="0" err="1">
                <a:latin typeface="Times New Roman" pitchFamily="18" charset="0"/>
              </a:rPr>
              <a:t>số</a:t>
            </a:r>
            <a:r>
              <a:rPr lang="en-US" altLang="vi-VN" sz="2400" u="none" dirty="0">
                <a:latin typeface="Times New Roman" pitchFamily="18" charset="0"/>
              </a:rPr>
              <a:t> : 720 km/</a:t>
            </a:r>
            <a:r>
              <a:rPr lang="en-US" altLang="vi-VN" sz="2400" u="none" dirty="0" err="1">
                <a:latin typeface="Times New Roman" pitchFamily="18" charset="0"/>
              </a:rPr>
              <a:t>giờ</a:t>
            </a:r>
            <a:r>
              <a:rPr lang="en-US" altLang="vi-VN" sz="2400" u="none" dirty="0">
                <a:latin typeface="Times New Roman" pitchFamily="18" charset="0"/>
              </a:rPr>
              <a:t> </a:t>
            </a:r>
          </a:p>
        </p:txBody>
      </p:sp>
      <p:sp>
        <p:nvSpPr>
          <p:cNvPr id="3" name="TextBox 2"/>
          <p:cNvSpPr txBox="1"/>
          <p:nvPr/>
        </p:nvSpPr>
        <p:spPr>
          <a:xfrm>
            <a:off x="7699187" y="2972359"/>
            <a:ext cx="1334794" cy="523220"/>
          </a:xfrm>
          <a:prstGeom prst="rect">
            <a:avLst/>
          </a:prstGeom>
          <a:noFill/>
        </p:spPr>
        <p:txBody>
          <a:bodyPr wrap="square" rtlCol="0">
            <a:spAutoFit/>
          </a:bodyPr>
          <a:lstStyle/>
          <a:p>
            <a:r>
              <a:rPr lang="en-US" altLang="vi-VN" sz="2800" b="1" dirty="0">
                <a:solidFill>
                  <a:srgbClr val="0000FF"/>
                </a:solidFill>
              </a:rPr>
              <a:t>2,5 </a:t>
            </a:r>
            <a:r>
              <a:rPr lang="en-US" altLang="vi-VN" sz="2800" b="1" dirty="0" err="1">
                <a:solidFill>
                  <a:srgbClr val="0000FF"/>
                </a:solidFill>
              </a:rPr>
              <a:t>giờ</a:t>
            </a:r>
            <a:endParaRPr lang="vi-VN" sz="2800" dirty="0"/>
          </a:p>
        </p:txBody>
      </p:sp>
      <p:sp>
        <p:nvSpPr>
          <p:cNvPr id="4" name="TextBox 3"/>
          <p:cNvSpPr txBox="1"/>
          <p:nvPr/>
        </p:nvSpPr>
        <p:spPr>
          <a:xfrm>
            <a:off x="7826006" y="2972359"/>
            <a:ext cx="1118770" cy="523220"/>
          </a:xfrm>
          <a:prstGeom prst="rect">
            <a:avLst/>
          </a:prstGeom>
          <a:noFill/>
        </p:spPr>
        <p:txBody>
          <a:bodyPr wrap="square" rtlCol="0">
            <a:spAutoFit/>
          </a:bodyPr>
          <a:lstStyle/>
          <a:p>
            <a:r>
              <a:rPr lang="en-US" altLang="vi-VN" sz="2800" b="1" dirty="0">
                <a:solidFill>
                  <a:srgbClr val="FF0000"/>
                </a:solidFill>
              </a:rPr>
              <a:t>5 </a:t>
            </a:r>
            <a:r>
              <a:rPr lang="en-US" altLang="vi-VN" sz="2800" b="1" dirty="0" err="1">
                <a:solidFill>
                  <a:srgbClr val="FF0000"/>
                </a:solidFill>
              </a:rPr>
              <a:t>giờ</a:t>
            </a:r>
            <a:endParaRPr lang="vi-VN" sz="2800" dirty="0">
              <a:solidFill>
                <a:srgbClr val="FF0000"/>
              </a:solidFill>
            </a:endParaRPr>
          </a:p>
        </p:txBody>
      </p:sp>
      <p:grpSp>
        <p:nvGrpSpPr>
          <p:cNvPr id="6" name="Group 5"/>
          <p:cNvGrpSpPr/>
          <p:nvPr/>
        </p:nvGrpSpPr>
        <p:grpSpPr>
          <a:xfrm>
            <a:off x="1343472" y="5468317"/>
            <a:ext cx="9937104" cy="1062719"/>
            <a:chOff x="1343472" y="5468317"/>
            <a:chExt cx="9937104" cy="1062719"/>
          </a:xfrm>
        </p:grpSpPr>
        <p:sp>
          <p:nvSpPr>
            <p:cNvPr id="2" name="Rectangle 1"/>
            <p:cNvSpPr/>
            <p:nvPr/>
          </p:nvSpPr>
          <p:spPr>
            <a:xfrm>
              <a:off x="1370774" y="5528778"/>
              <a:ext cx="9361040" cy="941796"/>
            </a:xfrm>
            <a:prstGeom prst="rect">
              <a:avLst/>
            </a:prstGeom>
          </p:spPr>
          <p:txBody>
            <a:bodyPr wrap="square">
              <a:spAutoFit/>
            </a:bodyPr>
            <a:lstStyle/>
            <a:p>
              <a:pPr algn="just">
                <a:lnSpc>
                  <a:spcPct val="115000"/>
                </a:lnSpc>
                <a:spcAft>
                  <a:spcPts val="0"/>
                </a:spcAft>
              </a:pPr>
              <a:r>
                <a:rPr lang="en-US" sz="2400" b="1" i="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chuyển động đều, nếu quãng đường không thay đổi thì vận tốc và thời gian là hai đại lượng tỉ lệ nghịch với nhau</a:t>
              </a:r>
              <a:endParaRPr lang="en-GB">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1343472" y="5468317"/>
              <a:ext cx="9937104" cy="10627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47013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204">
                                            <p:txEl>
                                              <p:pRg st="0" end="0"/>
                                            </p:txEl>
                                          </p:spTgt>
                                        </p:tgtEl>
                                        <p:attrNameLst>
                                          <p:attrName>style.visibility</p:attrName>
                                        </p:attrNameLst>
                                      </p:cBhvr>
                                      <p:to>
                                        <p:strVal val="visible"/>
                                      </p:to>
                                    </p:set>
                                    <p:animEffect transition="in" filter="barn(inVertical)">
                                      <p:cBhvr>
                                        <p:cTn id="7" dur="500"/>
                                        <p:tgtEl>
                                          <p:spTgt spid="820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206"/>
                                        </p:tgtEl>
                                        <p:attrNameLst>
                                          <p:attrName>style.visibility</p:attrName>
                                        </p:attrNameLst>
                                      </p:cBhvr>
                                      <p:to>
                                        <p:strVal val="visible"/>
                                      </p:to>
                                    </p:set>
                                    <p:animEffect transition="in" filter="barn(inVertical)">
                                      <p:cBhvr>
                                        <p:cTn id="19" dur="500"/>
                                        <p:tgtEl>
                                          <p:spTgt spid="8206"/>
                                        </p:tgtEl>
                                      </p:cBhvr>
                                    </p:animEffect>
                                  </p:childTnLst>
                                </p:cTn>
                              </p:par>
                            </p:childTnLst>
                          </p:cTn>
                        </p:par>
                      </p:childTnLst>
                    </p:cTn>
                  </p:par>
                  <p:par>
                    <p:cTn id="20" fill="hold">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6" presetClass="entr" presetSubtype="21"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build="p"/>
      <p:bldP spid="8206" grpId="0"/>
      <p:bldP spid="10" grpId="0"/>
      <p:bldP spid="7" grpId="0"/>
      <p:bldP spid="8" grpId="0"/>
      <p:bldP spid="9" grpId="0"/>
      <p:bldP spid="3" grpId="0"/>
      <p:bldP spid="3" grpId="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0" name="Rectangle 14"/>
          <p:cNvSpPr>
            <a:spLocks noGrp="1" noChangeArrowheads="1"/>
          </p:cNvSpPr>
          <p:nvPr>
            <p:ph type="body" idx="1"/>
          </p:nvPr>
        </p:nvSpPr>
        <p:spPr>
          <a:xfrm>
            <a:off x="983432" y="483927"/>
            <a:ext cx="10474896" cy="1280064"/>
          </a:xfrm>
          <a:noFill/>
        </p:spPr>
        <p:txBody>
          <a:bodyPr>
            <a:noAutofit/>
          </a:bodyPr>
          <a:lstStyle/>
          <a:p>
            <a:pPr algn="just">
              <a:lnSpc>
                <a:spcPct val="120000"/>
              </a:lnSpc>
              <a:spcBef>
                <a:spcPts val="0"/>
              </a:spcBef>
              <a:buNone/>
            </a:pPr>
            <a:r>
              <a:rPr lang="en-US" altLang="vi-VN" b="1" u="sng" dirty="0" err="1" smtClean="0"/>
              <a:t>Bài</a:t>
            </a:r>
            <a:r>
              <a:rPr lang="en-US" altLang="vi-VN" b="1" u="sng" dirty="0" smtClean="0"/>
              <a:t> 3</a:t>
            </a:r>
            <a:r>
              <a:rPr lang="en-US" altLang="vi-VN" b="1" dirty="0" smtClean="0"/>
              <a:t> </a:t>
            </a:r>
            <a:r>
              <a:rPr lang="en-US" altLang="vi-VN" b="1" smtClean="0"/>
              <a:t>:</a:t>
            </a:r>
            <a:r>
              <a:rPr lang="en-US" altLang="vi-VN" smtClean="0"/>
              <a:t>  </a:t>
            </a:r>
            <a:r>
              <a:rPr lang="en-US" altLang="vi-VN" b="1" smtClean="0">
                <a:solidFill>
                  <a:srgbClr val="0000FF"/>
                </a:solidFill>
              </a:rPr>
              <a:t>Một </a:t>
            </a:r>
            <a:r>
              <a:rPr lang="en-US" altLang="vi-VN" b="1" dirty="0" err="1" smtClean="0">
                <a:solidFill>
                  <a:srgbClr val="0000FF"/>
                </a:solidFill>
              </a:rPr>
              <a:t>người</a:t>
            </a:r>
            <a:r>
              <a:rPr lang="en-US" altLang="vi-VN" b="1" dirty="0" smtClean="0">
                <a:solidFill>
                  <a:srgbClr val="0000FF"/>
                </a:solidFill>
              </a:rPr>
              <a:t> </a:t>
            </a:r>
            <a:r>
              <a:rPr lang="en-US" altLang="vi-VN" b="1" dirty="0" err="1" smtClean="0">
                <a:solidFill>
                  <a:srgbClr val="0000FF"/>
                </a:solidFill>
              </a:rPr>
              <a:t>chạy</a:t>
            </a:r>
            <a:r>
              <a:rPr lang="en-US" altLang="vi-VN" b="1" dirty="0" smtClean="0">
                <a:solidFill>
                  <a:srgbClr val="0000FF"/>
                </a:solidFill>
              </a:rPr>
              <a:t> </a:t>
            </a:r>
            <a:r>
              <a:rPr lang="en-US" altLang="vi-VN" b="1" dirty="0" err="1" smtClean="0">
                <a:solidFill>
                  <a:srgbClr val="0000FF"/>
                </a:solidFill>
              </a:rPr>
              <a:t>được</a:t>
            </a:r>
            <a:r>
              <a:rPr lang="en-US" altLang="vi-VN" b="1" dirty="0" smtClean="0">
                <a:solidFill>
                  <a:srgbClr val="0000FF"/>
                </a:solidFill>
              </a:rPr>
              <a:t> 400m </a:t>
            </a:r>
            <a:r>
              <a:rPr lang="en-US" altLang="vi-VN" b="1" dirty="0" err="1" smtClean="0">
                <a:solidFill>
                  <a:srgbClr val="0000FF"/>
                </a:solidFill>
              </a:rPr>
              <a:t>trong</a:t>
            </a:r>
            <a:r>
              <a:rPr lang="en-US" altLang="vi-VN" b="1" dirty="0" smtClean="0">
                <a:solidFill>
                  <a:srgbClr val="0000FF"/>
                </a:solidFill>
              </a:rPr>
              <a:t> 1 </a:t>
            </a:r>
            <a:r>
              <a:rPr lang="en-US" altLang="vi-VN" b="1" dirty="0" err="1" smtClean="0">
                <a:solidFill>
                  <a:srgbClr val="0000FF"/>
                </a:solidFill>
              </a:rPr>
              <a:t>phút</a:t>
            </a:r>
            <a:r>
              <a:rPr lang="en-US" altLang="vi-VN" b="1" dirty="0" smtClean="0">
                <a:solidFill>
                  <a:srgbClr val="0000FF"/>
                </a:solidFill>
              </a:rPr>
              <a:t> 20 </a:t>
            </a:r>
            <a:r>
              <a:rPr lang="en-US" altLang="vi-VN" b="1" dirty="0" err="1" smtClean="0">
                <a:solidFill>
                  <a:srgbClr val="0000FF"/>
                </a:solidFill>
              </a:rPr>
              <a:t>giây</a:t>
            </a:r>
            <a:r>
              <a:rPr lang="en-US" altLang="vi-VN" b="1" dirty="0" smtClean="0">
                <a:solidFill>
                  <a:srgbClr val="0000FF"/>
                </a:solidFill>
              </a:rPr>
              <a:t>.</a:t>
            </a:r>
          </a:p>
          <a:p>
            <a:pPr>
              <a:lnSpc>
                <a:spcPct val="120000"/>
              </a:lnSpc>
              <a:spcBef>
                <a:spcPts val="0"/>
              </a:spcBef>
              <a:buNone/>
            </a:pPr>
            <a:r>
              <a:rPr lang="en-US" altLang="vi-VN" b="1" dirty="0" err="1" smtClean="0">
                <a:solidFill>
                  <a:srgbClr val="0000FF"/>
                </a:solidFill>
              </a:rPr>
              <a:t>Tính</a:t>
            </a:r>
            <a:r>
              <a:rPr lang="en-US" altLang="vi-VN" b="1" dirty="0" smtClean="0">
                <a:solidFill>
                  <a:srgbClr val="0000FF"/>
                </a:solidFill>
              </a:rPr>
              <a:t> </a:t>
            </a:r>
            <a:r>
              <a:rPr lang="en-US" altLang="vi-VN" b="1" dirty="0" err="1" smtClean="0">
                <a:solidFill>
                  <a:srgbClr val="0000FF"/>
                </a:solidFill>
              </a:rPr>
              <a:t>vận</a:t>
            </a:r>
            <a:r>
              <a:rPr lang="en-US" altLang="vi-VN" b="1" dirty="0" smtClean="0">
                <a:solidFill>
                  <a:srgbClr val="0000FF"/>
                </a:solidFill>
              </a:rPr>
              <a:t> </a:t>
            </a:r>
            <a:r>
              <a:rPr lang="en-US" altLang="vi-VN" b="1" dirty="0" err="1" smtClean="0">
                <a:solidFill>
                  <a:srgbClr val="0000FF"/>
                </a:solidFill>
              </a:rPr>
              <a:t>tốc</a:t>
            </a:r>
            <a:r>
              <a:rPr lang="en-US" altLang="vi-VN" b="1" dirty="0" smtClean="0">
                <a:solidFill>
                  <a:srgbClr val="0000FF"/>
                </a:solidFill>
              </a:rPr>
              <a:t> </a:t>
            </a:r>
            <a:r>
              <a:rPr lang="en-US" altLang="vi-VN" b="1" dirty="0" err="1" smtClean="0">
                <a:solidFill>
                  <a:srgbClr val="0000FF"/>
                </a:solidFill>
              </a:rPr>
              <a:t>chạy</a:t>
            </a:r>
            <a:r>
              <a:rPr lang="en-US" altLang="vi-VN" b="1" dirty="0" smtClean="0">
                <a:solidFill>
                  <a:srgbClr val="0000FF"/>
                </a:solidFill>
              </a:rPr>
              <a:t> </a:t>
            </a:r>
            <a:r>
              <a:rPr lang="en-US" altLang="vi-VN" b="1" dirty="0" err="1" smtClean="0">
                <a:solidFill>
                  <a:srgbClr val="0000FF"/>
                </a:solidFill>
              </a:rPr>
              <a:t>của</a:t>
            </a:r>
            <a:r>
              <a:rPr lang="en-US" altLang="vi-VN" b="1" dirty="0" smtClean="0">
                <a:solidFill>
                  <a:srgbClr val="0000FF"/>
                </a:solidFill>
              </a:rPr>
              <a:t> </a:t>
            </a:r>
            <a:r>
              <a:rPr lang="en-US" altLang="vi-VN" b="1" dirty="0" err="1" smtClean="0">
                <a:solidFill>
                  <a:srgbClr val="0000FF"/>
                </a:solidFill>
              </a:rPr>
              <a:t>người</a:t>
            </a:r>
            <a:r>
              <a:rPr lang="en-US" altLang="vi-VN" b="1" dirty="0" smtClean="0">
                <a:solidFill>
                  <a:srgbClr val="0000FF"/>
                </a:solidFill>
              </a:rPr>
              <a:t> </a:t>
            </a:r>
            <a:r>
              <a:rPr lang="en-US" altLang="vi-VN" b="1" dirty="0" err="1" smtClean="0">
                <a:solidFill>
                  <a:srgbClr val="0000FF"/>
                </a:solidFill>
              </a:rPr>
              <a:t>đó</a:t>
            </a:r>
            <a:r>
              <a:rPr lang="en-US" altLang="vi-VN" b="1" dirty="0" smtClean="0">
                <a:solidFill>
                  <a:srgbClr val="0000FF"/>
                </a:solidFill>
              </a:rPr>
              <a:t> </a:t>
            </a:r>
            <a:r>
              <a:rPr lang="en-US" altLang="vi-VN" b="1" dirty="0" err="1" smtClean="0">
                <a:solidFill>
                  <a:srgbClr val="0000FF"/>
                </a:solidFill>
              </a:rPr>
              <a:t>với</a:t>
            </a:r>
            <a:r>
              <a:rPr lang="en-US" altLang="vi-VN" b="1" dirty="0" smtClean="0">
                <a:solidFill>
                  <a:srgbClr val="0000FF"/>
                </a:solidFill>
              </a:rPr>
              <a:t> </a:t>
            </a:r>
            <a:r>
              <a:rPr lang="en-US" altLang="vi-VN" b="1" dirty="0" err="1" smtClean="0">
                <a:solidFill>
                  <a:srgbClr val="0000FF"/>
                </a:solidFill>
              </a:rPr>
              <a:t>đơn</a:t>
            </a:r>
            <a:r>
              <a:rPr lang="en-US" altLang="vi-VN" b="1" dirty="0" smtClean="0">
                <a:solidFill>
                  <a:srgbClr val="0000FF"/>
                </a:solidFill>
              </a:rPr>
              <a:t> </a:t>
            </a:r>
            <a:r>
              <a:rPr lang="en-US" altLang="vi-VN" b="1" dirty="0" err="1" smtClean="0">
                <a:solidFill>
                  <a:srgbClr val="0000FF"/>
                </a:solidFill>
              </a:rPr>
              <a:t>vị</a:t>
            </a:r>
            <a:r>
              <a:rPr lang="en-US" altLang="vi-VN" b="1" dirty="0" smtClean="0">
                <a:solidFill>
                  <a:srgbClr val="0000FF"/>
                </a:solidFill>
              </a:rPr>
              <a:t> </a:t>
            </a:r>
            <a:r>
              <a:rPr lang="en-US" altLang="vi-VN" b="1" dirty="0" err="1" smtClean="0">
                <a:solidFill>
                  <a:srgbClr val="0000FF"/>
                </a:solidFill>
              </a:rPr>
              <a:t>đo</a:t>
            </a:r>
            <a:r>
              <a:rPr lang="en-US" altLang="vi-VN" b="1" dirty="0" smtClean="0">
                <a:solidFill>
                  <a:srgbClr val="0000FF"/>
                </a:solidFill>
              </a:rPr>
              <a:t> </a:t>
            </a:r>
            <a:r>
              <a:rPr lang="en-US" altLang="vi-VN" b="1" dirty="0" err="1" smtClean="0">
                <a:solidFill>
                  <a:srgbClr val="0000FF"/>
                </a:solidFill>
              </a:rPr>
              <a:t>là</a:t>
            </a:r>
            <a:endParaRPr lang="en-US" altLang="vi-VN" b="1" dirty="0" smtClean="0">
              <a:solidFill>
                <a:srgbClr val="0000FF"/>
              </a:solidFill>
            </a:endParaRPr>
          </a:p>
        </p:txBody>
      </p:sp>
      <p:sp>
        <p:nvSpPr>
          <p:cNvPr id="9235" name="Text Box 19"/>
          <p:cNvSpPr txBox="1">
            <a:spLocks noChangeArrowheads="1"/>
          </p:cNvSpPr>
          <p:nvPr/>
        </p:nvSpPr>
        <p:spPr bwMode="auto">
          <a:xfrm>
            <a:off x="1199456" y="1988840"/>
            <a:ext cx="341897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eaLnBrk="1" hangingPunct="1"/>
            <a:r>
              <a:rPr lang="en-US" altLang="vi-VN" sz="3200" b="1" i="1" u="none" dirty="0">
                <a:solidFill>
                  <a:srgbClr val="0000FF"/>
                </a:solidFill>
                <a:latin typeface="Times New Roman" pitchFamily="18" charset="0"/>
              </a:rPr>
              <a:t>    </a:t>
            </a:r>
            <a:r>
              <a:rPr lang="en-US" altLang="vi-VN" sz="3200" b="1" i="1" u="none" dirty="0" err="1">
                <a:solidFill>
                  <a:srgbClr val="FF0000"/>
                </a:solidFill>
                <a:latin typeface="Times New Roman" pitchFamily="18" charset="0"/>
              </a:rPr>
              <a:t>Tóm</a:t>
            </a:r>
            <a:r>
              <a:rPr lang="en-US" altLang="vi-VN" sz="3200" b="1" i="1" u="none" dirty="0">
                <a:solidFill>
                  <a:srgbClr val="FF0000"/>
                </a:solidFill>
                <a:latin typeface="Times New Roman" pitchFamily="18" charset="0"/>
              </a:rPr>
              <a:t> </a:t>
            </a:r>
            <a:r>
              <a:rPr lang="en-US" altLang="vi-VN" sz="3200" b="1" i="1" u="none" dirty="0" err="1">
                <a:solidFill>
                  <a:srgbClr val="FF0000"/>
                </a:solidFill>
                <a:latin typeface="Times New Roman" pitchFamily="18" charset="0"/>
              </a:rPr>
              <a:t>tắt</a:t>
            </a:r>
            <a:endParaRPr lang="en-US" altLang="vi-VN" sz="3200" b="1" i="1" u="none" dirty="0">
              <a:solidFill>
                <a:srgbClr val="FF0000"/>
              </a:solidFill>
              <a:latin typeface="Times New Roman" pitchFamily="18" charset="0"/>
            </a:endParaRPr>
          </a:p>
          <a:p>
            <a:pPr eaLnBrk="1" hangingPunct="1"/>
            <a:r>
              <a:rPr lang="en-US" altLang="vi-VN" sz="3200" b="1" u="none" dirty="0">
                <a:solidFill>
                  <a:srgbClr val="0000FF"/>
                </a:solidFill>
                <a:latin typeface="HP001 4 hàng" pitchFamily="34" charset="0"/>
              </a:rPr>
              <a:t>s</a:t>
            </a:r>
            <a:r>
              <a:rPr lang="en-US" altLang="vi-VN" sz="3200" u="none" dirty="0">
                <a:solidFill>
                  <a:srgbClr val="0000FF"/>
                </a:solidFill>
                <a:latin typeface="Times New Roman" pitchFamily="18" charset="0"/>
              </a:rPr>
              <a:t> :  400m</a:t>
            </a:r>
          </a:p>
          <a:p>
            <a:pPr algn="l" eaLnBrk="1" hangingPunct="1"/>
            <a:r>
              <a:rPr lang="en-US" altLang="vi-VN" sz="3200" b="1" u="none" dirty="0">
                <a:solidFill>
                  <a:srgbClr val="0000FF"/>
                </a:solidFill>
                <a:latin typeface="HP001 4 hàng" pitchFamily="34" charset="0"/>
              </a:rPr>
              <a:t>t</a:t>
            </a:r>
            <a:r>
              <a:rPr lang="en-US" altLang="vi-VN" sz="3200" u="none" dirty="0">
                <a:solidFill>
                  <a:srgbClr val="0000FF"/>
                </a:solidFill>
                <a:latin typeface="Times New Roman" pitchFamily="18" charset="0"/>
              </a:rPr>
              <a:t>  :  1phút 20 </a:t>
            </a:r>
            <a:r>
              <a:rPr lang="en-US" altLang="vi-VN" sz="3200" u="none" dirty="0" err="1">
                <a:solidFill>
                  <a:srgbClr val="0000FF"/>
                </a:solidFill>
                <a:latin typeface="Times New Roman" pitchFamily="18" charset="0"/>
              </a:rPr>
              <a:t>giây</a:t>
            </a:r>
            <a:endParaRPr lang="en-US" altLang="vi-VN" sz="3200" u="none" dirty="0">
              <a:solidFill>
                <a:srgbClr val="0000FF"/>
              </a:solidFill>
              <a:latin typeface="Times New Roman" pitchFamily="18" charset="0"/>
            </a:endParaRPr>
          </a:p>
          <a:p>
            <a:pPr algn="l" eaLnBrk="1" hangingPunct="1"/>
            <a:r>
              <a:rPr lang="en-US" altLang="vi-VN" sz="3200" b="1" u="none" dirty="0">
                <a:solidFill>
                  <a:srgbClr val="0000FF"/>
                </a:solidFill>
                <a:latin typeface="HP001 4 hàng" pitchFamily="34" charset="0"/>
              </a:rPr>
              <a:t>v</a:t>
            </a:r>
            <a:r>
              <a:rPr lang="en-US" altLang="vi-VN" sz="3200" u="none" dirty="0">
                <a:solidFill>
                  <a:srgbClr val="0000FF"/>
                </a:solidFill>
                <a:latin typeface="Times New Roman" pitchFamily="18" charset="0"/>
              </a:rPr>
              <a:t> :   ? m/</a:t>
            </a:r>
            <a:r>
              <a:rPr lang="en-US" altLang="vi-VN" sz="3200" u="none" dirty="0" err="1">
                <a:solidFill>
                  <a:srgbClr val="0000FF"/>
                </a:solidFill>
                <a:latin typeface="Times New Roman" pitchFamily="18" charset="0"/>
              </a:rPr>
              <a:t>phút</a:t>
            </a:r>
            <a:endParaRPr lang="en-US" altLang="vi-VN" sz="3200" u="none" dirty="0">
              <a:solidFill>
                <a:srgbClr val="0000FF"/>
              </a:solidFill>
              <a:latin typeface="Times New Roman" pitchFamily="18" charset="0"/>
            </a:endParaRPr>
          </a:p>
        </p:txBody>
      </p:sp>
      <p:sp>
        <p:nvSpPr>
          <p:cNvPr id="12293" name="TextBox 5"/>
          <p:cNvSpPr txBox="1">
            <a:spLocks noChangeArrowheads="1"/>
          </p:cNvSpPr>
          <p:nvPr/>
        </p:nvSpPr>
        <p:spPr bwMode="auto">
          <a:xfrm>
            <a:off x="5159896" y="1988840"/>
            <a:ext cx="5688632" cy="289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eaLnBrk="1" hangingPunct="1">
              <a:lnSpc>
                <a:spcPct val="114000"/>
              </a:lnSpc>
            </a:pPr>
            <a:r>
              <a:rPr lang="en-US" altLang="vi-VN" sz="3200" b="1" i="1" u="none" dirty="0">
                <a:solidFill>
                  <a:srgbClr val="FF0000"/>
                </a:solidFill>
                <a:latin typeface="Times New Roman" pitchFamily="18" charset="0"/>
              </a:rPr>
              <a:t>                    </a:t>
            </a:r>
            <a:r>
              <a:rPr lang="en-US" altLang="vi-VN" sz="3200" b="1" i="1" u="none" dirty="0" err="1">
                <a:solidFill>
                  <a:srgbClr val="FF0000"/>
                </a:solidFill>
                <a:latin typeface="Times New Roman" pitchFamily="18" charset="0"/>
              </a:rPr>
              <a:t>Bài</a:t>
            </a:r>
            <a:r>
              <a:rPr lang="en-US" altLang="vi-VN" sz="3200" b="1" i="1" u="none" dirty="0">
                <a:solidFill>
                  <a:srgbClr val="FF0000"/>
                </a:solidFill>
                <a:latin typeface="Times New Roman" pitchFamily="18" charset="0"/>
              </a:rPr>
              <a:t> </a:t>
            </a:r>
            <a:r>
              <a:rPr lang="en-US" altLang="vi-VN" sz="3200" b="1" i="1" u="none" dirty="0" err="1">
                <a:solidFill>
                  <a:srgbClr val="FF0000"/>
                </a:solidFill>
                <a:latin typeface="Times New Roman" pitchFamily="18" charset="0"/>
              </a:rPr>
              <a:t>giải</a:t>
            </a:r>
            <a:endParaRPr lang="en-US" altLang="vi-VN" sz="3200" b="1" i="1" u="none" dirty="0">
              <a:solidFill>
                <a:srgbClr val="FF0000"/>
              </a:solidFill>
              <a:latin typeface="Times New Roman" pitchFamily="18" charset="0"/>
            </a:endParaRPr>
          </a:p>
          <a:p>
            <a:pPr eaLnBrk="1" hangingPunct="1">
              <a:lnSpc>
                <a:spcPct val="114000"/>
              </a:lnSpc>
            </a:pPr>
            <a:r>
              <a:rPr lang="en-US" altLang="vi-VN" sz="3200" i="1" u="none" dirty="0">
                <a:latin typeface="Times New Roman" pitchFamily="18" charset="0"/>
              </a:rPr>
              <a:t>      </a:t>
            </a:r>
            <a:r>
              <a:rPr lang="en-US" altLang="vi-VN" sz="3200" i="1" u="none" dirty="0" err="1">
                <a:latin typeface="Times New Roman" pitchFamily="18" charset="0"/>
              </a:rPr>
              <a:t>Đổi</a:t>
            </a:r>
            <a:r>
              <a:rPr lang="en-US" altLang="vi-VN" sz="3200" i="1" u="none" dirty="0">
                <a:latin typeface="Times New Roman" pitchFamily="18" charset="0"/>
              </a:rPr>
              <a:t> 1 </a:t>
            </a:r>
            <a:r>
              <a:rPr lang="en-US" altLang="vi-VN" sz="3200" i="1" u="none" dirty="0" err="1">
                <a:latin typeface="Times New Roman" pitchFamily="18" charset="0"/>
              </a:rPr>
              <a:t>phút</a:t>
            </a:r>
            <a:r>
              <a:rPr lang="en-US" altLang="vi-VN" sz="3200" i="1" u="none" dirty="0">
                <a:latin typeface="Times New Roman" pitchFamily="18" charset="0"/>
              </a:rPr>
              <a:t> 20 </a:t>
            </a:r>
            <a:r>
              <a:rPr lang="en-US" altLang="vi-VN" sz="3200" i="1" u="none" dirty="0" err="1">
                <a:latin typeface="Times New Roman" pitchFamily="18" charset="0"/>
              </a:rPr>
              <a:t>giây</a:t>
            </a:r>
            <a:r>
              <a:rPr lang="en-US" altLang="vi-VN" sz="3200" i="1" u="none" dirty="0">
                <a:latin typeface="Times New Roman" pitchFamily="18" charset="0"/>
              </a:rPr>
              <a:t> = 80 </a:t>
            </a:r>
            <a:r>
              <a:rPr lang="en-US" altLang="vi-VN" sz="3200" i="1" u="none" dirty="0" err="1">
                <a:latin typeface="Times New Roman" pitchFamily="18" charset="0"/>
              </a:rPr>
              <a:t>giây</a:t>
            </a:r>
            <a:endParaRPr lang="en-US" altLang="vi-VN" sz="3200" u="none" dirty="0">
              <a:latin typeface="Times New Roman" pitchFamily="18" charset="0"/>
            </a:endParaRPr>
          </a:p>
          <a:p>
            <a:pPr eaLnBrk="1" hangingPunct="1">
              <a:lnSpc>
                <a:spcPct val="114000"/>
              </a:lnSpc>
            </a:pPr>
            <a:r>
              <a:rPr lang="en-US" altLang="vi-VN" sz="3200" u="none" dirty="0">
                <a:latin typeface="Times New Roman" pitchFamily="18" charset="0"/>
              </a:rPr>
              <a:t>    </a:t>
            </a:r>
            <a:r>
              <a:rPr lang="en-US" altLang="vi-VN" sz="3200" u="none" dirty="0" err="1">
                <a:latin typeface="Times New Roman" pitchFamily="18" charset="0"/>
              </a:rPr>
              <a:t>Vận</a:t>
            </a:r>
            <a:r>
              <a:rPr lang="en-US" altLang="vi-VN" sz="3200" u="none" dirty="0">
                <a:latin typeface="Times New Roman" pitchFamily="18" charset="0"/>
              </a:rPr>
              <a:t> </a:t>
            </a:r>
            <a:r>
              <a:rPr lang="en-US" altLang="vi-VN" sz="3200" u="none" dirty="0" err="1">
                <a:latin typeface="Times New Roman" pitchFamily="18" charset="0"/>
              </a:rPr>
              <a:t>tốc</a:t>
            </a:r>
            <a:r>
              <a:rPr lang="en-US" altLang="vi-VN" sz="3200" u="none" dirty="0">
                <a:latin typeface="Times New Roman" pitchFamily="18" charset="0"/>
              </a:rPr>
              <a:t> </a:t>
            </a:r>
            <a:r>
              <a:rPr lang="en-US" altLang="vi-VN" sz="3200" u="none" dirty="0" err="1">
                <a:latin typeface="Times New Roman" pitchFamily="18" charset="0"/>
              </a:rPr>
              <a:t>của</a:t>
            </a:r>
            <a:r>
              <a:rPr lang="en-US" altLang="vi-VN" sz="3200" u="none" dirty="0">
                <a:latin typeface="Times New Roman" pitchFamily="18" charset="0"/>
              </a:rPr>
              <a:t> </a:t>
            </a:r>
            <a:r>
              <a:rPr lang="en-US" altLang="vi-VN" sz="3200" u="none" dirty="0" err="1">
                <a:latin typeface="Times New Roman" pitchFamily="18" charset="0"/>
              </a:rPr>
              <a:t>máy</a:t>
            </a:r>
            <a:r>
              <a:rPr lang="en-US" altLang="vi-VN" sz="3200" u="none" dirty="0">
                <a:latin typeface="Times New Roman" pitchFamily="18" charset="0"/>
              </a:rPr>
              <a:t> bay </a:t>
            </a:r>
            <a:r>
              <a:rPr lang="en-US" altLang="vi-VN" sz="3200" u="none" dirty="0" err="1">
                <a:latin typeface="Times New Roman" pitchFamily="18" charset="0"/>
              </a:rPr>
              <a:t>là</a:t>
            </a:r>
            <a:r>
              <a:rPr lang="en-US" altLang="vi-VN" sz="3200" u="none" dirty="0">
                <a:latin typeface="Times New Roman" pitchFamily="18" charset="0"/>
              </a:rPr>
              <a:t>:</a:t>
            </a:r>
          </a:p>
          <a:p>
            <a:pPr eaLnBrk="1" hangingPunct="1">
              <a:lnSpc>
                <a:spcPct val="114000"/>
              </a:lnSpc>
            </a:pPr>
            <a:r>
              <a:rPr lang="en-US" altLang="vi-VN" sz="3200" u="none" dirty="0">
                <a:latin typeface="Times New Roman" pitchFamily="18" charset="0"/>
              </a:rPr>
              <a:t>        400 : 80 = 5 (m/</a:t>
            </a:r>
            <a:r>
              <a:rPr lang="en-US" altLang="vi-VN" sz="3200" u="none" dirty="0" err="1">
                <a:latin typeface="Times New Roman" pitchFamily="18" charset="0"/>
              </a:rPr>
              <a:t>giây</a:t>
            </a:r>
            <a:r>
              <a:rPr lang="en-US" altLang="vi-VN" sz="3200" u="none" dirty="0">
                <a:latin typeface="Times New Roman" pitchFamily="18" charset="0"/>
              </a:rPr>
              <a:t>)</a:t>
            </a:r>
          </a:p>
          <a:p>
            <a:pPr eaLnBrk="1" hangingPunct="1">
              <a:lnSpc>
                <a:spcPct val="114000"/>
              </a:lnSpc>
            </a:pPr>
            <a:r>
              <a:rPr lang="en-US" altLang="vi-VN" sz="3200" u="none" dirty="0">
                <a:solidFill>
                  <a:srgbClr val="FF0000"/>
                </a:solidFill>
                <a:latin typeface="Times New Roman" pitchFamily="18" charset="0"/>
              </a:rPr>
              <a:t>                   </a:t>
            </a:r>
            <a:r>
              <a:rPr lang="en-US" altLang="vi-VN" sz="3200" u="none" dirty="0" err="1">
                <a:latin typeface="Times New Roman" pitchFamily="18" charset="0"/>
              </a:rPr>
              <a:t>Đáp</a:t>
            </a:r>
            <a:r>
              <a:rPr lang="en-US" altLang="vi-VN" sz="3200" u="none" dirty="0">
                <a:latin typeface="Times New Roman" pitchFamily="18" charset="0"/>
              </a:rPr>
              <a:t> </a:t>
            </a:r>
            <a:r>
              <a:rPr lang="en-US" altLang="vi-VN" sz="3200" u="none" dirty="0" err="1">
                <a:latin typeface="Times New Roman" pitchFamily="18" charset="0"/>
              </a:rPr>
              <a:t>số</a:t>
            </a:r>
            <a:r>
              <a:rPr lang="en-US" altLang="vi-VN" sz="3200" u="none" dirty="0">
                <a:latin typeface="Times New Roman" pitchFamily="18" charset="0"/>
              </a:rPr>
              <a:t> : 5 m/</a:t>
            </a:r>
            <a:r>
              <a:rPr lang="en-US" altLang="vi-VN" sz="3200" u="none" dirty="0" err="1">
                <a:latin typeface="Times New Roman" pitchFamily="18" charset="0"/>
              </a:rPr>
              <a:t>giây</a:t>
            </a:r>
            <a:r>
              <a:rPr lang="en-US" altLang="vi-VN" sz="3200" u="none" dirty="0">
                <a:latin typeface="Times New Roman" pitchFamily="18" charset="0"/>
              </a:rPr>
              <a:t> </a:t>
            </a:r>
          </a:p>
        </p:txBody>
      </p:sp>
      <p:sp>
        <p:nvSpPr>
          <p:cNvPr id="2" name="TextBox 1"/>
          <p:cNvSpPr txBox="1"/>
          <p:nvPr/>
        </p:nvSpPr>
        <p:spPr>
          <a:xfrm>
            <a:off x="9153337" y="1080727"/>
            <a:ext cx="1368152" cy="683264"/>
          </a:xfrm>
          <a:prstGeom prst="rect">
            <a:avLst/>
          </a:prstGeom>
          <a:noFill/>
        </p:spPr>
        <p:txBody>
          <a:bodyPr wrap="square" rtlCol="0">
            <a:spAutoFit/>
          </a:bodyPr>
          <a:lstStyle/>
          <a:p>
            <a:pPr marL="342900" indent="-342900" algn="just">
              <a:lnSpc>
                <a:spcPct val="120000"/>
              </a:lnSpc>
            </a:pPr>
            <a:r>
              <a:rPr lang="en-US" altLang="vi-VN" sz="3200" b="1" dirty="0">
                <a:solidFill>
                  <a:srgbClr val="0000FF"/>
                </a:solidFill>
              </a:rPr>
              <a:t>m/</a:t>
            </a:r>
            <a:r>
              <a:rPr lang="en-US" altLang="vi-VN" sz="3200" b="1" dirty="0" err="1">
                <a:solidFill>
                  <a:srgbClr val="0000FF"/>
                </a:solidFill>
              </a:rPr>
              <a:t>giây</a:t>
            </a:r>
            <a:endParaRPr lang="en-US" altLang="vi-VN" sz="3200" b="1" dirty="0">
              <a:solidFill>
                <a:srgbClr val="0000FF"/>
              </a:solidFill>
            </a:endParaRPr>
          </a:p>
        </p:txBody>
      </p:sp>
    </p:spTree>
    <p:extLst>
      <p:ext uri="{BB962C8B-B14F-4D97-AF65-F5344CB8AC3E}">
        <p14:creationId xmlns:p14="http://schemas.microsoft.com/office/powerpoint/2010/main" val="384855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30">
                                            <p:txEl>
                                              <p:pRg st="0" end="0"/>
                                            </p:txEl>
                                          </p:spTgt>
                                        </p:tgtEl>
                                        <p:attrNameLst>
                                          <p:attrName>style.visibility</p:attrName>
                                        </p:attrNameLst>
                                      </p:cBhvr>
                                      <p:to>
                                        <p:strVal val="visible"/>
                                      </p:to>
                                    </p:set>
                                    <p:animEffect transition="in" filter="barn(inVertical)">
                                      <p:cBhvr>
                                        <p:cTn id="7" dur="500"/>
                                        <p:tgtEl>
                                          <p:spTgt spid="9230">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30">
                                            <p:txEl>
                                              <p:pRg st="1" end="1"/>
                                            </p:txEl>
                                          </p:spTgt>
                                        </p:tgtEl>
                                        <p:attrNameLst>
                                          <p:attrName>style.visibility</p:attrName>
                                        </p:attrNameLst>
                                      </p:cBhvr>
                                      <p:to>
                                        <p:strVal val="visible"/>
                                      </p:to>
                                    </p:set>
                                    <p:animEffect transition="in" filter="barn(inVertical)">
                                      <p:cBhvr>
                                        <p:cTn id="10" dur="500"/>
                                        <p:tgtEl>
                                          <p:spTgt spid="9230">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grpId="1" nodeType="clickEffect">
                                  <p:stCondLst>
                                    <p:cond delay="0"/>
                                  </p:stCondLst>
                                  <p:childTnLst>
                                    <p:animClr clrSpc="rgb" dir="cw">
                                      <p:cBhvr override="childStyle">
                                        <p:cTn id="17" dur="750" fill="hold"/>
                                        <p:tgtEl>
                                          <p:spTgt spid="2"/>
                                        </p:tgtEl>
                                        <p:attrNameLst>
                                          <p:attrName>style.color</p:attrName>
                                        </p:attrNameLst>
                                      </p:cBhvr>
                                      <p:to>
                                        <a:srgbClr val="FF0000"/>
                                      </p:to>
                                    </p:animClr>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iterate type="wd">
                                    <p:tmPct val="10000"/>
                                  </p:iterate>
                                  <p:childTnLst>
                                    <p:set>
                                      <p:cBhvr>
                                        <p:cTn id="21" dur="1" fill="hold">
                                          <p:stCondLst>
                                            <p:cond delay="0"/>
                                          </p:stCondLst>
                                        </p:cTn>
                                        <p:tgtEl>
                                          <p:spTgt spid="9235"/>
                                        </p:tgtEl>
                                        <p:attrNameLst>
                                          <p:attrName>style.visibility</p:attrName>
                                        </p:attrNameLst>
                                      </p:cBhvr>
                                      <p:to>
                                        <p:strVal val="visible"/>
                                      </p:to>
                                    </p:set>
                                    <p:animEffect transition="in" filter="barn(inVertical)">
                                      <p:cBhvr>
                                        <p:cTn id="22" dur="750"/>
                                        <p:tgtEl>
                                          <p:spTgt spid="923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wd">
                                    <p:tmPct val="10000"/>
                                  </p:iterate>
                                  <p:childTnLst>
                                    <p:set>
                                      <p:cBhvr>
                                        <p:cTn id="26" dur="1" fill="hold">
                                          <p:stCondLst>
                                            <p:cond delay="0"/>
                                          </p:stCondLst>
                                        </p:cTn>
                                        <p:tgtEl>
                                          <p:spTgt spid="12293"/>
                                        </p:tgtEl>
                                        <p:attrNameLst>
                                          <p:attrName>style.visibility</p:attrName>
                                        </p:attrNameLst>
                                      </p:cBhvr>
                                      <p:to>
                                        <p:strVal val="visible"/>
                                      </p:to>
                                    </p:set>
                                    <p:animEffect transition="in" filter="barn(inVertical)">
                                      <p:cBhvr>
                                        <p:cTn id="27" dur="75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0" grpId="0" build="p"/>
      <p:bldP spid="9235" grpId="0"/>
      <p:bldP spid="12293" grpId="0"/>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8 (3)"/>
          <p:cNvPicPr>
            <a:picLocks noChangeAspect="1"/>
          </p:cNvPicPr>
          <p:nvPr/>
        </p:nvPicPr>
        <p:blipFill>
          <a:blip r:embed="rId3"/>
          <a:stretch>
            <a:fillRect/>
          </a:stretch>
        </p:blipFill>
        <p:spPr>
          <a:xfrm>
            <a:off x="299085" y="314325"/>
            <a:ext cx="11594465" cy="6210300"/>
          </a:xfrm>
          <a:prstGeom prst="rect">
            <a:avLst/>
          </a:prstGeom>
        </p:spPr>
      </p:pic>
      <p:pic>
        <p:nvPicPr>
          <p:cNvPr id="48" name="图片 47" descr="5e44fafbac0de"/>
          <p:cNvPicPr>
            <a:picLocks noChangeAspect="1"/>
          </p:cNvPicPr>
          <p:nvPr/>
        </p:nvPicPr>
        <p:blipFill>
          <a:blip r:embed="rId4"/>
          <a:stretch>
            <a:fillRect/>
          </a:stretch>
        </p:blipFill>
        <p:spPr>
          <a:xfrm>
            <a:off x="2275522" y="-911860"/>
            <a:ext cx="7945755" cy="6112510"/>
          </a:xfrm>
          <a:prstGeom prst="rect">
            <a:avLst/>
          </a:prstGeom>
        </p:spPr>
      </p:pic>
      <p:pic>
        <p:nvPicPr>
          <p:cNvPr id="3" name="图片 2" descr="61da49d9e2dcf"/>
          <p:cNvPicPr>
            <a:picLocks noChangeAspect="1"/>
          </p:cNvPicPr>
          <p:nvPr/>
        </p:nvPicPr>
        <p:blipFill>
          <a:blip r:embed="rId5"/>
          <a:stretch>
            <a:fillRect/>
          </a:stretch>
        </p:blipFill>
        <p:spPr>
          <a:xfrm>
            <a:off x="3394710" y="3578860"/>
            <a:ext cx="5404485" cy="2945765"/>
          </a:xfrm>
          <a:prstGeom prst="rect">
            <a:avLst/>
          </a:prstGeom>
        </p:spPr>
      </p:pic>
      <p:pic>
        <p:nvPicPr>
          <p:cNvPr id="42" name="图片 41" descr="未标题-2 (2)"/>
          <p:cNvPicPr>
            <a:picLocks noChangeAspect="1"/>
          </p:cNvPicPr>
          <p:nvPr/>
        </p:nvPicPr>
        <p:blipFill>
          <a:blip r:embed="rId6"/>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7"/>
          <a:stretch>
            <a:fillRect/>
          </a:stretch>
        </p:blipFill>
        <p:spPr>
          <a:xfrm>
            <a:off x="299085" y="2228850"/>
            <a:ext cx="2149475" cy="4295775"/>
          </a:xfrm>
          <a:prstGeom prst="rect">
            <a:avLst/>
          </a:prstGeom>
        </p:spPr>
      </p:pic>
      <p:sp>
        <p:nvSpPr>
          <p:cNvPr id="11" name="文本框 7">
            <a:extLst>
              <a:ext uri="{FF2B5EF4-FFF2-40B4-BE49-F238E27FC236}">
                <a16:creationId xmlns:a16="http://schemas.microsoft.com/office/drawing/2014/main" xmlns="" id="{1A1A6726-8DC2-45EC-85B9-E68C767D6973}"/>
              </a:ext>
            </a:extLst>
          </p:cNvPr>
          <p:cNvSpPr txBox="1"/>
          <p:nvPr/>
        </p:nvSpPr>
        <p:spPr>
          <a:xfrm>
            <a:off x="3954377" y="2494033"/>
            <a:ext cx="5143903" cy="1107996"/>
          </a:xfrm>
          <a:prstGeom prst="rect">
            <a:avLst/>
          </a:prstGeom>
          <a:noFill/>
        </p:spPr>
        <p:txBody>
          <a:bodyPr wrap="square" rtlCol="0" anchor="t">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lang="en-US" altLang="zh-CN" sz="6600" b="1" kern="0" smtClean="0">
                <a:solidFill>
                  <a:srgbClr val="264E4E"/>
                </a:solidFill>
                <a:effectLst>
                  <a:outerShdw blurRad="38100" dist="38100" dir="2700000" algn="tl">
                    <a:srgbClr val="000000">
                      <a:alpha val="43137"/>
                    </a:srgbClr>
                  </a:outerShdw>
                </a:effectLst>
                <a:latin typeface="#9Slide03 IcielNovecento sans E" panose="00000900000000000000" pitchFamily="2" charset="0"/>
                <a:ea typeface="字魂95号-手刻宋" panose="00000500000000000000" charset="-122"/>
                <a:cs typeface="经典趣体简" panose="02010609000101010101" pitchFamily="49" charset="-122"/>
                <a:sym typeface="+mn-ea"/>
              </a:rPr>
              <a:t>CỦNG </a:t>
            </a:r>
            <a:r>
              <a:rPr lang="en-US" altLang="zh-CN" sz="6600" b="1" kern="0">
                <a:solidFill>
                  <a:srgbClr val="264E4E"/>
                </a:solidFill>
                <a:effectLst>
                  <a:outerShdw blurRad="38100" dist="38100" dir="2700000" algn="tl">
                    <a:srgbClr val="000000">
                      <a:alpha val="43137"/>
                    </a:srgbClr>
                  </a:outerShdw>
                </a:effectLst>
                <a:latin typeface="#9Slide03 IcielNovecento sans E" panose="00000900000000000000" pitchFamily="2" charset="0"/>
                <a:ea typeface="字魂95号-手刻宋" panose="00000500000000000000" charset="-122"/>
                <a:cs typeface="经典趣体简" panose="02010609000101010101" pitchFamily="49" charset="-122"/>
                <a:sym typeface="+mn-ea"/>
              </a:rPr>
              <a:t>CỐ</a:t>
            </a:r>
            <a:endParaRPr lang="zh-CN" altLang="en-US" sz="6600" b="1" kern="0" dirty="0">
              <a:solidFill>
                <a:srgbClr val="264E4E"/>
              </a:solidFill>
              <a:effectLst>
                <a:outerShdw blurRad="38100" dist="38100" dir="2700000" algn="tl">
                  <a:srgbClr val="000000">
                    <a:alpha val="43137"/>
                  </a:srgbClr>
                </a:outerShdw>
              </a:effectLst>
              <a:latin typeface="#9Slide03 IcielNovecento sans E" panose="00000900000000000000" pitchFamily="2" charset="0"/>
              <a:ea typeface="字魂95号-手刻宋" panose="00000500000000000000" charset="-122"/>
              <a:cs typeface="经典趣体简" panose="02010609000101010101" pitchFamily="49" charset="-122"/>
              <a:sym typeface="+mn-ea"/>
            </a:endParaRPr>
          </a:p>
        </p:txBody>
      </p:sp>
      <p:pic>
        <p:nvPicPr>
          <p:cNvPr id="5" name="Graphic 4">
            <a:extLst>
              <a:ext uri="{FF2B5EF4-FFF2-40B4-BE49-F238E27FC236}">
                <a16:creationId xmlns:a16="http://schemas.microsoft.com/office/drawing/2014/main" xmlns="" id="{BE9BA1DA-92AB-4126-A5E9-21602945C09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944379" y="1007335"/>
            <a:ext cx="708176" cy="989740"/>
          </a:xfrm>
          <a:prstGeom prst="rect">
            <a:avLst/>
          </a:prstGeom>
        </p:spPr>
      </p:pic>
    </p:spTree>
    <p:extLst>
      <p:ext uri="{BB962C8B-B14F-4D97-AF65-F5344CB8AC3E}">
        <p14:creationId xmlns:p14="http://schemas.microsoft.com/office/powerpoint/2010/main" val="20766640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1"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fltVal val="0"/>
                                          </p:val>
                                        </p:tav>
                                        <p:tav tm="100000">
                                          <p:val>
                                            <p:strVal val="#ppt_h"/>
                                          </p:val>
                                        </p:tav>
                                      </p:tavLst>
                                    </p:anim>
                                    <p:animEffect transition="in" filter="fade">
                                      <p:cBhvr>
                                        <p:cTn id="30" dur="500"/>
                                        <p:tgtEl>
                                          <p:spTgt spid="48"/>
                                        </p:tgtEl>
                                      </p:cBhvr>
                                    </p:animEffect>
                                  </p:childTnLst>
                                </p:cTn>
                              </p:par>
                            </p:childTnLst>
                          </p:cTn>
                        </p:par>
                        <p:par>
                          <p:cTn id="31" fill="hold">
                            <p:stCondLst>
                              <p:cond delay="25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par>
                          <p:cTn id="35" fill="hold">
                            <p:stCondLst>
                              <p:cond delay="3000"/>
                            </p:stCondLst>
                            <p:childTnLst>
                              <p:par>
                                <p:cTn id="36" presetID="16" presetClass="entr" presetSubtype="37"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out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grpSp>
        <p:nvGrpSpPr>
          <p:cNvPr id="1920" name="Google Shape;1920;p38"/>
          <p:cNvGrpSpPr/>
          <p:nvPr/>
        </p:nvGrpSpPr>
        <p:grpSpPr>
          <a:xfrm>
            <a:off x="10371238" y="719343"/>
            <a:ext cx="625124" cy="1120373"/>
            <a:chOff x="5350250" y="2414125"/>
            <a:chExt cx="374475" cy="671150"/>
          </a:xfrm>
        </p:grpSpPr>
        <p:sp>
          <p:nvSpPr>
            <p:cNvPr id="1921" name="Google Shape;1921;p38"/>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rgbClr val="FFC000"/>
            </a:solidFill>
            <a:ln>
              <a:noFill/>
            </a:ln>
          </p:spPr>
          <p:txBody>
            <a:bodyPr spcFirstLastPara="1" wrap="square" lIns="121900" tIns="121900" rIns="121900" bIns="121900" anchor="ctr" anchorCtr="0">
              <a:noAutofit/>
            </a:bodyPr>
            <a:lstStyle/>
            <a:p>
              <a:endParaRPr sz="2400"/>
            </a:p>
          </p:txBody>
        </p:sp>
        <p:sp>
          <p:nvSpPr>
            <p:cNvPr id="1922" name="Google Shape;1922;p38"/>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3" name="Google Shape;1923;p38"/>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4" name="Google Shape;1924;p38"/>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5" name="Google Shape;1925;p38"/>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6" name="Google Shape;1926;p38"/>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7" name="Google Shape;1927;p38"/>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8" name="Google Shape;1928;p38"/>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9" name="Google Shape;1929;p38"/>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0" name="Google Shape;1930;p38"/>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1" name="Google Shape;1931;p38"/>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2" name="Google Shape;1932;p38"/>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3" name="Google Shape;1933;p38"/>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4" name="Google Shape;1934;p38"/>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5" name="Google Shape;1935;p38"/>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6" name="Google Shape;1936;p38"/>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7" name="Google Shape;1937;p38"/>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8" name="Google Shape;1938;p38"/>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9" name="Google Shape;1939;p38"/>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40" name="Google Shape;1940;p38"/>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41" name="Google Shape;1941;p38"/>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42" name="Google Shape;1942;p38"/>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43" name="Google Shape;1943;p38"/>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44" name="Google Shape;1944;p38"/>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45" name="Google Shape;1945;p38"/>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46" name="Google Shape;1946;p38"/>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47" name="Google Shape;1947;p38"/>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48" name="Google Shape;1948;p38"/>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49" name="Google Shape;1949;p38"/>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50" name="Google Shape;1950;p38"/>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1951" name="Google Shape;1951;p38"/>
          <p:cNvGrpSpPr/>
          <p:nvPr/>
        </p:nvGrpSpPr>
        <p:grpSpPr>
          <a:xfrm>
            <a:off x="315880" y="5750785"/>
            <a:ext cx="625128" cy="1069363"/>
            <a:chOff x="6076675" y="3358950"/>
            <a:chExt cx="374000" cy="639775"/>
          </a:xfrm>
        </p:grpSpPr>
        <p:sp>
          <p:nvSpPr>
            <p:cNvPr id="1952" name="Google Shape;1952;p38"/>
            <p:cNvSpPr/>
            <p:nvPr/>
          </p:nvSpPr>
          <p:spPr>
            <a:xfrm>
              <a:off x="6076675" y="3493000"/>
              <a:ext cx="358075" cy="505725"/>
            </a:xfrm>
            <a:custGeom>
              <a:avLst/>
              <a:gdLst/>
              <a:ahLst/>
              <a:cxnLst/>
              <a:rect l="l" t="t" r="r" b="b"/>
              <a:pathLst>
                <a:path w="14323" h="20229" extrusionOk="0">
                  <a:moveTo>
                    <a:pt x="12673" y="0"/>
                  </a:moveTo>
                  <a:lnTo>
                    <a:pt x="12129" y="19"/>
                  </a:lnTo>
                  <a:lnTo>
                    <a:pt x="11454" y="75"/>
                  </a:lnTo>
                  <a:lnTo>
                    <a:pt x="10798" y="132"/>
                  </a:lnTo>
                  <a:lnTo>
                    <a:pt x="10255" y="150"/>
                  </a:lnTo>
                  <a:lnTo>
                    <a:pt x="9880" y="150"/>
                  </a:lnTo>
                  <a:lnTo>
                    <a:pt x="9149" y="169"/>
                  </a:lnTo>
                  <a:lnTo>
                    <a:pt x="8961" y="188"/>
                  </a:lnTo>
                  <a:lnTo>
                    <a:pt x="8774" y="207"/>
                  </a:lnTo>
                  <a:lnTo>
                    <a:pt x="8586" y="244"/>
                  </a:lnTo>
                  <a:lnTo>
                    <a:pt x="8417" y="300"/>
                  </a:lnTo>
                  <a:lnTo>
                    <a:pt x="8249" y="357"/>
                  </a:lnTo>
                  <a:lnTo>
                    <a:pt x="8080" y="432"/>
                  </a:lnTo>
                  <a:lnTo>
                    <a:pt x="7930" y="507"/>
                  </a:lnTo>
                  <a:lnTo>
                    <a:pt x="7761" y="600"/>
                  </a:lnTo>
                  <a:lnTo>
                    <a:pt x="7630" y="713"/>
                  </a:lnTo>
                  <a:lnTo>
                    <a:pt x="7499" y="825"/>
                  </a:lnTo>
                  <a:lnTo>
                    <a:pt x="7330" y="994"/>
                  </a:lnTo>
                  <a:lnTo>
                    <a:pt x="7180" y="1181"/>
                  </a:lnTo>
                  <a:lnTo>
                    <a:pt x="7049" y="1369"/>
                  </a:lnTo>
                  <a:lnTo>
                    <a:pt x="6936" y="1575"/>
                  </a:lnTo>
                  <a:lnTo>
                    <a:pt x="6655" y="2156"/>
                  </a:lnTo>
                  <a:lnTo>
                    <a:pt x="6505" y="2419"/>
                  </a:lnTo>
                  <a:lnTo>
                    <a:pt x="6374" y="2662"/>
                  </a:lnTo>
                  <a:lnTo>
                    <a:pt x="6299" y="2794"/>
                  </a:lnTo>
                  <a:lnTo>
                    <a:pt x="6243" y="2925"/>
                  </a:lnTo>
                  <a:lnTo>
                    <a:pt x="6130" y="3262"/>
                  </a:lnTo>
                  <a:lnTo>
                    <a:pt x="6018" y="3675"/>
                  </a:lnTo>
                  <a:lnTo>
                    <a:pt x="5924" y="4143"/>
                  </a:lnTo>
                  <a:lnTo>
                    <a:pt x="5887" y="4462"/>
                  </a:lnTo>
                  <a:lnTo>
                    <a:pt x="5755" y="5456"/>
                  </a:lnTo>
                  <a:lnTo>
                    <a:pt x="5624" y="6337"/>
                  </a:lnTo>
                  <a:lnTo>
                    <a:pt x="5530" y="7012"/>
                  </a:lnTo>
                  <a:lnTo>
                    <a:pt x="5249" y="7030"/>
                  </a:lnTo>
                  <a:lnTo>
                    <a:pt x="4518" y="7030"/>
                  </a:lnTo>
                  <a:lnTo>
                    <a:pt x="4068" y="7012"/>
                  </a:lnTo>
                  <a:lnTo>
                    <a:pt x="4012" y="7012"/>
                  </a:lnTo>
                  <a:lnTo>
                    <a:pt x="3975" y="7030"/>
                  </a:lnTo>
                  <a:lnTo>
                    <a:pt x="3937" y="7068"/>
                  </a:lnTo>
                  <a:lnTo>
                    <a:pt x="3900" y="7105"/>
                  </a:lnTo>
                  <a:lnTo>
                    <a:pt x="3900" y="7293"/>
                  </a:lnTo>
                  <a:lnTo>
                    <a:pt x="3881" y="7462"/>
                  </a:lnTo>
                  <a:lnTo>
                    <a:pt x="3900" y="7705"/>
                  </a:lnTo>
                  <a:lnTo>
                    <a:pt x="3918" y="8137"/>
                  </a:lnTo>
                  <a:lnTo>
                    <a:pt x="3937" y="8230"/>
                  </a:lnTo>
                  <a:lnTo>
                    <a:pt x="3956" y="8286"/>
                  </a:lnTo>
                  <a:lnTo>
                    <a:pt x="3993" y="8324"/>
                  </a:lnTo>
                  <a:lnTo>
                    <a:pt x="4050" y="8361"/>
                  </a:lnTo>
                  <a:lnTo>
                    <a:pt x="4781" y="8380"/>
                  </a:lnTo>
                  <a:lnTo>
                    <a:pt x="4799" y="8380"/>
                  </a:lnTo>
                  <a:lnTo>
                    <a:pt x="5418" y="8418"/>
                  </a:lnTo>
                  <a:lnTo>
                    <a:pt x="5362" y="8699"/>
                  </a:lnTo>
                  <a:lnTo>
                    <a:pt x="5306" y="9224"/>
                  </a:lnTo>
                  <a:lnTo>
                    <a:pt x="5231" y="10030"/>
                  </a:lnTo>
                  <a:lnTo>
                    <a:pt x="5174" y="10386"/>
                  </a:lnTo>
                  <a:lnTo>
                    <a:pt x="5118" y="10686"/>
                  </a:lnTo>
                  <a:lnTo>
                    <a:pt x="5006" y="11248"/>
                  </a:lnTo>
                  <a:lnTo>
                    <a:pt x="4893" y="11830"/>
                  </a:lnTo>
                  <a:lnTo>
                    <a:pt x="4837" y="12130"/>
                  </a:lnTo>
                  <a:lnTo>
                    <a:pt x="4799" y="12486"/>
                  </a:lnTo>
                  <a:lnTo>
                    <a:pt x="4649" y="13779"/>
                  </a:lnTo>
                  <a:lnTo>
                    <a:pt x="4593" y="14360"/>
                  </a:lnTo>
                  <a:lnTo>
                    <a:pt x="4556" y="14698"/>
                  </a:lnTo>
                  <a:lnTo>
                    <a:pt x="4518" y="14942"/>
                  </a:lnTo>
                  <a:lnTo>
                    <a:pt x="4443" y="15410"/>
                  </a:lnTo>
                  <a:lnTo>
                    <a:pt x="4368" y="15841"/>
                  </a:lnTo>
                  <a:lnTo>
                    <a:pt x="4274" y="16273"/>
                  </a:lnTo>
                  <a:lnTo>
                    <a:pt x="4162" y="16647"/>
                  </a:lnTo>
                  <a:lnTo>
                    <a:pt x="4050" y="16985"/>
                  </a:lnTo>
                  <a:lnTo>
                    <a:pt x="3937" y="17266"/>
                  </a:lnTo>
                  <a:lnTo>
                    <a:pt x="3806" y="17547"/>
                  </a:lnTo>
                  <a:lnTo>
                    <a:pt x="3731" y="17660"/>
                  </a:lnTo>
                  <a:lnTo>
                    <a:pt x="3637" y="17772"/>
                  </a:lnTo>
                  <a:lnTo>
                    <a:pt x="3543" y="17885"/>
                  </a:lnTo>
                  <a:lnTo>
                    <a:pt x="3431" y="17997"/>
                  </a:lnTo>
                  <a:lnTo>
                    <a:pt x="3300" y="18091"/>
                  </a:lnTo>
                  <a:lnTo>
                    <a:pt x="3150" y="18166"/>
                  </a:lnTo>
                  <a:lnTo>
                    <a:pt x="2906" y="18260"/>
                  </a:lnTo>
                  <a:lnTo>
                    <a:pt x="2681" y="18335"/>
                  </a:lnTo>
                  <a:lnTo>
                    <a:pt x="2494" y="18391"/>
                  </a:lnTo>
                  <a:lnTo>
                    <a:pt x="2306" y="18410"/>
                  </a:lnTo>
                  <a:lnTo>
                    <a:pt x="2044" y="18447"/>
                  </a:lnTo>
                  <a:lnTo>
                    <a:pt x="1781" y="18447"/>
                  </a:lnTo>
                  <a:lnTo>
                    <a:pt x="938" y="18428"/>
                  </a:lnTo>
                  <a:lnTo>
                    <a:pt x="356" y="18391"/>
                  </a:lnTo>
                  <a:lnTo>
                    <a:pt x="206" y="18410"/>
                  </a:lnTo>
                  <a:lnTo>
                    <a:pt x="150" y="18410"/>
                  </a:lnTo>
                  <a:lnTo>
                    <a:pt x="113" y="18447"/>
                  </a:lnTo>
                  <a:lnTo>
                    <a:pt x="56" y="18466"/>
                  </a:lnTo>
                  <a:lnTo>
                    <a:pt x="38" y="18522"/>
                  </a:lnTo>
                  <a:lnTo>
                    <a:pt x="19" y="18597"/>
                  </a:lnTo>
                  <a:lnTo>
                    <a:pt x="0" y="18672"/>
                  </a:lnTo>
                  <a:lnTo>
                    <a:pt x="0" y="19853"/>
                  </a:lnTo>
                  <a:lnTo>
                    <a:pt x="0" y="19928"/>
                  </a:lnTo>
                  <a:lnTo>
                    <a:pt x="19" y="20003"/>
                  </a:lnTo>
                  <a:lnTo>
                    <a:pt x="56" y="20078"/>
                  </a:lnTo>
                  <a:lnTo>
                    <a:pt x="113" y="20116"/>
                  </a:lnTo>
                  <a:lnTo>
                    <a:pt x="169" y="20153"/>
                  </a:lnTo>
                  <a:lnTo>
                    <a:pt x="263" y="20191"/>
                  </a:lnTo>
                  <a:lnTo>
                    <a:pt x="375" y="20209"/>
                  </a:lnTo>
                  <a:lnTo>
                    <a:pt x="488" y="20209"/>
                  </a:lnTo>
                  <a:lnTo>
                    <a:pt x="1031" y="20228"/>
                  </a:lnTo>
                  <a:lnTo>
                    <a:pt x="1650" y="20228"/>
                  </a:lnTo>
                  <a:lnTo>
                    <a:pt x="2062" y="20209"/>
                  </a:lnTo>
                  <a:lnTo>
                    <a:pt x="2644" y="20153"/>
                  </a:lnTo>
                  <a:lnTo>
                    <a:pt x="3225" y="20116"/>
                  </a:lnTo>
                  <a:lnTo>
                    <a:pt x="3600" y="20097"/>
                  </a:lnTo>
                  <a:lnTo>
                    <a:pt x="3937" y="20078"/>
                  </a:lnTo>
                  <a:lnTo>
                    <a:pt x="4706" y="20059"/>
                  </a:lnTo>
                  <a:lnTo>
                    <a:pt x="4949" y="20041"/>
                  </a:lnTo>
                  <a:lnTo>
                    <a:pt x="5193" y="19984"/>
                  </a:lnTo>
                  <a:lnTo>
                    <a:pt x="5437" y="19928"/>
                  </a:lnTo>
                  <a:lnTo>
                    <a:pt x="5662" y="19834"/>
                  </a:lnTo>
                  <a:lnTo>
                    <a:pt x="5887" y="19722"/>
                  </a:lnTo>
                  <a:lnTo>
                    <a:pt x="6112" y="19591"/>
                  </a:lnTo>
                  <a:lnTo>
                    <a:pt x="6318" y="19422"/>
                  </a:lnTo>
                  <a:lnTo>
                    <a:pt x="6505" y="19235"/>
                  </a:lnTo>
                  <a:lnTo>
                    <a:pt x="6861" y="18878"/>
                  </a:lnTo>
                  <a:lnTo>
                    <a:pt x="7143" y="18541"/>
                  </a:lnTo>
                  <a:lnTo>
                    <a:pt x="7368" y="18203"/>
                  </a:lnTo>
                  <a:lnTo>
                    <a:pt x="7555" y="17904"/>
                  </a:lnTo>
                  <a:lnTo>
                    <a:pt x="7593" y="17810"/>
                  </a:lnTo>
                  <a:lnTo>
                    <a:pt x="7724" y="17472"/>
                  </a:lnTo>
                  <a:lnTo>
                    <a:pt x="7836" y="17097"/>
                  </a:lnTo>
                  <a:lnTo>
                    <a:pt x="7911" y="16647"/>
                  </a:lnTo>
                  <a:lnTo>
                    <a:pt x="7968" y="16160"/>
                  </a:lnTo>
                  <a:lnTo>
                    <a:pt x="8024" y="15729"/>
                  </a:lnTo>
                  <a:lnTo>
                    <a:pt x="8080" y="15316"/>
                  </a:lnTo>
                  <a:lnTo>
                    <a:pt x="8118" y="14867"/>
                  </a:lnTo>
                  <a:lnTo>
                    <a:pt x="8230" y="13929"/>
                  </a:lnTo>
                  <a:lnTo>
                    <a:pt x="8342" y="13104"/>
                  </a:lnTo>
                  <a:lnTo>
                    <a:pt x="8417" y="12523"/>
                  </a:lnTo>
                  <a:lnTo>
                    <a:pt x="8511" y="11980"/>
                  </a:lnTo>
                  <a:lnTo>
                    <a:pt x="8586" y="11436"/>
                  </a:lnTo>
                  <a:lnTo>
                    <a:pt x="8661" y="10855"/>
                  </a:lnTo>
                  <a:lnTo>
                    <a:pt x="8680" y="10799"/>
                  </a:lnTo>
                  <a:lnTo>
                    <a:pt x="8717" y="10274"/>
                  </a:lnTo>
                  <a:lnTo>
                    <a:pt x="8774" y="9692"/>
                  </a:lnTo>
                  <a:lnTo>
                    <a:pt x="8811" y="9318"/>
                  </a:lnTo>
                  <a:lnTo>
                    <a:pt x="8886" y="8418"/>
                  </a:lnTo>
                  <a:lnTo>
                    <a:pt x="10836" y="8418"/>
                  </a:lnTo>
                  <a:lnTo>
                    <a:pt x="11267" y="8436"/>
                  </a:lnTo>
                  <a:lnTo>
                    <a:pt x="11679" y="8455"/>
                  </a:lnTo>
                  <a:lnTo>
                    <a:pt x="12242" y="8474"/>
                  </a:lnTo>
                  <a:lnTo>
                    <a:pt x="12523" y="8455"/>
                  </a:lnTo>
                  <a:lnTo>
                    <a:pt x="12635" y="8436"/>
                  </a:lnTo>
                  <a:lnTo>
                    <a:pt x="12710" y="8399"/>
                  </a:lnTo>
                  <a:lnTo>
                    <a:pt x="12767" y="8361"/>
                  </a:lnTo>
                  <a:lnTo>
                    <a:pt x="12804" y="8305"/>
                  </a:lnTo>
                  <a:lnTo>
                    <a:pt x="12823" y="8230"/>
                  </a:lnTo>
                  <a:lnTo>
                    <a:pt x="12842" y="8137"/>
                  </a:lnTo>
                  <a:lnTo>
                    <a:pt x="12860" y="7855"/>
                  </a:lnTo>
                  <a:lnTo>
                    <a:pt x="12860" y="7593"/>
                  </a:lnTo>
                  <a:lnTo>
                    <a:pt x="12860" y="7293"/>
                  </a:lnTo>
                  <a:lnTo>
                    <a:pt x="12860" y="7218"/>
                  </a:lnTo>
                  <a:lnTo>
                    <a:pt x="12842" y="7162"/>
                  </a:lnTo>
                  <a:lnTo>
                    <a:pt x="12804" y="7105"/>
                  </a:lnTo>
                  <a:lnTo>
                    <a:pt x="12748" y="7049"/>
                  </a:lnTo>
                  <a:lnTo>
                    <a:pt x="12673" y="7012"/>
                  </a:lnTo>
                  <a:lnTo>
                    <a:pt x="12579" y="6993"/>
                  </a:lnTo>
                  <a:lnTo>
                    <a:pt x="12448" y="6974"/>
                  </a:lnTo>
                  <a:lnTo>
                    <a:pt x="11998" y="6974"/>
                  </a:lnTo>
                  <a:lnTo>
                    <a:pt x="11361" y="6993"/>
                  </a:lnTo>
                  <a:lnTo>
                    <a:pt x="10723" y="7012"/>
                  </a:lnTo>
                  <a:lnTo>
                    <a:pt x="10311" y="7030"/>
                  </a:lnTo>
                  <a:lnTo>
                    <a:pt x="9823" y="7030"/>
                  </a:lnTo>
                  <a:lnTo>
                    <a:pt x="9748" y="7049"/>
                  </a:lnTo>
                  <a:lnTo>
                    <a:pt x="9430" y="7068"/>
                  </a:lnTo>
                  <a:lnTo>
                    <a:pt x="9092" y="7068"/>
                  </a:lnTo>
                  <a:lnTo>
                    <a:pt x="9149" y="6731"/>
                  </a:lnTo>
                  <a:lnTo>
                    <a:pt x="9167" y="6506"/>
                  </a:lnTo>
                  <a:lnTo>
                    <a:pt x="9205" y="6112"/>
                  </a:lnTo>
                  <a:lnTo>
                    <a:pt x="9336" y="5287"/>
                  </a:lnTo>
                  <a:lnTo>
                    <a:pt x="9392" y="4837"/>
                  </a:lnTo>
                  <a:lnTo>
                    <a:pt x="9486" y="4387"/>
                  </a:lnTo>
                  <a:lnTo>
                    <a:pt x="9580" y="3975"/>
                  </a:lnTo>
                  <a:lnTo>
                    <a:pt x="9692" y="3581"/>
                  </a:lnTo>
                  <a:lnTo>
                    <a:pt x="9861" y="3094"/>
                  </a:lnTo>
                  <a:lnTo>
                    <a:pt x="9955" y="2887"/>
                  </a:lnTo>
                  <a:lnTo>
                    <a:pt x="10048" y="2681"/>
                  </a:lnTo>
                  <a:lnTo>
                    <a:pt x="10180" y="2494"/>
                  </a:lnTo>
                  <a:lnTo>
                    <a:pt x="10330" y="2325"/>
                  </a:lnTo>
                  <a:lnTo>
                    <a:pt x="10498" y="2194"/>
                  </a:lnTo>
                  <a:lnTo>
                    <a:pt x="10705" y="2081"/>
                  </a:lnTo>
                  <a:lnTo>
                    <a:pt x="10892" y="1988"/>
                  </a:lnTo>
                  <a:lnTo>
                    <a:pt x="11098" y="1931"/>
                  </a:lnTo>
                  <a:lnTo>
                    <a:pt x="11304" y="1894"/>
                  </a:lnTo>
                  <a:lnTo>
                    <a:pt x="11511" y="1856"/>
                  </a:lnTo>
                  <a:lnTo>
                    <a:pt x="11811" y="1819"/>
                  </a:lnTo>
                  <a:lnTo>
                    <a:pt x="12092" y="1800"/>
                  </a:lnTo>
                  <a:lnTo>
                    <a:pt x="12954" y="1800"/>
                  </a:lnTo>
                  <a:lnTo>
                    <a:pt x="13367" y="1819"/>
                  </a:lnTo>
                  <a:lnTo>
                    <a:pt x="13966" y="1838"/>
                  </a:lnTo>
                  <a:lnTo>
                    <a:pt x="14116" y="1838"/>
                  </a:lnTo>
                  <a:lnTo>
                    <a:pt x="14173" y="1819"/>
                  </a:lnTo>
                  <a:lnTo>
                    <a:pt x="14210" y="1800"/>
                  </a:lnTo>
                  <a:lnTo>
                    <a:pt x="14248" y="1763"/>
                  </a:lnTo>
                  <a:lnTo>
                    <a:pt x="14285" y="1706"/>
                  </a:lnTo>
                  <a:lnTo>
                    <a:pt x="14304" y="1650"/>
                  </a:lnTo>
                  <a:lnTo>
                    <a:pt x="14323" y="1556"/>
                  </a:lnTo>
                  <a:lnTo>
                    <a:pt x="14323" y="375"/>
                  </a:lnTo>
                  <a:lnTo>
                    <a:pt x="14323" y="300"/>
                  </a:lnTo>
                  <a:lnTo>
                    <a:pt x="14304" y="225"/>
                  </a:lnTo>
                  <a:lnTo>
                    <a:pt x="14266" y="169"/>
                  </a:lnTo>
                  <a:lnTo>
                    <a:pt x="14210" y="113"/>
                  </a:lnTo>
                  <a:lnTo>
                    <a:pt x="14154" y="75"/>
                  </a:lnTo>
                  <a:lnTo>
                    <a:pt x="14060" y="57"/>
                  </a:lnTo>
                  <a:lnTo>
                    <a:pt x="13948" y="38"/>
                  </a:lnTo>
                  <a:lnTo>
                    <a:pt x="13835" y="38"/>
                  </a:lnTo>
                  <a:lnTo>
                    <a:pt x="13292" y="19"/>
                  </a:lnTo>
                  <a:lnTo>
                    <a:pt x="12673" y="0"/>
                  </a:lnTo>
                  <a:close/>
                </a:path>
              </a:pathLst>
            </a:custGeom>
            <a:solidFill>
              <a:schemeClr val="accent3"/>
            </a:solidFill>
            <a:ln>
              <a:noFill/>
            </a:ln>
          </p:spPr>
          <p:txBody>
            <a:bodyPr spcFirstLastPara="1" wrap="square" lIns="121900" tIns="121900" rIns="121900" bIns="121900" anchor="ctr" anchorCtr="0">
              <a:noAutofit/>
            </a:bodyPr>
            <a:lstStyle/>
            <a:p>
              <a:endParaRPr sz="2400" dirty="0"/>
            </a:p>
          </p:txBody>
        </p:sp>
        <p:sp>
          <p:nvSpPr>
            <p:cNvPr id="1953" name="Google Shape;1953;p38"/>
            <p:cNvSpPr/>
            <p:nvPr/>
          </p:nvSpPr>
          <p:spPr>
            <a:xfrm>
              <a:off x="6174150" y="3685625"/>
              <a:ext cx="22050" cy="16900"/>
            </a:xfrm>
            <a:custGeom>
              <a:avLst/>
              <a:gdLst/>
              <a:ahLst/>
              <a:cxnLst/>
              <a:rect l="l" t="t" r="r" b="b"/>
              <a:pathLst>
                <a:path w="882" h="676" extrusionOk="0">
                  <a:moveTo>
                    <a:pt x="1" y="0"/>
                  </a:moveTo>
                  <a:lnTo>
                    <a:pt x="19" y="432"/>
                  </a:lnTo>
                  <a:lnTo>
                    <a:pt x="38" y="525"/>
                  </a:lnTo>
                  <a:lnTo>
                    <a:pt x="57" y="581"/>
                  </a:lnTo>
                  <a:lnTo>
                    <a:pt x="94" y="619"/>
                  </a:lnTo>
                  <a:lnTo>
                    <a:pt x="151" y="656"/>
                  </a:lnTo>
                  <a:lnTo>
                    <a:pt x="882" y="675"/>
                  </a:lnTo>
                  <a:lnTo>
                    <a:pt x="657" y="525"/>
                  </a:lnTo>
                  <a:lnTo>
                    <a:pt x="432" y="357"/>
                  </a:lnTo>
                  <a:lnTo>
                    <a:pt x="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54" name="Google Shape;1954;p38"/>
            <p:cNvSpPr/>
            <p:nvPr/>
          </p:nvSpPr>
          <p:spPr>
            <a:xfrm>
              <a:off x="6209300" y="3710450"/>
              <a:ext cx="86725" cy="53925"/>
            </a:xfrm>
            <a:custGeom>
              <a:avLst/>
              <a:gdLst/>
              <a:ahLst/>
              <a:cxnLst/>
              <a:rect l="l" t="t" r="r" b="b"/>
              <a:pathLst>
                <a:path w="3469" h="2157" extrusionOk="0">
                  <a:moveTo>
                    <a:pt x="57" y="1"/>
                  </a:moveTo>
                  <a:lnTo>
                    <a:pt x="1" y="526"/>
                  </a:lnTo>
                  <a:lnTo>
                    <a:pt x="675" y="770"/>
                  </a:lnTo>
                  <a:lnTo>
                    <a:pt x="1332" y="1051"/>
                  </a:lnTo>
                  <a:lnTo>
                    <a:pt x="1988" y="1332"/>
                  </a:lnTo>
                  <a:lnTo>
                    <a:pt x="2306" y="1501"/>
                  </a:lnTo>
                  <a:lnTo>
                    <a:pt x="2606" y="1669"/>
                  </a:lnTo>
                  <a:lnTo>
                    <a:pt x="3000" y="1894"/>
                  </a:lnTo>
                  <a:lnTo>
                    <a:pt x="3356" y="2157"/>
                  </a:lnTo>
                  <a:lnTo>
                    <a:pt x="3375" y="2101"/>
                  </a:lnTo>
                  <a:lnTo>
                    <a:pt x="3412" y="1576"/>
                  </a:lnTo>
                  <a:lnTo>
                    <a:pt x="3469" y="994"/>
                  </a:lnTo>
                  <a:lnTo>
                    <a:pt x="2925" y="863"/>
                  </a:lnTo>
                  <a:lnTo>
                    <a:pt x="2175" y="695"/>
                  </a:lnTo>
                  <a:lnTo>
                    <a:pt x="1444" y="507"/>
                  </a:lnTo>
                  <a:lnTo>
                    <a:pt x="1088" y="395"/>
                  </a:lnTo>
                  <a:lnTo>
                    <a:pt x="750" y="282"/>
                  </a:lnTo>
                  <a:lnTo>
                    <a:pt x="394" y="151"/>
                  </a:lnTo>
                  <a:lnTo>
                    <a:pt x="5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55" name="Google Shape;1955;p38"/>
            <p:cNvSpPr/>
            <p:nvPr/>
          </p:nvSpPr>
          <p:spPr>
            <a:xfrm>
              <a:off x="6191500" y="3837475"/>
              <a:ext cx="85775" cy="100775"/>
            </a:xfrm>
            <a:custGeom>
              <a:avLst/>
              <a:gdLst/>
              <a:ahLst/>
              <a:cxnLst/>
              <a:rect l="l" t="t" r="r" b="b"/>
              <a:pathLst>
                <a:path w="3431" h="4031" extrusionOk="0">
                  <a:moveTo>
                    <a:pt x="56" y="0"/>
                  </a:moveTo>
                  <a:lnTo>
                    <a:pt x="0" y="581"/>
                  </a:lnTo>
                  <a:lnTo>
                    <a:pt x="600" y="1031"/>
                  </a:lnTo>
                  <a:lnTo>
                    <a:pt x="881" y="1256"/>
                  </a:lnTo>
                  <a:lnTo>
                    <a:pt x="1144" y="1481"/>
                  </a:lnTo>
                  <a:lnTo>
                    <a:pt x="1425" y="1744"/>
                  </a:lnTo>
                  <a:lnTo>
                    <a:pt x="1669" y="1987"/>
                  </a:lnTo>
                  <a:lnTo>
                    <a:pt x="1912" y="2250"/>
                  </a:lnTo>
                  <a:lnTo>
                    <a:pt x="2137" y="2512"/>
                  </a:lnTo>
                  <a:lnTo>
                    <a:pt x="2343" y="2775"/>
                  </a:lnTo>
                  <a:lnTo>
                    <a:pt x="2512" y="3037"/>
                  </a:lnTo>
                  <a:lnTo>
                    <a:pt x="2681" y="3318"/>
                  </a:lnTo>
                  <a:lnTo>
                    <a:pt x="2831" y="3618"/>
                  </a:lnTo>
                  <a:lnTo>
                    <a:pt x="2925" y="3825"/>
                  </a:lnTo>
                  <a:lnTo>
                    <a:pt x="3000" y="4031"/>
                  </a:lnTo>
                  <a:lnTo>
                    <a:pt x="3131" y="3693"/>
                  </a:lnTo>
                  <a:lnTo>
                    <a:pt x="3243" y="3318"/>
                  </a:lnTo>
                  <a:lnTo>
                    <a:pt x="3318" y="2868"/>
                  </a:lnTo>
                  <a:lnTo>
                    <a:pt x="3375" y="2381"/>
                  </a:lnTo>
                  <a:lnTo>
                    <a:pt x="3431" y="1950"/>
                  </a:lnTo>
                  <a:lnTo>
                    <a:pt x="3243" y="1762"/>
                  </a:lnTo>
                  <a:lnTo>
                    <a:pt x="3018" y="1594"/>
                  </a:lnTo>
                  <a:lnTo>
                    <a:pt x="2681" y="1350"/>
                  </a:lnTo>
                  <a:lnTo>
                    <a:pt x="2343" y="1125"/>
                  </a:lnTo>
                  <a:lnTo>
                    <a:pt x="1987" y="938"/>
                  </a:lnTo>
                  <a:lnTo>
                    <a:pt x="1631" y="750"/>
                  </a:lnTo>
                  <a:lnTo>
                    <a:pt x="825" y="394"/>
                  </a:lnTo>
                  <a:lnTo>
                    <a:pt x="450" y="206"/>
                  </a:lnTo>
                  <a:lnTo>
                    <a:pt x="56"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56" name="Google Shape;1956;p38"/>
            <p:cNvSpPr/>
            <p:nvPr/>
          </p:nvSpPr>
          <p:spPr>
            <a:xfrm>
              <a:off x="6220550" y="3604550"/>
              <a:ext cx="86250" cy="56725"/>
            </a:xfrm>
            <a:custGeom>
              <a:avLst/>
              <a:gdLst/>
              <a:ahLst/>
              <a:cxnLst/>
              <a:rect l="l" t="t" r="r" b="b"/>
              <a:pathLst>
                <a:path w="3450" h="2269" extrusionOk="0">
                  <a:moveTo>
                    <a:pt x="132" y="0"/>
                  </a:moveTo>
                  <a:lnTo>
                    <a:pt x="0" y="994"/>
                  </a:lnTo>
                  <a:lnTo>
                    <a:pt x="732" y="1256"/>
                  </a:lnTo>
                  <a:lnTo>
                    <a:pt x="1444" y="1500"/>
                  </a:lnTo>
                  <a:lnTo>
                    <a:pt x="2419" y="1856"/>
                  </a:lnTo>
                  <a:lnTo>
                    <a:pt x="2906" y="2062"/>
                  </a:lnTo>
                  <a:lnTo>
                    <a:pt x="3394" y="2269"/>
                  </a:lnTo>
                  <a:lnTo>
                    <a:pt x="3412" y="2044"/>
                  </a:lnTo>
                  <a:lnTo>
                    <a:pt x="3450" y="1650"/>
                  </a:lnTo>
                  <a:lnTo>
                    <a:pt x="2981" y="1519"/>
                  </a:lnTo>
                  <a:lnTo>
                    <a:pt x="2531" y="1387"/>
                  </a:lnTo>
                  <a:lnTo>
                    <a:pt x="2081" y="1219"/>
                  </a:lnTo>
                  <a:lnTo>
                    <a:pt x="1631" y="1012"/>
                  </a:lnTo>
                  <a:lnTo>
                    <a:pt x="1238" y="806"/>
                  </a:lnTo>
                  <a:lnTo>
                    <a:pt x="844" y="563"/>
                  </a:lnTo>
                  <a:lnTo>
                    <a:pt x="488" y="300"/>
                  </a:lnTo>
                  <a:lnTo>
                    <a:pt x="13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57" name="Google Shape;1957;p38"/>
            <p:cNvSpPr/>
            <p:nvPr/>
          </p:nvSpPr>
          <p:spPr>
            <a:xfrm>
              <a:off x="6320375" y="3667350"/>
              <a:ext cx="77825" cy="37500"/>
            </a:xfrm>
            <a:custGeom>
              <a:avLst/>
              <a:gdLst/>
              <a:ahLst/>
              <a:cxnLst/>
              <a:rect l="l" t="t" r="r" b="b"/>
              <a:pathLst>
                <a:path w="3113" h="1500" extrusionOk="0">
                  <a:moveTo>
                    <a:pt x="2250" y="0"/>
                  </a:moveTo>
                  <a:lnTo>
                    <a:pt x="1613" y="19"/>
                  </a:lnTo>
                  <a:lnTo>
                    <a:pt x="975" y="38"/>
                  </a:lnTo>
                  <a:lnTo>
                    <a:pt x="563" y="56"/>
                  </a:lnTo>
                  <a:lnTo>
                    <a:pt x="75" y="56"/>
                  </a:lnTo>
                  <a:lnTo>
                    <a:pt x="0" y="75"/>
                  </a:lnTo>
                  <a:lnTo>
                    <a:pt x="225" y="188"/>
                  </a:lnTo>
                  <a:lnTo>
                    <a:pt x="544" y="375"/>
                  </a:lnTo>
                  <a:lnTo>
                    <a:pt x="844" y="581"/>
                  </a:lnTo>
                  <a:lnTo>
                    <a:pt x="1125" y="788"/>
                  </a:lnTo>
                  <a:lnTo>
                    <a:pt x="1388" y="994"/>
                  </a:lnTo>
                  <a:lnTo>
                    <a:pt x="1669" y="1219"/>
                  </a:lnTo>
                  <a:lnTo>
                    <a:pt x="1931" y="1481"/>
                  </a:lnTo>
                  <a:lnTo>
                    <a:pt x="2494" y="1500"/>
                  </a:lnTo>
                  <a:lnTo>
                    <a:pt x="2775" y="1481"/>
                  </a:lnTo>
                  <a:lnTo>
                    <a:pt x="2887" y="1462"/>
                  </a:lnTo>
                  <a:lnTo>
                    <a:pt x="2962" y="1425"/>
                  </a:lnTo>
                  <a:lnTo>
                    <a:pt x="3019" y="1387"/>
                  </a:lnTo>
                  <a:lnTo>
                    <a:pt x="3056" y="1331"/>
                  </a:lnTo>
                  <a:lnTo>
                    <a:pt x="3075" y="1256"/>
                  </a:lnTo>
                  <a:lnTo>
                    <a:pt x="3094" y="1163"/>
                  </a:lnTo>
                  <a:lnTo>
                    <a:pt x="3112" y="881"/>
                  </a:lnTo>
                  <a:lnTo>
                    <a:pt x="3112" y="619"/>
                  </a:lnTo>
                  <a:lnTo>
                    <a:pt x="2906" y="431"/>
                  </a:lnTo>
                  <a:lnTo>
                    <a:pt x="2700" y="281"/>
                  </a:lnTo>
                  <a:lnTo>
                    <a:pt x="2475" y="131"/>
                  </a:lnTo>
                  <a:lnTo>
                    <a:pt x="225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58" name="Google Shape;1958;p38"/>
            <p:cNvSpPr/>
            <p:nvPr/>
          </p:nvSpPr>
          <p:spPr>
            <a:xfrm>
              <a:off x="6264125" y="3498150"/>
              <a:ext cx="100325" cy="46900"/>
            </a:xfrm>
            <a:custGeom>
              <a:avLst/>
              <a:gdLst/>
              <a:ahLst/>
              <a:cxnLst/>
              <a:rect l="l" t="t" r="r" b="b"/>
              <a:pathLst>
                <a:path w="4013" h="1876" extrusionOk="0">
                  <a:moveTo>
                    <a:pt x="1276" y="1"/>
                  </a:moveTo>
                  <a:lnTo>
                    <a:pt x="1088" y="38"/>
                  </a:lnTo>
                  <a:lnTo>
                    <a:pt x="919" y="94"/>
                  </a:lnTo>
                  <a:lnTo>
                    <a:pt x="751" y="151"/>
                  </a:lnTo>
                  <a:lnTo>
                    <a:pt x="582" y="226"/>
                  </a:lnTo>
                  <a:lnTo>
                    <a:pt x="432" y="301"/>
                  </a:lnTo>
                  <a:lnTo>
                    <a:pt x="263" y="394"/>
                  </a:lnTo>
                  <a:lnTo>
                    <a:pt x="132" y="507"/>
                  </a:lnTo>
                  <a:lnTo>
                    <a:pt x="1" y="619"/>
                  </a:lnTo>
                  <a:lnTo>
                    <a:pt x="338" y="807"/>
                  </a:lnTo>
                  <a:lnTo>
                    <a:pt x="694" y="975"/>
                  </a:lnTo>
                  <a:lnTo>
                    <a:pt x="1069" y="1125"/>
                  </a:lnTo>
                  <a:lnTo>
                    <a:pt x="1426" y="1257"/>
                  </a:lnTo>
                  <a:lnTo>
                    <a:pt x="2175" y="1500"/>
                  </a:lnTo>
                  <a:lnTo>
                    <a:pt x="2888" y="1763"/>
                  </a:lnTo>
                  <a:lnTo>
                    <a:pt x="3207" y="1875"/>
                  </a:lnTo>
                  <a:lnTo>
                    <a:pt x="3394" y="1782"/>
                  </a:lnTo>
                  <a:lnTo>
                    <a:pt x="3600" y="1725"/>
                  </a:lnTo>
                  <a:lnTo>
                    <a:pt x="3806" y="1688"/>
                  </a:lnTo>
                  <a:lnTo>
                    <a:pt x="4013" y="1650"/>
                  </a:lnTo>
                  <a:lnTo>
                    <a:pt x="3544" y="1482"/>
                  </a:lnTo>
                  <a:lnTo>
                    <a:pt x="3094" y="1275"/>
                  </a:lnTo>
                  <a:lnTo>
                    <a:pt x="2850" y="1163"/>
                  </a:lnTo>
                  <a:lnTo>
                    <a:pt x="2607" y="1013"/>
                  </a:lnTo>
                  <a:lnTo>
                    <a:pt x="2363" y="863"/>
                  </a:lnTo>
                  <a:lnTo>
                    <a:pt x="2138" y="694"/>
                  </a:lnTo>
                  <a:lnTo>
                    <a:pt x="1707" y="357"/>
                  </a:lnTo>
                  <a:lnTo>
                    <a:pt x="127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59" name="Google Shape;1959;p38"/>
            <p:cNvSpPr/>
            <p:nvPr/>
          </p:nvSpPr>
          <p:spPr>
            <a:xfrm>
              <a:off x="6134325" y="3937300"/>
              <a:ext cx="83900" cy="57675"/>
            </a:xfrm>
            <a:custGeom>
              <a:avLst/>
              <a:gdLst/>
              <a:ahLst/>
              <a:cxnLst/>
              <a:rect l="l" t="t" r="r" b="b"/>
              <a:pathLst>
                <a:path w="3356" h="2307" extrusionOk="0">
                  <a:moveTo>
                    <a:pt x="1331" y="0"/>
                  </a:moveTo>
                  <a:lnTo>
                    <a:pt x="1237" y="113"/>
                  </a:lnTo>
                  <a:lnTo>
                    <a:pt x="1125" y="225"/>
                  </a:lnTo>
                  <a:lnTo>
                    <a:pt x="994" y="319"/>
                  </a:lnTo>
                  <a:lnTo>
                    <a:pt x="844" y="394"/>
                  </a:lnTo>
                  <a:lnTo>
                    <a:pt x="600" y="488"/>
                  </a:lnTo>
                  <a:lnTo>
                    <a:pt x="375" y="563"/>
                  </a:lnTo>
                  <a:lnTo>
                    <a:pt x="188" y="619"/>
                  </a:lnTo>
                  <a:lnTo>
                    <a:pt x="0" y="638"/>
                  </a:lnTo>
                  <a:lnTo>
                    <a:pt x="450" y="975"/>
                  </a:lnTo>
                  <a:lnTo>
                    <a:pt x="694" y="1200"/>
                  </a:lnTo>
                  <a:lnTo>
                    <a:pt x="937" y="1425"/>
                  </a:lnTo>
                  <a:lnTo>
                    <a:pt x="1162" y="1669"/>
                  </a:lnTo>
                  <a:lnTo>
                    <a:pt x="1369" y="1912"/>
                  </a:lnTo>
                  <a:lnTo>
                    <a:pt x="1500" y="2100"/>
                  </a:lnTo>
                  <a:lnTo>
                    <a:pt x="1631" y="2306"/>
                  </a:lnTo>
                  <a:lnTo>
                    <a:pt x="2400" y="2287"/>
                  </a:lnTo>
                  <a:lnTo>
                    <a:pt x="2643" y="2269"/>
                  </a:lnTo>
                  <a:lnTo>
                    <a:pt x="2887" y="2212"/>
                  </a:lnTo>
                  <a:lnTo>
                    <a:pt x="3131" y="2156"/>
                  </a:lnTo>
                  <a:lnTo>
                    <a:pt x="3356" y="2062"/>
                  </a:lnTo>
                  <a:lnTo>
                    <a:pt x="3168" y="1762"/>
                  </a:lnTo>
                  <a:lnTo>
                    <a:pt x="2962" y="1463"/>
                  </a:lnTo>
                  <a:lnTo>
                    <a:pt x="2737" y="1181"/>
                  </a:lnTo>
                  <a:lnTo>
                    <a:pt x="2493" y="919"/>
                  </a:lnTo>
                  <a:lnTo>
                    <a:pt x="2231" y="656"/>
                  </a:lnTo>
                  <a:lnTo>
                    <a:pt x="1950" y="413"/>
                  </a:lnTo>
                  <a:lnTo>
                    <a:pt x="1650" y="206"/>
                  </a:lnTo>
                  <a:lnTo>
                    <a:pt x="133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60" name="Google Shape;1960;p38"/>
            <p:cNvSpPr/>
            <p:nvPr/>
          </p:nvSpPr>
          <p:spPr>
            <a:xfrm>
              <a:off x="6303975" y="3358950"/>
              <a:ext cx="146700" cy="146250"/>
            </a:xfrm>
            <a:custGeom>
              <a:avLst/>
              <a:gdLst/>
              <a:ahLst/>
              <a:cxnLst/>
              <a:rect l="l" t="t" r="r" b="b"/>
              <a:pathLst>
                <a:path w="5868" h="5850" extrusionOk="0">
                  <a:moveTo>
                    <a:pt x="2794" y="1"/>
                  </a:moveTo>
                  <a:lnTo>
                    <a:pt x="2512" y="20"/>
                  </a:lnTo>
                  <a:lnTo>
                    <a:pt x="2231" y="76"/>
                  </a:lnTo>
                  <a:lnTo>
                    <a:pt x="1969" y="151"/>
                  </a:lnTo>
                  <a:lnTo>
                    <a:pt x="1706" y="263"/>
                  </a:lnTo>
                  <a:lnTo>
                    <a:pt x="1444" y="395"/>
                  </a:lnTo>
                  <a:lnTo>
                    <a:pt x="1200" y="563"/>
                  </a:lnTo>
                  <a:lnTo>
                    <a:pt x="956" y="751"/>
                  </a:lnTo>
                  <a:lnTo>
                    <a:pt x="750" y="957"/>
                  </a:lnTo>
                  <a:lnTo>
                    <a:pt x="563" y="1182"/>
                  </a:lnTo>
                  <a:lnTo>
                    <a:pt x="394" y="1426"/>
                  </a:lnTo>
                  <a:lnTo>
                    <a:pt x="263" y="1688"/>
                  </a:lnTo>
                  <a:lnTo>
                    <a:pt x="150" y="1951"/>
                  </a:lnTo>
                  <a:lnTo>
                    <a:pt x="75" y="2213"/>
                  </a:lnTo>
                  <a:lnTo>
                    <a:pt x="19" y="2494"/>
                  </a:lnTo>
                  <a:lnTo>
                    <a:pt x="0" y="2775"/>
                  </a:lnTo>
                  <a:lnTo>
                    <a:pt x="0" y="3057"/>
                  </a:lnTo>
                  <a:lnTo>
                    <a:pt x="19" y="3338"/>
                  </a:lnTo>
                  <a:lnTo>
                    <a:pt x="75" y="3619"/>
                  </a:lnTo>
                  <a:lnTo>
                    <a:pt x="150" y="3881"/>
                  </a:lnTo>
                  <a:lnTo>
                    <a:pt x="263" y="4144"/>
                  </a:lnTo>
                  <a:lnTo>
                    <a:pt x="394" y="4406"/>
                  </a:lnTo>
                  <a:lnTo>
                    <a:pt x="563" y="4650"/>
                  </a:lnTo>
                  <a:lnTo>
                    <a:pt x="750" y="4894"/>
                  </a:lnTo>
                  <a:lnTo>
                    <a:pt x="956" y="5100"/>
                  </a:lnTo>
                  <a:lnTo>
                    <a:pt x="1181" y="5287"/>
                  </a:lnTo>
                  <a:lnTo>
                    <a:pt x="1425" y="5456"/>
                  </a:lnTo>
                  <a:lnTo>
                    <a:pt x="1688" y="5587"/>
                  </a:lnTo>
                  <a:lnTo>
                    <a:pt x="1950" y="5700"/>
                  </a:lnTo>
                  <a:lnTo>
                    <a:pt x="2212" y="5775"/>
                  </a:lnTo>
                  <a:lnTo>
                    <a:pt x="2494" y="5831"/>
                  </a:lnTo>
                  <a:lnTo>
                    <a:pt x="2775" y="5850"/>
                  </a:lnTo>
                  <a:lnTo>
                    <a:pt x="3056" y="5850"/>
                  </a:lnTo>
                  <a:lnTo>
                    <a:pt x="3337" y="5831"/>
                  </a:lnTo>
                  <a:lnTo>
                    <a:pt x="3618" y="5775"/>
                  </a:lnTo>
                  <a:lnTo>
                    <a:pt x="3881" y="5700"/>
                  </a:lnTo>
                  <a:lnTo>
                    <a:pt x="4162" y="5587"/>
                  </a:lnTo>
                  <a:lnTo>
                    <a:pt x="4406" y="5456"/>
                  </a:lnTo>
                  <a:lnTo>
                    <a:pt x="4649" y="5287"/>
                  </a:lnTo>
                  <a:lnTo>
                    <a:pt x="4893" y="5100"/>
                  </a:lnTo>
                  <a:lnTo>
                    <a:pt x="5099" y="4894"/>
                  </a:lnTo>
                  <a:lnTo>
                    <a:pt x="5287" y="4669"/>
                  </a:lnTo>
                  <a:lnTo>
                    <a:pt x="5456" y="4425"/>
                  </a:lnTo>
                  <a:lnTo>
                    <a:pt x="5587" y="4163"/>
                  </a:lnTo>
                  <a:lnTo>
                    <a:pt x="5699" y="3900"/>
                  </a:lnTo>
                  <a:lnTo>
                    <a:pt x="5774" y="3638"/>
                  </a:lnTo>
                  <a:lnTo>
                    <a:pt x="5831" y="3357"/>
                  </a:lnTo>
                  <a:lnTo>
                    <a:pt x="5849" y="3075"/>
                  </a:lnTo>
                  <a:lnTo>
                    <a:pt x="5868" y="2794"/>
                  </a:lnTo>
                  <a:lnTo>
                    <a:pt x="5831" y="2513"/>
                  </a:lnTo>
                  <a:lnTo>
                    <a:pt x="5774" y="2232"/>
                  </a:lnTo>
                  <a:lnTo>
                    <a:pt x="5699" y="1969"/>
                  </a:lnTo>
                  <a:lnTo>
                    <a:pt x="5587" y="1688"/>
                  </a:lnTo>
                  <a:lnTo>
                    <a:pt x="5456" y="1444"/>
                  </a:lnTo>
                  <a:lnTo>
                    <a:pt x="5306" y="1201"/>
                  </a:lnTo>
                  <a:lnTo>
                    <a:pt x="5099" y="957"/>
                  </a:lnTo>
                  <a:lnTo>
                    <a:pt x="4893" y="751"/>
                  </a:lnTo>
                  <a:lnTo>
                    <a:pt x="4668" y="563"/>
                  </a:lnTo>
                  <a:lnTo>
                    <a:pt x="4425" y="395"/>
                  </a:lnTo>
                  <a:lnTo>
                    <a:pt x="4162" y="263"/>
                  </a:lnTo>
                  <a:lnTo>
                    <a:pt x="3900" y="151"/>
                  </a:lnTo>
                  <a:lnTo>
                    <a:pt x="3637" y="76"/>
                  </a:lnTo>
                  <a:lnTo>
                    <a:pt x="3356" y="20"/>
                  </a:lnTo>
                  <a:lnTo>
                    <a:pt x="3075"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61" name="Google Shape;1961;p38"/>
            <p:cNvSpPr/>
            <p:nvPr/>
          </p:nvSpPr>
          <p:spPr>
            <a:xfrm>
              <a:off x="6328800" y="3383800"/>
              <a:ext cx="96575" cy="96575"/>
            </a:xfrm>
            <a:custGeom>
              <a:avLst/>
              <a:gdLst/>
              <a:ahLst/>
              <a:cxnLst/>
              <a:rect l="l" t="t" r="r" b="b"/>
              <a:pathLst>
                <a:path w="3863" h="3863" extrusionOk="0">
                  <a:moveTo>
                    <a:pt x="1857" y="0"/>
                  </a:moveTo>
                  <a:lnTo>
                    <a:pt x="1669" y="19"/>
                  </a:lnTo>
                  <a:lnTo>
                    <a:pt x="1482" y="57"/>
                  </a:lnTo>
                  <a:lnTo>
                    <a:pt x="1294" y="94"/>
                  </a:lnTo>
                  <a:lnTo>
                    <a:pt x="1126" y="169"/>
                  </a:lnTo>
                  <a:lnTo>
                    <a:pt x="957" y="263"/>
                  </a:lnTo>
                  <a:lnTo>
                    <a:pt x="788" y="375"/>
                  </a:lnTo>
                  <a:lnTo>
                    <a:pt x="638" y="488"/>
                  </a:lnTo>
                  <a:lnTo>
                    <a:pt x="488" y="638"/>
                  </a:lnTo>
                  <a:lnTo>
                    <a:pt x="376" y="788"/>
                  </a:lnTo>
                  <a:lnTo>
                    <a:pt x="263" y="938"/>
                  </a:lnTo>
                  <a:lnTo>
                    <a:pt x="188" y="1107"/>
                  </a:lnTo>
                  <a:lnTo>
                    <a:pt x="113" y="1275"/>
                  </a:lnTo>
                  <a:lnTo>
                    <a:pt x="57" y="1463"/>
                  </a:lnTo>
                  <a:lnTo>
                    <a:pt x="20" y="1650"/>
                  </a:lnTo>
                  <a:lnTo>
                    <a:pt x="1" y="1838"/>
                  </a:lnTo>
                  <a:lnTo>
                    <a:pt x="1" y="2006"/>
                  </a:lnTo>
                  <a:lnTo>
                    <a:pt x="20" y="2194"/>
                  </a:lnTo>
                  <a:lnTo>
                    <a:pt x="57" y="2381"/>
                  </a:lnTo>
                  <a:lnTo>
                    <a:pt x="95" y="2569"/>
                  </a:lnTo>
                  <a:lnTo>
                    <a:pt x="170" y="2738"/>
                  </a:lnTo>
                  <a:lnTo>
                    <a:pt x="263" y="2906"/>
                  </a:lnTo>
                  <a:lnTo>
                    <a:pt x="376" y="3075"/>
                  </a:lnTo>
                  <a:lnTo>
                    <a:pt x="488" y="3225"/>
                  </a:lnTo>
                  <a:lnTo>
                    <a:pt x="620" y="3356"/>
                  </a:lnTo>
                  <a:lnTo>
                    <a:pt x="751" y="3469"/>
                  </a:lnTo>
                  <a:lnTo>
                    <a:pt x="901" y="3562"/>
                  </a:lnTo>
                  <a:lnTo>
                    <a:pt x="1051" y="3656"/>
                  </a:lnTo>
                  <a:lnTo>
                    <a:pt x="1313" y="3769"/>
                  </a:lnTo>
                  <a:lnTo>
                    <a:pt x="1594" y="3844"/>
                  </a:lnTo>
                  <a:lnTo>
                    <a:pt x="1876" y="3862"/>
                  </a:lnTo>
                  <a:lnTo>
                    <a:pt x="2176" y="3844"/>
                  </a:lnTo>
                  <a:lnTo>
                    <a:pt x="2457" y="3787"/>
                  </a:lnTo>
                  <a:lnTo>
                    <a:pt x="2719" y="3694"/>
                  </a:lnTo>
                  <a:lnTo>
                    <a:pt x="2850" y="3637"/>
                  </a:lnTo>
                  <a:lnTo>
                    <a:pt x="2982" y="3562"/>
                  </a:lnTo>
                  <a:lnTo>
                    <a:pt x="3113" y="3469"/>
                  </a:lnTo>
                  <a:lnTo>
                    <a:pt x="3225" y="3375"/>
                  </a:lnTo>
                  <a:lnTo>
                    <a:pt x="3338" y="3262"/>
                  </a:lnTo>
                  <a:lnTo>
                    <a:pt x="3432" y="3150"/>
                  </a:lnTo>
                  <a:lnTo>
                    <a:pt x="3600" y="2925"/>
                  </a:lnTo>
                  <a:lnTo>
                    <a:pt x="3731" y="2663"/>
                  </a:lnTo>
                  <a:lnTo>
                    <a:pt x="3806" y="2400"/>
                  </a:lnTo>
                  <a:lnTo>
                    <a:pt x="3863" y="2119"/>
                  </a:lnTo>
                  <a:lnTo>
                    <a:pt x="3863" y="1838"/>
                  </a:lnTo>
                  <a:lnTo>
                    <a:pt x="3825" y="1556"/>
                  </a:lnTo>
                  <a:lnTo>
                    <a:pt x="3769" y="1294"/>
                  </a:lnTo>
                  <a:lnTo>
                    <a:pt x="3694" y="1107"/>
                  </a:lnTo>
                  <a:lnTo>
                    <a:pt x="3600" y="938"/>
                  </a:lnTo>
                  <a:lnTo>
                    <a:pt x="3488" y="788"/>
                  </a:lnTo>
                  <a:lnTo>
                    <a:pt x="3375" y="638"/>
                  </a:lnTo>
                  <a:lnTo>
                    <a:pt x="3225" y="488"/>
                  </a:lnTo>
                  <a:lnTo>
                    <a:pt x="3075" y="375"/>
                  </a:lnTo>
                  <a:lnTo>
                    <a:pt x="2925" y="263"/>
                  </a:lnTo>
                  <a:lnTo>
                    <a:pt x="2757" y="169"/>
                  </a:lnTo>
                  <a:lnTo>
                    <a:pt x="2588" y="113"/>
                  </a:lnTo>
                  <a:lnTo>
                    <a:pt x="2400" y="57"/>
                  </a:lnTo>
                  <a:lnTo>
                    <a:pt x="2213" y="19"/>
                  </a:lnTo>
                  <a:lnTo>
                    <a:pt x="2026"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62" name="Google Shape;1962;p38"/>
            <p:cNvSpPr/>
            <p:nvPr/>
          </p:nvSpPr>
          <p:spPr>
            <a:xfrm>
              <a:off x="6354125" y="3414275"/>
              <a:ext cx="71250" cy="66100"/>
            </a:xfrm>
            <a:custGeom>
              <a:avLst/>
              <a:gdLst/>
              <a:ahLst/>
              <a:cxnLst/>
              <a:rect l="l" t="t" r="r" b="b"/>
              <a:pathLst>
                <a:path w="2850" h="2644" extrusionOk="0">
                  <a:moveTo>
                    <a:pt x="2494" y="0"/>
                  </a:moveTo>
                  <a:lnTo>
                    <a:pt x="2344" y="19"/>
                  </a:lnTo>
                  <a:lnTo>
                    <a:pt x="2212" y="38"/>
                  </a:lnTo>
                  <a:lnTo>
                    <a:pt x="2062" y="75"/>
                  </a:lnTo>
                  <a:lnTo>
                    <a:pt x="1931" y="131"/>
                  </a:lnTo>
                  <a:lnTo>
                    <a:pt x="1650" y="262"/>
                  </a:lnTo>
                  <a:lnTo>
                    <a:pt x="1406" y="412"/>
                  </a:lnTo>
                  <a:lnTo>
                    <a:pt x="1181" y="581"/>
                  </a:lnTo>
                  <a:lnTo>
                    <a:pt x="919" y="806"/>
                  </a:lnTo>
                  <a:lnTo>
                    <a:pt x="619" y="1087"/>
                  </a:lnTo>
                  <a:lnTo>
                    <a:pt x="450" y="1256"/>
                  </a:lnTo>
                  <a:lnTo>
                    <a:pt x="281" y="1462"/>
                  </a:lnTo>
                  <a:lnTo>
                    <a:pt x="131" y="1687"/>
                  </a:lnTo>
                  <a:lnTo>
                    <a:pt x="75" y="1818"/>
                  </a:lnTo>
                  <a:lnTo>
                    <a:pt x="38" y="1931"/>
                  </a:lnTo>
                  <a:lnTo>
                    <a:pt x="19" y="2062"/>
                  </a:lnTo>
                  <a:lnTo>
                    <a:pt x="0" y="2175"/>
                  </a:lnTo>
                  <a:lnTo>
                    <a:pt x="0" y="2306"/>
                  </a:lnTo>
                  <a:lnTo>
                    <a:pt x="38" y="2437"/>
                  </a:lnTo>
                  <a:lnTo>
                    <a:pt x="300" y="2550"/>
                  </a:lnTo>
                  <a:lnTo>
                    <a:pt x="581" y="2625"/>
                  </a:lnTo>
                  <a:lnTo>
                    <a:pt x="863" y="2643"/>
                  </a:lnTo>
                  <a:lnTo>
                    <a:pt x="1163" y="2625"/>
                  </a:lnTo>
                  <a:lnTo>
                    <a:pt x="1444" y="2568"/>
                  </a:lnTo>
                  <a:lnTo>
                    <a:pt x="1706" y="2475"/>
                  </a:lnTo>
                  <a:lnTo>
                    <a:pt x="1837" y="2418"/>
                  </a:lnTo>
                  <a:lnTo>
                    <a:pt x="1969" y="2343"/>
                  </a:lnTo>
                  <a:lnTo>
                    <a:pt x="2100" y="2250"/>
                  </a:lnTo>
                  <a:lnTo>
                    <a:pt x="2212" y="2156"/>
                  </a:lnTo>
                  <a:lnTo>
                    <a:pt x="2325" y="2043"/>
                  </a:lnTo>
                  <a:lnTo>
                    <a:pt x="2419" y="1931"/>
                  </a:lnTo>
                  <a:lnTo>
                    <a:pt x="2587" y="1706"/>
                  </a:lnTo>
                  <a:lnTo>
                    <a:pt x="2718" y="1444"/>
                  </a:lnTo>
                  <a:lnTo>
                    <a:pt x="2793" y="1181"/>
                  </a:lnTo>
                  <a:lnTo>
                    <a:pt x="2850" y="900"/>
                  </a:lnTo>
                  <a:lnTo>
                    <a:pt x="2850" y="619"/>
                  </a:lnTo>
                  <a:lnTo>
                    <a:pt x="2812" y="337"/>
                  </a:lnTo>
                  <a:lnTo>
                    <a:pt x="2756" y="75"/>
                  </a:lnTo>
                  <a:lnTo>
                    <a:pt x="2625" y="19"/>
                  </a:lnTo>
                  <a:lnTo>
                    <a:pt x="2494"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63" name="Google Shape;1963;p38"/>
            <p:cNvSpPr/>
            <p:nvPr/>
          </p:nvSpPr>
          <p:spPr>
            <a:xfrm>
              <a:off x="6177425" y="3405825"/>
              <a:ext cx="146725" cy="146250"/>
            </a:xfrm>
            <a:custGeom>
              <a:avLst/>
              <a:gdLst/>
              <a:ahLst/>
              <a:cxnLst/>
              <a:rect l="l" t="t" r="r" b="b"/>
              <a:pathLst>
                <a:path w="5869" h="5850" extrusionOk="0">
                  <a:moveTo>
                    <a:pt x="2813" y="1"/>
                  </a:moveTo>
                  <a:lnTo>
                    <a:pt x="2532" y="19"/>
                  </a:lnTo>
                  <a:lnTo>
                    <a:pt x="2250" y="76"/>
                  </a:lnTo>
                  <a:lnTo>
                    <a:pt x="1988" y="151"/>
                  </a:lnTo>
                  <a:lnTo>
                    <a:pt x="1707" y="263"/>
                  </a:lnTo>
                  <a:lnTo>
                    <a:pt x="1463" y="394"/>
                  </a:lnTo>
                  <a:lnTo>
                    <a:pt x="1219" y="563"/>
                  </a:lnTo>
                  <a:lnTo>
                    <a:pt x="976" y="750"/>
                  </a:lnTo>
                  <a:lnTo>
                    <a:pt x="769" y="957"/>
                  </a:lnTo>
                  <a:lnTo>
                    <a:pt x="582" y="1182"/>
                  </a:lnTo>
                  <a:lnTo>
                    <a:pt x="413" y="1425"/>
                  </a:lnTo>
                  <a:lnTo>
                    <a:pt x="282" y="1688"/>
                  </a:lnTo>
                  <a:lnTo>
                    <a:pt x="169" y="1950"/>
                  </a:lnTo>
                  <a:lnTo>
                    <a:pt x="94" y="2213"/>
                  </a:lnTo>
                  <a:lnTo>
                    <a:pt x="38" y="2494"/>
                  </a:lnTo>
                  <a:lnTo>
                    <a:pt x="20" y="2775"/>
                  </a:lnTo>
                  <a:lnTo>
                    <a:pt x="1" y="3056"/>
                  </a:lnTo>
                  <a:lnTo>
                    <a:pt x="38" y="3337"/>
                  </a:lnTo>
                  <a:lnTo>
                    <a:pt x="94" y="3619"/>
                  </a:lnTo>
                  <a:lnTo>
                    <a:pt x="169" y="3881"/>
                  </a:lnTo>
                  <a:lnTo>
                    <a:pt x="282" y="4144"/>
                  </a:lnTo>
                  <a:lnTo>
                    <a:pt x="413" y="4406"/>
                  </a:lnTo>
                  <a:lnTo>
                    <a:pt x="563" y="4650"/>
                  </a:lnTo>
                  <a:lnTo>
                    <a:pt x="769" y="4893"/>
                  </a:lnTo>
                  <a:lnTo>
                    <a:pt x="976" y="5100"/>
                  </a:lnTo>
                  <a:lnTo>
                    <a:pt x="1201" y="5287"/>
                  </a:lnTo>
                  <a:lnTo>
                    <a:pt x="1444" y="5456"/>
                  </a:lnTo>
                  <a:lnTo>
                    <a:pt x="1688" y="5587"/>
                  </a:lnTo>
                  <a:lnTo>
                    <a:pt x="1950" y="5700"/>
                  </a:lnTo>
                  <a:lnTo>
                    <a:pt x="2232" y="5775"/>
                  </a:lnTo>
                  <a:lnTo>
                    <a:pt x="2513" y="5831"/>
                  </a:lnTo>
                  <a:lnTo>
                    <a:pt x="2794" y="5850"/>
                  </a:lnTo>
                  <a:lnTo>
                    <a:pt x="3075" y="5850"/>
                  </a:lnTo>
                  <a:lnTo>
                    <a:pt x="3356" y="5831"/>
                  </a:lnTo>
                  <a:lnTo>
                    <a:pt x="3638" y="5775"/>
                  </a:lnTo>
                  <a:lnTo>
                    <a:pt x="3900" y="5700"/>
                  </a:lnTo>
                  <a:lnTo>
                    <a:pt x="4162" y="5587"/>
                  </a:lnTo>
                  <a:lnTo>
                    <a:pt x="4425" y="5456"/>
                  </a:lnTo>
                  <a:lnTo>
                    <a:pt x="4669" y="5306"/>
                  </a:lnTo>
                  <a:lnTo>
                    <a:pt x="4912" y="5100"/>
                  </a:lnTo>
                  <a:lnTo>
                    <a:pt x="5119" y="4893"/>
                  </a:lnTo>
                  <a:lnTo>
                    <a:pt x="5306" y="4668"/>
                  </a:lnTo>
                  <a:lnTo>
                    <a:pt x="5475" y="4425"/>
                  </a:lnTo>
                  <a:lnTo>
                    <a:pt x="5606" y="4162"/>
                  </a:lnTo>
                  <a:lnTo>
                    <a:pt x="5700" y="3900"/>
                  </a:lnTo>
                  <a:lnTo>
                    <a:pt x="5793" y="3637"/>
                  </a:lnTo>
                  <a:lnTo>
                    <a:pt x="5850" y="3356"/>
                  </a:lnTo>
                  <a:lnTo>
                    <a:pt x="5868" y="3075"/>
                  </a:lnTo>
                  <a:lnTo>
                    <a:pt x="5868" y="2794"/>
                  </a:lnTo>
                  <a:lnTo>
                    <a:pt x="5850" y="2513"/>
                  </a:lnTo>
                  <a:lnTo>
                    <a:pt x="5793" y="2231"/>
                  </a:lnTo>
                  <a:lnTo>
                    <a:pt x="5718" y="1969"/>
                  </a:lnTo>
                  <a:lnTo>
                    <a:pt x="5606" y="1707"/>
                  </a:lnTo>
                  <a:lnTo>
                    <a:pt x="5475" y="1444"/>
                  </a:lnTo>
                  <a:lnTo>
                    <a:pt x="5306" y="1200"/>
                  </a:lnTo>
                  <a:lnTo>
                    <a:pt x="5119" y="957"/>
                  </a:lnTo>
                  <a:lnTo>
                    <a:pt x="4912" y="750"/>
                  </a:lnTo>
                  <a:lnTo>
                    <a:pt x="4687" y="563"/>
                  </a:lnTo>
                  <a:lnTo>
                    <a:pt x="4444" y="394"/>
                  </a:lnTo>
                  <a:lnTo>
                    <a:pt x="4181" y="263"/>
                  </a:lnTo>
                  <a:lnTo>
                    <a:pt x="3919" y="151"/>
                  </a:lnTo>
                  <a:lnTo>
                    <a:pt x="3656" y="76"/>
                  </a:lnTo>
                  <a:lnTo>
                    <a:pt x="3375" y="19"/>
                  </a:lnTo>
                  <a:lnTo>
                    <a:pt x="3094"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64" name="Google Shape;1964;p38"/>
            <p:cNvSpPr/>
            <p:nvPr/>
          </p:nvSpPr>
          <p:spPr>
            <a:xfrm>
              <a:off x="6202750" y="3430675"/>
              <a:ext cx="96550" cy="96550"/>
            </a:xfrm>
            <a:custGeom>
              <a:avLst/>
              <a:gdLst/>
              <a:ahLst/>
              <a:cxnLst/>
              <a:rect l="l" t="t" r="r" b="b"/>
              <a:pathLst>
                <a:path w="3862" h="3862" extrusionOk="0">
                  <a:moveTo>
                    <a:pt x="1837" y="0"/>
                  </a:moveTo>
                  <a:lnTo>
                    <a:pt x="1669" y="19"/>
                  </a:lnTo>
                  <a:lnTo>
                    <a:pt x="1481" y="56"/>
                  </a:lnTo>
                  <a:lnTo>
                    <a:pt x="1294" y="94"/>
                  </a:lnTo>
                  <a:lnTo>
                    <a:pt x="1125" y="169"/>
                  </a:lnTo>
                  <a:lnTo>
                    <a:pt x="956" y="263"/>
                  </a:lnTo>
                  <a:lnTo>
                    <a:pt x="787" y="375"/>
                  </a:lnTo>
                  <a:lnTo>
                    <a:pt x="637" y="488"/>
                  </a:lnTo>
                  <a:lnTo>
                    <a:pt x="487" y="638"/>
                  </a:lnTo>
                  <a:lnTo>
                    <a:pt x="375" y="788"/>
                  </a:lnTo>
                  <a:lnTo>
                    <a:pt x="263" y="937"/>
                  </a:lnTo>
                  <a:lnTo>
                    <a:pt x="169" y="1106"/>
                  </a:lnTo>
                  <a:lnTo>
                    <a:pt x="113" y="1275"/>
                  </a:lnTo>
                  <a:lnTo>
                    <a:pt x="56" y="1462"/>
                  </a:lnTo>
                  <a:lnTo>
                    <a:pt x="19" y="1650"/>
                  </a:lnTo>
                  <a:lnTo>
                    <a:pt x="0" y="1837"/>
                  </a:lnTo>
                  <a:lnTo>
                    <a:pt x="0" y="2025"/>
                  </a:lnTo>
                  <a:lnTo>
                    <a:pt x="19" y="2194"/>
                  </a:lnTo>
                  <a:lnTo>
                    <a:pt x="38" y="2381"/>
                  </a:lnTo>
                  <a:lnTo>
                    <a:pt x="94" y="2568"/>
                  </a:lnTo>
                  <a:lnTo>
                    <a:pt x="169" y="2737"/>
                  </a:lnTo>
                  <a:lnTo>
                    <a:pt x="263" y="2906"/>
                  </a:lnTo>
                  <a:lnTo>
                    <a:pt x="356" y="3075"/>
                  </a:lnTo>
                  <a:lnTo>
                    <a:pt x="487" y="3225"/>
                  </a:lnTo>
                  <a:lnTo>
                    <a:pt x="619" y="3356"/>
                  </a:lnTo>
                  <a:lnTo>
                    <a:pt x="750" y="3468"/>
                  </a:lnTo>
                  <a:lnTo>
                    <a:pt x="900" y="3562"/>
                  </a:lnTo>
                  <a:lnTo>
                    <a:pt x="1050" y="3656"/>
                  </a:lnTo>
                  <a:lnTo>
                    <a:pt x="1312" y="3768"/>
                  </a:lnTo>
                  <a:lnTo>
                    <a:pt x="1594" y="3843"/>
                  </a:lnTo>
                  <a:lnTo>
                    <a:pt x="1875" y="3862"/>
                  </a:lnTo>
                  <a:lnTo>
                    <a:pt x="2156" y="3862"/>
                  </a:lnTo>
                  <a:lnTo>
                    <a:pt x="2437" y="3806"/>
                  </a:lnTo>
                  <a:lnTo>
                    <a:pt x="2718" y="3693"/>
                  </a:lnTo>
                  <a:lnTo>
                    <a:pt x="2850" y="3637"/>
                  </a:lnTo>
                  <a:lnTo>
                    <a:pt x="2981" y="3562"/>
                  </a:lnTo>
                  <a:lnTo>
                    <a:pt x="3112" y="3468"/>
                  </a:lnTo>
                  <a:lnTo>
                    <a:pt x="3224" y="3375"/>
                  </a:lnTo>
                  <a:lnTo>
                    <a:pt x="3337" y="3262"/>
                  </a:lnTo>
                  <a:lnTo>
                    <a:pt x="3431" y="3150"/>
                  </a:lnTo>
                  <a:lnTo>
                    <a:pt x="3599" y="2925"/>
                  </a:lnTo>
                  <a:lnTo>
                    <a:pt x="3731" y="2662"/>
                  </a:lnTo>
                  <a:lnTo>
                    <a:pt x="3806" y="2400"/>
                  </a:lnTo>
                  <a:lnTo>
                    <a:pt x="3862" y="2119"/>
                  </a:lnTo>
                  <a:lnTo>
                    <a:pt x="3862" y="1837"/>
                  </a:lnTo>
                  <a:lnTo>
                    <a:pt x="3824" y="1556"/>
                  </a:lnTo>
                  <a:lnTo>
                    <a:pt x="3749" y="1294"/>
                  </a:lnTo>
                  <a:lnTo>
                    <a:pt x="3693" y="1125"/>
                  </a:lnTo>
                  <a:lnTo>
                    <a:pt x="3599" y="956"/>
                  </a:lnTo>
                  <a:lnTo>
                    <a:pt x="3487" y="788"/>
                  </a:lnTo>
                  <a:lnTo>
                    <a:pt x="3374" y="638"/>
                  </a:lnTo>
                  <a:lnTo>
                    <a:pt x="3224" y="488"/>
                  </a:lnTo>
                  <a:lnTo>
                    <a:pt x="3075" y="375"/>
                  </a:lnTo>
                  <a:lnTo>
                    <a:pt x="2925" y="263"/>
                  </a:lnTo>
                  <a:lnTo>
                    <a:pt x="2756" y="169"/>
                  </a:lnTo>
                  <a:lnTo>
                    <a:pt x="2568" y="113"/>
                  </a:lnTo>
                  <a:lnTo>
                    <a:pt x="2400" y="56"/>
                  </a:lnTo>
                  <a:lnTo>
                    <a:pt x="2212" y="19"/>
                  </a:lnTo>
                  <a:lnTo>
                    <a:pt x="2025"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65" name="Google Shape;1965;p38"/>
            <p:cNvSpPr/>
            <p:nvPr/>
          </p:nvSpPr>
          <p:spPr>
            <a:xfrm>
              <a:off x="6228050" y="3461125"/>
              <a:ext cx="71250" cy="66100"/>
            </a:xfrm>
            <a:custGeom>
              <a:avLst/>
              <a:gdLst/>
              <a:ahLst/>
              <a:cxnLst/>
              <a:rect l="l" t="t" r="r" b="b"/>
              <a:pathLst>
                <a:path w="2850" h="2644" extrusionOk="0">
                  <a:moveTo>
                    <a:pt x="2494" y="1"/>
                  </a:moveTo>
                  <a:lnTo>
                    <a:pt x="2344" y="19"/>
                  </a:lnTo>
                  <a:lnTo>
                    <a:pt x="2212" y="38"/>
                  </a:lnTo>
                  <a:lnTo>
                    <a:pt x="2063" y="76"/>
                  </a:lnTo>
                  <a:lnTo>
                    <a:pt x="1931" y="132"/>
                  </a:lnTo>
                  <a:lnTo>
                    <a:pt x="1650" y="263"/>
                  </a:lnTo>
                  <a:lnTo>
                    <a:pt x="1388" y="432"/>
                  </a:lnTo>
                  <a:lnTo>
                    <a:pt x="1181" y="582"/>
                  </a:lnTo>
                  <a:lnTo>
                    <a:pt x="919" y="807"/>
                  </a:lnTo>
                  <a:lnTo>
                    <a:pt x="619" y="1088"/>
                  </a:lnTo>
                  <a:lnTo>
                    <a:pt x="432" y="1257"/>
                  </a:lnTo>
                  <a:lnTo>
                    <a:pt x="282" y="1463"/>
                  </a:lnTo>
                  <a:lnTo>
                    <a:pt x="132" y="1707"/>
                  </a:lnTo>
                  <a:lnTo>
                    <a:pt x="75" y="1819"/>
                  </a:lnTo>
                  <a:lnTo>
                    <a:pt x="38" y="1932"/>
                  </a:lnTo>
                  <a:lnTo>
                    <a:pt x="0" y="2063"/>
                  </a:lnTo>
                  <a:lnTo>
                    <a:pt x="0" y="2175"/>
                  </a:lnTo>
                  <a:lnTo>
                    <a:pt x="0" y="2307"/>
                  </a:lnTo>
                  <a:lnTo>
                    <a:pt x="38" y="2438"/>
                  </a:lnTo>
                  <a:lnTo>
                    <a:pt x="300" y="2550"/>
                  </a:lnTo>
                  <a:lnTo>
                    <a:pt x="582" y="2625"/>
                  </a:lnTo>
                  <a:lnTo>
                    <a:pt x="863" y="2644"/>
                  </a:lnTo>
                  <a:lnTo>
                    <a:pt x="1144" y="2644"/>
                  </a:lnTo>
                  <a:lnTo>
                    <a:pt x="1425" y="2588"/>
                  </a:lnTo>
                  <a:lnTo>
                    <a:pt x="1706" y="2475"/>
                  </a:lnTo>
                  <a:lnTo>
                    <a:pt x="1838" y="2419"/>
                  </a:lnTo>
                  <a:lnTo>
                    <a:pt x="1969" y="2344"/>
                  </a:lnTo>
                  <a:lnTo>
                    <a:pt x="2100" y="2250"/>
                  </a:lnTo>
                  <a:lnTo>
                    <a:pt x="2212" y="2157"/>
                  </a:lnTo>
                  <a:lnTo>
                    <a:pt x="2325" y="2044"/>
                  </a:lnTo>
                  <a:lnTo>
                    <a:pt x="2419" y="1932"/>
                  </a:lnTo>
                  <a:lnTo>
                    <a:pt x="2587" y="1707"/>
                  </a:lnTo>
                  <a:lnTo>
                    <a:pt x="2719" y="1444"/>
                  </a:lnTo>
                  <a:lnTo>
                    <a:pt x="2794" y="1182"/>
                  </a:lnTo>
                  <a:lnTo>
                    <a:pt x="2850" y="901"/>
                  </a:lnTo>
                  <a:lnTo>
                    <a:pt x="2850" y="619"/>
                  </a:lnTo>
                  <a:lnTo>
                    <a:pt x="2812" y="338"/>
                  </a:lnTo>
                  <a:lnTo>
                    <a:pt x="2737" y="76"/>
                  </a:lnTo>
                  <a:lnTo>
                    <a:pt x="2625" y="19"/>
                  </a:lnTo>
                  <a:lnTo>
                    <a:pt x="2494"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4" name="TextBox 3">
            <a:extLst>
              <a:ext uri="{FF2B5EF4-FFF2-40B4-BE49-F238E27FC236}">
                <a16:creationId xmlns="" xmlns:a16="http://schemas.microsoft.com/office/drawing/2014/main" id="{2DF200F5-E3D4-43B2-AB14-3BD14CB4316A}"/>
              </a:ext>
            </a:extLst>
          </p:cNvPr>
          <p:cNvSpPr txBox="1"/>
          <p:nvPr/>
        </p:nvSpPr>
        <p:spPr>
          <a:xfrm>
            <a:off x="1746620" y="1894637"/>
            <a:ext cx="9389940" cy="1241237"/>
          </a:xfrm>
          <a:prstGeom prst="rect">
            <a:avLst/>
          </a:prstGeom>
          <a:noFill/>
        </p:spPr>
        <p:txBody>
          <a:bodyPr wrap="square" rtlCol="0">
            <a:spAutoFit/>
          </a:bodyPr>
          <a:lstStyle/>
          <a:p>
            <a:r>
              <a:rPr lang="en-US" sz="3733" b="1">
                <a:solidFill>
                  <a:srgbClr val="002060"/>
                </a:solidFill>
                <a:latin typeface="UTM Isadora" panose="02040603050506020204" pitchFamily="18" charset="0"/>
                <a:cs typeface="#9Slide07 Itim" panose="00000500000000000000" pitchFamily="2" charset="-34"/>
              </a:rPr>
              <a:t>Nắm </a:t>
            </a:r>
            <a:r>
              <a:rPr lang="en-US" sz="3733" b="1" smtClean="0">
                <a:solidFill>
                  <a:srgbClr val="002060"/>
                </a:solidFill>
                <a:latin typeface="UTM Isadora" panose="02040603050506020204" pitchFamily="18" charset="0"/>
                <a:cs typeface="#9Slide07 Itim" panose="00000500000000000000" pitchFamily="2" charset="-34"/>
              </a:rPr>
              <a:t>đ</a:t>
            </a:r>
            <a:r>
              <a:rPr lang="en-US" sz="3733" b="1">
                <a:solidFill>
                  <a:srgbClr val="002060"/>
                </a:solidFill>
                <a:latin typeface="UTM Isadora" panose="02040603050506020204" pitchFamily="18" charset="0"/>
                <a:cs typeface="#9Slide07 Itim" panose="00000500000000000000" pitchFamily="2" charset="-34"/>
              </a:rPr>
              <a:t>ư</a:t>
            </a:r>
            <a:r>
              <a:rPr lang="en-US" sz="3733" b="1" smtClean="0">
                <a:solidFill>
                  <a:srgbClr val="002060"/>
                </a:solidFill>
                <a:latin typeface="UTM Isadora" panose="02040603050506020204" pitchFamily="18" charset="0"/>
                <a:cs typeface="#9Slide07 Itim" panose="00000500000000000000" pitchFamily="2" charset="-34"/>
              </a:rPr>
              <a:t>ợc </a:t>
            </a:r>
            <a:r>
              <a:rPr lang="en-US" sz="3733" b="1" err="1">
                <a:solidFill>
                  <a:srgbClr val="002060"/>
                </a:solidFill>
                <a:latin typeface="UTM Isadora" panose="02040603050506020204" pitchFamily="18" charset="0"/>
                <a:cs typeface="#9Slide07 Itim" panose="00000500000000000000" pitchFamily="2" charset="-34"/>
              </a:rPr>
              <a:t>khái</a:t>
            </a:r>
            <a:r>
              <a:rPr lang="en-US" sz="3733" b="1">
                <a:solidFill>
                  <a:srgbClr val="002060"/>
                </a:solidFill>
                <a:latin typeface="UTM Isadora" panose="02040603050506020204" pitchFamily="18" charset="0"/>
                <a:cs typeface="#9Slide07 Itim" panose="00000500000000000000" pitchFamily="2" charset="-34"/>
              </a:rPr>
              <a:t> niệm, ý nghĩa </a:t>
            </a:r>
            <a:r>
              <a:rPr lang="en-US" sz="3733" b="1" dirty="0" err="1">
                <a:solidFill>
                  <a:srgbClr val="002060"/>
                </a:solidFill>
                <a:latin typeface="UTM Isadora" panose="02040603050506020204" pitchFamily="18" charset="0"/>
                <a:cs typeface="#9Slide07 Itim" panose="00000500000000000000" pitchFamily="2" charset="-34"/>
              </a:rPr>
              <a:t>về</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vận</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tốc</a:t>
            </a:r>
            <a:r>
              <a:rPr lang="en-US" sz="3733" b="1">
                <a:solidFill>
                  <a:srgbClr val="002060"/>
                </a:solidFill>
                <a:latin typeface="UTM Isadora" panose="02040603050506020204" pitchFamily="18" charset="0"/>
                <a:cs typeface="#9Slide07 Itim" panose="00000500000000000000" pitchFamily="2" charset="-34"/>
              </a:rPr>
              <a:t>, </a:t>
            </a:r>
            <a:r>
              <a:rPr lang="en-US" sz="3733" b="1" smtClean="0">
                <a:solidFill>
                  <a:srgbClr val="002060"/>
                </a:solidFill>
                <a:latin typeface="UTM Isadora" panose="02040603050506020204" pitchFamily="18" charset="0"/>
                <a:cs typeface="#9Slide07 Itim" panose="00000500000000000000" pitchFamily="2" charset="-34"/>
              </a:rPr>
              <a:t>đ</a:t>
            </a:r>
            <a:r>
              <a:rPr lang="en-US" sz="3733" b="1">
                <a:solidFill>
                  <a:srgbClr val="002060"/>
                </a:solidFill>
                <a:latin typeface="UTM Isadora" panose="02040603050506020204" pitchFamily="18" charset="0"/>
                <a:cs typeface="#9Slide07 Itim" panose="00000500000000000000" pitchFamily="2" charset="-34"/>
              </a:rPr>
              <a:t>ơ</a:t>
            </a:r>
            <a:r>
              <a:rPr lang="en-US" sz="3733" b="1" smtClean="0">
                <a:solidFill>
                  <a:srgbClr val="002060"/>
                </a:solidFill>
                <a:latin typeface="UTM Isadora" panose="02040603050506020204" pitchFamily="18" charset="0"/>
                <a:cs typeface="#9Slide07 Itim" panose="00000500000000000000" pitchFamily="2" charset="-34"/>
              </a:rPr>
              <a:t>n </a:t>
            </a:r>
            <a:r>
              <a:rPr lang="en-US" sz="3733" b="1" dirty="0" err="1">
                <a:solidFill>
                  <a:srgbClr val="002060"/>
                </a:solidFill>
                <a:latin typeface="UTM Isadora" panose="02040603050506020204" pitchFamily="18" charset="0"/>
                <a:cs typeface="#9Slide07 Itim" panose="00000500000000000000" pitchFamily="2" charset="-34"/>
              </a:rPr>
              <a:t>vị</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đo</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vận</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tốc</a:t>
            </a:r>
            <a:r>
              <a:rPr lang="en-US" sz="3733" b="1" dirty="0">
                <a:solidFill>
                  <a:srgbClr val="002060"/>
                </a:solidFill>
                <a:latin typeface="UTM Isadora" panose="02040603050506020204" pitchFamily="18" charset="0"/>
                <a:cs typeface="#9Slide07 Itim" panose="00000500000000000000" pitchFamily="2" charset="-34"/>
              </a:rPr>
              <a:t>.</a:t>
            </a:r>
          </a:p>
        </p:txBody>
      </p:sp>
      <p:sp>
        <p:nvSpPr>
          <p:cNvPr id="66" name="TextBox 65">
            <a:extLst>
              <a:ext uri="{FF2B5EF4-FFF2-40B4-BE49-F238E27FC236}">
                <a16:creationId xmlns="" xmlns:a16="http://schemas.microsoft.com/office/drawing/2014/main" id="{FCEE3C54-F6C1-4274-AE0B-1FC7FBD59AAB}"/>
              </a:ext>
            </a:extLst>
          </p:cNvPr>
          <p:cNvSpPr txBox="1"/>
          <p:nvPr/>
        </p:nvSpPr>
        <p:spPr>
          <a:xfrm>
            <a:off x="1746621" y="4698199"/>
            <a:ext cx="9605963" cy="1241237"/>
          </a:xfrm>
          <a:prstGeom prst="rect">
            <a:avLst/>
          </a:prstGeom>
          <a:noFill/>
        </p:spPr>
        <p:txBody>
          <a:bodyPr wrap="square" rtlCol="0">
            <a:spAutoFit/>
          </a:bodyPr>
          <a:lstStyle/>
          <a:p>
            <a:r>
              <a:rPr lang="en-US" sz="3733" b="1" dirty="0" err="1">
                <a:solidFill>
                  <a:srgbClr val="002060"/>
                </a:solidFill>
                <a:latin typeface="UTM Isadora" panose="02040603050506020204" pitchFamily="18" charset="0"/>
                <a:cs typeface="#9Slide07 Itim" panose="00000500000000000000" pitchFamily="2" charset="-34"/>
              </a:rPr>
              <a:t>Thực</a:t>
            </a:r>
            <a:r>
              <a:rPr lang="en-US" sz="3733" b="1" dirty="0">
                <a:solidFill>
                  <a:srgbClr val="002060"/>
                </a:solidFill>
                <a:latin typeface="UTM Isadora" panose="02040603050506020204" pitchFamily="18" charset="0"/>
                <a:cs typeface="#9Slide07 Itim" panose="00000500000000000000" pitchFamily="2" charset="-34"/>
              </a:rPr>
              <a:t> </a:t>
            </a:r>
            <a:r>
              <a:rPr lang="en-US" sz="3733" b="1" err="1">
                <a:solidFill>
                  <a:srgbClr val="002060"/>
                </a:solidFill>
                <a:latin typeface="UTM Isadora" panose="02040603050506020204" pitchFamily="18" charset="0"/>
                <a:cs typeface="#9Slide07 Itim" panose="00000500000000000000" pitchFamily="2" charset="-34"/>
              </a:rPr>
              <a:t>hiện</a:t>
            </a:r>
            <a:r>
              <a:rPr lang="en-US" sz="3733" b="1">
                <a:solidFill>
                  <a:srgbClr val="002060"/>
                </a:solidFill>
                <a:latin typeface="UTM Isadora" panose="02040603050506020204" pitchFamily="18" charset="0"/>
                <a:cs typeface="#9Slide07 Itim" panose="00000500000000000000" pitchFamily="2" charset="-34"/>
              </a:rPr>
              <a:t> được </a:t>
            </a:r>
            <a:r>
              <a:rPr lang="en-US" sz="3733" b="1" smtClean="0">
                <a:solidFill>
                  <a:srgbClr val="002060"/>
                </a:solidFill>
                <a:latin typeface="UTM Isadora" panose="02040603050506020204" pitchFamily="18" charset="0"/>
                <a:cs typeface="#9Slide07 Itim" panose="00000500000000000000" pitchFamily="2" charset="-34"/>
              </a:rPr>
              <a:t>bài </a:t>
            </a:r>
            <a:r>
              <a:rPr lang="en-US" sz="3733" b="1" dirty="0" err="1">
                <a:solidFill>
                  <a:srgbClr val="002060"/>
                </a:solidFill>
                <a:latin typeface="UTM Isadora" panose="02040603050506020204" pitchFamily="18" charset="0"/>
                <a:cs typeface="#9Slide07 Itim" panose="00000500000000000000" pitchFamily="2" charset="-34"/>
              </a:rPr>
              <a:t>toán</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tính</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vận</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tốc</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của</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một</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chuyển</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động</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đều</a:t>
            </a:r>
            <a:r>
              <a:rPr lang="en-US" sz="3733" b="1" dirty="0">
                <a:solidFill>
                  <a:srgbClr val="002060"/>
                </a:solidFill>
                <a:latin typeface="UTM Isadora" panose="02040603050506020204" pitchFamily="18" charset="0"/>
                <a:cs typeface="#9Slide07 Itim" panose="00000500000000000000" pitchFamily="2" charset="-34"/>
              </a:rPr>
              <a:t>.</a:t>
            </a:r>
          </a:p>
        </p:txBody>
      </p:sp>
      <p:sp>
        <p:nvSpPr>
          <p:cNvPr id="67" name="TextBox 66">
            <a:extLst>
              <a:ext uri="{FF2B5EF4-FFF2-40B4-BE49-F238E27FC236}">
                <a16:creationId xmlns="" xmlns:a16="http://schemas.microsoft.com/office/drawing/2014/main" id="{0352F6F4-55D0-4284-9D77-1D8DCEA7FE76}"/>
              </a:ext>
            </a:extLst>
          </p:cNvPr>
          <p:cNvSpPr txBox="1"/>
          <p:nvPr/>
        </p:nvSpPr>
        <p:spPr>
          <a:xfrm>
            <a:off x="1746620" y="3296417"/>
            <a:ext cx="9533955" cy="1241237"/>
          </a:xfrm>
          <a:prstGeom prst="rect">
            <a:avLst/>
          </a:prstGeom>
          <a:noFill/>
        </p:spPr>
        <p:txBody>
          <a:bodyPr wrap="square" rtlCol="0">
            <a:spAutoFit/>
          </a:bodyPr>
          <a:lstStyle/>
          <a:p>
            <a:r>
              <a:rPr lang="en-US" sz="3733" b="1" err="1">
                <a:solidFill>
                  <a:srgbClr val="002060"/>
                </a:solidFill>
                <a:latin typeface="UTM Isadora" panose="02040603050506020204" pitchFamily="18" charset="0"/>
                <a:cs typeface="#9Slide07 Itim" panose="00000500000000000000" pitchFamily="2" charset="-34"/>
              </a:rPr>
              <a:t>Nêu</a:t>
            </a:r>
            <a:r>
              <a:rPr lang="en-US" sz="3733" b="1">
                <a:solidFill>
                  <a:srgbClr val="002060"/>
                </a:solidFill>
                <a:latin typeface="UTM Isadora" panose="02040603050506020204" pitchFamily="18" charset="0"/>
                <a:cs typeface="#9Slide07 Itim" panose="00000500000000000000" pitchFamily="2" charset="-34"/>
              </a:rPr>
              <a:t> </a:t>
            </a:r>
            <a:r>
              <a:rPr lang="en-US" sz="3733" b="1" smtClean="0">
                <a:solidFill>
                  <a:srgbClr val="002060"/>
                </a:solidFill>
                <a:latin typeface="UTM Isadora" panose="02040603050506020204" pitchFamily="18" charset="0"/>
                <a:cs typeface="#9Slide07 Itim" panose="00000500000000000000" pitchFamily="2" charset="-34"/>
              </a:rPr>
              <a:t>đ</a:t>
            </a:r>
            <a:r>
              <a:rPr lang="en-US" sz="3733" b="1" dirty="0">
                <a:solidFill>
                  <a:srgbClr val="002060"/>
                </a:solidFill>
                <a:latin typeface="UTM Isadora" panose="02040603050506020204" pitchFamily="18" charset="0"/>
                <a:cs typeface="#9Slide07 Itim" panose="00000500000000000000" pitchFamily="2" charset="-34"/>
              </a:rPr>
              <a:t>ư</a:t>
            </a:r>
            <a:r>
              <a:rPr lang="en-US" sz="3733" b="1" smtClean="0">
                <a:solidFill>
                  <a:srgbClr val="002060"/>
                </a:solidFill>
                <a:latin typeface="UTM Isadora" panose="02040603050506020204" pitchFamily="18" charset="0"/>
                <a:cs typeface="#9Slide07 Itim" panose="00000500000000000000" pitchFamily="2" charset="-34"/>
              </a:rPr>
              <a:t>ợc </a:t>
            </a:r>
            <a:r>
              <a:rPr lang="en-US" sz="3733" b="1" dirty="0" err="1">
                <a:solidFill>
                  <a:srgbClr val="002060"/>
                </a:solidFill>
                <a:latin typeface="UTM Isadora" panose="02040603050506020204" pitchFamily="18" charset="0"/>
                <a:cs typeface="#9Slide07 Itim" panose="00000500000000000000" pitchFamily="2" charset="-34"/>
              </a:rPr>
              <a:t>công</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thức</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tính</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vận</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tốc</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của</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một</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chuyển</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động</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đều</a:t>
            </a:r>
            <a:r>
              <a:rPr lang="en-US" sz="3733" b="1" dirty="0">
                <a:solidFill>
                  <a:srgbClr val="002060"/>
                </a:solidFill>
                <a:latin typeface="UTM Isadora" panose="02040603050506020204" pitchFamily="18" charset="0"/>
                <a:cs typeface="#9Slide07 Itim" panose="00000500000000000000" pitchFamily="2" charset="-34"/>
              </a:rPr>
              <a:t>.</a:t>
            </a:r>
          </a:p>
        </p:txBody>
      </p:sp>
      <p:pic>
        <p:nvPicPr>
          <p:cNvPr id="1026" name="Picture 2" descr="Hình ảnh Hình Tia Chớp PNG, Vector, PSD, và biểu tượng để tải về miễn phí |  pngtree">
            <a:extLst>
              <a:ext uri="{FF2B5EF4-FFF2-40B4-BE49-F238E27FC236}">
                <a16:creationId xmlns="" xmlns:a16="http://schemas.microsoft.com/office/drawing/2014/main" id="{DB197476-CD4D-46D2-9670-5E387F7D7617}"/>
              </a:ext>
            </a:extLst>
          </p:cNvPr>
          <p:cNvPicPr>
            <a:picLocks noChangeAspect="1" noChangeArrowheads="1"/>
          </p:cNvPicPr>
          <p:nvPr/>
        </p:nvPicPr>
        <p:blipFill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1001389" y="2153437"/>
            <a:ext cx="569187" cy="75454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ình ảnh Hình Tia Chớp PNG, Vector, PSD, và biểu tượng để tải về miễn phí |  pngtree">
            <a:extLst>
              <a:ext uri="{FF2B5EF4-FFF2-40B4-BE49-F238E27FC236}">
                <a16:creationId xmlns="" xmlns:a16="http://schemas.microsoft.com/office/drawing/2014/main" id="{58D4F24A-EC39-429A-B358-9C1488106D0F}"/>
              </a:ext>
            </a:extLst>
          </p:cNvPr>
          <p:cNvPicPr>
            <a:picLocks noChangeAspect="1" noChangeArrowheads="1"/>
          </p:cNvPicPr>
          <p:nvPr/>
        </p:nvPicPr>
        <p:blipFill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997653" y="3584230"/>
            <a:ext cx="569187" cy="75454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ình ảnh Hình Tia Chớp PNG, Vector, PSD, và biểu tượng để tải về miễn phí |  pngtree">
            <a:extLst>
              <a:ext uri="{FF2B5EF4-FFF2-40B4-BE49-F238E27FC236}">
                <a16:creationId xmlns="" xmlns:a16="http://schemas.microsoft.com/office/drawing/2014/main" id="{D1D15745-8615-4D61-975C-CD705CC99DC5}"/>
              </a:ext>
            </a:extLst>
          </p:cNvPr>
          <p:cNvPicPr>
            <a:picLocks noChangeAspect="1" noChangeArrowheads="1"/>
          </p:cNvPicPr>
          <p:nvPr/>
        </p:nvPicPr>
        <p:blipFill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997653" y="4956266"/>
            <a:ext cx="569187" cy="75454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1917;p38"/>
          <p:cNvSpPr/>
          <p:nvPr/>
        </p:nvSpPr>
        <p:spPr>
          <a:xfrm>
            <a:off x="2767174" y="661166"/>
            <a:ext cx="6465165" cy="87772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00"/>
          </a:p>
        </p:txBody>
      </p:sp>
      <p:sp>
        <p:nvSpPr>
          <p:cNvPr id="72" name="Google Shape;1918;p38"/>
          <p:cNvSpPr txBox="1">
            <a:spLocks/>
          </p:cNvSpPr>
          <p:nvPr/>
        </p:nvSpPr>
        <p:spPr>
          <a:xfrm>
            <a:off x="3356883" y="812477"/>
            <a:ext cx="4975645" cy="60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tects Daughter"/>
              <a:buNone/>
              <a:defRPr sz="28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r>
              <a:rPr lang="en-US" sz="4800">
                <a:latin typeface="UTM Flamenco" panose="02040603050506020204" pitchFamily="18" charset="0"/>
                <a:cs typeface="#9Slide07 Baloo Tamma" panose="03080902040302020200" pitchFamily="66" charset="0"/>
              </a:rPr>
              <a:t>Yêu cầu cần đạt</a:t>
            </a:r>
            <a:endParaRPr lang="en-US" sz="4800" dirty="0">
              <a:latin typeface="UTM Flamenco" panose="02040603050506020204" pitchFamily="18" charset="0"/>
              <a:cs typeface="#9Slide07 Baloo Tamma" panose="03080902040302020200" pitchFamily="66" charset="0"/>
            </a:endParaRPr>
          </a:p>
        </p:txBody>
      </p:sp>
      <p:grpSp>
        <p:nvGrpSpPr>
          <p:cNvPr id="73" name="Google Shape;1966;p38"/>
          <p:cNvGrpSpPr/>
          <p:nvPr/>
        </p:nvGrpSpPr>
        <p:grpSpPr>
          <a:xfrm>
            <a:off x="8336295" y="913258"/>
            <a:ext cx="327808" cy="326319"/>
            <a:chOff x="5546700" y="4021800"/>
            <a:chExt cx="307975" cy="306575"/>
          </a:xfrm>
        </p:grpSpPr>
        <p:sp>
          <p:nvSpPr>
            <p:cNvPr id="74" name="Google Shape;1967;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5" name="Google Shape;1968;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6" name="Google Shape;1969;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77" name="Google Shape;1970;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8" name="Google Shape;1971;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79" name="Google Shape;1972;p38"/>
          <p:cNvGrpSpPr/>
          <p:nvPr/>
        </p:nvGrpSpPr>
        <p:grpSpPr>
          <a:xfrm flipH="1">
            <a:off x="3294483" y="959957"/>
            <a:ext cx="327808" cy="326319"/>
            <a:chOff x="5546700" y="4021800"/>
            <a:chExt cx="307975" cy="306575"/>
          </a:xfrm>
        </p:grpSpPr>
        <p:sp>
          <p:nvSpPr>
            <p:cNvPr id="80" name="Google Shape;1973;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1" name="Google Shape;1974;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2" name="Google Shape;1975;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3" name="Google Shape;1976;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4" name="Google Shape;1977;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693517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41" name="图片 40" descr="fwf"/>
          <p:cNvPicPr>
            <a:picLocks noChangeAspect="1"/>
          </p:cNvPicPr>
          <p:nvPr/>
        </p:nvPicPr>
        <p:blipFill>
          <a:blip r:embed="rId3"/>
          <a:stretch>
            <a:fillRect/>
          </a:stretch>
        </p:blipFill>
        <p:spPr>
          <a:xfrm flipH="1">
            <a:off x="0" y="-19050"/>
            <a:ext cx="2881630" cy="3603625"/>
          </a:xfrm>
          <a:prstGeom prst="rect">
            <a:avLst/>
          </a:prstGeom>
        </p:spPr>
      </p:pic>
      <p:pic>
        <p:nvPicPr>
          <p:cNvPr id="6" name="图片 5" descr="61dba269ace7a"/>
          <p:cNvPicPr>
            <a:picLocks noChangeAspect="1"/>
          </p:cNvPicPr>
          <p:nvPr/>
        </p:nvPicPr>
        <p:blipFill>
          <a:blip r:embed="rId4"/>
          <a:stretch>
            <a:fillRect/>
          </a:stretch>
        </p:blipFill>
        <p:spPr>
          <a:xfrm>
            <a:off x="7023100" y="2425700"/>
            <a:ext cx="5041900" cy="4318000"/>
          </a:xfrm>
          <a:prstGeom prst="rect">
            <a:avLst/>
          </a:prstGeom>
        </p:spPr>
      </p:pic>
      <p:pic>
        <p:nvPicPr>
          <p:cNvPr id="9" name="图片 8" descr="而我国"/>
          <p:cNvPicPr>
            <a:picLocks noChangeAspect="1"/>
          </p:cNvPicPr>
          <p:nvPr/>
        </p:nvPicPr>
        <p:blipFill>
          <a:blip r:embed="rId5"/>
          <a:stretch>
            <a:fillRect/>
          </a:stretch>
        </p:blipFill>
        <p:spPr>
          <a:xfrm>
            <a:off x="9218930" y="5371465"/>
            <a:ext cx="2973070" cy="1486535"/>
          </a:xfrm>
          <a:prstGeom prst="rect">
            <a:avLst/>
          </a:prstGeom>
        </p:spPr>
      </p:pic>
      <p:grpSp>
        <p:nvGrpSpPr>
          <p:cNvPr id="2" name="组合 1"/>
          <p:cNvGrpSpPr/>
          <p:nvPr/>
        </p:nvGrpSpPr>
        <p:grpSpPr>
          <a:xfrm>
            <a:off x="1843356" y="2653982"/>
            <a:ext cx="4252644" cy="3460750"/>
            <a:chOff x="1777951" y="1306195"/>
            <a:chExt cx="4252644" cy="3460750"/>
          </a:xfrm>
        </p:grpSpPr>
        <p:grpSp>
          <p:nvGrpSpPr>
            <p:cNvPr id="27" name="组合 26"/>
            <p:cNvGrpSpPr/>
            <p:nvPr/>
          </p:nvGrpSpPr>
          <p:grpSpPr>
            <a:xfrm>
              <a:off x="2647971" y="1306195"/>
              <a:ext cx="3382624" cy="594360"/>
              <a:chOff x="10751" y="5847"/>
              <a:chExt cx="2671" cy="2773"/>
            </a:xfrm>
          </p:grpSpPr>
          <p:sp>
            <p:nvSpPr>
              <p:cNvPr id="26" name="圆角矩形 25"/>
              <p:cNvSpPr/>
              <p:nvPr/>
            </p:nvSpPr>
            <p:spPr>
              <a:xfrm>
                <a:off x="10786"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b="1">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endParaRPr>
              </a:p>
            </p:txBody>
          </p:sp>
          <p:sp>
            <p:nvSpPr>
              <p:cNvPr id="22" name="圆角矩形 21"/>
              <p:cNvSpPr/>
              <p:nvPr/>
            </p:nvSpPr>
            <p:spPr>
              <a:xfrm>
                <a:off x="10751" y="5847"/>
                <a:ext cx="2649"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800" b="1" kern="0">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cs typeface="经典趣体简" panose="02010609000101010101" pitchFamily="49" charset="-122"/>
                    <a:sym typeface="+mn-ea"/>
                  </a:rPr>
                  <a:t>KHỞI ĐỘNG</a:t>
                </a:r>
                <a:endParaRPr lang="zh-CN" altLang="en-US" sz="2800" b="1" kern="0" dirty="0">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cs typeface="经典趣体简" panose="02010609000101010101" pitchFamily="49" charset="-122"/>
                  <a:sym typeface="+mn-ea"/>
                </a:endParaRPr>
              </a:p>
            </p:txBody>
          </p:sp>
        </p:grpSp>
        <p:grpSp>
          <p:nvGrpSpPr>
            <p:cNvPr id="10" name="组合 9"/>
            <p:cNvGrpSpPr/>
            <p:nvPr/>
          </p:nvGrpSpPr>
          <p:grpSpPr>
            <a:xfrm>
              <a:off x="1777951" y="1306195"/>
              <a:ext cx="590599" cy="590599"/>
              <a:chOff x="10739" y="5865"/>
              <a:chExt cx="2755" cy="2755"/>
            </a:xfrm>
          </p:grpSpPr>
          <p:sp>
            <p:nvSpPr>
              <p:cNvPr id="11" name="圆角矩形 10"/>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endParaRPr>
              </a:p>
            </p:txBody>
          </p:sp>
          <p:sp>
            <p:nvSpPr>
              <p:cNvPr id="12" name="圆角矩形 11"/>
              <p:cNvSpPr/>
              <p:nvPr/>
            </p:nvSpPr>
            <p:spPr>
              <a:xfrm>
                <a:off x="10739" y="5865"/>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rPr>
                  <a:t>1</a:t>
                </a:r>
              </a:p>
            </p:txBody>
          </p:sp>
        </p:grpSp>
        <p:grpSp>
          <p:nvGrpSpPr>
            <p:cNvPr id="13" name="组合 12"/>
            <p:cNvGrpSpPr/>
            <p:nvPr/>
          </p:nvGrpSpPr>
          <p:grpSpPr>
            <a:xfrm>
              <a:off x="2647971" y="2271395"/>
              <a:ext cx="3382624" cy="594360"/>
              <a:chOff x="10751" y="5847"/>
              <a:chExt cx="2671" cy="2773"/>
            </a:xfrm>
          </p:grpSpPr>
          <p:sp>
            <p:nvSpPr>
              <p:cNvPr id="14" name="圆角矩形 13"/>
              <p:cNvSpPr/>
              <p:nvPr/>
            </p:nvSpPr>
            <p:spPr>
              <a:xfrm>
                <a:off x="10786"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b="1">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endParaRPr>
              </a:p>
            </p:txBody>
          </p:sp>
          <p:sp>
            <p:nvSpPr>
              <p:cNvPr id="15" name="圆角矩形 14"/>
              <p:cNvSpPr/>
              <p:nvPr/>
            </p:nvSpPr>
            <p:spPr>
              <a:xfrm>
                <a:off x="10751" y="5847"/>
                <a:ext cx="2649"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800" b="1" kern="0">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cs typeface="经典趣体简" panose="02010609000101010101" pitchFamily="49" charset="-122"/>
                    <a:sym typeface="+mn-ea"/>
                  </a:rPr>
                  <a:t>KHÁM PHÁ</a:t>
                </a:r>
                <a:endParaRPr lang="zh-CN" altLang="en-US" sz="2800" b="1" kern="0" dirty="0">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cs typeface="经典趣体简" panose="02010609000101010101" pitchFamily="49" charset="-122"/>
                  <a:sym typeface="+mn-ea"/>
                </a:endParaRPr>
              </a:p>
            </p:txBody>
          </p:sp>
        </p:grpSp>
        <p:grpSp>
          <p:nvGrpSpPr>
            <p:cNvPr id="16" name="组合 15"/>
            <p:cNvGrpSpPr/>
            <p:nvPr/>
          </p:nvGrpSpPr>
          <p:grpSpPr>
            <a:xfrm>
              <a:off x="1777951" y="2271395"/>
              <a:ext cx="590599" cy="590599"/>
              <a:chOff x="10739" y="5865"/>
              <a:chExt cx="2755" cy="2755"/>
            </a:xfrm>
          </p:grpSpPr>
          <p:sp>
            <p:nvSpPr>
              <p:cNvPr id="17" name="圆角矩形 16"/>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endParaRPr>
              </a:p>
            </p:txBody>
          </p:sp>
          <p:sp>
            <p:nvSpPr>
              <p:cNvPr id="18" name="圆角矩形 17"/>
              <p:cNvSpPr/>
              <p:nvPr/>
            </p:nvSpPr>
            <p:spPr>
              <a:xfrm>
                <a:off x="10739" y="5865"/>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rPr>
                  <a:t>2</a:t>
                </a:r>
              </a:p>
            </p:txBody>
          </p:sp>
        </p:grpSp>
        <p:grpSp>
          <p:nvGrpSpPr>
            <p:cNvPr id="19" name="组合 18"/>
            <p:cNvGrpSpPr/>
            <p:nvPr/>
          </p:nvGrpSpPr>
          <p:grpSpPr>
            <a:xfrm>
              <a:off x="2647971" y="3236595"/>
              <a:ext cx="3382624" cy="594360"/>
              <a:chOff x="10751" y="5847"/>
              <a:chExt cx="2671" cy="2773"/>
            </a:xfrm>
          </p:grpSpPr>
          <p:sp>
            <p:nvSpPr>
              <p:cNvPr id="20" name="圆角矩形 19"/>
              <p:cNvSpPr/>
              <p:nvPr/>
            </p:nvSpPr>
            <p:spPr>
              <a:xfrm>
                <a:off x="10786"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b="1">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endParaRPr>
              </a:p>
            </p:txBody>
          </p:sp>
          <p:sp>
            <p:nvSpPr>
              <p:cNvPr id="21" name="圆角矩形 20"/>
              <p:cNvSpPr/>
              <p:nvPr/>
            </p:nvSpPr>
            <p:spPr>
              <a:xfrm>
                <a:off x="10751" y="5847"/>
                <a:ext cx="2649"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800" b="1" kern="0">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cs typeface="经典趣体简" panose="02010609000101010101" pitchFamily="49" charset="-122"/>
                    <a:sym typeface="+mn-ea"/>
                  </a:rPr>
                  <a:t>VẬN DỤNG</a:t>
                </a:r>
                <a:endParaRPr lang="zh-CN" altLang="en-US" sz="2800" b="1" kern="0" dirty="0">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cs typeface="经典趣体简" panose="02010609000101010101" pitchFamily="49" charset="-122"/>
                  <a:sym typeface="+mn-ea"/>
                </a:endParaRPr>
              </a:p>
            </p:txBody>
          </p:sp>
        </p:grpSp>
        <p:grpSp>
          <p:nvGrpSpPr>
            <p:cNvPr id="23" name="组合 22"/>
            <p:cNvGrpSpPr/>
            <p:nvPr/>
          </p:nvGrpSpPr>
          <p:grpSpPr>
            <a:xfrm>
              <a:off x="1777951" y="3236595"/>
              <a:ext cx="590599" cy="590599"/>
              <a:chOff x="10739" y="5865"/>
              <a:chExt cx="2755" cy="2755"/>
            </a:xfrm>
          </p:grpSpPr>
          <p:sp>
            <p:nvSpPr>
              <p:cNvPr id="24" name="圆角矩形 23"/>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endParaRPr>
              </a:p>
            </p:txBody>
          </p:sp>
          <p:sp>
            <p:nvSpPr>
              <p:cNvPr id="25" name="圆角矩形 24"/>
              <p:cNvSpPr/>
              <p:nvPr/>
            </p:nvSpPr>
            <p:spPr>
              <a:xfrm>
                <a:off x="10739" y="5865"/>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rPr>
                  <a:t>3</a:t>
                </a:r>
              </a:p>
            </p:txBody>
          </p:sp>
        </p:grpSp>
        <p:grpSp>
          <p:nvGrpSpPr>
            <p:cNvPr id="28" name="组合 27"/>
            <p:cNvGrpSpPr/>
            <p:nvPr/>
          </p:nvGrpSpPr>
          <p:grpSpPr>
            <a:xfrm>
              <a:off x="2647971" y="4172585"/>
              <a:ext cx="3382624" cy="594360"/>
              <a:chOff x="10751" y="5847"/>
              <a:chExt cx="2671" cy="2773"/>
            </a:xfrm>
          </p:grpSpPr>
          <p:sp>
            <p:nvSpPr>
              <p:cNvPr id="29" name="圆角矩形 28"/>
              <p:cNvSpPr/>
              <p:nvPr/>
            </p:nvSpPr>
            <p:spPr>
              <a:xfrm>
                <a:off x="10786"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b="1">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endParaRPr>
              </a:p>
            </p:txBody>
          </p:sp>
          <p:sp>
            <p:nvSpPr>
              <p:cNvPr id="30" name="圆角矩形 29"/>
              <p:cNvSpPr/>
              <p:nvPr/>
            </p:nvSpPr>
            <p:spPr>
              <a:xfrm>
                <a:off x="10751" y="5847"/>
                <a:ext cx="2649"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800" b="1" kern="0">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cs typeface="经典趣体简" panose="02010609000101010101" pitchFamily="49" charset="-122"/>
                    <a:sym typeface="+mn-ea"/>
                  </a:rPr>
                  <a:t>CỦNG CỐ</a:t>
                </a:r>
                <a:endParaRPr lang="zh-CN" altLang="en-US" sz="2800" b="1" kern="0" dirty="0">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cs typeface="经典趣体简" panose="02010609000101010101" pitchFamily="49" charset="-122"/>
                  <a:sym typeface="+mn-ea"/>
                </a:endParaRPr>
              </a:p>
            </p:txBody>
          </p:sp>
        </p:grpSp>
        <p:grpSp>
          <p:nvGrpSpPr>
            <p:cNvPr id="31" name="组合 30"/>
            <p:cNvGrpSpPr/>
            <p:nvPr/>
          </p:nvGrpSpPr>
          <p:grpSpPr>
            <a:xfrm>
              <a:off x="1777951" y="4172585"/>
              <a:ext cx="590599" cy="590599"/>
              <a:chOff x="10739" y="5865"/>
              <a:chExt cx="2755" cy="2755"/>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endParaRPr>
              </a:p>
            </p:txBody>
          </p:sp>
          <p:sp>
            <p:nvSpPr>
              <p:cNvPr id="33" name="圆角矩形 32"/>
              <p:cNvSpPr/>
              <p:nvPr/>
            </p:nvSpPr>
            <p:spPr>
              <a:xfrm>
                <a:off x="10739" y="5865"/>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264E4E"/>
                    </a:solidFill>
                    <a:effectLst>
                      <a:outerShdw blurRad="38100" dist="38100" dir="2700000" algn="tl">
                        <a:srgbClr val="000000">
                          <a:alpha val="43137"/>
                        </a:srgbClr>
                      </a:outerShdw>
                    </a:effectLst>
                    <a:latin typeface="#9Slide03 Encode SeEx Extrabold" panose="00000905000000000000" pitchFamily="2" charset="0"/>
                    <a:ea typeface="字魂95号-手刻宋" panose="00000500000000000000" charset="-122"/>
                  </a:rPr>
                  <a:t>4</a:t>
                </a:r>
              </a:p>
            </p:txBody>
          </p:sp>
        </p:grpSp>
      </p:grpSp>
      <p:sp>
        <p:nvSpPr>
          <p:cNvPr id="43" name="文本框 53">
            <a:extLst>
              <a:ext uri="{FF2B5EF4-FFF2-40B4-BE49-F238E27FC236}">
                <a16:creationId xmlns:a16="http://schemas.microsoft.com/office/drawing/2014/main" xmlns="" id="{BB6F246B-DD3A-4718-A6F8-F38D3DD1FF8A}"/>
              </a:ext>
            </a:extLst>
          </p:cNvPr>
          <p:cNvSpPr txBox="1"/>
          <p:nvPr/>
        </p:nvSpPr>
        <p:spPr>
          <a:xfrm rot="16200000">
            <a:off x="6229383" y="-1754537"/>
            <a:ext cx="861774" cy="6619277"/>
          </a:xfrm>
          <a:prstGeom prst="rect">
            <a:avLst/>
          </a:prstGeom>
          <a:noFill/>
        </p:spPr>
        <p:txBody>
          <a:bodyPr vert="eaVert" wrap="square" rtlCol="0">
            <a:spAutoFit/>
          </a:bodyPr>
          <a:lstStyle/>
          <a:p>
            <a:pPr algn="dist"/>
            <a:r>
              <a:rPr lang="en-US" altLang="zh-CN" sz="4400">
                <a:solidFill>
                  <a:schemeClr val="bg2">
                    <a:lumMod val="90000"/>
                  </a:schemeClr>
                </a:solidFill>
                <a:latin typeface="#9Slide03 IcielNovecento sans E" panose="00000900000000000000" pitchFamily="2" charset="0"/>
                <a:ea typeface="字魂95号-手刻宋" panose="00000500000000000000" charset="-122"/>
              </a:rPr>
              <a:t>TIẾN TRÌNH BÀI HỌC</a:t>
            </a:r>
            <a:endParaRPr lang="en-US" altLang="zh-CN" sz="4400" dirty="0">
              <a:solidFill>
                <a:schemeClr val="bg2">
                  <a:lumMod val="90000"/>
                </a:schemeClr>
              </a:solidFill>
              <a:latin typeface="#9Slide03 IcielNovecento sans E" panose="00000900000000000000" pitchFamily="2" charset="0"/>
              <a:ea typeface="字魂95号-手刻宋" panose="00000500000000000000" charset="-122"/>
            </a:endParaRPr>
          </a:p>
        </p:txBody>
      </p:sp>
      <p:sp>
        <p:nvSpPr>
          <p:cNvPr id="54" name="文本框 53"/>
          <p:cNvSpPr txBox="1"/>
          <p:nvPr/>
        </p:nvSpPr>
        <p:spPr>
          <a:xfrm rot="16200000">
            <a:off x="6188336" y="-1771498"/>
            <a:ext cx="861774" cy="6619278"/>
          </a:xfrm>
          <a:prstGeom prst="rect">
            <a:avLst/>
          </a:prstGeom>
          <a:noFill/>
        </p:spPr>
        <p:txBody>
          <a:bodyPr vert="eaVert" wrap="square" rtlCol="0">
            <a:spAutoFit/>
          </a:bodyPr>
          <a:lstStyle/>
          <a:p>
            <a:pPr algn="dist"/>
            <a:r>
              <a:rPr lang="en-US" altLang="zh-CN" sz="4400" b="1">
                <a:solidFill>
                  <a:srgbClr val="264E4E"/>
                </a:solidFill>
                <a:effectLst>
                  <a:outerShdw blurRad="38100" dist="38100" dir="2700000" algn="tl">
                    <a:srgbClr val="000000">
                      <a:alpha val="43137"/>
                    </a:srgbClr>
                  </a:outerShdw>
                </a:effectLst>
                <a:latin typeface="#9Slide03 IcielNovecento sans E" panose="00000900000000000000" pitchFamily="2" charset="0"/>
                <a:ea typeface="字魂95号-手刻宋" panose="00000500000000000000" charset="-122"/>
              </a:rPr>
              <a:t>TIẾN TRÌNH BÀI HỌC</a:t>
            </a:r>
            <a:endParaRPr lang="en-US" altLang="zh-CN" sz="4400" b="1" dirty="0">
              <a:solidFill>
                <a:srgbClr val="264E4E"/>
              </a:solidFill>
              <a:effectLst>
                <a:outerShdw blurRad="38100" dist="38100" dir="2700000" algn="tl">
                  <a:srgbClr val="000000">
                    <a:alpha val="43137"/>
                  </a:srgbClr>
                </a:outerShdw>
              </a:effectLst>
              <a:latin typeface="#9Slide03 IcielNovecento sans E" panose="00000900000000000000" pitchFamily="2" charset="0"/>
              <a:ea typeface="字魂95号-手刻宋" panose="00000500000000000000" charset="-122"/>
            </a:endParaRPr>
          </a:p>
        </p:txBody>
      </p:sp>
      <p:pic>
        <p:nvPicPr>
          <p:cNvPr id="42" name="图片 41" descr="wfrr"/>
          <p:cNvPicPr>
            <a:picLocks noChangeAspect="1"/>
          </p:cNvPicPr>
          <p:nvPr/>
        </p:nvPicPr>
        <p:blipFill>
          <a:blip r:embed="rId6"/>
          <a:stretch>
            <a:fillRect/>
          </a:stretch>
        </p:blipFill>
        <p:spPr>
          <a:xfrm>
            <a:off x="7176031" y="-14968"/>
            <a:ext cx="5041265" cy="3291840"/>
          </a:xfrm>
          <a:prstGeom prst="rect">
            <a:avLst/>
          </a:prstGeom>
        </p:spPr>
      </p:pic>
    </p:spTree>
    <p:extLst>
      <p:ext uri="{BB962C8B-B14F-4D97-AF65-F5344CB8AC3E}">
        <p14:creationId xmlns:p14="http://schemas.microsoft.com/office/powerpoint/2010/main" val="4786959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99313" y="2060848"/>
            <a:ext cx="10403810" cy="1938992"/>
          </a:xfrm>
          <a:prstGeom prst="rect">
            <a:avLst/>
          </a:prstGeom>
          <a:noFill/>
        </p:spPr>
        <p:txBody>
          <a:bodyPr wrap="none" rtlCol="0">
            <a:spAutoFit/>
          </a:bodyPr>
          <a:lstStyle/>
          <a:p>
            <a:pPr algn="ctr"/>
            <a:r>
              <a:rPr lang="en-US" sz="4000" b="1">
                <a:solidFill>
                  <a:srgbClr val="FF0000"/>
                </a:solidFill>
                <a:latin typeface="UTM Seagull" panose="02040603050506020204" pitchFamily="18" charset="0"/>
              </a:rPr>
              <a:t>Xin chân thành cảm ơn quý thầy cô giáo </a:t>
            </a:r>
            <a:endParaRPr lang="en-US" sz="4000" b="1" smtClean="0">
              <a:solidFill>
                <a:srgbClr val="FF0000"/>
              </a:solidFill>
              <a:latin typeface="UTM Seagull" panose="02040603050506020204" pitchFamily="18" charset="0"/>
            </a:endParaRPr>
          </a:p>
          <a:p>
            <a:pPr algn="ctr"/>
            <a:r>
              <a:rPr lang="en-US" sz="4000" b="1" smtClean="0">
                <a:solidFill>
                  <a:srgbClr val="FF0000"/>
                </a:solidFill>
                <a:latin typeface="UTM Seagull" panose="02040603050506020204" pitchFamily="18" charset="0"/>
              </a:rPr>
              <a:t>và </a:t>
            </a:r>
            <a:r>
              <a:rPr lang="en-US" sz="4000" b="1">
                <a:solidFill>
                  <a:srgbClr val="FF0000"/>
                </a:solidFill>
                <a:latin typeface="UTM Seagull" panose="02040603050506020204" pitchFamily="18" charset="0"/>
              </a:rPr>
              <a:t>các con học sinh</a:t>
            </a:r>
            <a:endParaRPr lang="en-GB" sz="4000" b="1">
              <a:solidFill>
                <a:srgbClr val="FF0000"/>
              </a:solidFill>
              <a:latin typeface="UTM Seagull" panose="02040603050506020204" pitchFamily="18" charset="0"/>
            </a:endParaRPr>
          </a:p>
          <a:p>
            <a:pPr algn="ctr"/>
            <a:endParaRPr lang="en-GB" sz="4000">
              <a:solidFill>
                <a:srgbClr val="FF0000"/>
              </a:solidFill>
              <a:latin typeface="UTM Seagull" panose="02040603050506020204" pitchFamily="18" charset="0"/>
            </a:endParaRPr>
          </a:p>
        </p:txBody>
      </p:sp>
    </p:spTree>
    <p:extLst>
      <p:ext uri="{BB962C8B-B14F-4D97-AF65-F5344CB8AC3E}">
        <p14:creationId xmlns:p14="http://schemas.microsoft.com/office/powerpoint/2010/main" val="282258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48" name="图片 47" descr="5e44fafbac0de"/>
          <p:cNvPicPr>
            <a:picLocks noChangeAspect="1"/>
          </p:cNvPicPr>
          <p:nvPr/>
        </p:nvPicPr>
        <p:blipFill>
          <a:blip r:embed="rId3"/>
          <a:stretch>
            <a:fillRect/>
          </a:stretch>
        </p:blipFill>
        <p:spPr>
          <a:xfrm>
            <a:off x="1735554" y="-1160780"/>
            <a:ext cx="7945755" cy="6112510"/>
          </a:xfrm>
          <a:prstGeom prst="rect">
            <a:avLst/>
          </a:prstGeom>
        </p:spPr>
      </p:pic>
      <p:pic>
        <p:nvPicPr>
          <p:cNvPr id="3" name="图片 2" descr="61da49d9e2dcf"/>
          <p:cNvPicPr>
            <a:picLocks noChangeAspect="1"/>
          </p:cNvPicPr>
          <p:nvPr/>
        </p:nvPicPr>
        <p:blipFill>
          <a:blip r:embed="rId4"/>
          <a:stretch>
            <a:fillRect/>
          </a:stretch>
        </p:blipFill>
        <p:spPr>
          <a:xfrm>
            <a:off x="3394710" y="3578860"/>
            <a:ext cx="5404485" cy="2945765"/>
          </a:xfrm>
          <a:prstGeom prst="rect">
            <a:avLst/>
          </a:prstGeom>
        </p:spPr>
      </p:pic>
      <p:sp>
        <p:nvSpPr>
          <p:cNvPr id="8" name="文本框 7"/>
          <p:cNvSpPr txBox="1"/>
          <p:nvPr/>
        </p:nvSpPr>
        <p:spPr>
          <a:xfrm>
            <a:off x="3689975" y="2408386"/>
            <a:ext cx="4700270" cy="1015663"/>
          </a:xfrm>
          <a:prstGeom prst="rect">
            <a:avLst/>
          </a:prstGeom>
          <a:noFill/>
        </p:spPr>
        <p:txBody>
          <a:bodyPr wrap="square" rtlCol="0" anchor="t">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lang="en-US" altLang="zh-CN" sz="6000" b="1" kern="0">
                <a:solidFill>
                  <a:srgbClr val="264E4E"/>
                </a:solidFill>
                <a:effectLst>
                  <a:outerShdw blurRad="38100" dist="38100" dir="2700000" algn="tl">
                    <a:srgbClr val="000000">
                      <a:alpha val="43137"/>
                    </a:srgbClr>
                  </a:outerShdw>
                </a:effectLst>
                <a:latin typeface="#9Slide03 IcielNovecento sans E" panose="00000900000000000000" pitchFamily="2" charset="0"/>
                <a:ea typeface="字魂95号-手刻宋" panose="00000500000000000000" charset="-122"/>
                <a:cs typeface="经典趣体简" panose="02010609000101010101" pitchFamily="49" charset="-122"/>
                <a:sym typeface="+mn-ea"/>
              </a:rPr>
              <a:t>KHỞI ĐỘNG</a:t>
            </a:r>
            <a:endParaRPr lang="zh-CN" altLang="en-US" sz="6000" b="1" kern="0" dirty="0">
              <a:solidFill>
                <a:srgbClr val="264E4E"/>
              </a:solidFill>
              <a:effectLst>
                <a:outerShdw blurRad="38100" dist="38100" dir="2700000" algn="tl">
                  <a:srgbClr val="000000">
                    <a:alpha val="43137"/>
                  </a:srgbClr>
                </a:outerShdw>
              </a:effectLst>
              <a:latin typeface="#9Slide03 IcielNovecento sans E" panose="00000900000000000000" pitchFamily="2" charset="0"/>
              <a:ea typeface="字魂95号-手刻宋" panose="00000500000000000000" charset="-122"/>
              <a:cs typeface="经典趣体简" panose="02010609000101010101" pitchFamily="49" charset="-122"/>
              <a:sym typeface="+mn-ea"/>
            </a:endParaRPr>
          </a:p>
        </p:txBody>
      </p:sp>
      <p:pic>
        <p:nvPicPr>
          <p:cNvPr id="42" name="图片 41" descr="未标题-2 (2)"/>
          <p:cNvPicPr>
            <a:picLocks noChangeAspect="1"/>
          </p:cNvPicPr>
          <p:nvPr/>
        </p:nvPicPr>
        <p:blipFill>
          <a:blip r:embed="rId5"/>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6"/>
          <a:stretch>
            <a:fillRect/>
          </a:stretch>
        </p:blipFill>
        <p:spPr>
          <a:xfrm>
            <a:off x="299085" y="2228850"/>
            <a:ext cx="2149475" cy="4295775"/>
          </a:xfrm>
          <a:prstGeom prst="rect">
            <a:avLst/>
          </a:prstGeom>
        </p:spPr>
      </p:pic>
      <p:pic>
        <p:nvPicPr>
          <p:cNvPr id="10" name="Graphic 9">
            <a:extLst>
              <a:ext uri="{FF2B5EF4-FFF2-40B4-BE49-F238E27FC236}">
                <a16:creationId xmlns:a16="http://schemas.microsoft.com/office/drawing/2014/main" xmlns="" id="{2B457528-3341-495D-9044-9337C45BD7E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708432" y="823405"/>
            <a:ext cx="775135" cy="1075901"/>
          </a:xfrm>
          <a:prstGeom prst="rect">
            <a:avLst/>
          </a:prstGeom>
        </p:spPr>
      </p:pic>
    </p:spTree>
    <p:extLst>
      <p:ext uri="{BB962C8B-B14F-4D97-AF65-F5344CB8AC3E}">
        <p14:creationId xmlns:p14="http://schemas.microsoft.com/office/powerpoint/2010/main" val="37693847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99" y="836712"/>
            <a:ext cx="3240360" cy="22469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509">
            <a:off x="4212094" y="774534"/>
            <a:ext cx="3643691" cy="23713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965" y="836712"/>
            <a:ext cx="3851043" cy="21430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16950">
            <a:off x="1991544" y="3573016"/>
            <a:ext cx="2588108" cy="27827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9936" y="3573016"/>
            <a:ext cx="5472608" cy="2631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59989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00"/>
        <p:cNvGrpSpPr/>
        <p:nvPr/>
      </p:nvGrpSpPr>
      <p:grpSpPr>
        <a:xfrm>
          <a:off x="0" y="0"/>
          <a:ext cx="0" cy="0"/>
          <a:chOff x="0" y="0"/>
          <a:chExt cx="0" cy="0"/>
        </a:xfrm>
      </p:grpSpPr>
      <p:sp>
        <p:nvSpPr>
          <p:cNvPr id="1801" name="Google Shape;1801;p37"/>
          <p:cNvSpPr/>
          <p:nvPr/>
        </p:nvSpPr>
        <p:spPr>
          <a:xfrm>
            <a:off x="4369807" y="3648843"/>
            <a:ext cx="3452387" cy="725941"/>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endParaRPr sz="2400"/>
          </a:p>
        </p:txBody>
      </p:sp>
      <p:sp>
        <p:nvSpPr>
          <p:cNvPr id="1804" name="Google Shape;1804;p37"/>
          <p:cNvSpPr txBox="1">
            <a:spLocks noGrp="1"/>
          </p:cNvSpPr>
          <p:nvPr>
            <p:ph type="ctrTitle"/>
          </p:nvPr>
        </p:nvSpPr>
        <p:spPr>
          <a:xfrm>
            <a:off x="4709647" y="3761366"/>
            <a:ext cx="2621998" cy="487600"/>
          </a:xfrm>
          <a:prstGeom prst="rect">
            <a:avLst/>
          </a:prstGeom>
        </p:spPr>
        <p:txBody>
          <a:bodyPr spcFirstLastPara="1" vert="horz" wrap="square" lIns="121900" tIns="121900" rIns="121900" bIns="121900" rtlCol="0" anchor="ctr" anchorCtr="0">
            <a:noAutofit/>
          </a:bodyPr>
          <a:lstStyle/>
          <a:p>
            <a:pPr lvl="0"/>
            <a:r>
              <a:rPr lang="en-US" sz="3200" dirty="0">
                <a:latin typeface="UTM Cookies" panose="02040603050506020204" pitchFamily="18" charset="0"/>
              </a:rPr>
              <a:t>Trang 138</a:t>
            </a:r>
          </a:p>
        </p:txBody>
      </p:sp>
      <p:grpSp>
        <p:nvGrpSpPr>
          <p:cNvPr id="1907" name="Google Shape;1907;p37"/>
          <p:cNvGrpSpPr/>
          <p:nvPr/>
        </p:nvGrpSpPr>
        <p:grpSpPr>
          <a:xfrm flipH="1">
            <a:off x="2357917" y="3586241"/>
            <a:ext cx="327808" cy="326319"/>
            <a:chOff x="5546700" y="4021800"/>
            <a:chExt cx="307975" cy="306575"/>
          </a:xfrm>
        </p:grpSpPr>
        <p:sp>
          <p:nvSpPr>
            <p:cNvPr id="1908" name="Google Shape;1908;p3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09" name="Google Shape;1909;p3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10" name="Google Shape;1910;p3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11" name="Google Shape;1911;p3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12" name="Google Shape;1912;p3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pic>
        <p:nvPicPr>
          <p:cNvPr id="2050" name="Picture 2" descr="Phim hoạt hình máy bay, vui nhộn, Máy bay, khu vực png | PNGEgg">
            <a:extLst>
              <a:ext uri="{FF2B5EF4-FFF2-40B4-BE49-F238E27FC236}">
                <a16:creationId xmlns="" xmlns:a16="http://schemas.microsoft.com/office/drawing/2014/main" id="{BACEF960-42CA-4472-BE7A-0F5964396EB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23556" y1="34656" x2="32444" y2="21527"/>
                        <a14:foregroundMark x1="32444" y1="21527" x2="38778" y2="26260"/>
                        <a14:foregroundMark x1="38778" y1="26260" x2="38889" y2="26260"/>
                        <a14:foregroundMark x1="42889" y1="27939" x2="72111" y2="43817"/>
                        <a14:foregroundMark x1="77111" y1="42137" x2="82111" y2="34504"/>
                        <a14:foregroundMark x1="82111" y1="34504" x2="82000" y2="45344"/>
                        <a14:foregroundMark x1="82000" y1="45344" x2="82000" y2="45344"/>
                        <a14:foregroundMark x1="81778" y1="47328" x2="78444" y2="56794"/>
                        <a14:foregroundMark x1="78444" y1="56794" x2="61111" y2="61832"/>
                        <a14:foregroundMark x1="61111" y1="61832" x2="51111" y2="76031"/>
                        <a14:foregroundMark x1="51111" y1="76031" x2="43667" y2="73435"/>
                        <a14:foregroundMark x1="43667" y1="73435" x2="35444" y2="57405"/>
                        <a14:foregroundMark x1="35444" y1="57405" x2="35444" y2="51756"/>
                        <a14:foregroundMark x1="20333" y1="36947" x2="27444" y2="42901"/>
                        <a14:foregroundMark x1="27444" y1="42901" x2="33889" y2="43206"/>
                        <a14:foregroundMark x1="38222" y1="38168" x2="38222" y2="38168"/>
                        <a14:foregroundMark x1="35444" y1="36794" x2="78889" y2="49771"/>
                        <a14:foregroundMark x1="23111" y1="25802" x2="23111" y2="25802"/>
                        <a14:foregroundMark x1="25889" y1="23511" x2="29556" y2="25802"/>
                        <a14:foregroundMark x1="24222" y1="21985" x2="20444" y2="30076"/>
                        <a14:foregroundMark x1="20444" y1="30076" x2="26333" y2="36641"/>
                        <a14:foregroundMark x1="26333" y1="36641" x2="33556" y2="33588"/>
                        <a14:foregroundMark x1="33556" y1="33588" x2="30778" y2="25802"/>
                        <a14:foregroundMark x1="22778" y1="23359" x2="19111" y2="31603"/>
                        <a14:foregroundMark x1="19111" y1="31603" x2="22444" y2="36336"/>
                        <a14:foregroundMark x1="33000" y1="43969" x2="49889" y2="63817"/>
                      </a14:backgroundRemoval>
                    </a14:imgEffect>
                  </a14:imgLayer>
                </a14:imgProps>
              </a:ext>
              <a:ext uri="{28A0092B-C50C-407E-A947-70E740481C1C}">
                <a14:useLocalDpi xmlns:a14="http://schemas.microsoft.com/office/drawing/2010/main" val="0"/>
              </a:ext>
            </a:extLst>
          </a:blip>
          <a:srcRect l="7773" t="15499" r="11414" b="16870"/>
          <a:stretch/>
        </p:blipFill>
        <p:spPr bwMode="auto">
          <a:xfrm>
            <a:off x="9722315" y="499830"/>
            <a:ext cx="2469685" cy="1504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 xe máy dưới 50cc có bắt buộc phải có bằng lái xe không?">
            <a:extLst>
              <a:ext uri="{FF2B5EF4-FFF2-40B4-BE49-F238E27FC236}">
                <a16:creationId xmlns="" xmlns:a16="http://schemas.microsoft.com/office/drawing/2014/main" id="{5275C2C5-653E-4A70-975B-4EDA4A00B0A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908" b="95915" l="3834" r="96166">
                        <a14:foregroundMark x1="31949" y1="8348" x2="34665" y2="21314"/>
                        <a14:foregroundMark x1="42652" y1="7638" x2="46645" y2="24156"/>
                        <a14:foregroundMark x1="39936" y1="4085" x2="40735" y2="4085"/>
                        <a14:foregroundMark x1="5431" y1="38011" x2="6550" y2="60391"/>
                        <a14:foregroundMark x1="15655" y1="65719" x2="29233" y2="64476"/>
                        <a14:foregroundMark x1="3834" y1="66607" x2="3834" y2="47780"/>
                        <a14:foregroundMark x1="20607" y1="89698" x2="31629" y2="88810"/>
                        <a14:foregroundMark x1="31629" y1="88810" x2="36262" y2="85968"/>
                        <a14:foregroundMark x1="41693" y1="91652" x2="64377" y2="91829"/>
                        <a14:foregroundMark x1="91214" y1="78330" x2="92652" y2="88455"/>
                        <a14:foregroundMark x1="92652" y1="88455" x2="87700" y2="96092"/>
                        <a14:foregroundMark x1="87700" y1="96092" x2="87380" y2="96092"/>
                        <a14:foregroundMark x1="96166" y1="73535" x2="94569" y2="89165"/>
                        <a14:foregroundMark x1="85783" y1="77442" x2="90895" y2="89698"/>
                        <a14:foregroundMark x1="82588" y1="76732" x2="82428" y2="82771"/>
                        <a14:foregroundMark x1="62300" y1="32504" x2="62300" y2="32504"/>
                        <a14:foregroundMark x1="72364" y1="27531" x2="73323" y2="32860"/>
                        <a14:foregroundMark x1="71885" y1="34103" x2="72524" y2="39609"/>
                        <a14:foregroundMark x1="66773" y1="36590" x2="66773" y2="36590"/>
                        <a14:foregroundMark x1="62620" y1="31083" x2="62620" y2="31083"/>
                        <a14:foregroundMark x1="66294" y1="36057" x2="67252" y2="37478"/>
                        <a14:foregroundMark x1="65655" y1="34103" x2="68530" y2="41918"/>
                        <a14:foregroundMark x1="64377" y1="43872" x2="65815" y2="48490"/>
                        <a14:foregroundMark x1="60863" y1="44050" x2="58786" y2="46714"/>
                        <a14:foregroundMark x1="63099" y1="49556" x2="63099" y2="49556"/>
                        <a14:foregroundMark x1="29233" y1="51687" x2="7827" y2="52931"/>
                        <a14:foregroundMark x1="9105" y1="65364" x2="9105" y2="65364"/>
                        <a14:foregroundMark x1="9265" y1="69094" x2="9265" y2="69094"/>
                        <a14:foregroundMark x1="7827" y1="66075" x2="17732" y2="65364"/>
                        <a14:foregroundMark x1="17732" y1="65364" x2="18051" y2="65364"/>
                        <a14:foregroundMark x1="10383" y1="70870" x2="11342" y2="72291"/>
                        <a14:foregroundMark x1="17891" y1="88277" x2="23482" y2="95737"/>
                        <a14:foregroundMark x1="23482" y1="95737" x2="26997" y2="92540"/>
                        <a14:foregroundMark x1="37700" y1="87389" x2="41534" y2="91119"/>
                        <a14:foregroundMark x1="39776" y1="92540" x2="46326" y2="92540"/>
                        <a14:foregroundMark x1="53994" y1="93606" x2="59105" y2="93606"/>
                        <a14:foregroundMark x1="64696" y1="93428" x2="69010" y2="92895"/>
                        <a14:foregroundMark x1="40895" y1="27353" x2="41214" y2="30551"/>
                        <a14:foregroundMark x1="49840" y1="11368" x2="54633" y2="12256"/>
                      </a14:backgroundRemoval>
                    </a14:imgEffect>
                  </a14:imgLayer>
                </a14:imgProps>
              </a:ext>
              <a:ext uri="{28A0092B-C50C-407E-A947-70E740481C1C}">
                <a14:useLocalDpi xmlns:a14="http://schemas.microsoft.com/office/drawing/2010/main" val="0"/>
              </a:ext>
            </a:extLst>
          </a:blip>
          <a:srcRect/>
          <a:stretch>
            <a:fillRect/>
          </a:stretch>
        </p:blipFill>
        <p:spPr bwMode="auto">
          <a:xfrm>
            <a:off x="386580" y="4274180"/>
            <a:ext cx="2730033" cy="24549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Phim Hoạt Hình Ngôi Sao Nhỏ Màu Cam Ngôi Sao Dễ Thương Hoạt Hình  Ngôi Sao Nhỏ Màu Xanh Lá Cây, Phim Hoạt Hình, Dễ, Ngôi Sao Dễ Thương Hoạt">
            <a:extLst>
              <a:ext uri="{FF2B5EF4-FFF2-40B4-BE49-F238E27FC236}">
                <a16:creationId xmlns="" xmlns:a16="http://schemas.microsoft.com/office/drawing/2014/main" id="{90925AC1-365A-4C87-882D-06105B5AD664}"/>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a:off x="9401905" y="2441904"/>
            <a:ext cx="1523092" cy="14627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ình ảnh Cartoon Speech Balloon đồ họa Vector - MIỄN PHÍ png tải về - Miễn  phí trong suốt đám Mây png Tải về.">
            <a:extLst>
              <a:ext uri="{FF2B5EF4-FFF2-40B4-BE49-F238E27FC236}">
                <a16:creationId xmlns="" xmlns:a16="http://schemas.microsoft.com/office/drawing/2014/main" id="{8D2B3B5B-E4D5-4A61-80B1-AB7B3A1C8C86}"/>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6980897" y="308643"/>
            <a:ext cx="2197395" cy="128396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0" descr="Hình ảnh Cartoon Speech Balloon đồ họa Vector - MIỄN PHÍ png tải về - Miễn  phí trong suốt đám Mây png Tải về.">
            <a:extLst>
              <a:ext uri="{FF2B5EF4-FFF2-40B4-BE49-F238E27FC236}">
                <a16:creationId xmlns="" xmlns:a16="http://schemas.microsoft.com/office/drawing/2014/main" id="{126DEB78-F619-4C46-974D-E70489BA3EA7}"/>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flipH="1">
            <a:off x="4292653" y="507066"/>
            <a:ext cx="1589673" cy="928863"/>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Hình ảnh Cartoon Speech Balloon đồ họa Vector - MIỄN PHÍ png tải về - Miễn  phí trong suốt đám Mây png Tải về.">
            <a:extLst>
              <a:ext uri="{FF2B5EF4-FFF2-40B4-BE49-F238E27FC236}">
                <a16:creationId xmlns="" xmlns:a16="http://schemas.microsoft.com/office/drawing/2014/main" id="{EA7DB2D1-6B81-4E1F-BE24-67ABE99DAE06}"/>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1208623" y="499829"/>
            <a:ext cx="2423388" cy="1416011"/>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Hình ảnh Phim Hoạt Hình Ngôi Sao Nhỏ Màu Cam Ngôi Sao Dễ Thương Hoạt Hình  Ngôi Sao Nhỏ Màu Xanh Lá Cây, Phim Hoạt Hình, Dễ, Ngôi Sao Dễ Thương Hoạt">
            <a:extLst>
              <a:ext uri="{FF2B5EF4-FFF2-40B4-BE49-F238E27FC236}">
                <a16:creationId xmlns="" xmlns:a16="http://schemas.microsoft.com/office/drawing/2014/main" id="{85857C71-9C02-4A6C-BF28-CB50432C0619}"/>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flipH="1">
            <a:off x="1543604" y="2253849"/>
            <a:ext cx="916309" cy="87999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rtoon Grass Images – Browse 239,640 Stock Photos, Vectors, and Video |  Adobe Stock">
            <a:extLst>
              <a:ext uri="{FF2B5EF4-FFF2-40B4-BE49-F238E27FC236}">
                <a16:creationId xmlns="" xmlns:a16="http://schemas.microsoft.com/office/drawing/2014/main" id="{9B869FF0-5BE6-43C7-A0D4-3218AAC513F6}"/>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3300491" y="6138332"/>
            <a:ext cx="2138631" cy="51026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4" descr="Cartoon Grass Images – Browse 239,640 Stock Photos, Vectors, and Video |  Adobe Stock">
            <a:extLst>
              <a:ext uri="{FF2B5EF4-FFF2-40B4-BE49-F238E27FC236}">
                <a16:creationId xmlns="" xmlns:a16="http://schemas.microsoft.com/office/drawing/2014/main" id="{D4B2A911-C76D-4917-9035-F37442D7F8D9}"/>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5018698" y="5938627"/>
            <a:ext cx="3042551" cy="72594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4" descr="Cartoon Grass Images – Browse 239,640 Stock Photos, Vectors, and Video |  Adobe Stock">
            <a:extLst>
              <a:ext uri="{FF2B5EF4-FFF2-40B4-BE49-F238E27FC236}">
                <a16:creationId xmlns="" xmlns:a16="http://schemas.microsoft.com/office/drawing/2014/main" id="{D49AE361-2F78-4C3B-908C-82B66EAD241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49547" b="28856"/>
          <a:stretch/>
        </p:blipFill>
        <p:spPr bwMode="auto">
          <a:xfrm rot="21438822">
            <a:off x="8256936" y="5828328"/>
            <a:ext cx="1709933" cy="810792"/>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Cartoon Grass Images – Browse 239,640 Stock Photos, Vectors, and Video |  Adobe Stock">
            <a:extLst>
              <a:ext uri="{FF2B5EF4-FFF2-40B4-BE49-F238E27FC236}">
                <a16:creationId xmlns="" xmlns:a16="http://schemas.microsoft.com/office/drawing/2014/main" id="{AA3DBB1F-EC07-41D1-B990-A077E76B0BEB}"/>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68475" b="28856"/>
          <a:stretch/>
        </p:blipFill>
        <p:spPr bwMode="auto">
          <a:xfrm>
            <a:off x="7569197" y="5859192"/>
            <a:ext cx="1020796" cy="81079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artoon Funny Little Boy Running Stock Illustration - Download Image Now -  iStock">
            <a:extLst>
              <a:ext uri="{FF2B5EF4-FFF2-40B4-BE49-F238E27FC236}">
                <a16:creationId xmlns="" xmlns:a16="http://schemas.microsoft.com/office/drawing/2014/main" id="{C0960FD3-2FCA-41D4-A21D-B365244EC7D7}"/>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1779" b="86779" l="25481" r="72837">
                        <a14:foregroundMark x1="25481" y1="40865" x2="25481" y2="40865"/>
                        <a14:foregroundMark x1="43029" y1="12019" x2="43029" y2="12019"/>
                        <a14:foregroundMark x1="70192" y1="72356" x2="70192" y2="72356"/>
                        <a14:foregroundMark x1="67067" y1="68029" x2="67067" y2="68029"/>
                        <a14:foregroundMark x1="63942" y1="67788" x2="68750" y2="68029"/>
                        <a14:foregroundMark x1="68750" y1="68029" x2="70913" y2="75240"/>
                        <a14:foregroundMark x1="37019" y1="80048" x2="44952" y2="84135"/>
                        <a14:foregroundMark x1="41106" y1="85096" x2="34375" y2="81731"/>
                        <a14:foregroundMark x1="34856" y1="79567" x2="37500" y2="79567"/>
                        <a14:foregroundMark x1="46154" y1="78125" x2="46154" y2="78125"/>
                        <a14:foregroundMark x1="48558" y1="73558" x2="43750" y2="84375"/>
                        <a14:foregroundMark x1="47115" y1="73317" x2="43750" y2="83654"/>
                        <a14:foregroundMark x1="57180" y1="84200" x2="57492" y2="84136"/>
                        <a14:foregroundMark x1="72837" y1="80048" x2="72837" y2="80048"/>
                        <a14:foregroundMark x1="45433" y1="27404" x2="48317" y2="33654"/>
                        <a14:backgroundMark x1="36779" y1="87981" x2="41587" y2="89183"/>
                        <a14:backgroundMark x1="50481" y1="87740" x2="57212" y2="84135"/>
                        <a14:backgroundMark x1="59375" y1="82452" x2="72837" y2="84615"/>
                        <a14:backgroundMark x1="58894" y1="83894" x2="57692" y2="84375"/>
                        <a14:backgroundMark x1="73558" y1="79567" x2="72837" y2="79567"/>
                        <a14:backgroundMark x1="50962" y1="83654" x2="49760" y2="88942"/>
                        <a14:backgroundMark x1="72596" y1="81010" x2="73798" y2="80288"/>
                        <a14:backgroundMark x1="72837" y1="80288" x2="72596" y2="80288"/>
                      </a14:backgroundRemoval>
                    </a14:imgEffect>
                  </a14:imgLayer>
                </a14:imgProps>
              </a:ext>
              <a:ext uri="{28A0092B-C50C-407E-A947-70E740481C1C}">
                <a14:useLocalDpi xmlns:a14="http://schemas.microsoft.com/office/drawing/2010/main" val="0"/>
              </a:ext>
            </a:extLst>
          </a:blip>
          <a:srcRect l="22081" t="6295" r="23781" b="8374"/>
          <a:stretch/>
        </p:blipFill>
        <p:spPr bwMode="auto">
          <a:xfrm>
            <a:off x="9463094" y="3819513"/>
            <a:ext cx="1846057" cy="2909651"/>
          </a:xfrm>
          <a:prstGeom prst="rect">
            <a:avLst/>
          </a:prstGeom>
          <a:noFill/>
          <a:extLst>
            <a:ext uri="{909E8E84-426E-40DD-AFC4-6F175D3DCCD1}">
              <a14:hiddenFill xmlns:a14="http://schemas.microsoft.com/office/drawing/2010/main">
                <a:solidFill>
                  <a:srgbClr val="FFFFFF"/>
                </a:solidFill>
              </a14:hiddenFill>
            </a:ext>
          </a:extLst>
        </p:spPr>
      </p:pic>
      <p:sp>
        <p:nvSpPr>
          <p:cNvPr id="128" name="Google Shape;1802;p37">
            <a:extLst>
              <a:ext uri="{FF2B5EF4-FFF2-40B4-BE49-F238E27FC236}">
                <a16:creationId xmlns="" xmlns:a16="http://schemas.microsoft.com/office/drawing/2014/main" id="{C5399962-9E2C-460D-BD03-CC26DAB3109C}"/>
              </a:ext>
            </a:extLst>
          </p:cNvPr>
          <p:cNvSpPr txBox="1">
            <a:spLocks/>
          </p:cNvSpPr>
          <p:nvPr/>
        </p:nvSpPr>
        <p:spPr>
          <a:xfrm>
            <a:off x="1368999" y="1622167"/>
            <a:ext cx="9454000" cy="2405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5200"/>
              <a:buFont typeface="Architects Daughter"/>
              <a:buNone/>
              <a:defRPr sz="96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n-US" sz="12800" dirty="0">
                <a:solidFill>
                  <a:srgbClr val="FF5050"/>
                </a:solidFill>
                <a:effectLst>
                  <a:outerShdw blurRad="38100" dist="38100" dir="2700000" algn="tl">
                    <a:srgbClr val="000000">
                      <a:alpha val="43137"/>
                    </a:srgbClr>
                  </a:outerShdw>
                </a:effectLst>
                <a:latin typeface="UTM Cookies" panose="02040603050506020204" pitchFamily="18" charset="0"/>
                <a:cs typeface="#9Slide07 Baloo Tamma" panose="03080902040302020200" pitchFamily="66" charset="0"/>
              </a:rPr>
              <a:t>VẬN TỐC</a:t>
            </a:r>
            <a:endParaRPr lang="en-US" sz="38200" dirty="0">
              <a:solidFill>
                <a:srgbClr val="FF5050"/>
              </a:solidFill>
              <a:effectLst>
                <a:outerShdw blurRad="38100" dist="38100" dir="2700000" algn="tl">
                  <a:srgbClr val="000000">
                    <a:alpha val="43137"/>
                  </a:srgbClr>
                </a:outerShdw>
              </a:effectLst>
              <a:latin typeface="UTM Cookies" panose="02040603050506020204" pitchFamily="18" charset="0"/>
              <a:cs typeface="#9Slide07 Baloo Tamma" panose="03080902040302020200" pitchFamily="66" charset="0"/>
            </a:endParaRPr>
          </a:p>
        </p:txBody>
      </p:sp>
    </p:spTree>
    <p:extLst>
      <p:ext uri="{BB962C8B-B14F-4D97-AF65-F5344CB8AC3E}">
        <p14:creationId xmlns:p14="http://schemas.microsoft.com/office/powerpoint/2010/main" val="321547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0"/>
                                        </p:tgtEl>
                                        <p:attrNameLst>
                                          <p:attrName>r</p:attrName>
                                        </p:attrNameLst>
                                      </p:cBhvr>
                                    </p:animRot>
                                    <p:animRot by="-240000">
                                      <p:cBhvr>
                                        <p:cTn id="7" dur="200" fill="hold">
                                          <p:stCondLst>
                                            <p:cond delay="200"/>
                                          </p:stCondLst>
                                        </p:cTn>
                                        <p:tgtEl>
                                          <p:spTgt spid="120"/>
                                        </p:tgtEl>
                                        <p:attrNameLst>
                                          <p:attrName>r</p:attrName>
                                        </p:attrNameLst>
                                      </p:cBhvr>
                                    </p:animRot>
                                    <p:animRot by="240000">
                                      <p:cBhvr>
                                        <p:cTn id="8" dur="200" fill="hold">
                                          <p:stCondLst>
                                            <p:cond delay="400"/>
                                          </p:stCondLst>
                                        </p:cTn>
                                        <p:tgtEl>
                                          <p:spTgt spid="120"/>
                                        </p:tgtEl>
                                        <p:attrNameLst>
                                          <p:attrName>r</p:attrName>
                                        </p:attrNameLst>
                                      </p:cBhvr>
                                    </p:animRot>
                                    <p:animRot by="-240000">
                                      <p:cBhvr>
                                        <p:cTn id="9" dur="200" fill="hold">
                                          <p:stCondLst>
                                            <p:cond delay="600"/>
                                          </p:stCondLst>
                                        </p:cTn>
                                        <p:tgtEl>
                                          <p:spTgt spid="120"/>
                                        </p:tgtEl>
                                        <p:attrNameLst>
                                          <p:attrName>r</p:attrName>
                                        </p:attrNameLst>
                                      </p:cBhvr>
                                    </p:animRot>
                                    <p:animRot by="120000">
                                      <p:cBhvr>
                                        <p:cTn id="10" dur="200" fill="hold">
                                          <p:stCondLst>
                                            <p:cond delay="800"/>
                                          </p:stCondLst>
                                        </p:cTn>
                                        <p:tgtEl>
                                          <p:spTgt spid="1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6"/>
                                        </p:tgtEl>
                                        <p:attrNameLst>
                                          <p:attrName>r</p:attrName>
                                        </p:attrNameLst>
                                      </p:cBhvr>
                                    </p:animRot>
                                    <p:animRot by="-240000">
                                      <p:cBhvr>
                                        <p:cTn id="13" dur="200" fill="hold">
                                          <p:stCondLst>
                                            <p:cond delay="200"/>
                                          </p:stCondLst>
                                        </p:cTn>
                                        <p:tgtEl>
                                          <p:spTgt spid="2056"/>
                                        </p:tgtEl>
                                        <p:attrNameLst>
                                          <p:attrName>r</p:attrName>
                                        </p:attrNameLst>
                                      </p:cBhvr>
                                    </p:animRot>
                                    <p:animRot by="240000">
                                      <p:cBhvr>
                                        <p:cTn id="14" dur="200" fill="hold">
                                          <p:stCondLst>
                                            <p:cond delay="400"/>
                                          </p:stCondLst>
                                        </p:cTn>
                                        <p:tgtEl>
                                          <p:spTgt spid="2056"/>
                                        </p:tgtEl>
                                        <p:attrNameLst>
                                          <p:attrName>r</p:attrName>
                                        </p:attrNameLst>
                                      </p:cBhvr>
                                    </p:animRot>
                                    <p:animRot by="-240000">
                                      <p:cBhvr>
                                        <p:cTn id="15" dur="200" fill="hold">
                                          <p:stCondLst>
                                            <p:cond delay="600"/>
                                          </p:stCondLst>
                                        </p:cTn>
                                        <p:tgtEl>
                                          <p:spTgt spid="2056"/>
                                        </p:tgtEl>
                                        <p:attrNameLst>
                                          <p:attrName>r</p:attrName>
                                        </p:attrNameLst>
                                      </p:cBhvr>
                                    </p:animRot>
                                    <p:animRot by="120000">
                                      <p:cBhvr>
                                        <p:cTn id="16" dur="200" fill="hold">
                                          <p:stCondLst>
                                            <p:cond delay="800"/>
                                          </p:stCondLst>
                                        </p:cTn>
                                        <p:tgtEl>
                                          <p:spTgt spid="205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9"/>
                                        </p:tgtEl>
                                        <p:attrNameLst>
                                          <p:attrName>r</p:attrName>
                                        </p:attrNameLst>
                                      </p:cBhvr>
                                    </p:animRot>
                                    <p:animRot by="-240000">
                                      <p:cBhvr>
                                        <p:cTn id="19" dur="200" fill="hold">
                                          <p:stCondLst>
                                            <p:cond delay="200"/>
                                          </p:stCondLst>
                                        </p:cTn>
                                        <p:tgtEl>
                                          <p:spTgt spid="119"/>
                                        </p:tgtEl>
                                        <p:attrNameLst>
                                          <p:attrName>r</p:attrName>
                                        </p:attrNameLst>
                                      </p:cBhvr>
                                    </p:animRot>
                                    <p:animRot by="240000">
                                      <p:cBhvr>
                                        <p:cTn id="20" dur="200" fill="hold">
                                          <p:stCondLst>
                                            <p:cond delay="400"/>
                                          </p:stCondLst>
                                        </p:cTn>
                                        <p:tgtEl>
                                          <p:spTgt spid="119"/>
                                        </p:tgtEl>
                                        <p:attrNameLst>
                                          <p:attrName>r</p:attrName>
                                        </p:attrNameLst>
                                      </p:cBhvr>
                                    </p:animRot>
                                    <p:animRot by="-240000">
                                      <p:cBhvr>
                                        <p:cTn id="21" dur="200" fill="hold">
                                          <p:stCondLst>
                                            <p:cond delay="600"/>
                                          </p:stCondLst>
                                        </p:cTn>
                                        <p:tgtEl>
                                          <p:spTgt spid="119"/>
                                        </p:tgtEl>
                                        <p:attrNameLst>
                                          <p:attrName>r</p:attrName>
                                        </p:attrNameLst>
                                      </p:cBhvr>
                                    </p:animRot>
                                    <p:animRot by="120000">
                                      <p:cBhvr>
                                        <p:cTn id="22" dur="200" fill="hold">
                                          <p:stCondLst>
                                            <p:cond delay="800"/>
                                          </p:stCondLst>
                                        </p:cTn>
                                        <p:tgtEl>
                                          <p:spTgt spid="1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18"/>
                                        </p:tgtEl>
                                        <p:attrNameLst>
                                          <p:attrName>r</p:attrName>
                                        </p:attrNameLst>
                                      </p:cBhvr>
                                    </p:animRot>
                                    <p:animRot by="-240000">
                                      <p:cBhvr>
                                        <p:cTn id="25" dur="200" fill="hold">
                                          <p:stCondLst>
                                            <p:cond delay="200"/>
                                          </p:stCondLst>
                                        </p:cTn>
                                        <p:tgtEl>
                                          <p:spTgt spid="118"/>
                                        </p:tgtEl>
                                        <p:attrNameLst>
                                          <p:attrName>r</p:attrName>
                                        </p:attrNameLst>
                                      </p:cBhvr>
                                    </p:animRot>
                                    <p:animRot by="240000">
                                      <p:cBhvr>
                                        <p:cTn id="26" dur="200" fill="hold">
                                          <p:stCondLst>
                                            <p:cond delay="400"/>
                                          </p:stCondLst>
                                        </p:cTn>
                                        <p:tgtEl>
                                          <p:spTgt spid="118"/>
                                        </p:tgtEl>
                                        <p:attrNameLst>
                                          <p:attrName>r</p:attrName>
                                        </p:attrNameLst>
                                      </p:cBhvr>
                                    </p:animRot>
                                    <p:animRot by="-240000">
                                      <p:cBhvr>
                                        <p:cTn id="27" dur="200" fill="hold">
                                          <p:stCondLst>
                                            <p:cond delay="600"/>
                                          </p:stCondLst>
                                        </p:cTn>
                                        <p:tgtEl>
                                          <p:spTgt spid="118"/>
                                        </p:tgtEl>
                                        <p:attrNameLst>
                                          <p:attrName>r</p:attrName>
                                        </p:attrNameLst>
                                      </p:cBhvr>
                                    </p:animRot>
                                    <p:animRot by="120000">
                                      <p:cBhvr>
                                        <p:cTn id="28" dur="200" fill="hold">
                                          <p:stCondLst>
                                            <p:cond delay="800"/>
                                          </p:stCondLst>
                                        </p:cTn>
                                        <p:tgtEl>
                                          <p:spTgt spid="11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2058"/>
                                        </p:tgtEl>
                                        <p:attrNameLst>
                                          <p:attrName>r</p:attrName>
                                        </p:attrNameLst>
                                      </p:cBhvr>
                                    </p:animRot>
                                    <p:animRot by="-240000">
                                      <p:cBhvr>
                                        <p:cTn id="31" dur="200" fill="hold">
                                          <p:stCondLst>
                                            <p:cond delay="200"/>
                                          </p:stCondLst>
                                        </p:cTn>
                                        <p:tgtEl>
                                          <p:spTgt spid="2058"/>
                                        </p:tgtEl>
                                        <p:attrNameLst>
                                          <p:attrName>r</p:attrName>
                                        </p:attrNameLst>
                                      </p:cBhvr>
                                    </p:animRot>
                                    <p:animRot by="240000">
                                      <p:cBhvr>
                                        <p:cTn id="32" dur="200" fill="hold">
                                          <p:stCondLst>
                                            <p:cond delay="400"/>
                                          </p:stCondLst>
                                        </p:cTn>
                                        <p:tgtEl>
                                          <p:spTgt spid="2058"/>
                                        </p:tgtEl>
                                        <p:attrNameLst>
                                          <p:attrName>r</p:attrName>
                                        </p:attrNameLst>
                                      </p:cBhvr>
                                    </p:animRot>
                                    <p:animRot by="-240000">
                                      <p:cBhvr>
                                        <p:cTn id="33" dur="200" fill="hold">
                                          <p:stCondLst>
                                            <p:cond delay="600"/>
                                          </p:stCondLst>
                                        </p:cTn>
                                        <p:tgtEl>
                                          <p:spTgt spid="2058"/>
                                        </p:tgtEl>
                                        <p:attrNameLst>
                                          <p:attrName>r</p:attrName>
                                        </p:attrNameLst>
                                      </p:cBhvr>
                                    </p:animRot>
                                    <p:animRot by="120000">
                                      <p:cBhvr>
                                        <p:cTn id="34" dur="200" fill="hold">
                                          <p:stCondLst>
                                            <p:cond delay="800"/>
                                          </p:stCondLst>
                                        </p:cTn>
                                        <p:tgtEl>
                                          <p:spTgt spid="2058"/>
                                        </p:tgtEl>
                                        <p:attrNameLst>
                                          <p:attrName>r</p:attrName>
                                        </p:attrNameLst>
                                      </p:cBhvr>
                                    </p:animRot>
                                  </p:childTnLst>
                                </p:cTn>
                              </p:par>
                            </p:childTnLst>
                          </p:cTn>
                        </p:par>
                        <p:par>
                          <p:cTn id="35" fill="hold">
                            <p:stCondLst>
                              <p:cond delay="1000"/>
                            </p:stCondLst>
                            <p:childTnLst>
                              <p:par>
                                <p:cTn id="36" presetID="2" presetClass="entr" presetSubtype="6"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additive="base">
                                        <p:cTn id="38" dur="500" fill="hold"/>
                                        <p:tgtEl>
                                          <p:spTgt spid="2050"/>
                                        </p:tgtEl>
                                        <p:attrNameLst>
                                          <p:attrName>ppt_x</p:attrName>
                                        </p:attrNameLst>
                                      </p:cBhvr>
                                      <p:tavLst>
                                        <p:tav tm="0">
                                          <p:val>
                                            <p:strVal val="1+#ppt_w/2"/>
                                          </p:val>
                                        </p:tav>
                                        <p:tav tm="100000">
                                          <p:val>
                                            <p:strVal val="#ppt_x"/>
                                          </p:val>
                                        </p:tav>
                                      </p:tavLst>
                                    </p:anim>
                                    <p:anim calcmode="lin" valueType="num">
                                      <p:cBhvr additive="base">
                                        <p:cTn id="39" dur="500" fill="hold"/>
                                        <p:tgtEl>
                                          <p:spTgt spid="2050"/>
                                        </p:tgtEl>
                                        <p:attrNameLst>
                                          <p:attrName>ppt_y</p:attrName>
                                        </p:attrNameLst>
                                      </p:cBhvr>
                                      <p:tavLst>
                                        <p:tav tm="0">
                                          <p:val>
                                            <p:strVal val="1+#ppt_h/2"/>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additive="base">
                                        <p:cTn id="42" dur="500" fill="hold"/>
                                        <p:tgtEl>
                                          <p:spTgt spid="2052"/>
                                        </p:tgtEl>
                                        <p:attrNameLst>
                                          <p:attrName>ppt_x</p:attrName>
                                        </p:attrNameLst>
                                      </p:cBhvr>
                                      <p:tavLst>
                                        <p:tav tm="0">
                                          <p:val>
                                            <p:strVal val="0-#ppt_w/2"/>
                                          </p:val>
                                        </p:tav>
                                        <p:tav tm="100000">
                                          <p:val>
                                            <p:strVal val="#ppt_x"/>
                                          </p:val>
                                        </p:tav>
                                      </p:tavLst>
                                    </p:anim>
                                    <p:anim calcmode="lin" valueType="num">
                                      <p:cBhvr additive="base">
                                        <p:cTn id="43" dur="500" fill="hold"/>
                                        <p:tgtEl>
                                          <p:spTgt spid="205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064"/>
                                        </p:tgtEl>
                                        <p:attrNameLst>
                                          <p:attrName>style.visibility</p:attrName>
                                        </p:attrNameLst>
                                      </p:cBhvr>
                                      <p:to>
                                        <p:strVal val="visible"/>
                                      </p:to>
                                    </p:set>
                                    <p:anim calcmode="lin" valueType="num">
                                      <p:cBhvr additive="base">
                                        <p:cTn id="46" dur="500" fill="hold"/>
                                        <p:tgtEl>
                                          <p:spTgt spid="2064"/>
                                        </p:tgtEl>
                                        <p:attrNameLst>
                                          <p:attrName>ppt_x</p:attrName>
                                        </p:attrNameLst>
                                      </p:cBhvr>
                                      <p:tavLst>
                                        <p:tav tm="0">
                                          <p:val>
                                            <p:strVal val="1+#ppt_w/2"/>
                                          </p:val>
                                        </p:tav>
                                        <p:tav tm="100000">
                                          <p:val>
                                            <p:strVal val="#ppt_x"/>
                                          </p:val>
                                        </p:tav>
                                      </p:tavLst>
                                    </p:anim>
                                    <p:anim calcmode="lin" valueType="num">
                                      <p:cBhvr additive="base">
                                        <p:cTn id="47" dur="500" fill="hold"/>
                                        <p:tgtEl>
                                          <p:spTgt spid="2064"/>
                                        </p:tgtEl>
                                        <p:attrNameLst>
                                          <p:attrName>ppt_y</p:attrName>
                                        </p:attrNameLst>
                                      </p:cBhvr>
                                      <p:tavLst>
                                        <p:tav tm="0">
                                          <p:val>
                                            <p:strVal val="#ppt_y"/>
                                          </p:val>
                                        </p:tav>
                                        <p:tav tm="100000">
                                          <p:val>
                                            <p:strVal val="#ppt_y"/>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128"/>
                                        </p:tgtEl>
                                        <p:attrNameLst>
                                          <p:attrName>style.visibility</p:attrName>
                                        </p:attrNameLst>
                                      </p:cBhvr>
                                      <p:to>
                                        <p:strVal val="visible"/>
                                      </p:to>
                                    </p:set>
                                    <p:anim calcmode="lin" valueType="num">
                                      <p:cBhvr>
                                        <p:cTn id="50" dur="1000" fill="hold"/>
                                        <p:tgtEl>
                                          <p:spTgt spid="128"/>
                                        </p:tgtEl>
                                        <p:attrNameLst>
                                          <p:attrName>ppt_w</p:attrName>
                                        </p:attrNameLst>
                                      </p:cBhvr>
                                      <p:tavLst>
                                        <p:tav tm="0">
                                          <p:val>
                                            <p:fltVal val="0"/>
                                          </p:val>
                                        </p:tav>
                                        <p:tav tm="100000">
                                          <p:val>
                                            <p:strVal val="#ppt_w"/>
                                          </p:val>
                                        </p:tav>
                                      </p:tavLst>
                                    </p:anim>
                                    <p:anim calcmode="lin" valueType="num">
                                      <p:cBhvr>
                                        <p:cTn id="51" dur="1000" fill="hold"/>
                                        <p:tgtEl>
                                          <p:spTgt spid="128"/>
                                        </p:tgtEl>
                                        <p:attrNameLst>
                                          <p:attrName>ppt_h</p:attrName>
                                        </p:attrNameLst>
                                      </p:cBhvr>
                                      <p:tavLst>
                                        <p:tav tm="0">
                                          <p:val>
                                            <p:fltVal val="0"/>
                                          </p:val>
                                        </p:tav>
                                        <p:tav tm="100000">
                                          <p:val>
                                            <p:strVal val="#ppt_h"/>
                                          </p:val>
                                        </p:tav>
                                      </p:tavLst>
                                    </p:anim>
                                    <p:anim calcmode="lin" valueType="num">
                                      <p:cBhvr>
                                        <p:cTn id="52" dur="1000" fill="hold"/>
                                        <p:tgtEl>
                                          <p:spTgt spid="12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2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2000"/>
                            </p:stCondLst>
                            <p:childTnLst>
                              <p:par>
                                <p:cTn id="55" presetID="16" presetClass="entr" presetSubtype="21" fill="hold" grpId="0" nodeType="afterEffect">
                                  <p:stCondLst>
                                    <p:cond delay="0"/>
                                  </p:stCondLst>
                                  <p:childTnLst>
                                    <p:set>
                                      <p:cBhvr>
                                        <p:cTn id="56" dur="1" fill="hold">
                                          <p:stCondLst>
                                            <p:cond delay="0"/>
                                          </p:stCondLst>
                                        </p:cTn>
                                        <p:tgtEl>
                                          <p:spTgt spid="1801"/>
                                        </p:tgtEl>
                                        <p:attrNameLst>
                                          <p:attrName>style.visibility</p:attrName>
                                        </p:attrNameLst>
                                      </p:cBhvr>
                                      <p:to>
                                        <p:strVal val="visible"/>
                                      </p:to>
                                    </p:set>
                                    <p:animEffect transition="in" filter="barn(inVertical)">
                                      <p:cBhvr>
                                        <p:cTn id="57" dur="500"/>
                                        <p:tgtEl>
                                          <p:spTgt spid="1801"/>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804"/>
                                        </p:tgtEl>
                                        <p:attrNameLst>
                                          <p:attrName>style.visibility</p:attrName>
                                        </p:attrNameLst>
                                      </p:cBhvr>
                                      <p:to>
                                        <p:strVal val="visible"/>
                                      </p:to>
                                    </p:set>
                                    <p:animEffect transition="in" filter="barn(inVertical)">
                                      <p:cBhvr>
                                        <p:cTn id="60" dur="500"/>
                                        <p:tgtEl>
                                          <p:spTgt spid="1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1" grpId="0" animBg="1"/>
      <p:bldP spid="1804" grpId="0"/>
      <p:bldP spid="1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16"/>
        <p:cNvGrpSpPr/>
        <p:nvPr/>
      </p:nvGrpSpPr>
      <p:grpSpPr>
        <a:xfrm>
          <a:off x="0" y="0"/>
          <a:ext cx="0" cy="0"/>
          <a:chOff x="0" y="0"/>
          <a:chExt cx="0" cy="0"/>
        </a:xfrm>
      </p:grpSpPr>
      <p:grpSp>
        <p:nvGrpSpPr>
          <p:cNvPr id="1920" name="Google Shape;1920;p38"/>
          <p:cNvGrpSpPr/>
          <p:nvPr/>
        </p:nvGrpSpPr>
        <p:grpSpPr>
          <a:xfrm>
            <a:off x="10371238" y="719343"/>
            <a:ext cx="625124" cy="1120373"/>
            <a:chOff x="5350250" y="2414125"/>
            <a:chExt cx="374475" cy="671150"/>
          </a:xfrm>
        </p:grpSpPr>
        <p:sp>
          <p:nvSpPr>
            <p:cNvPr id="1921" name="Google Shape;1921;p38"/>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rgbClr val="FFC000"/>
            </a:solidFill>
            <a:ln>
              <a:noFill/>
            </a:ln>
          </p:spPr>
          <p:txBody>
            <a:bodyPr spcFirstLastPara="1" wrap="square" lIns="121900" tIns="121900" rIns="121900" bIns="121900" anchor="ctr" anchorCtr="0">
              <a:noAutofit/>
            </a:bodyPr>
            <a:lstStyle/>
            <a:p>
              <a:endParaRPr sz="2400"/>
            </a:p>
          </p:txBody>
        </p:sp>
        <p:sp>
          <p:nvSpPr>
            <p:cNvPr id="1922" name="Google Shape;1922;p38"/>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3" name="Google Shape;1923;p38"/>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4" name="Google Shape;1924;p38"/>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5" name="Google Shape;1925;p38"/>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6" name="Google Shape;1926;p38"/>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7" name="Google Shape;1927;p38"/>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8" name="Google Shape;1928;p38"/>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29" name="Google Shape;1929;p38"/>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0" name="Google Shape;1930;p38"/>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1" name="Google Shape;1931;p38"/>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2" name="Google Shape;1932;p38"/>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3" name="Google Shape;1933;p38"/>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4" name="Google Shape;1934;p38"/>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5" name="Google Shape;1935;p38"/>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6" name="Google Shape;1936;p38"/>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7" name="Google Shape;1937;p38"/>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8" name="Google Shape;1938;p38"/>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39" name="Google Shape;1939;p38"/>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40" name="Google Shape;1940;p38"/>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41" name="Google Shape;1941;p38"/>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42" name="Google Shape;1942;p38"/>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43" name="Google Shape;1943;p38"/>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44" name="Google Shape;1944;p38"/>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45" name="Google Shape;1945;p38"/>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46" name="Google Shape;1946;p38"/>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47" name="Google Shape;1947;p38"/>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48" name="Google Shape;1948;p38"/>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49" name="Google Shape;1949;p38"/>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50" name="Google Shape;1950;p38"/>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1951" name="Google Shape;1951;p38"/>
          <p:cNvGrpSpPr/>
          <p:nvPr/>
        </p:nvGrpSpPr>
        <p:grpSpPr>
          <a:xfrm>
            <a:off x="315880" y="5750785"/>
            <a:ext cx="625128" cy="1069363"/>
            <a:chOff x="6076675" y="3358950"/>
            <a:chExt cx="374000" cy="639775"/>
          </a:xfrm>
        </p:grpSpPr>
        <p:sp>
          <p:nvSpPr>
            <p:cNvPr id="1952" name="Google Shape;1952;p38"/>
            <p:cNvSpPr/>
            <p:nvPr/>
          </p:nvSpPr>
          <p:spPr>
            <a:xfrm>
              <a:off x="6076675" y="3493000"/>
              <a:ext cx="358075" cy="505725"/>
            </a:xfrm>
            <a:custGeom>
              <a:avLst/>
              <a:gdLst/>
              <a:ahLst/>
              <a:cxnLst/>
              <a:rect l="l" t="t" r="r" b="b"/>
              <a:pathLst>
                <a:path w="14323" h="20229" extrusionOk="0">
                  <a:moveTo>
                    <a:pt x="12673" y="0"/>
                  </a:moveTo>
                  <a:lnTo>
                    <a:pt x="12129" y="19"/>
                  </a:lnTo>
                  <a:lnTo>
                    <a:pt x="11454" y="75"/>
                  </a:lnTo>
                  <a:lnTo>
                    <a:pt x="10798" y="132"/>
                  </a:lnTo>
                  <a:lnTo>
                    <a:pt x="10255" y="150"/>
                  </a:lnTo>
                  <a:lnTo>
                    <a:pt x="9880" y="150"/>
                  </a:lnTo>
                  <a:lnTo>
                    <a:pt x="9149" y="169"/>
                  </a:lnTo>
                  <a:lnTo>
                    <a:pt x="8961" y="188"/>
                  </a:lnTo>
                  <a:lnTo>
                    <a:pt x="8774" y="207"/>
                  </a:lnTo>
                  <a:lnTo>
                    <a:pt x="8586" y="244"/>
                  </a:lnTo>
                  <a:lnTo>
                    <a:pt x="8417" y="300"/>
                  </a:lnTo>
                  <a:lnTo>
                    <a:pt x="8249" y="357"/>
                  </a:lnTo>
                  <a:lnTo>
                    <a:pt x="8080" y="432"/>
                  </a:lnTo>
                  <a:lnTo>
                    <a:pt x="7930" y="507"/>
                  </a:lnTo>
                  <a:lnTo>
                    <a:pt x="7761" y="600"/>
                  </a:lnTo>
                  <a:lnTo>
                    <a:pt x="7630" y="713"/>
                  </a:lnTo>
                  <a:lnTo>
                    <a:pt x="7499" y="825"/>
                  </a:lnTo>
                  <a:lnTo>
                    <a:pt x="7330" y="994"/>
                  </a:lnTo>
                  <a:lnTo>
                    <a:pt x="7180" y="1181"/>
                  </a:lnTo>
                  <a:lnTo>
                    <a:pt x="7049" y="1369"/>
                  </a:lnTo>
                  <a:lnTo>
                    <a:pt x="6936" y="1575"/>
                  </a:lnTo>
                  <a:lnTo>
                    <a:pt x="6655" y="2156"/>
                  </a:lnTo>
                  <a:lnTo>
                    <a:pt x="6505" y="2419"/>
                  </a:lnTo>
                  <a:lnTo>
                    <a:pt x="6374" y="2662"/>
                  </a:lnTo>
                  <a:lnTo>
                    <a:pt x="6299" y="2794"/>
                  </a:lnTo>
                  <a:lnTo>
                    <a:pt x="6243" y="2925"/>
                  </a:lnTo>
                  <a:lnTo>
                    <a:pt x="6130" y="3262"/>
                  </a:lnTo>
                  <a:lnTo>
                    <a:pt x="6018" y="3675"/>
                  </a:lnTo>
                  <a:lnTo>
                    <a:pt x="5924" y="4143"/>
                  </a:lnTo>
                  <a:lnTo>
                    <a:pt x="5887" y="4462"/>
                  </a:lnTo>
                  <a:lnTo>
                    <a:pt x="5755" y="5456"/>
                  </a:lnTo>
                  <a:lnTo>
                    <a:pt x="5624" y="6337"/>
                  </a:lnTo>
                  <a:lnTo>
                    <a:pt x="5530" y="7012"/>
                  </a:lnTo>
                  <a:lnTo>
                    <a:pt x="5249" y="7030"/>
                  </a:lnTo>
                  <a:lnTo>
                    <a:pt x="4518" y="7030"/>
                  </a:lnTo>
                  <a:lnTo>
                    <a:pt x="4068" y="7012"/>
                  </a:lnTo>
                  <a:lnTo>
                    <a:pt x="4012" y="7012"/>
                  </a:lnTo>
                  <a:lnTo>
                    <a:pt x="3975" y="7030"/>
                  </a:lnTo>
                  <a:lnTo>
                    <a:pt x="3937" y="7068"/>
                  </a:lnTo>
                  <a:lnTo>
                    <a:pt x="3900" y="7105"/>
                  </a:lnTo>
                  <a:lnTo>
                    <a:pt x="3900" y="7293"/>
                  </a:lnTo>
                  <a:lnTo>
                    <a:pt x="3881" y="7462"/>
                  </a:lnTo>
                  <a:lnTo>
                    <a:pt x="3900" y="7705"/>
                  </a:lnTo>
                  <a:lnTo>
                    <a:pt x="3918" y="8137"/>
                  </a:lnTo>
                  <a:lnTo>
                    <a:pt x="3937" y="8230"/>
                  </a:lnTo>
                  <a:lnTo>
                    <a:pt x="3956" y="8286"/>
                  </a:lnTo>
                  <a:lnTo>
                    <a:pt x="3993" y="8324"/>
                  </a:lnTo>
                  <a:lnTo>
                    <a:pt x="4050" y="8361"/>
                  </a:lnTo>
                  <a:lnTo>
                    <a:pt x="4781" y="8380"/>
                  </a:lnTo>
                  <a:lnTo>
                    <a:pt x="4799" y="8380"/>
                  </a:lnTo>
                  <a:lnTo>
                    <a:pt x="5418" y="8418"/>
                  </a:lnTo>
                  <a:lnTo>
                    <a:pt x="5362" y="8699"/>
                  </a:lnTo>
                  <a:lnTo>
                    <a:pt x="5306" y="9224"/>
                  </a:lnTo>
                  <a:lnTo>
                    <a:pt x="5231" y="10030"/>
                  </a:lnTo>
                  <a:lnTo>
                    <a:pt x="5174" y="10386"/>
                  </a:lnTo>
                  <a:lnTo>
                    <a:pt x="5118" y="10686"/>
                  </a:lnTo>
                  <a:lnTo>
                    <a:pt x="5006" y="11248"/>
                  </a:lnTo>
                  <a:lnTo>
                    <a:pt x="4893" y="11830"/>
                  </a:lnTo>
                  <a:lnTo>
                    <a:pt x="4837" y="12130"/>
                  </a:lnTo>
                  <a:lnTo>
                    <a:pt x="4799" y="12486"/>
                  </a:lnTo>
                  <a:lnTo>
                    <a:pt x="4649" y="13779"/>
                  </a:lnTo>
                  <a:lnTo>
                    <a:pt x="4593" y="14360"/>
                  </a:lnTo>
                  <a:lnTo>
                    <a:pt x="4556" y="14698"/>
                  </a:lnTo>
                  <a:lnTo>
                    <a:pt x="4518" y="14942"/>
                  </a:lnTo>
                  <a:lnTo>
                    <a:pt x="4443" y="15410"/>
                  </a:lnTo>
                  <a:lnTo>
                    <a:pt x="4368" y="15841"/>
                  </a:lnTo>
                  <a:lnTo>
                    <a:pt x="4274" y="16273"/>
                  </a:lnTo>
                  <a:lnTo>
                    <a:pt x="4162" y="16647"/>
                  </a:lnTo>
                  <a:lnTo>
                    <a:pt x="4050" y="16985"/>
                  </a:lnTo>
                  <a:lnTo>
                    <a:pt x="3937" y="17266"/>
                  </a:lnTo>
                  <a:lnTo>
                    <a:pt x="3806" y="17547"/>
                  </a:lnTo>
                  <a:lnTo>
                    <a:pt x="3731" y="17660"/>
                  </a:lnTo>
                  <a:lnTo>
                    <a:pt x="3637" y="17772"/>
                  </a:lnTo>
                  <a:lnTo>
                    <a:pt x="3543" y="17885"/>
                  </a:lnTo>
                  <a:lnTo>
                    <a:pt x="3431" y="17997"/>
                  </a:lnTo>
                  <a:lnTo>
                    <a:pt x="3300" y="18091"/>
                  </a:lnTo>
                  <a:lnTo>
                    <a:pt x="3150" y="18166"/>
                  </a:lnTo>
                  <a:lnTo>
                    <a:pt x="2906" y="18260"/>
                  </a:lnTo>
                  <a:lnTo>
                    <a:pt x="2681" y="18335"/>
                  </a:lnTo>
                  <a:lnTo>
                    <a:pt x="2494" y="18391"/>
                  </a:lnTo>
                  <a:lnTo>
                    <a:pt x="2306" y="18410"/>
                  </a:lnTo>
                  <a:lnTo>
                    <a:pt x="2044" y="18447"/>
                  </a:lnTo>
                  <a:lnTo>
                    <a:pt x="1781" y="18447"/>
                  </a:lnTo>
                  <a:lnTo>
                    <a:pt x="938" y="18428"/>
                  </a:lnTo>
                  <a:lnTo>
                    <a:pt x="356" y="18391"/>
                  </a:lnTo>
                  <a:lnTo>
                    <a:pt x="206" y="18410"/>
                  </a:lnTo>
                  <a:lnTo>
                    <a:pt x="150" y="18410"/>
                  </a:lnTo>
                  <a:lnTo>
                    <a:pt x="113" y="18447"/>
                  </a:lnTo>
                  <a:lnTo>
                    <a:pt x="56" y="18466"/>
                  </a:lnTo>
                  <a:lnTo>
                    <a:pt x="38" y="18522"/>
                  </a:lnTo>
                  <a:lnTo>
                    <a:pt x="19" y="18597"/>
                  </a:lnTo>
                  <a:lnTo>
                    <a:pt x="0" y="18672"/>
                  </a:lnTo>
                  <a:lnTo>
                    <a:pt x="0" y="19853"/>
                  </a:lnTo>
                  <a:lnTo>
                    <a:pt x="0" y="19928"/>
                  </a:lnTo>
                  <a:lnTo>
                    <a:pt x="19" y="20003"/>
                  </a:lnTo>
                  <a:lnTo>
                    <a:pt x="56" y="20078"/>
                  </a:lnTo>
                  <a:lnTo>
                    <a:pt x="113" y="20116"/>
                  </a:lnTo>
                  <a:lnTo>
                    <a:pt x="169" y="20153"/>
                  </a:lnTo>
                  <a:lnTo>
                    <a:pt x="263" y="20191"/>
                  </a:lnTo>
                  <a:lnTo>
                    <a:pt x="375" y="20209"/>
                  </a:lnTo>
                  <a:lnTo>
                    <a:pt x="488" y="20209"/>
                  </a:lnTo>
                  <a:lnTo>
                    <a:pt x="1031" y="20228"/>
                  </a:lnTo>
                  <a:lnTo>
                    <a:pt x="1650" y="20228"/>
                  </a:lnTo>
                  <a:lnTo>
                    <a:pt x="2062" y="20209"/>
                  </a:lnTo>
                  <a:lnTo>
                    <a:pt x="2644" y="20153"/>
                  </a:lnTo>
                  <a:lnTo>
                    <a:pt x="3225" y="20116"/>
                  </a:lnTo>
                  <a:lnTo>
                    <a:pt x="3600" y="20097"/>
                  </a:lnTo>
                  <a:lnTo>
                    <a:pt x="3937" y="20078"/>
                  </a:lnTo>
                  <a:lnTo>
                    <a:pt x="4706" y="20059"/>
                  </a:lnTo>
                  <a:lnTo>
                    <a:pt x="4949" y="20041"/>
                  </a:lnTo>
                  <a:lnTo>
                    <a:pt x="5193" y="19984"/>
                  </a:lnTo>
                  <a:lnTo>
                    <a:pt x="5437" y="19928"/>
                  </a:lnTo>
                  <a:lnTo>
                    <a:pt x="5662" y="19834"/>
                  </a:lnTo>
                  <a:lnTo>
                    <a:pt x="5887" y="19722"/>
                  </a:lnTo>
                  <a:lnTo>
                    <a:pt x="6112" y="19591"/>
                  </a:lnTo>
                  <a:lnTo>
                    <a:pt x="6318" y="19422"/>
                  </a:lnTo>
                  <a:lnTo>
                    <a:pt x="6505" y="19235"/>
                  </a:lnTo>
                  <a:lnTo>
                    <a:pt x="6861" y="18878"/>
                  </a:lnTo>
                  <a:lnTo>
                    <a:pt x="7143" y="18541"/>
                  </a:lnTo>
                  <a:lnTo>
                    <a:pt x="7368" y="18203"/>
                  </a:lnTo>
                  <a:lnTo>
                    <a:pt x="7555" y="17904"/>
                  </a:lnTo>
                  <a:lnTo>
                    <a:pt x="7593" y="17810"/>
                  </a:lnTo>
                  <a:lnTo>
                    <a:pt x="7724" y="17472"/>
                  </a:lnTo>
                  <a:lnTo>
                    <a:pt x="7836" y="17097"/>
                  </a:lnTo>
                  <a:lnTo>
                    <a:pt x="7911" y="16647"/>
                  </a:lnTo>
                  <a:lnTo>
                    <a:pt x="7968" y="16160"/>
                  </a:lnTo>
                  <a:lnTo>
                    <a:pt x="8024" y="15729"/>
                  </a:lnTo>
                  <a:lnTo>
                    <a:pt x="8080" y="15316"/>
                  </a:lnTo>
                  <a:lnTo>
                    <a:pt x="8118" y="14867"/>
                  </a:lnTo>
                  <a:lnTo>
                    <a:pt x="8230" y="13929"/>
                  </a:lnTo>
                  <a:lnTo>
                    <a:pt x="8342" y="13104"/>
                  </a:lnTo>
                  <a:lnTo>
                    <a:pt x="8417" y="12523"/>
                  </a:lnTo>
                  <a:lnTo>
                    <a:pt x="8511" y="11980"/>
                  </a:lnTo>
                  <a:lnTo>
                    <a:pt x="8586" y="11436"/>
                  </a:lnTo>
                  <a:lnTo>
                    <a:pt x="8661" y="10855"/>
                  </a:lnTo>
                  <a:lnTo>
                    <a:pt x="8680" y="10799"/>
                  </a:lnTo>
                  <a:lnTo>
                    <a:pt x="8717" y="10274"/>
                  </a:lnTo>
                  <a:lnTo>
                    <a:pt x="8774" y="9692"/>
                  </a:lnTo>
                  <a:lnTo>
                    <a:pt x="8811" y="9318"/>
                  </a:lnTo>
                  <a:lnTo>
                    <a:pt x="8886" y="8418"/>
                  </a:lnTo>
                  <a:lnTo>
                    <a:pt x="10836" y="8418"/>
                  </a:lnTo>
                  <a:lnTo>
                    <a:pt x="11267" y="8436"/>
                  </a:lnTo>
                  <a:lnTo>
                    <a:pt x="11679" y="8455"/>
                  </a:lnTo>
                  <a:lnTo>
                    <a:pt x="12242" y="8474"/>
                  </a:lnTo>
                  <a:lnTo>
                    <a:pt x="12523" y="8455"/>
                  </a:lnTo>
                  <a:lnTo>
                    <a:pt x="12635" y="8436"/>
                  </a:lnTo>
                  <a:lnTo>
                    <a:pt x="12710" y="8399"/>
                  </a:lnTo>
                  <a:lnTo>
                    <a:pt x="12767" y="8361"/>
                  </a:lnTo>
                  <a:lnTo>
                    <a:pt x="12804" y="8305"/>
                  </a:lnTo>
                  <a:lnTo>
                    <a:pt x="12823" y="8230"/>
                  </a:lnTo>
                  <a:lnTo>
                    <a:pt x="12842" y="8137"/>
                  </a:lnTo>
                  <a:lnTo>
                    <a:pt x="12860" y="7855"/>
                  </a:lnTo>
                  <a:lnTo>
                    <a:pt x="12860" y="7593"/>
                  </a:lnTo>
                  <a:lnTo>
                    <a:pt x="12860" y="7293"/>
                  </a:lnTo>
                  <a:lnTo>
                    <a:pt x="12860" y="7218"/>
                  </a:lnTo>
                  <a:lnTo>
                    <a:pt x="12842" y="7162"/>
                  </a:lnTo>
                  <a:lnTo>
                    <a:pt x="12804" y="7105"/>
                  </a:lnTo>
                  <a:lnTo>
                    <a:pt x="12748" y="7049"/>
                  </a:lnTo>
                  <a:lnTo>
                    <a:pt x="12673" y="7012"/>
                  </a:lnTo>
                  <a:lnTo>
                    <a:pt x="12579" y="6993"/>
                  </a:lnTo>
                  <a:lnTo>
                    <a:pt x="12448" y="6974"/>
                  </a:lnTo>
                  <a:lnTo>
                    <a:pt x="11998" y="6974"/>
                  </a:lnTo>
                  <a:lnTo>
                    <a:pt x="11361" y="6993"/>
                  </a:lnTo>
                  <a:lnTo>
                    <a:pt x="10723" y="7012"/>
                  </a:lnTo>
                  <a:lnTo>
                    <a:pt x="10311" y="7030"/>
                  </a:lnTo>
                  <a:lnTo>
                    <a:pt x="9823" y="7030"/>
                  </a:lnTo>
                  <a:lnTo>
                    <a:pt x="9748" y="7049"/>
                  </a:lnTo>
                  <a:lnTo>
                    <a:pt x="9430" y="7068"/>
                  </a:lnTo>
                  <a:lnTo>
                    <a:pt x="9092" y="7068"/>
                  </a:lnTo>
                  <a:lnTo>
                    <a:pt x="9149" y="6731"/>
                  </a:lnTo>
                  <a:lnTo>
                    <a:pt x="9167" y="6506"/>
                  </a:lnTo>
                  <a:lnTo>
                    <a:pt x="9205" y="6112"/>
                  </a:lnTo>
                  <a:lnTo>
                    <a:pt x="9336" y="5287"/>
                  </a:lnTo>
                  <a:lnTo>
                    <a:pt x="9392" y="4837"/>
                  </a:lnTo>
                  <a:lnTo>
                    <a:pt x="9486" y="4387"/>
                  </a:lnTo>
                  <a:lnTo>
                    <a:pt x="9580" y="3975"/>
                  </a:lnTo>
                  <a:lnTo>
                    <a:pt x="9692" y="3581"/>
                  </a:lnTo>
                  <a:lnTo>
                    <a:pt x="9861" y="3094"/>
                  </a:lnTo>
                  <a:lnTo>
                    <a:pt x="9955" y="2887"/>
                  </a:lnTo>
                  <a:lnTo>
                    <a:pt x="10048" y="2681"/>
                  </a:lnTo>
                  <a:lnTo>
                    <a:pt x="10180" y="2494"/>
                  </a:lnTo>
                  <a:lnTo>
                    <a:pt x="10330" y="2325"/>
                  </a:lnTo>
                  <a:lnTo>
                    <a:pt x="10498" y="2194"/>
                  </a:lnTo>
                  <a:lnTo>
                    <a:pt x="10705" y="2081"/>
                  </a:lnTo>
                  <a:lnTo>
                    <a:pt x="10892" y="1988"/>
                  </a:lnTo>
                  <a:lnTo>
                    <a:pt x="11098" y="1931"/>
                  </a:lnTo>
                  <a:lnTo>
                    <a:pt x="11304" y="1894"/>
                  </a:lnTo>
                  <a:lnTo>
                    <a:pt x="11511" y="1856"/>
                  </a:lnTo>
                  <a:lnTo>
                    <a:pt x="11811" y="1819"/>
                  </a:lnTo>
                  <a:lnTo>
                    <a:pt x="12092" y="1800"/>
                  </a:lnTo>
                  <a:lnTo>
                    <a:pt x="12954" y="1800"/>
                  </a:lnTo>
                  <a:lnTo>
                    <a:pt x="13367" y="1819"/>
                  </a:lnTo>
                  <a:lnTo>
                    <a:pt x="13966" y="1838"/>
                  </a:lnTo>
                  <a:lnTo>
                    <a:pt x="14116" y="1838"/>
                  </a:lnTo>
                  <a:lnTo>
                    <a:pt x="14173" y="1819"/>
                  </a:lnTo>
                  <a:lnTo>
                    <a:pt x="14210" y="1800"/>
                  </a:lnTo>
                  <a:lnTo>
                    <a:pt x="14248" y="1763"/>
                  </a:lnTo>
                  <a:lnTo>
                    <a:pt x="14285" y="1706"/>
                  </a:lnTo>
                  <a:lnTo>
                    <a:pt x="14304" y="1650"/>
                  </a:lnTo>
                  <a:lnTo>
                    <a:pt x="14323" y="1556"/>
                  </a:lnTo>
                  <a:lnTo>
                    <a:pt x="14323" y="375"/>
                  </a:lnTo>
                  <a:lnTo>
                    <a:pt x="14323" y="300"/>
                  </a:lnTo>
                  <a:lnTo>
                    <a:pt x="14304" y="225"/>
                  </a:lnTo>
                  <a:lnTo>
                    <a:pt x="14266" y="169"/>
                  </a:lnTo>
                  <a:lnTo>
                    <a:pt x="14210" y="113"/>
                  </a:lnTo>
                  <a:lnTo>
                    <a:pt x="14154" y="75"/>
                  </a:lnTo>
                  <a:lnTo>
                    <a:pt x="14060" y="57"/>
                  </a:lnTo>
                  <a:lnTo>
                    <a:pt x="13948" y="38"/>
                  </a:lnTo>
                  <a:lnTo>
                    <a:pt x="13835" y="38"/>
                  </a:lnTo>
                  <a:lnTo>
                    <a:pt x="13292" y="19"/>
                  </a:lnTo>
                  <a:lnTo>
                    <a:pt x="12673" y="0"/>
                  </a:lnTo>
                  <a:close/>
                </a:path>
              </a:pathLst>
            </a:custGeom>
            <a:solidFill>
              <a:schemeClr val="accent3"/>
            </a:solidFill>
            <a:ln>
              <a:noFill/>
            </a:ln>
          </p:spPr>
          <p:txBody>
            <a:bodyPr spcFirstLastPara="1" wrap="square" lIns="121900" tIns="121900" rIns="121900" bIns="121900" anchor="ctr" anchorCtr="0">
              <a:noAutofit/>
            </a:bodyPr>
            <a:lstStyle/>
            <a:p>
              <a:endParaRPr sz="2400" dirty="0"/>
            </a:p>
          </p:txBody>
        </p:sp>
        <p:sp>
          <p:nvSpPr>
            <p:cNvPr id="1953" name="Google Shape;1953;p38"/>
            <p:cNvSpPr/>
            <p:nvPr/>
          </p:nvSpPr>
          <p:spPr>
            <a:xfrm>
              <a:off x="6174150" y="3685625"/>
              <a:ext cx="22050" cy="16900"/>
            </a:xfrm>
            <a:custGeom>
              <a:avLst/>
              <a:gdLst/>
              <a:ahLst/>
              <a:cxnLst/>
              <a:rect l="l" t="t" r="r" b="b"/>
              <a:pathLst>
                <a:path w="882" h="676" extrusionOk="0">
                  <a:moveTo>
                    <a:pt x="1" y="0"/>
                  </a:moveTo>
                  <a:lnTo>
                    <a:pt x="19" y="432"/>
                  </a:lnTo>
                  <a:lnTo>
                    <a:pt x="38" y="525"/>
                  </a:lnTo>
                  <a:lnTo>
                    <a:pt x="57" y="581"/>
                  </a:lnTo>
                  <a:lnTo>
                    <a:pt x="94" y="619"/>
                  </a:lnTo>
                  <a:lnTo>
                    <a:pt x="151" y="656"/>
                  </a:lnTo>
                  <a:lnTo>
                    <a:pt x="882" y="675"/>
                  </a:lnTo>
                  <a:lnTo>
                    <a:pt x="657" y="525"/>
                  </a:lnTo>
                  <a:lnTo>
                    <a:pt x="432" y="357"/>
                  </a:lnTo>
                  <a:lnTo>
                    <a:pt x="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54" name="Google Shape;1954;p38"/>
            <p:cNvSpPr/>
            <p:nvPr/>
          </p:nvSpPr>
          <p:spPr>
            <a:xfrm>
              <a:off x="6209300" y="3710450"/>
              <a:ext cx="86725" cy="53925"/>
            </a:xfrm>
            <a:custGeom>
              <a:avLst/>
              <a:gdLst/>
              <a:ahLst/>
              <a:cxnLst/>
              <a:rect l="l" t="t" r="r" b="b"/>
              <a:pathLst>
                <a:path w="3469" h="2157" extrusionOk="0">
                  <a:moveTo>
                    <a:pt x="57" y="1"/>
                  </a:moveTo>
                  <a:lnTo>
                    <a:pt x="1" y="526"/>
                  </a:lnTo>
                  <a:lnTo>
                    <a:pt x="675" y="770"/>
                  </a:lnTo>
                  <a:lnTo>
                    <a:pt x="1332" y="1051"/>
                  </a:lnTo>
                  <a:lnTo>
                    <a:pt x="1988" y="1332"/>
                  </a:lnTo>
                  <a:lnTo>
                    <a:pt x="2306" y="1501"/>
                  </a:lnTo>
                  <a:lnTo>
                    <a:pt x="2606" y="1669"/>
                  </a:lnTo>
                  <a:lnTo>
                    <a:pt x="3000" y="1894"/>
                  </a:lnTo>
                  <a:lnTo>
                    <a:pt x="3356" y="2157"/>
                  </a:lnTo>
                  <a:lnTo>
                    <a:pt x="3375" y="2101"/>
                  </a:lnTo>
                  <a:lnTo>
                    <a:pt x="3412" y="1576"/>
                  </a:lnTo>
                  <a:lnTo>
                    <a:pt x="3469" y="994"/>
                  </a:lnTo>
                  <a:lnTo>
                    <a:pt x="2925" y="863"/>
                  </a:lnTo>
                  <a:lnTo>
                    <a:pt x="2175" y="695"/>
                  </a:lnTo>
                  <a:lnTo>
                    <a:pt x="1444" y="507"/>
                  </a:lnTo>
                  <a:lnTo>
                    <a:pt x="1088" y="395"/>
                  </a:lnTo>
                  <a:lnTo>
                    <a:pt x="750" y="282"/>
                  </a:lnTo>
                  <a:lnTo>
                    <a:pt x="394" y="151"/>
                  </a:lnTo>
                  <a:lnTo>
                    <a:pt x="5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55" name="Google Shape;1955;p38"/>
            <p:cNvSpPr/>
            <p:nvPr/>
          </p:nvSpPr>
          <p:spPr>
            <a:xfrm>
              <a:off x="6191500" y="3837475"/>
              <a:ext cx="85775" cy="100775"/>
            </a:xfrm>
            <a:custGeom>
              <a:avLst/>
              <a:gdLst/>
              <a:ahLst/>
              <a:cxnLst/>
              <a:rect l="l" t="t" r="r" b="b"/>
              <a:pathLst>
                <a:path w="3431" h="4031" extrusionOk="0">
                  <a:moveTo>
                    <a:pt x="56" y="0"/>
                  </a:moveTo>
                  <a:lnTo>
                    <a:pt x="0" y="581"/>
                  </a:lnTo>
                  <a:lnTo>
                    <a:pt x="600" y="1031"/>
                  </a:lnTo>
                  <a:lnTo>
                    <a:pt x="881" y="1256"/>
                  </a:lnTo>
                  <a:lnTo>
                    <a:pt x="1144" y="1481"/>
                  </a:lnTo>
                  <a:lnTo>
                    <a:pt x="1425" y="1744"/>
                  </a:lnTo>
                  <a:lnTo>
                    <a:pt x="1669" y="1987"/>
                  </a:lnTo>
                  <a:lnTo>
                    <a:pt x="1912" y="2250"/>
                  </a:lnTo>
                  <a:lnTo>
                    <a:pt x="2137" y="2512"/>
                  </a:lnTo>
                  <a:lnTo>
                    <a:pt x="2343" y="2775"/>
                  </a:lnTo>
                  <a:lnTo>
                    <a:pt x="2512" y="3037"/>
                  </a:lnTo>
                  <a:lnTo>
                    <a:pt x="2681" y="3318"/>
                  </a:lnTo>
                  <a:lnTo>
                    <a:pt x="2831" y="3618"/>
                  </a:lnTo>
                  <a:lnTo>
                    <a:pt x="2925" y="3825"/>
                  </a:lnTo>
                  <a:lnTo>
                    <a:pt x="3000" y="4031"/>
                  </a:lnTo>
                  <a:lnTo>
                    <a:pt x="3131" y="3693"/>
                  </a:lnTo>
                  <a:lnTo>
                    <a:pt x="3243" y="3318"/>
                  </a:lnTo>
                  <a:lnTo>
                    <a:pt x="3318" y="2868"/>
                  </a:lnTo>
                  <a:lnTo>
                    <a:pt x="3375" y="2381"/>
                  </a:lnTo>
                  <a:lnTo>
                    <a:pt x="3431" y="1950"/>
                  </a:lnTo>
                  <a:lnTo>
                    <a:pt x="3243" y="1762"/>
                  </a:lnTo>
                  <a:lnTo>
                    <a:pt x="3018" y="1594"/>
                  </a:lnTo>
                  <a:lnTo>
                    <a:pt x="2681" y="1350"/>
                  </a:lnTo>
                  <a:lnTo>
                    <a:pt x="2343" y="1125"/>
                  </a:lnTo>
                  <a:lnTo>
                    <a:pt x="1987" y="938"/>
                  </a:lnTo>
                  <a:lnTo>
                    <a:pt x="1631" y="750"/>
                  </a:lnTo>
                  <a:lnTo>
                    <a:pt x="825" y="394"/>
                  </a:lnTo>
                  <a:lnTo>
                    <a:pt x="450" y="206"/>
                  </a:lnTo>
                  <a:lnTo>
                    <a:pt x="56"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56" name="Google Shape;1956;p38"/>
            <p:cNvSpPr/>
            <p:nvPr/>
          </p:nvSpPr>
          <p:spPr>
            <a:xfrm>
              <a:off x="6220550" y="3604550"/>
              <a:ext cx="86250" cy="56725"/>
            </a:xfrm>
            <a:custGeom>
              <a:avLst/>
              <a:gdLst/>
              <a:ahLst/>
              <a:cxnLst/>
              <a:rect l="l" t="t" r="r" b="b"/>
              <a:pathLst>
                <a:path w="3450" h="2269" extrusionOk="0">
                  <a:moveTo>
                    <a:pt x="132" y="0"/>
                  </a:moveTo>
                  <a:lnTo>
                    <a:pt x="0" y="994"/>
                  </a:lnTo>
                  <a:lnTo>
                    <a:pt x="732" y="1256"/>
                  </a:lnTo>
                  <a:lnTo>
                    <a:pt x="1444" y="1500"/>
                  </a:lnTo>
                  <a:lnTo>
                    <a:pt x="2419" y="1856"/>
                  </a:lnTo>
                  <a:lnTo>
                    <a:pt x="2906" y="2062"/>
                  </a:lnTo>
                  <a:lnTo>
                    <a:pt x="3394" y="2269"/>
                  </a:lnTo>
                  <a:lnTo>
                    <a:pt x="3412" y="2044"/>
                  </a:lnTo>
                  <a:lnTo>
                    <a:pt x="3450" y="1650"/>
                  </a:lnTo>
                  <a:lnTo>
                    <a:pt x="2981" y="1519"/>
                  </a:lnTo>
                  <a:lnTo>
                    <a:pt x="2531" y="1387"/>
                  </a:lnTo>
                  <a:lnTo>
                    <a:pt x="2081" y="1219"/>
                  </a:lnTo>
                  <a:lnTo>
                    <a:pt x="1631" y="1012"/>
                  </a:lnTo>
                  <a:lnTo>
                    <a:pt x="1238" y="806"/>
                  </a:lnTo>
                  <a:lnTo>
                    <a:pt x="844" y="563"/>
                  </a:lnTo>
                  <a:lnTo>
                    <a:pt x="488" y="300"/>
                  </a:lnTo>
                  <a:lnTo>
                    <a:pt x="13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57" name="Google Shape;1957;p38"/>
            <p:cNvSpPr/>
            <p:nvPr/>
          </p:nvSpPr>
          <p:spPr>
            <a:xfrm>
              <a:off x="6320375" y="3667350"/>
              <a:ext cx="77825" cy="37500"/>
            </a:xfrm>
            <a:custGeom>
              <a:avLst/>
              <a:gdLst/>
              <a:ahLst/>
              <a:cxnLst/>
              <a:rect l="l" t="t" r="r" b="b"/>
              <a:pathLst>
                <a:path w="3113" h="1500" extrusionOk="0">
                  <a:moveTo>
                    <a:pt x="2250" y="0"/>
                  </a:moveTo>
                  <a:lnTo>
                    <a:pt x="1613" y="19"/>
                  </a:lnTo>
                  <a:lnTo>
                    <a:pt x="975" y="38"/>
                  </a:lnTo>
                  <a:lnTo>
                    <a:pt x="563" y="56"/>
                  </a:lnTo>
                  <a:lnTo>
                    <a:pt x="75" y="56"/>
                  </a:lnTo>
                  <a:lnTo>
                    <a:pt x="0" y="75"/>
                  </a:lnTo>
                  <a:lnTo>
                    <a:pt x="225" y="188"/>
                  </a:lnTo>
                  <a:lnTo>
                    <a:pt x="544" y="375"/>
                  </a:lnTo>
                  <a:lnTo>
                    <a:pt x="844" y="581"/>
                  </a:lnTo>
                  <a:lnTo>
                    <a:pt x="1125" y="788"/>
                  </a:lnTo>
                  <a:lnTo>
                    <a:pt x="1388" y="994"/>
                  </a:lnTo>
                  <a:lnTo>
                    <a:pt x="1669" y="1219"/>
                  </a:lnTo>
                  <a:lnTo>
                    <a:pt x="1931" y="1481"/>
                  </a:lnTo>
                  <a:lnTo>
                    <a:pt x="2494" y="1500"/>
                  </a:lnTo>
                  <a:lnTo>
                    <a:pt x="2775" y="1481"/>
                  </a:lnTo>
                  <a:lnTo>
                    <a:pt x="2887" y="1462"/>
                  </a:lnTo>
                  <a:lnTo>
                    <a:pt x="2962" y="1425"/>
                  </a:lnTo>
                  <a:lnTo>
                    <a:pt x="3019" y="1387"/>
                  </a:lnTo>
                  <a:lnTo>
                    <a:pt x="3056" y="1331"/>
                  </a:lnTo>
                  <a:lnTo>
                    <a:pt x="3075" y="1256"/>
                  </a:lnTo>
                  <a:lnTo>
                    <a:pt x="3094" y="1163"/>
                  </a:lnTo>
                  <a:lnTo>
                    <a:pt x="3112" y="881"/>
                  </a:lnTo>
                  <a:lnTo>
                    <a:pt x="3112" y="619"/>
                  </a:lnTo>
                  <a:lnTo>
                    <a:pt x="2906" y="431"/>
                  </a:lnTo>
                  <a:lnTo>
                    <a:pt x="2700" y="281"/>
                  </a:lnTo>
                  <a:lnTo>
                    <a:pt x="2475" y="131"/>
                  </a:lnTo>
                  <a:lnTo>
                    <a:pt x="225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58" name="Google Shape;1958;p38"/>
            <p:cNvSpPr/>
            <p:nvPr/>
          </p:nvSpPr>
          <p:spPr>
            <a:xfrm>
              <a:off x="6264125" y="3498150"/>
              <a:ext cx="100325" cy="46900"/>
            </a:xfrm>
            <a:custGeom>
              <a:avLst/>
              <a:gdLst/>
              <a:ahLst/>
              <a:cxnLst/>
              <a:rect l="l" t="t" r="r" b="b"/>
              <a:pathLst>
                <a:path w="4013" h="1876" extrusionOk="0">
                  <a:moveTo>
                    <a:pt x="1276" y="1"/>
                  </a:moveTo>
                  <a:lnTo>
                    <a:pt x="1088" y="38"/>
                  </a:lnTo>
                  <a:lnTo>
                    <a:pt x="919" y="94"/>
                  </a:lnTo>
                  <a:lnTo>
                    <a:pt x="751" y="151"/>
                  </a:lnTo>
                  <a:lnTo>
                    <a:pt x="582" y="226"/>
                  </a:lnTo>
                  <a:lnTo>
                    <a:pt x="432" y="301"/>
                  </a:lnTo>
                  <a:lnTo>
                    <a:pt x="263" y="394"/>
                  </a:lnTo>
                  <a:lnTo>
                    <a:pt x="132" y="507"/>
                  </a:lnTo>
                  <a:lnTo>
                    <a:pt x="1" y="619"/>
                  </a:lnTo>
                  <a:lnTo>
                    <a:pt x="338" y="807"/>
                  </a:lnTo>
                  <a:lnTo>
                    <a:pt x="694" y="975"/>
                  </a:lnTo>
                  <a:lnTo>
                    <a:pt x="1069" y="1125"/>
                  </a:lnTo>
                  <a:lnTo>
                    <a:pt x="1426" y="1257"/>
                  </a:lnTo>
                  <a:lnTo>
                    <a:pt x="2175" y="1500"/>
                  </a:lnTo>
                  <a:lnTo>
                    <a:pt x="2888" y="1763"/>
                  </a:lnTo>
                  <a:lnTo>
                    <a:pt x="3207" y="1875"/>
                  </a:lnTo>
                  <a:lnTo>
                    <a:pt x="3394" y="1782"/>
                  </a:lnTo>
                  <a:lnTo>
                    <a:pt x="3600" y="1725"/>
                  </a:lnTo>
                  <a:lnTo>
                    <a:pt x="3806" y="1688"/>
                  </a:lnTo>
                  <a:lnTo>
                    <a:pt x="4013" y="1650"/>
                  </a:lnTo>
                  <a:lnTo>
                    <a:pt x="3544" y="1482"/>
                  </a:lnTo>
                  <a:lnTo>
                    <a:pt x="3094" y="1275"/>
                  </a:lnTo>
                  <a:lnTo>
                    <a:pt x="2850" y="1163"/>
                  </a:lnTo>
                  <a:lnTo>
                    <a:pt x="2607" y="1013"/>
                  </a:lnTo>
                  <a:lnTo>
                    <a:pt x="2363" y="863"/>
                  </a:lnTo>
                  <a:lnTo>
                    <a:pt x="2138" y="694"/>
                  </a:lnTo>
                  <a:lnTo>
                    <a:pt x="1707" y="357"/>
                  </a:lnTo>
                  <a:lnTo>
                    <a:pt x="127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59" name="Google Shape;1959;p38"/>
            <p:cNvSpPr/>
            <p:nvPr/>
          </p:nvSpPr>
          <p:spPr>
            <a:xfrm>
              <a:off x="6134325" y="3937300"/>
              <a:ext cx="83900" cy="57675"/>
            </a:xfrm>
            <a:custGeom>
              <a:avLst/>
              <a:gdLst/>
              <a:ahLst/>
              <a:cxnLst/>
              <a:rect l="l" t="t" r="r" b="b"/>
              <a:pathLst>
                <a:path w="3356" h="2307" extrusionOk="0">
                  <a:moveTo>
                    <a:pt x="1331" y="0"/>
                  </a:moveTo>
                  <a:lnTo>
                    <a:pt x="1237" y="113"/>
                  </a:lnTo>
                  <a:lnTo>
                    <a:pt x="1125" y="225"/>
                  </a:lnTo>
                  <a:lnTo>
                    <a:pt x="994" y="319"/>
                  </a:lnTo>
                  <a:lnTo>
                    <a:pt x="844" y="394"/>
                  </a:lnTo>
                  <a:lnTo>
                    <a:pt x="600" y="488"/>
                  </a:lnTo>
                  <a:lnTo>
                    <a:pt x="375" y="563"/>
                  </a:lnTo>
                  <a:lnTo>
                    <a:pt x="188" y="619"/>
                  </a:lnTo>
                  <a:lnTo>
                    <a:pt x="0" y="638"/>
                  </a:lnTo>
                  <a:lnTo>
                    <a:pt x="450" y="975"/>
                  </a:lnTo>
                  <a:lnTo>
                    <a:pt x="694" y="1200"/>
                  </a:lnTo>
                  <a:lnTo>
                    <a:pt x="937" y="1425"/>
                  </a:lnTo>
                  <a:lnTo>
                    <a:pt x="1162" y="1669"/>
                  </a:lnTo>
                  <a:lnTo>
                    <a:pt x="1369" y="1912"/>
                  </a:lnTo>
                  <a:lnTo>
                    <a:pt x="1500" y="2100"/>
                  </a:lnTo>
                  <a:lnTo>
                    <a:pt x="1631" y="2306"/>
                  </a:lnTo>
                  <a:lnTo>
                    <a:pt x="2400" y="2287"/>
                  </a:lnTo>
                  <a:lnTo>
                    <a:pt x="2643" y="2269"/>
                  </a:lnTo>
                  <a:lnTo>
                    <a:pt x="2887" y="2212"/>
                  </a:lnTo>
                  <a:lnTo>
                    <a:pt x="3131" y="2156"/>
                  </a:lnTo>
                  <a:lnTo>
                    <a:pt x="3356" y="2062"/>
                  </a:lnTo>
                  <a:lnTo>
                    <a:pt x="3168" y="1762"/>
                  </a:lnTo>
                  <a:lnTo>
                    <a:pt x="2962" y="1463"/>
                  </a:lnTo>
                  <a:lnTo>
                    <a:pt x="2737" y="1181"/>
                  </a:lnTo>
                  <a:lnTo>
                    <a:pt x="2493" y="919"/>
                  </a:lnTo>
                  <a:lnTo>
                    <a:pt x="2231" y="656"/>
                  </a:lnTo>
                  <a:lnTo>
                    <a:pt x="1950" y="413"/>
                  </a:lnTo>
                  <a:lnTo>
                    <a:pt x="1650" y="206"/>
                  </a:lnTo>
                  <a:lnTo>
                    <a:pt x="133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60" name="Google Shape;1960;p38"/>
            <p:cNvSpPr/>
            <p:nvPr/>
          </p:nvSpPr>
          <p:spPr>
            <a:xfrm>
              <a:off x="6303975" y="3358950"/>
              <a:ext cx="146700" cy="146250"/>
            </a:xfrm>
            <a:custGeom>
              <a:avLst/>
              <a:gdLst/>
              <a:ahLst/>
              <a:cxnLst/>
              <a:rect l="l" t="t" r="r" b="b"/>
              <a:pathLst>
                <a:path w="5868" h="5850" extrusionOk="0">
                  <a:moveTo>
                    <a:pt x="2794" y="1"/>
                  </a:moveTo>
                  <a:lnTo>
                    <a:pt x="2512" y="20"/>
                  </a:lnTo>
                  <a:lnTo>
                    <a:pt x="2231" y="76"/>
                  </a:lnTo>
                  <a:lnTo>
                    <a:pt x="1969" y="151"/>
                  </a:lnTo>
                  <a:lnTo>
                    <a:pt x="1706" y="263"/>
                  </a:lnTo>
                  <a:lnTo>
                    <a:pt x="1444" y="395"/>
                  </a:lnTo>
                  <a:lnTo>
                    <a:pt x="1200" y="563"/>
                  </a:lnTo>
                  <a:lnTo>
                    <a:pt x="956" y="751"/>
                  </a:lnTo>
                  <a:lnTo>
                    <a:pt x="750" y="957"/>
                  </a:lnTo>
                  <a:lnTo>
                    <a:pt x="563" y="1182"/>
                  </a:lnTo>
                  <a:lnTo>
                    <a:pt x="394" y="1426"/>
                  </a:lnTo>
                  <a:lnTo>
                    <a:pt x="263" y="1688"/>
                  </a:lnTo>
                  <a:lnTo>
                    <a:pt x="150" y="1951"/>
                  </a:lnTo>
                  <a:lnTo>
                    <a:pt x="75" y="2213"/>
                  </a:lnTo>
                  <a:lnTo>
                    <a:pt x="19" y="2494"/>
                  </a:lnTo>
                  <a:lnTo>
                    <a:pt x="0" y="2775"/>
                  </a:lnTo>
                  <a:lnTo>
                    <a:pt x="0" y="3057"/>
                  </a:lnTo>
                  <a:lnTo>
                    <a:pt x="19" y="3338"/>
                  </a:lnTo>
                  <a:lnTo>
                    <a:pt x="75" y="3619"/>
                  </a:lnTo>
                  <a:lnTo>
                    <a:pt x="150" y="3881"/>
                  </a:lnTo>
                  <a:lnTo>
                    <a:pt x="263" y="4144"/>
                  </a:lnTo>
                  <a:lnTo>
                    <a:pt x="394" y="4406"/>
                  </a:lnTo>
                  <a:lnTo>
                    <a:pt x="563" y="4650"/>
                  </a:lnTo>
                  <a:lnTo>
                    <a:pt x="750" y="4894"/>
                  </a:lnTo>
                  <a:lnTo>
                    <a:pt x="956" y="5100"/>
                  </a:lnTo>
                  <a:lnTo>
                    <a:pt x="1181" y="5287"/>
                  </a:lnTo>
                  <a:lnTo>
                    <a:pt x="1425" y="5456"/>
                  </a:lnTo>
                  <a:lnTo>
                    <a:pt x="1688" y="5587"/>
                  </a:lnTo>
                  <a:lnTo>
                    <a:pt x="1950" y="5700"/>
                  </a:lnTo>
                  <a:lnTo>
                    <a:pt x="2212" y="5775"/>
                  </a:lnTo>
                  <a:lnTo>
                    <a:pt x="2494" y="5831"/>
                  </a:lnTo>
                  <a:lnTo>
                    <a:pt x="2775" y="5850"/>
                  </a:lnTo>
                  <a:lnTo>
                    <a:pt x="3056" y="5850"/>
                  </a:lnTo>
                  <a:lnTo>
                    <a:pt x="3337" y="5831"/>
                  </a:lnTo>
                  <a:lnTo>
                    <a:pt x="3618" y="5775"/>
                  </a:lnTo>
                  <a:lnTo>
                    <a:pt x="3881" y="5700"/>
                  </a:lnTo>
                  <a:lnTo>
                    <a:pt x="4162" y="5587"/>
                  </a:lnTo>
                  <a:lnTo>
                    <a:pt x="4406" y="5456"/>
                  </a:lnTo>
                  <a:lnTo>
                    <a:pt x="4649" y="5287"/>
                  </a:lnTo>
                  <a:lnTo>
                    <a:pt x="4893" y="5100"/>
                  </a:lnTo>
                  <a:lnTo>
                    <a:pt x="5099" y="4894"/>
                  </a:lnTo>
                  <a:lnTo>
                    <a:pt x="5287" y="4669"/>
                  </a:lnTo>
                  <a:lnTo>
                    <a:pt x="5456" y="4425"/>
                  </a:lnTo>
                  <a:lnTo>
                    <a:pt x="5587" y="4163"/>
                  </a:lnTo>
                  <a:lnTo>
                    <a:pt x="5699" y="3900"/>
                  </a:lnTo>
                  <a:lnTo>
                    <a:pt x="5774" y="3638"/>
                  </a:lnTo>
                  <a:lnTo>
                    <a:pt x="5831" y="3357"/>
                  </a:lnTo>
                  <a:lnTo>
                    <a:pt x="5849" y="3075"/>
                  </a:lnTo>
                  <a:lnTo>
                    <a:pt x="5868" y="2794"/>
                  </a:lnTo>
                  <a:lnTo>
                    <a:pt x="5831" y="2513"/>
                  </a:lnTo>
                  <a:lnTo>
                    <a:pt x="5774" y="2232"/>
                  </a:lnTo>
                  <a:lnTo>
                    <a:pt x="5699" y="1969"/>
                  </a:lnTo>
                  <a:lnTo>
                    <a:pt x="5587" y="1688"/>
                  </a:lnTo>
                  <a:lnTo>
                    <a:pt x="5456" y="1444"/>
                  </a:lnTo>
                  <a:lnTo>
                    <a:pt x="5306" y="1201"/>
                  </a:lnTo>
                  <a:lnTo>
                    <a:pt x="5099" y="957"/>
                  </a:lnTo>
                  <a:lnTo>
                    <a:pt x="4893" y="751"/>
                  </a:lnTo>
                  <a:lnTo>
                    <a:pt x="4668" y="563"/>
                  </a:lnTo>
                  <a:lnTo>
                    <a:pt x="4425" y="395"/>
                  </a:lnTo>
                  <a:lnTo>
                    <a:pt x="4162" y="263"/>
                  </a:lnTo>
                  <a:lnTo>
                    <a:pt x="3900" y="151"/>
                  </a:lnTo>
                  <a:lnTo>
                    <a:pt x="3637" y="76"/>
                  </a:lnTo>
                  <a:lnTo>
                    <a:pt x="3356" y="20"/>
                  </a:lnTo>
                  <a:lnTo>
                    <a:pt x="3075"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61" name="Google Shape;1961;p38"/>
            <p:cNvSpPr/>
            <p:nvPr/>
          </p:nvSpPr>
          <p:spPr>
            <a:xfrm>
              <a:off x="6328800" y="3383800"/>
              <a:ext cx="96575" cy="96575"/>
            </a:xfrm>
            <a:custGeom>
              <a:avLst/>
              <a:gdLst/>
              <a:ahLst/>
              <a:cxnLst/>
              <a:rect l="l" t="t" r="r" b="b"/>
              <a:pathLst>
                <a:path w="3863" h="3863" extrusionOk="0">
                  <a:moveTo>
                    <a:pt x="1857" y="0"/>
                  </a:moveTo>
                  <a:lnTo>
                    <a:pt x="1669" y="19"/>
                  </a:lnTo>
                  <a:lnTo>
                    <a:pt x="1482" y="57"/>
                  </a:lnTo>
                  <a:lnTo>
                    <a:pt x="1294" y="94"/>
                  </a:lnTo>
                  <a:lnTo>
                    <a:pt x="1126" y="169"/>
                  </a:lnTo>
                  <a:lnTo>
                    <a:pt x="957" y="263"/>
                  </a:lnTo>
                  <a:lnTo>
                    <a:pt x="788" y="375"/>
                  </a:lnTo>
                  <a:lnTo>
                    <a:pt x="638" y="488"/>
                  </a:lnTo>
                  <a:lnTo>
                    <a:pt x="488" y="638"/>
                  </a:lnTo>
                  <a:lnTo>
                    <a:pt x="376" y="788"/>
                  </a:lnTo>
                  <a:lnTo>
                    <a:pt x="263" y="938"/>
                  </a:lnTo>
                  <a:lnTo>
                    <a:pt x="188" y="1107"/>
                  </a:lnTo>
                  <a:lnTo>
                    <a:pt x="113" y="1275"/>
                  </a:lnTo>
                  <a:lnTo>
                    <a:pt x="57" y="1463"/>
                  </a:lnTo>
                  <a:lnTo>
                    <a:pt x="20" y="1650"/>
                  </a:lnTo>
                  <a:lnTo>
                    <a:pt x="1" y="1838"/>
                  </a:lnTo>
                  <a:lnTo>
                    <a:pt x="1" y="2006"/>
                  </a:lnTo>
                  <a:lnTo>
                    <a:pt x="20" y="2194"/>
                  </a:lnTo>
                  <a:lnTo>
                    <a:pt x="57" y="2381"/>
                  </a:lnTo>
                  <a:lnTo>
                    <a:pt x="95" y="2569"/>
                  </a:lnTo>
                  <a:lnTo>
                    <a:pt x="170" y="2738"/>
                  </a:lnTo>
                  <a:lnTo>
                    <a:pt x="263" y="2906"/>
                  </a:lnTo>
                  <a:lnTo>
                    <a:pt x="376" y="3075"/>
                  </a:lnTo>
                  <a:lnTo>
                    <a:pt x="488" y="3225"/>
                  </a:lnTo>
                  <a:lnTo>
                    <a:pt x="620" y="3356"/>
                  </a:lnTo>
                  <a:lnTo>
                    <a:pt x="751" y="3469"/>
                  </a:lnTo>
                  <a:lnTo>
                    <a:pt x="901" y="3562"/>
                  </a:lnTo>
                  <a:lnTo>
                    <a:pt x="1051" y="3656"/>
                  </a:lnTo>
                  <a:lnTo>
                    <a:pt x="1313" y="3769"/>
                  </a:lnTo>
                  <a:lnTo>
                    <a:pt x="1594" y="3844"/>
                  </a:lnTo>
                  <a:lnTo>
                    <a:pt x="1876" y="3862"/>
                  </a:lnTo>
                  <a:lnTo>
                    <a:pt x="2176" y="3844"/>
                  </a:lnTo>
                  <a:lnTo>
                    <a:pt x="2457" y="3787"/>
                  </a:lnTo>
                  <a:lnTo>
                    <a:pt x="2719" y="3694"/>
                  </a:lnTo>
                  <a:lnTo>
                    <a:pt x="2850" y="3637"/>
                  </a:lnTo>
                  <a:lnTo>
                    <a:pt x="2982" y="3562"/>
                  </a:lnTo>
                  <a:lnTo>
                    <a:pt x="3113" y="3469"/>
                  </a:lnTo>
                  <a:lnTo>
                    <a:pt x="3225" y="3375"/>
                  </a:lnTo>
                  <a:lnTo>
                    <a:pt x="3338" y="3262"/>
                  </a:lnTo>
                  <a:lnTo>
                    <a:pt x="3432" y="3150"/>
                  </a:lnTo>
                  <a:lnTo>
                    <a:pt x="3600" y="2925"/>
                  </a:lnTo>
                  <a:lnTo>
                    <a:pt x="3731" y="2663"/>
                  </a:lnTo>
                  <a:lnTo>
                    <a:pt x="3806" y="2400"/>
                  </a:lnTo>
                  <a:lnTo>
                    <a:pt x="3863" y="2119"/>
                  </a:lnTo>
                  <a:lnTo>
                    <a:pt x="3863" y="1838"/>
                  </a:lnTo>
                  <a:lnTo>
                    <a:pt x="3825" y="1556"/>
                  </a:lnTo>
                  <a:lnTo>
                    <a:pt x="3769" y="1294"/>
                  </a:lnTo>
                  <a:lnTo>
                    <a:pt x="3694" y="1107"/>
                  </a:lnTo>
                  <a:lnTo>
                    <a:pt x="3600" y="938"/>
                  </a:lnTo>
                  <a:lnTo>
                    <a:pt x="3488" y="788"/>
                  </a:lnTo>
                  <a:lnTo>
                    <a:pt x="3375" y="638"/>
                  </a:lnTo>
                  <a:lnTo>
                    <a:pt x="3225" y="488"/>
                  </a:lnTo>
                  <a:lnTo>
                    <a:pt x="3075" y="375"/>
                  </a:lnTo>
                  <a:lnTo>
                    <a:pt x="2925" y="263"/>
                  </a:lnTo>
                  <a:lnTo>
                    <a:pt x="2757" y="169"/>
                  </a:lnTo>
                  <a:lnTo>
                    <a:pt x="2588" y="113"/>
                  </a:lnTo>
                  <a:lnTo>
                    <a:pt x="2400" y="57"/>
                  </a:lnTo>
                  <a:lnTo>
                    <a:pt x="2213" y="19"/>
                  </a:lnTo>
                  <a:lnTo>
                    <a:pt x="2026"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62" name="Google Shape;1962;p38"/>
            <p:cNvSpPr/>
            <p:nvPr/>
          </p:nvSpPr>
          <p:spPr>
            <a:xfrm>
              <a:off x="6354125" y="3414275"/>
              <a:ext cx="71250" cy="66100"/>
            </a:xfrm>
            <a:custGeom>
              <a:avLst/>
              <a:gdLst/>
              <a:ahLst/>
              <a:cxnLst/>
              <a:rect l="l" t="t" r="r" b="b"/>
              <a:pathLst>
                <a:path w="2850" h="2644" extrusionOk="0">
                  <a:moveTo>
                    <a:pt x="2494" y="0"/>
                  </a:moveTo>
                  <a:lnTo>
                    <a:pt x="2344" y="19"/>
                  </a:lnTo>
                  <a:lnTo>
                    <a:pt x="2212" y="38"/>
                  </a:lnTo>
                  <a:lnTo>
                    <a:pt x="2062" y="75"/>
                  </a:lnTo>
                  <a:lnTo>
                    <a:pt x="1931" y="131"/>
                  </a:lnTo>
                  <a:lnTo>
                    <a:pt x="1650" y="262"/>
                  </a:lnTo>
                  <a:lnTo>
                    <a:pt x="1406" y="412"/>
                  </a:lnTo>
                  <a:lnTo>
                    <a:pt x="1181" y="581"/>
                  </a:lnTo>
                  <a:lnTo>
                    <a:pt x="919" y="806"/>
                  </a:lnTo>
                  <a:lnTo>
                    <a:pt x="619" y="1087"/>
                  </a:lnTo>
                  <a:lnTo>
                    <a:pt x="450" y="1256"/>
                  </a:lnTo>
                  <a:lnTo>
                    <a:pt x="281" y="1462"/>
                  </a:lnTo>
                  <a:lnTo>
                    <a:pt x="131" y="1687"/>
                  </a:lnTo>
                  <a:lnTo>
                    <a:pt x="75" y="1818"/>
                  </a:lnTo>
                  <a:lnTo>
                    <a:pt x="38" y="1931"/>
                  </a:lnTo>
                  <a:lnTo>
                    <a:pt x="19" y="2062"/>
                  </a:lnTo>
                  <a:lnTo>
                    <a:pt x="0" y="2175"/>
                  </a:lnTo>
                  <a:lnTo>
                    <a:pt x="0" y="2306"/>
                  </a:lnTo>
                  <a:lnTo>
                    <a:pt x="38" y="2437"/>
                  </a:lnTo>
                  <a:lnTo>
                    <a:pt x="300" y="2550"/>
                  </a:lnTo>
                  <a:lnTo>
                    <a:pt x="581" y="2625"/>
                  </a:lnTo>
                  <a:lnTo>
                    <a:pt x="863" y="2643"/>
                  </a:lnTo>
                  <a:lnTo>
                    <a:pt x="1163" y="2625"/>
                  </a:lnTo>
                  <a:lnTo>
                    <a:pt x="1444" y="2568"/>
                  </a:lnTo>
                  <a:lnTo>
                    <a:pt x="1706" y="2475"/>
                  </a:lnTo>
                  <a:lnTo>
                    <a:pt x="1837" y="2418"/>
                  </a:lnTo>
                  <a:lnTo>
                    <a:pt x="1969" y="2343"/>
                  </a:lnTo>
                  <a:lnTo>
                    <a:pt x="2100" y="2250"/>
                  </a:lnTo>
                  <a:lnTo>
                    <a:pt x="2212" y="2156"/>
                  </a:lnTo>
                  <a:lnTo>
                    <a:pt x="2325" y="2043"/>
                  </a:lnTo>
                  <a:lnTo>
                    <a:pt x="2419" y="1931"/>
                  </a:lnTo>
                  <a:lnTo>
                    <a:pt x="2587" y="1706"/>
                  </a:lnTo>
                  <a:lnTo>
                    <a:pt x="2718" y="1444"/>
                  </a:lnTo>
                  <a:lnTo>
                    <a:pt x="2793" y="1181"/>
                  </a:lnTo>
                  <a:lnTo>
                    <a:pt x="2850" y="900"/>
                  </a:lnTo>
                  <a:lnTo>
                    <a:pt x="2850" y="619"/>
                  </a:lnTo>
                  <a:lnTo>
                    <a:pt x="2812" y="337"/>
                  </a:lnTo>
                  <a:lnTo>
                    <a:pt x="2756" y="75"/>
                  </a:lnTo>
                  <a:lnTo>
                    <a:pt x="2625" y="19"/>
                  </a:lnTo>
                  <a:lnTo>
                    <a:pt x="2494"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63" name="Google Shape;1963;p38"/>
            <p:cNvSpPr/>
            <p:nvPr/>
          </p:nvSpPr>
          <p:spPr>
            <a:xfrm>
              <a:off x="6177425" y="3405825"/>
              <a:ext cx="146725" cy="146250"/>
            </a:xfrm>
            <a:custGeom>
              <a:avLst/>
              <a:gdLst/>
              <a:ahLst/>
              <a:cxnLst/>
              <a:rect l="l" t="t" r="r" b="b"/>
              <a:pathLst>
                <a:path w="5869" h="5850" extrusionOk="0">
                  <a:moveTo>
                    <a:pt x="2813" y="1"/>
                  </a:moveTo>
                  <a:lnTo>
                    <a:pt x="2532" y="19"/>
                  </a:lnTo>
                  <a:lnTo>
                    <a:pt x="2250" y="76"/>
                  </a:lnTo>
                  <a:lnTo>
                    <a:pt x="1988" y="151"/>
                  </a:lnTo>
                  <a:lnTo>
                    <a:pt x="1707" y="263"/>
                  </a:lnTo>
                  <a:lnTo>
                    <a:pt x="1463" y="394"/>
                  </a:lnTo>
                  <a:lnTo>
                    <a:pt x="1219" y="563"/>
                  </a:lnTo>
                  <a:lnTo>
                    <a:pt x="976" y="750"/>
                  </a:lnTo>
                  <a:lnTo>
                    <a:pt x="769" y="957"/>
                  </a:lnTo>
                  <a:lnTo>
                    <a:pt x="582" y="1182"/>
                  </a:lnTo>
                  <a:lnTo>
                    <a:pt x="413" y="1425"/>
                  </a:lnTo>
                  <a:lnTo>
                    <a:pt x="282" y="1688"/>
                  </a:lnTo>
                  <a:lnTo>
                    <a:pt x="169" y="1950"/>
                  </a:lnTo>
                  <a:lnTo>
                    <a:pt x="94" y="2213"/>
                  </a:lnTo>
                  <a:lnTo>
                    <a:pt x="38" y="2494"/>
                  </a:lnTo>
                  <a:lnTo>
                    <a:pt x="20" y="2775"/>
                  </a:lnTo>
                  <a:lnTo>
                    <a:pt x="1" y="3056"/>
                  </a:lnTo>
                  <a:lnTo>
                    <a:pt x="38" y="3337"/>
                  </a:lnTo>
                  <a:lnTo>
                    <a:pt x="94" y="3619"/>
                  </a:lnTo>
                  <a:lnTo>
                    <a:pt x="169" y="3881"/>
                  </a:lnTo>
                  <a:lnTo>
                    <a:pt x="282" y="4144"/>
                  </a:lnTo>
                  <a:lnTo>
                    <a:pt x="413" y="4406"/>
                  </a:lnTo>
                  <a:lnTo>
                    <a:pt x="563" y="4650"/>
                  </a:lnTo>
                  <a:lnTo>
                    <a:pt x="769" y="4893"/>
                  </a:lnTo>
                  <a:lnTo>
                    <a:pt x="976" y="5100"/>
                  </a:lnTo>
                  <a:lnTo>
                    <a:pt x="1201" y="5287"/>
                  </a:lnTo>
                  <a:lnTo>
                    <a:pt x="1444" y="5456"/>
                  </a:lnTo>
                  <a:lnTo>
                    <a:pt x="1688" y="5587"/>
                  </a:lnTo>
                  <a:lnTo>
                    <a:pt x="1950" y="5700"/>
                  </a:lnTo>
                  <a:lnTo>
                    <a:pt x="2232" y="5775"/>
                  </a:lnTo>
                  <a:lnTo>
                    <a:pt x="2513" y="5831"/>
                  </a:lnTo>
                  <a:lnTo>
                    <a:pt x="2794" y="5850"/>
                  </a:lnTo>
                  <a:lnTo>
                    <a:pt x="3075" y="5850"/>
                  </a:lnTo>
                  <a:lnTo>
                    <a:pt x="3356" y="5831"/>
                  </a:lnTo>
                  <a:lnTo>
                    <a:pt x="3638" y="5775"/>
                  </a:lnTo>
                  <a:lnTo>
                    <a:pt x="3900" y="5700"/>
                  </a:lnTo>
                  <a:lnTo>
                    <a:pt x="4162" y="5587"/>
                  </a:lnTo>
                  <a:lnTo>
                    <a:pt x="4425" y="5456"/>
                  </a:lnTo>
                  <a:lnTo>
                    <a:pt x="4669" y="5306"/>
                  </a:lnTo>
                  <a:lnTo>
                    <a:pt x="4912" y="5100"/>
                  </a:lnTo>
                  <a:lnTo>
                    <a:pt x="5119" y="4893"/>
                  </a:lnTo>
                  <a:lnTo>
                    <a:pt x="5306" y="4668"/>
                  </a:lnTo>
                  <a:lnTo>
                    <a:pt x="5475" y="4425"/>
                  </a:lnTo>
                  <a:lnTo>
                    <a:pt x="5606" y="4162"/>
                  </a:lnTo>
                  <a:lnTo>
                    <a:pt x="5700" y="3900"/>
                  </a:lnTo>
                  <a:lnTo>
                    <a:pt x="5793" y="3637"/>
                  </a:lnTo>
                  <a:lnTo>
                    <a:pt x="5850" y="3356"/>
                  </a:lnTo>
                  <a:lnTo>
                    <a:pt x="5868" y="3075"/>
                  </a:lnTo>
                  <a:lnTo>
                    <a:pt x="5868" y="2794"/>
                  </a:lnTo>
                  <a:lnTo>
                    <a:pt x="5850" y="2513"/>
                  </a:lnTo>
                  <a:lnTo>
                    <a:pt x="5793" y="2231"/>
                  </a:lnTo>
                  <a:lnTo>
                    <a:pt x="5718" y="1969"/>
                  </a:lnTo>
                  <a:lnTo>
                    <a:pt x="5606" y="1707"/>
                  </a:lnTo>
                  <a:lnTo>
                    <a:pt x="5475" y="1444"/>
                  </a:lnTo>
                  <a:lnTo>
                    <a:pt x="5306" y="1200"/>
                  </a:lnTo>
                  <a:lnTo>
                    <a:pt x="5119" y="957"/>
                  </a:lnTo>
                  <a:lnTo>
                    <a:pt x="4912" y="750"/>
                  </a:lnTo>
                  <a:lnTo>
                    <a:pt x="4687" y="563"/>
                  </a:lnTo>
                  <a:lnTo>
                    <a:pt x="4444" y="394"/>
                  </a:lnTo>
                  <a:lnTo>
                    <a:pt x="4181" y="263"/>
                  </a:lnTo>
                  <a:lnTo>
                    <a:pt x="3919" y="151"/>
                  </a:lnTo>
                  <a:lnTo>
                    <a:pt x="3656" y="76"/>
                  </a:lnTo>
                  <a:lnTo>
                    <a:pt x="3375" y="19"/>
                  </a:lnTo>
                  <a:lnTo>
                    <a:pt x="3094"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64" name="Google Shape;1964;p38"/>
            <p:cNvSpPr/>
            <p:nvPr/>
          </p:nvSpPr>
          <p:spPr>
            <a:xfrm>
              <a:off x="6202750" y="3430675"/>
              <a:ext cx="96550" cy="96550"/>
            </a:xfrm>
            <a:custGeom>
              <a:avLst/>
              <a:gdLst/>
              <a:ahLst/>
              <a:cxnLst/>
              <a:rect l="l" t="t" r="r" b="b"/>
              <a:pathLst>
                <a:path w="3862" h="3862" extrusionOk="0">
                  <a:moveTo>
                    <a:pt x="1837" y="0"/>
                  </a:moveTo>
                  <a:lnTo>
                    <a:pt x="1669" y="19"/>
                  </a:lnTo>
                  <a:lnTo>
                    <a:pt x="1481" y="56"/>
                  </a:lnTo>
                  <a:lnTo>
                    <a:pt x="1294" y="94"/>
                  </a:lnTo>
                  <a:lnTo>
                    <a:pt x="1125" y="169"/>
                  </a:lnTo>
                  <a:lnTo>
                    <a:pt x="956" y="263"/>
                  </a:lnTo>
                  <a:lnTo>
                    <a:pt x="787" y="375"/>
                  </a:lnTo>
                  <a:lnTo>
                    <a:pt x="637" y="488"/>
                  </a:lnTo>
                  <a:lnTo>
                    <a:pt x="487" y="638"/>
                  </a:lnTo>
                  <a:lnTo>
                    <a:pt x="375" y="788"/>
                  </a:lnTo>
                  <a:lnTo>
                    <a:pt x="263" y="937"/>
                  </a:lnTo>
                  <a:lnTo>
                    <a:pt x="169" y="1106"/>
                  </a:lnTo>
                  <a:lnTo>
                    <a:pt x="113" y="1275"/>
                  </a:lnTo>
                  <a:lnTo>
                    <a:pt x="56" y="1462"/>
                  </a:lnTo>
                  <a:lnTo>
                    <a:pt x="19" y="1650"/>
                  </a:lnTo>
                  <a:lnTo>
                    <a:pt x="0" y="1837"/>
                  </a:lnTo>
                  <a:lnTo>
                    <a:pt x="0" y="2025"/>
                  </a:lnTo>
                  <a:lnTo>
                    <a:pt x="19" y="2194"/>
                  </a:lnTo>
                  <a:lnTo>
                    <a:pt x="38" y="2381"/>
                  </a:lnTo>
                  <a:lnTo>
                    <a:pt x="94" y="2568"/>
                  </a:lnTo>
                  <a:lnTo>
                    <a:pt x="169" y="2737"/>
                  </a:lnTo>
                  <a:lnTo>
                    <a:pt x="263" y="2906"/>
                  </a:lnTo>
                  <a:lnTo>
                    <a:pt x="356" y="3075"/>
                  </a:lnTo>
                  <a:lnTo>
                    <a:pt x="487" y="3225"/>
                  </a:lnTo>
                  <a:lnTo>
                    <a:pt x="619" y="3356"/>
                  </a:lnTo>
                  <a:lnTo>
                    <a:pt x="750" y="3468"/>
                  </a:lnTo>
                  <a:lnTo>
                    <a:pt x="900" y="3562"/>
                  </a:lnTo>
                  <a:lnTo>
                    <a:pt x="1050" y="3656"/>
                  </a:lnTo>
                  <a:lnTo>
                    <a:pt x="1312" y="3768"/>
                  </a:lnTo>
                  <a:lnTo>
                    <a:pt x="1594" y="3843"/>
                  </a:lnTo>
                  <a:lnTo>
                    <a:pt x="1875" y="3862"/>
                  </a:lnTo>
                  <a:lnTo>
                    <a:pt x="2156" y="3862"/>
                  </a:lnTo>
                  <a:lnTo>
                    <a:pt x="2437" y="3806"/>
                  </a:lnTo>
                  <a:lnTo>
                    <a:pt x="2718" y="3693"/>
                  </a:lnTo>
                  <a:lnTo>
                    <a:pt x="2850" y="3637"/>
                  </a:lnTo>
                  <a:lnTo>
                    <a:pt x="2981" y="3562"/>
                  </a:lnTo>
                  <a:lnTo>
                    <a:pt x="3112" y="3468"/>
                  </a:lnTo>
                  <a:lnTo>
                    <a:pt x="3224" y="3375"/>
                  </a:lnTo>
                  <a:lnTo>
                    <a:pt x="3337" y="3262"/>
                  </a:lnTo>
                  <a:lnTo>
                    <a:pt x="3431" y="3150"/>
                  </a:lnTo>
                  <a:lnTo>
                    <a:pt x="3599" y="2925"/>
                  </a:lnTo>
                  <a:lnTo>
                    <a:pt x="3731" y="2662"/>
                  </a:lnTo>
                  <a:lnTo>
                    <a:pt x="3806" y="2400"/>
                  </a:lnTo>
                  <a:lnTo>
                    <a:pt x="3862" y="2119"/>
                  </a:lnTo>
                  <a:lnTo>
                    <a:pt x="3862" y="1837"/>
                  </a:lnTo>
                  <a:lnTo>
                    <a:pt x="3824" y="1556"/>
                  </a:lnTo>
                  <a:lnTo>
                    <a:pt x="3749" y="1294"/>
                  </a:lnTo>
                  <a:lnTo>
                    <a:pt x="3693" y="1125"/>
                  </a:lnTo>
                  <a:lnTo>
                    <a:pt x="3599" y="956"/>
                  </a:lnTo>
                  <a:lnTo>
                    <a:pt x="3487" y="788"/>
                  </a:lnTo>
                  <a:lnTo>
                    <a:pt x="3374" y="638"/>
                  </a:lnTo>
                  <a:lnTo>
                    <a:pt x="3224" y="488"/>
                  </a:lnTo>
                  <a:lnTo>
                    <a:pt x="3075" y="375"/>
                  </a:lnTo>
                  <a:lnTo>
                    <a:pt x="2925" y="263"/>
                  </a:lnTo>
                  <a:lnTo>
                    <a:pt x="2756" y="169"/>
                  </a:lnTo>
                  <a:lnTo>
                    <a:pt x="2568" y="113"/>
                  </a:lnTo>
                  <a:lnTo>
                    <a:pt x="2400" y="56"/>
                  </a:lnTo>
                  <a:lnTo>
                    <a:pt x="2212" y="19"/>
                  </a:lnTo>
                  <a:lnTo>
                    <a:pt x="2025"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65" name="Google Shape;1965;p38"/>
            <p:cNvSpPr/>
            <p:nvPr/>
          </p:nvSpPr>
          <p:spPr>
            <a:xfrm>
              <a:off x="6228050" y="3461125"/>
              <a:ext cx="71250" cy="66100"/>
            </a:xfrm>
            <a:custGeom>
              <a:avLst/>
              <a:gdLst/>
              <a:ahLst/>
              <a:cxnLst/>
              <a:rect l="l" t="t" r="r" b="b"/>
              <a:pathLst>
                <a:path w="2850" h="2644" extrusionOk="0">
                  <a:moveTo>
                    <a:pt x="2494" y="1"/>
                  </a:moveTo>
                  <a:lnTo>
                    <a:pt x="2344" y="19"/>
                  </a:lnTo>
                  <a:lnTo>
                    <a:pt x="2212" y="38"/>
                  </a:lnTo>
                  <a:lnTo>
                    <a:pt x="2063" y="76"/>
                  </a:lnTo>
                  <a:lnTo>
                    <a:pt x="1931" y="132"/>
                  </a:lnTo>
                  <a:lnTo>
                    <a:pt x="1650" y="263"/>
                  </a:lnTo>
                  <a:lnTo>
                    <a:pt x="1388" y="432"/>
                  </a:lnTo>
                  <a:lnTo>
                    <a:pt x="1181" y="582"/>
                  </a:lnTo>
                  <a:lnTo>
                    <a:pt x="919" y="807"/>
                  </a:lnTo>
                  <a:lnTo>
                    <a:pt x="619" y="1088"/>
                  </a:lnTo>
                  <a:lnTo>
                    <a:pt x="432" y="1257"/>
                  </a:lnTo>
                  <a:lnTo>
                    <a:pt x="282" y="1463"/>
                  </a:lnTo>
                  <a:lnTo>
                    <a:pt x="132" y="1707"/>
                  </a:lnTo>
                  <a:lnTo>
                    <a:pt x="75" y="1819"/>
                  </a:lnTo>
                  <a:lnTo>
                    <a:pt x="38" y="1932"/>
                  </a:lnTo>
                  <a:lnTo>
                    <a:pt x="0" y="2063"/>
                  </a:lnTo>
                  <a:lnTo>
                    <a:pt x="0" y="2175"/>
                  </a:lnTo>
                  <a:lnTo>
                    <a:pt x="0" y="2307"/>
                  </a:lnTo>
                  <a:lnTo>
                    <a:pt x="38" y="2438"/>
                  </a:lnTo>
                  <a:lnTo>
                    <a:pt x="300" y="2550"/>
                  </a:lnTo>
                  <a:lnTo>
                    <a:pt x="582" y="2625"/>
                  </a:lnTo>
                  <a:lnTo>
                    <a:pt x="863" y="2644"/>
                  </a:lnTo>
                  <a:lnTo>
                    <a:pt x="1144" y="2644"/>
                  </a:lnTo>
                  <a:lnTo>
                    <a:pt x="1425" y="2588"/>
                  </a:lnTo>
                  <a:lnTo>
                    <a:pt x="1706" y="2475"/>
                  </a:lnTo>
                  <a:lnTo>
                    <a:pt x="1838" y="2419"/>
                  </a:lnTo>
                  <a:lnTo>
                    <a:pt x="1969" y="2344"/>
                  </a:lnTo>
                  <a:lnTo>
                    <a:pt x="2100" y="2250"/>
                  </a:lnTo>
                  <a:lnTo>
                    <a:pt x="2212" y="2157"/>
                  </a:lnTo>
                  <a:lnTo>
                    <a:pt x="2325" y="2044"/>
                  </a:lnTo>
                  <a:lnTo>
                    <a:pt x="2419" y="1932"/>
                  </a:lnTo>
                  <a:lnTo>
                    <a:pt x="2587" y="1707"/>
                  </a:lnTo>
                  <a:lnTo>
                    <a:pt x="2719" y="1444"/>
                  </a:lnTo>
                  <a:lnTo>
                    <a:pt x="2794" y="1182"/>
                  </a:lnTo>
                  <a:lnTo>
                    <a:pt x="2850" y="901"/>
                  </a:lnTo>
                  <a:lnTo>
                    <a:pt x="2850" y="619"/>
                  </a:lnTo>
                  <a:lnTo>
                    <a:pt x="2812" y="338"/>
                  </a:lnTo>
                  <a:lnTo>
                    <a:pt x="2737" y="76"/>
                  </a:lnTo>
                  <a:lnTo>
                    <a:pt x="2625" y="19"/>
                  </a:lnTo>
                  <a:lnTo>
                    <a:pt x="2494"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4" name="TextBox 3">
            <a:extLst>
              <a:ext uri="{FF2B5EF4-FFF2-40B4-BE49-F238E27FC236}">
                <a16:creationId xmlns="" xmlns:a16="http://schemas.microsoft.com/office/drawing/2014/main" id="{2DF200F5-E3D4-43B2-AB14-3BD14CB4316A}"/>
              </a:ext>
            </a:extLst>
          </p:cNvPr>
          <p:cNvSpPr txBox="1"/>
          <p:nvPr/>
        </p:nvSpPr>
        <p:spPr>
          <a:xfrm>
            <a:off x="1746620" y="1894637"/>
            <a:ext cx="9389940" cy="1241237"/>
          </a:xfrm>
          <a:prstGeom prst="rect">
            <a:avLst/>
          </a:prstGeom>
          <a:noFill/>
        </p:spPr>
        <p:txBody>
          <a:bodyPr wrap="square" rtlCol="0">
            <a:spAutoFit/>
          </a:bodyPr>
          <a:lstStyle/>
          <a:p>
            <a:r>
              <a:rPr lang="en-US" sz="3733" b="1">
                <a:solidFill>
                  <a:srgbClr val="002060"/>
                </a:solidFill>
                <a:latin typeface="UTM Isadora" panose="02040603050506020204" pitchFamily="18" charset="0"/>
                <a:cs typeface="#9Slide07 Itim" panose="00000500000000000000" pitchFamily="2" charset="-34"/>
              </a:rPr>
              <a:t>Nắm </a:t>
            </a:r>
            <a:r>
              <a:rPr lang="en-US" sz="3733" b="1" smtClean="0">
                <a:solidFill>
                  <a:srgbClr val="002060"/>
                </a:solidFill>
                <a:latin typeface="UTM Isadora" panose="02040603050506020204" pitchFamily="18" charset="0"/>
                <a:cs typeface="#9Slide07 Itim" panose="00000500000000000000" pitchFamily="2" charset="-34"/>
              </a:rPr>
              <a:t>đ</a:t>
            </a:r>
            <a:r>
              <a:rPr lang="en-US" sz="3733" b="1">
                <a:solidFill>
                  <a:srgbClr val="002060"/>
                </a:solidFill>
                <a:latin typeface="UTM Isadora" panose="02040603050506020204" pitchFamily="18" charset="0"/>
                <a:cs typeface="#9Slide07 Itim" panose="00000500000000000000" pitchFamily="2" charset="-34"/>
              </a:rPr>
              <a:t>ư</a:t>
            </a:r>
            <a:r>
              <a:rPr lang="en-US" sz="3733" b="1" smtClean="0">
                <a:solidFill>
                  <a:srgbClr val="002060"/>
                </a:solidFill>
                <a:latin typeface="UTM Isadora" panose="02040603050506020204" pitchFamily="18" charset="0"/>
                <a:cs typeface="#9Slide07 Itim" panose="00000500000000000000" pitchFamily="2" charset="-34"/>
              </a:rPr>
              <a:t>ợc </a:t>
            </a:r>
            <a:r>
              <a:rPr lang="en-US" sz="3733" b="1" err="1">
                <a:solidFill>
                  <a:srgbClr val="002060"/>
                </a:solidFill>
                <a:latin typeface="UTM Isadora" panose="02040603050506020204" pitchFamily="18" charset="0"/>
                <a:cs typeface="#9Slide07 Itim" panose="00000500000000000000" pitchFamily="2" charset="-34"/>
              </a:rPr>
              <a:t>khái</a:t>
            </a:r>
            <a:r>
              <a:rPr lang="en-US" sz="3733" b="1">
                <a:solidFill>
                  <a:srgbClr val="002060"/>
                </a:solidFill>
                <a:latin typeface="UTM Isadora" panose="02040603050506020204" pitchFamily="18" charset="0"/>
                <a:cs typeface="#9Slide07 Itim" panose="00000500000000000000" pitchFamily="2" charset="-34"/>
              </a:rPr>
              <a:t> niệm, ý nghĩa </a:t>
            </a:r>
            <a:r>
              <a:rPr lang="en-US" sz="3733" b="1" dirty="0" err="1">
                <a:solidFill>
                  <a:srgbClr val="002060"/>
                </a:solidFill>
                <a:latin typeface="UTM Isadora" panose="02040603050506020204" pitchFamily="18" charset="0"/>
                <a:cs typeface="#9Slide07 Itim" panose="00000500000000000000" pitchFamily="2" charset="-34"/>
              </a:rPr>
              <a:t>về</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vận</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tốc</a:t>
            </a:r>
            <a:r>
              <a:rPr lang="en-US" sz="3733" b="1">
                <a:solidFill>
                  <a:srgbClr val="002060"/>
                </a:solidFill>
                <a:latin typeface="UTM Isadora" panose="02040603050506020204" pitchFamily="18" charset="0"/>
                <a:cs typeface="#9Slide07 Itim" panose="00000500000000000000" pitchFamily="2" charset="-34"/>
              </a:rPr>
              <a:t>, </a:t>
            </a:r>
            <a:r>
              <a:rPr lang="en-US" sz="3733" b="1" smtClean="0">
                <a:solidFill>
                  <a:srgbClr val="002060"/>
                </a:solidFill>
                <a:latin typeface="UTM Isadora" panose="02040603050506020204" pitchFamily="18" charset="0"/>
                <a:cs typeface="#9Slide07 Itim" panose="00000500000000000000" pitchFamily="2" charset="-34"/>
              </a:rPr>
              <a:t>đ</a:t>
            </a:r>
            <a:r>
              <a:rPr lang="en-US" sz="3733" b="1">
                <a:solidFill>
                  <a:srgbClr val="002060"/>
                </a:solidFill>
                <a:latin typeface="UTM Isadora" panose="02040603050506020204" pitchFamily="18" charset="0"/>
                <a:cs typeface="#9Slide07 Itim" panose="00000500000000000000" pitchFamily="2" charset="-34"/>
              </a:rPr>
              <a:t>ơ</a:t>
            </a:r>
            <a:r>
              <a:rPr lang="en-US" sz="3733" b="1" smtClean="0">
                <a:solidFill>
                  <a:srgbClr val="002060"/>
                </a:solidFill>
                <a:latin typeface="UTM Isadora" panose="02040603050506020204" pitchFamily="18" charset="0"/>
                <a:cs typeface="#9Slide07 Itim" panose="00000500000000000000" pitchFamily="2" charset="-34"/>
              </a:rPr>
              <a:t>n </a:t>
            </a:r>
            <a:r>
              <a:rPr lang="en-US" sz="3733" b="1" dirty="0" err="1">
                <a:solidFill>
                  <a:srgbClr val="002060"/>
                </a:solidFill>
                <a:latin typeface="UTM Isadora" panose="02040603050506020204" pitchFamily="18" charset="0"/>
                <a:cs typeface="#9Slide07 Itim" panose="00000500000000000000" pitchFamily="2" charset="-34"/>
              </a:rPr>
              <a:t>vị</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đo</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vận</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tốc</a:t>
            </a:r>
            <a:r>
              <a:rPr lang="en-US" sz="3733" b="1" dirty="0">
                <a:solidFill>
                  <a:srgbClr val="002060"/>
                </a:solidFill>
                <a:latin typeface="UTM Isadora" panose="02040603050506020204" pitchFamily="18" charset="0"/>
                <a:cs typeface="#9Slide07 Itim" panose="00000500000000000000" pitchFamily="2" charset="-34"/>
              </a:rPr>
              <a:t>.</a:t>
            </a:r>
          </a:p>
        </p:txBody>
      </p:sp>
      <p:sp>
        <p:nvSpPr>
          <p:cNvPr id="66" name="TextBox 65">
            <a:extLst>
              <a:ext uri="{FF2B5EF4-FFF2-40B4-BE49-F238E27FC236}">
                <a16:creationId xmlns="" xmlns:a16="http://schemas.microsoft.com/office/drawing/2014/main" id="{FCEE3C54-F6C1-4274-AE0B-1FC7FBD59AAB}"/>
              </a:ext>
            </a:extLst>
          </p:cNvPr>
          <p:cNvSpPr txBox="1"/>
          <p:nvPr/>
        </p:nvSpPr>
        <p:spPr>
          <a:xfrm>
            <a:off x="1746621" y="4698199"/>
            <a:ext cx="9605963" cy="1241237"/>
          </a:xfrm>
          <a:prstGeom prst="rect">
            <a:avLst/>
          </a:prstGeom>
          <a:noFill/>
        </p:spPr>
        <p:txBody>
          <a:bodyPr wrap="square" rtlCol="0">
            <a:spAutoFit/>
          </a:bodyPr>
          <a:lstStyle/>
          <a:p>
            <a:r>
              <a:rPr lang="en-US" sz="3733" b="1" dirty="0" err="1">
                <a:solidFill>
                  <a:srgbClr val="002060"/>
                </a:solidFill>
                <a:latin typeface="UTM Isadora" panose="02040603050506020204" pitchFamily="18" charset="0"/>
                <a:cs typeface="#9Slide07 Itim" panose="00000500000000000000" pitchFamily="2" charset="-34"/>
              </a:rPr>
              <a:t>Thực</a:t>
            </a:r>
            <a:r>
              <a:rPr lang="en-US" sz="3733" b="1" dirty="0">
                <a:solidFill>
                  <a:srgbClr val="002060"/>
                </a:solidFill>
                <a:latin typeface="UTM Isadora" panose="02040603050506020204" pitchFamily="18" charset="0"/>
                <a:cs typeface="#9Slide07 Itim" panose="00000500000000000000" pitchFamily="2" charset="-34"/>
              </a:rPr>
              <a:t> </a:t>
            </a:r>
            <a:r>
              <a:rPr lang="en-US" sz="3733" b="1" err="1">
                <a:solidFill>
                  <a:srgbClr val="002060"/>
                </a:solidFill>
                <a:latin typeface="UTM Isadora" panose="02040603050506020204" pitchFamily="18" charset="0"/>
                <a:cs typeface="#9Slide07 Itim" panose="00000500000000000000" pitchFamily="2" charset="-34"/>
              </a:rPr>
              <a:t>hiện</a:t>
            </a:r>
            <a:r>
              <a:rPr lang="en-US" sz="3733" b="1">
                <a:solidFill>
                  <a:srgbClr val="002060"/>
                </a:solidFill>
                <a:latin typeface="UTM Isadora" panose="02040603050506020204" pitchFamily="18" charset="0"/>
                <a:cs typeface="#9Slide07 Itim" panose="00000500000000000000" pitchFamily="2" charset="-34"/>
              </a:rPr>
              <a:t> được </a:t>
            </a:r>
            <a:r>
              <a:rPr lang="en-US" sz="3733" b="1" smtClean="0">
                <a:solidFill>
                  <a:srgbClr val="002060"/>
                </a:solidFill>
                <a:latin typeface="UTM Isadora" panose="02040603050506020204" pitchFamily="18" charset="0"/>
                <a:cs typeface="#9Slide07 Itim" panose="00000500000000000000" pitchFamily="2" charset="-34"/>
              </a:rPr>
              <a:t>bài </a:t>
            </a:r>
            <a:r>
              <a:rPr lang="en-US" sz="3733" b="1" dirty="0" err="1">
                <a:solidFill>
                  <a:srgbClr val="002060"/>
                </a:solidFill>
                <a:latin typeface="UTM Isadora" panose="02040603050506020204" pitchFamily="18" charset="0"/>
                <a:cs typeface="#9Slide07 Itim" panose="00000500000000000000" pitchFamily="2" charset="-34"/>
              </a:rPr>
              <a:t>toán</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tính</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vận</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tốc</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của</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một</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chuyển</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động</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đều</a:t>
            </a:r>
            <a:r>
              <a:rPr lang="en-US" sz="3733" b="1" dirty="0">
                <a:solidFill>
                  <a:srgbClr val="002060"/>
                </a:solidFill>
                <a:latin typeface="UTM Isadora" panose="02040603050506020204" pitchFamily="18" charset="0"/>
                <a:cs typeface="#9Slide07 Itim" panose="00000500000000000000" pitchFamily="2" charset="-34"/>
              </a:rPr>
              <a:t>.</a:t>
            </a:r>
          </a:p>
        </p:txBody>
      </p:sp>
      <p:sp>
        <p:nvSpPr>
          <p:cNvPr id="67" name="TextBox 66">
            <a:extLst>
              <a:ext uri="{FF2B5EF4-FFF2-40B4-BE49-F238E27FC236}">
                <a16:creationId xmlns="" xmlns:a16="http://schemas.microsoft.com/office/drawing/2014/main" id="{0352F6F4-55D0-4284-9D77-1D8DCEA7FE76}"/>
              </a:ext>
            </a:extLst>
          </p:cNvPr>
          <p:cNvSpPr txBox="1"/>
          <p:nvPr/>
        </p:nvSpPr>
        <p:spPr>
          <a:xfrm>
            <a:off x="1746620" y="3296417"/>
            <a:ext cx="9533955" cy="1241237"/>
          </a:xfrm>
          <a:prstGeom prst="rect">
            <a:avLst/>
          </a:prstGeom>
          <a:noFill/>
        </p:spPr>
        <p:txBody>
          <a:bodyPr wrap="square" rtlCol="0">
            <a:spAutoFit/>
          </a:bodyPr>
          <a:lstStyle/>
          <a:p>
            <a:r>
              <a:rPr lang="en-US" sz="3733" b="1" err="1">
                <a:solidFill>
                  <a:srgbClr val="002060"/>
                </a:solidFill>
                <a:latin typeface="UTM Isadora" panose="02040603050506020204" pitchFamily="18" charset="0"/>
                <a:cs typeface="#9Slide07 Itim" panose="00000500000000000000" pitchFamily="2" charset="-34"/>
              </a:rPr>
              <a:t>Nêu</a:t>
            </a:r>
            <a:r>
              <a:rPr lang="en-US" sz="3733" b="1">
                <a:solidFill>
                  <a:srgbClr val="002060"/>
                </a:solidFill>
                <a:latin typeface="UTM Isadora" panose="02040603050506020204" pitchFamily="18" charset="0"/>
                <a:cs typeface="#9Slide07 Itim" panose="00000500000000000000" pitchFamily="2" charset="-34"/>
              </a:rPr>
              <a:t> </a:t>
            </a:r>
            <a:r>
              <a:rPr lang="en-US" sz="3733" b="1" smtClean="0">
                <a:solidFill>
                  <a:srgbClr val="002060"/>
                </a:solidFill>
                <a:latin typeface="UTM Isadora" panose="02040603050506020204" pitchFamily="18" charset="0"/>
                <a:cs typeface="#9Slide07 Itim" panose="00000500000000000000" pitchFamily="2" charset="-34"/>
              </a:rPr>
              <a:t>đ</a:t>
            </a:r>
            <a:r>
              <a:rPr lang="en-US" sz="3733" b="1" dirty="0">
                <a:solidFill>
                  <a:srgbClr val="002060"/>
                </a:solidFill>
                <a:latin typeface="UTM Isadora" panose="02040603050506020204" pitchFamily="18" charset="0"/>
                <a:cs typeface="#9Slide07 Itim" panose="00000500000000000000" pitchFamily="2" charset="-34"/>
              </a:rPr>
              <a:t>ư</a:t>
            </a:r>
            <a:r>
              <a:rPr lang="en-US" sz="3733" b="1" smtClean="0">
                <a:solidFill>
                  <a:srgbClr val="002060"/>
                </a:solidFill>
                <a:latin typeface="UTM Isadora" panose="02040603050506020204" pitchFamily="18" charset="0"/>
                <a:cs typeface="#9Slide07 Itim" panose="00000500000000000000" pitchFamily="2" charset="-34"/>
              </a:rPr>
              <a:t>ợc </a:t>
            </a:r>
            <a:r>
              <a:rPr lang="en-US" sz="3733" b="1" dirty="0" err="1">
                <a:solidFill>
                  <a:srgbClr val="002060"/>
                </a:solidFill>
                <a:latin typeface="UTM Isadora" panose="02040603050506020204" pitchFamily="18" charset="0"/>
                <a:cs typeface="#9Slide07 Itim" panose="00000500000000000000" pitchFamily="2" charset="-34"/>
              </a:rPr>
              <a:t>công</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thức</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tính</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vận</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tốc</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của</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một</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chuyển</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động</a:t>
            </a:r>
            <a:r>
              <a:rPr lang="en-US" sz="3733" b="1" dirty="0">
                <a:solidFill>
                  <a:srgbClr val="002060"/>
                </a:solidFill>
                <a:latin typeface="UTM Isadora" panose="02040603050506020204" pitchFamily="18" charset="0"/>
                <a:cs typeface="#9Slide07 Itim" panose="00000500000000000000" pitchFamily="2" charset="-34"/>
              </a:rPr>
              <a:t> </a:t>
            </a:r>
            <a:r>
              <a:rPr lang="en-US" sz="3733" b="1" dirty="0" err="1">
                <a:solidFill>
                  <a:srgbClr val="002060"/>
                </a:solidFill>
                <a:latin typeface="UTM Isadora" panose="02040603050506020204" pitchFamily="18" charset="0"/>
                <a:cs typeface="#9Slide07 Itim" panose="00000500000000000000" pitchFamily="2" charset="-34"/>
              </a:rPr>
              <a:t>đều</a:t>
            </a:r>
            <a:r>
              <a:rPr lang="en-US" sz="3733" b="1" dirty="0">
                <a:solidFill>
                  <a:srgbClr val="002060"/>
                </a:solidFill>
                <a:latin typeface="UTM Isadora" panose="02040603050506020204" pitchFamily="18" charset="0"/>
                <a:cs typeface="#9Slide07 Itim" panose="00000500000000000000" pitchFamily="2" charset="-34"/>
              </a:rPr>
              <a:t>.</a:t>
            </a:r>
          </a:p>
        </p:txBody>
      </p:sp>
      <p:pic>
        <p:nvPicPr>
          <p:cNvPr id="1026" name="Picture 2" descr="Hình ảnh Hình Tia Chớp PNG, Vector, PSD, và biểu tượng để tải về miễn phí |  pngtree">
            <a:extLst>
              <a:ext uri="{FF2B5EF4-FFF2-40B4-BE49-F238E27FC236}">
                <a16:creationId xmlns="" xmlns:a16="http://schemas.microsoft.com/office/drawing/2014/main" id="{DB197476-CD4D-46D2-9670-5E387F7D7617}"/>
              </a:ext>
            </a:extLst>
          </p:cNvPr>
          <p:cNvPicPr>
            <a:picLocks noChangeAspect="1" noChangeArrowheads="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1001389" y="2153437"/>
            <a:ext cx="569187" cy="75454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ình ảnh Hình Tia Chớp PNG, Vector, PSD, và biểu tượng để tải về miễn phí |  pngtree">
            <a:extLst>
              <a:ext uri="{FF2B5EF4-FFF2-40B4-BE49-F238E27FC236}">
                <a16:creationId xmlns="" xmlns:a16="http://schemas.microsoft.com/office/drawing/2014/main" id="{58D4F24A-EC39-429A-B358-9C1488106D0F}"/>
              </a:ext>
            </a:extLst>
          </p:cNvPr>
          <p:cNvPicPr>
            <a:picLocks noChangeAspect="1" noChangeArrowheads="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997653" y="3584230"/>
            <a:ext cx="569187" cy="75454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ình ảnh Hình Tia Chớp PNG, Vector, PSD, và biểu tượng để tải về miễn phí |  pngtree">
            <a:extLst>
              <a:ext uri="{FF2B5EF4-FFF2-40B4-BE49-F238E27FC236}">
                <a16:creationId xmlns="" xmlns:a16="http://schemas.microsoft.com/office/drawing/2014/main" id="{D1D15745-8615-4D61-975C-CD705CC99DC5}"/>
              </a:ext>
            </a:extLst>
          </p:cNvPr>
          <p:cNvPicPr>
            <a:picLocks noChangeAspect="1" noChangeArrowheads="1"/>
          </p:cNvPicPr>
          <p:nvPr/>
        </p:nvPicPr>
        <p:blipFill rotWithShape="1">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997653" y="4956266"/>
            <a:ext cx="569187" cy="75454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1917;p38"/>
          <p:cNvSpPr/>
          <p:nvPr/>
        </p:nvSpPr>
        <p:spPr>
          <a:xfrm>
            <a:off x="2767174" y="661166"/>
            <a:ext cx="6465165" cy="87772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00"/>
          </a:p>
        </p:txBody>
      </p:sp>
      <p:sp>
        <p:nvSpPr>
          <p:cNvPr id="72" name="Google Shape;1918;p38"/>
          <p:cNvSpPr txBox="1">
            <a:spLocks/>
          </p:cNvSpPr>
          <p:nvPr/>
        </p:nvSpPr>
        <p:spPr>
          <a:xfrm>
            <a:off x="3356883" y="812477"/>
            <a:ext cx="4975645" cy="60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tects Daughter"/>
              <a:buNone/>
              <a:defRPr sz="28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r>
              <a:rPr lang="en-US" sz="4800">
                <a:latin typeface="UTM Flamenco" panose="02040603050506020204" pitchFamily="18" charset="0"/>
                <a:cs typeface="#9Slide07 Baloo Tamma" panose="03080902040302020200" pitchFamily="66" charset="0"/>
              </a:rPr>
              <a:t>Yêu cầu cần đạt</a:t>
            </a:r>
            <a:endParaRPr lang="en-US" sz="4800" dirty="0">
              <a:latin typeface="UTM Flamenco" panose="02040603050506020204" pitchFamily="18" charset="0"/>
              <a:cs typeface="#9Slide07 Baloo Tamma" panose="03080902040302020200" pitchFamily="66" charset="0"/>
            </a:endParaRPr>
          </a:p>
        </p:txBody>
      </p:sp>
      <p:grpSp>
        <p:nvGrpSpPr>
          <p:cNvPr id="73" name="Google Shape;1966;p38"/>
          <p:cNvGrpSpPr/>
          <p:nvPr/>
        </p:nvGrpSpPr>
        <p:grpSpPr>
          <a:xfrm>
            <a:off x="8336295" y="913258"/>
            <a:ext cx="327808" cy="326319"/>
            <a:chOff x="5546700" y="4021800"/>
            <a:chExt cx="307975" cy="306575"/>
          </a:xfrm>
        </p:grpSpPr>
        <p:sp>
          <p:nvSpPr>
            <p:cNvPr id="74" name="Google Shape;1967;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5" name="Google Shape;1968;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6" name="Google Shape;1969;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77" name="Google Shape;1970;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78" name="Google Shape;1971;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79" name="Google Shape;1972;p38"/>
          <p:cNvGrpSpPr/>
          <p:nvPr/>
        </p:nvGrpSpPr>
        <p:grpSpPr>
          <a:xfrm flipH="1">
            <a:off x="3294483" y="959957"/>
            <a:ext cx="327808" cy="326319"/>
            <a:chOff x="5546700" y="4021800"/>
            <a:chExt cx="307975" cy="306575"/>
          </a:xfrm>
        </p:grpSpPr>
        <p:sp>
          <p:nvSpPr>
            <p:cNvPr id="80" name="Google Shape;1973;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1" name="Google Shape;1974;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2" name="Google Shape;1975;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3" name="Google Shape;1976;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4" name="Google Shape;1977;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52052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outVertical)">
                                      <p:cBhvr>
                                        <p:cTn id="7" dur="500"/>
                                        <p:tgtEl>
                                          <p:spTgt spid="7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2000"/>
                                        <p:tgtEl>
                                          <p:spTgt spid="1026"/>
                                        </p:tgtEl>
                                      </p:cBhvr>
                                    </p:animEffect>
                                    <p:anim calcmode="lin" valueType="num">
                                      <p:cBhvr>
                                        <p:cTn id="17" dur="2000" fill="hold"/>
                                        <p:tgtEl>
                                          <p:spTgt spid="1026"/>
                                        </p:tgtEl>
                                        <p:attrNameLst>
                                          <p:attrName>ppt_w</p:attrName>
                                        </p:attrNameLst>
                                      </p:cBhvr>
                                      <p:tavLst>
                                        <p:tav tm="0" fmla="#ppt_w*sin(2.5*pi*$)">
                                          <p:val>
                                            <p:fltVal val="0"/>
                                          </p:val>
                                        </p:tav>
                                        <p:tav tm="100000">
                                          <p:val>
                                            <p:fltVal val="1"/>
                                          </p:val>
                                        </p:tav>
                                      </p:tavLst>
                                    </p:anim>
                                    <p:anim calcmode="lin" valueType="num">
                                      <p:cBhvr>
                                        <p:cTn id="18" dur="2000" fill="hold"/>
                                        <p:tgtEl>
                                          <p:spTgt spid="1026"/>
                                        </p:tgtEl>
                                        <p:attrNameLst>
                                          <p:attrName>ppt_h</p:attrName>
                                        </p:attrNameLst>
                                      </p:cBhvr>
                                      <p:tavLst>
                                        <p:tav tm="0">
                                          <p:val>
                                            <p:strVal val="#ppt_h"/>
                                          </p:val>
                                        </p:tav>
                                        <p:tav tm="100000">
                                          <p:val>
                                            <p:strVal val="#ppt_h"/>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2000"/>
                                        <p:tgtEl>
                                          <p:spTgt spid="69"/>
                                        </p:tgtEl>
                                      </p:cBhvr>
                                    </p:animEffect>
                                    <p:anim calcmode="lin" valueType="num">
                                      <p:cBhvr>
                                        <p:cTn id="28" dur="2000" fill="hold"/>
                                        <p:tgtEl>
                                          <p:spTgt spid="69"/>
                                        </p:tgtEl>
                                        <p:attrNameLst>
                                          <p:attrName>ppt_w</p:attrName>
                                        </p:attrNameLst>
                                      </p:cBhvr>
                                      <p:tavLst>
                                        <p:tav tm="0" fmla="#ppt_w*sin(2.5*pi*$)">
                                          <p:val>
                                            <p:fltVal val="0"/>
                                          </p:val>
                                        </p:tav>
                                        <p:tav tm="100000">
                                          <p:val>
                                            <p:fltVal val="1"/>
                                          </p:val>
                                        </p:tav>
                                      </p:tavLst>
                                    </p:anim>
                                    <p:anim calcmode="lin" valueType="num">
                                      <p:cBhvr>
                                        <p:cTn id="29" dur="2000" fill="hold"/>
                                        <p:tgtEl>
                                          <p:spTgt spid="69"/>
                                        </p:tgtEl>
                                        <p:attrNameLst>
                                          <p:attrName>ppt_h</p:attrName>
                                        </p:attrNameLst>
                                      </p:cBhvr>
                                      <p:tavLst>
                                        <p:tav tm="0">
                                          <p:val>
                                            <p:strVal val="#ppt_h"/>
                                          </p:val>
                                        </p:tav>
                                        <p:tav tm="100000">
                                          <p:val>
                                            <p:strVal val="#ppt_h"/>
                                          </p:val>
                                        </p:tav>
                                      </p:tavLst>
                                    </p:anim>
                                  </p:childTnLst>
                                </p:cTn>
                              </p:par>
                              <p:par>
                                <p:cTn id="30" presetID="2" presetClass="entr" presetSubtype="2"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 calcmode="lin" valueType="num">
                                      <p:cBhvr additive="base">
                                        <p:cTn id="32" dur="500" fill="hold"/>
                                        <p:tgtEl>
                                          <p:spTgt spid="67"/>
                                        </p:tgtEl>
                                        <p:attrNameLst>
                                          <p:attrName>ppt_x</p:attrName>
                                        </p:attrNameLst>
                                      </p:cBhvr>
                                      <p:tavLst>
                                        <p:tav tm="0">
                                          <p:val>
                                            <p:strVal val="1+#ppt_w/2"/>
                                          </p:val>
                                        </p:tav>
                                        <p:tav tm="100000">
                                          <p:val>
                                            <p:strVal val="#ppt_x"/>
                                          </p:val>
                                        </p:tav>
                                      </p:tavLst>
                                    </p:anim>
                                    <p:anim calcmode="lin" valueType="num">
                                      <p:cBhvr additive="base">
                                        <p:cTn id="33"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1+#ppt_w/2"/>
                                          </p:val>
                                        </p:tav>
                                        <p:tav tm="100000">
                                          <p:val>
                                            <p:strVal val="#ppt_x"/>
                                          </p:val>
                                        </p:tav>
                                      </p:tavLst>
                                    </p:anim>
                                    <p:anim calcmode="lin" valueType="num">
                                      <p:cBhvr additive="base">
                                        <p:cTn id="39" dur="500" fill="hold"/>
                                        <p:tgtEl>
                                          <p:spTgt spid="66"/>
                                        </p:tgtEl>
                                        <p:attrNameLst>
                                          <p:attrName>ppt_y</p:attrName>
                                        </p:attrNameLst>
                                      </p:cBhvr>
                                      <p:tavLst>
                                        <p:tav tm="0">
                                          <p:val>
                                            <p:strVal val="#ppt_y"/>
                                          </p:val>
                                        </p:tav>
                                        <p:tav tm="100000">
                                          <p:val>
                                            <p:strVal val="#ppt_y"/>
                                          </p:val>
                                        </p:tav>
                                      </p:tavLst>
                                    </p:anim>
                                  </p:childTnLst>
                                </p:cTn>
                              </p:par>
                              <p:par>
                                <p:cTn id="40" presetID="45" presetClass="entr" presetSubtype="0"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2000"/>
                                        <p:tgtEl>
                                          <p:spTgt spid="70"/>
                                        </p:tgtEl>
                                      </p:cBhvr>
                                    </p:animEffect>
                                    <p:anim calcmode="lin" valueType="num">
                                      <p:cBhvr>
                                        <p:cTn id="43" dur="2000" fill="hold"/>
                                        <p:tgtEl>
                                          <p:spTgt spid="70"/>
                                        </p:tgtEl>
                                        <p:attrNameLst>
                                          <p:attrName>ppt_w</p:attrName>
                                        </p:attrNameLst>
                                      </p:cBhvr>
                                      <p:tavLst>
                                        <p:tav tm="0" fmla="#ppt_w*sin(2.5*pi*$)">
                                          <p:val>
                                            <p:fltVal val="0"/>
                                          </p:val>
                                        </p:tav>
                                        <p:tav tm="100000">
                                          <p:val>
                                            <p:fltVal val="1"/>
                                          </p:val>
                                        </p:tav>
                                      </p:tavLst>
                                    </p:anim>
                                    <p:anim calcmode="lin" valueType="num">
                                      <p:cBhvr>
                                        <p:cTn id="44" dur="2000" fill="hold"/>
                                        <p:tgtEl>
                                          <p:spTgt spid="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6" grpId="0"/>
      <p:bldP spid="67" grpId="0"/>
      <p:bldP spid="71" grpId="0" animBg="1"/>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8 (3)"/>
          <p:cNvPicPr>
            <a:picLocks noChangeAspect="1"/>
          </p:cNvPicPr>
          <p:nvPr/>
        </p:nvPicPr>
        <p:blipFill>
          <a:blip r:embed="rId3"/>
          <a:stretch>
            <a:fillRect/>
          </a:stretch>
        </p:blipFill>
        <p:spPr>
          <a:xfrm>
            <a:off x="299085" y="314325"/>
            <a:ext cx="11594465" cy="6210300"/>
          </a:xfrm>
          <a:prstGeom prst="rect">
            <a:avLst/>
          </a:prstGeom>
        </p:spPr>
      </p:pic>
      <p:pic>
        <p:nvPicPr>
          <p:cNvPr id="48" name="图片 47" descr="5e44fafbac0de"/>
          <p:cNvPicPr>
            <a:picLocks noChangeAspect="1"/>
          </p:cNvPicPr>
          <p:nvPr/>
        </p:nvPicPr>
        <p:blipFill>
          <a:blip r:embed="rId4"/>
          <a:stretch>
            <a:fillRect/>
          </a:stretch>
        </p:blipFill>
        <p:spPr>
          <a:xfrm>
            <a:off x="2229802" y="-1009650"/>
            <a:ext cx="7945755" cy="6112510"/>
          </a:xfrm>
          <a:prstGeom prst="rect">
            <a:avLst/>
          </a:prstGeom>
        </p:spPr>
      </p:pic>
      <p:pic>
        <p:nvPicPr>
          <p:cNvPr id="3" name="图片 2" descr="61da49d9e2dcf"/>
          <p:cNvPicPr>
            <a:picLocks noChangeAspect="1"/>
          </p:cNvPicPr>
          <p:nvPr/>
        </p:nvPicPr>
        <p:blipFill>
          <a:blip r:embed="rId5"/>
          <a:stretch>
            <a:fillRect/>
          </a:stretch>
        </p:blipFill>
        <p:spPr>
          <a:xfrm>
            <a:off x="3394710" y="3578860"/>
            <a:ext cx="5404485" cy="2945765"/>
          </a:xfrm>
          <a:prstGeom prst="rect">
            <a:avLst/>
          </a:prstGeom>
        </p:spPr>
      </p:pic>
      <p:pic>
        <p:nvPicPr>
          <p:cNvPr id="42" name="图片 41" descr="未标题-2 (2)"/>
          <p:cNvPicPr>
            <a:picLocks noChangeAspect="1"/>
          </p:cNvPicPr>
          <p:nvPr/>
        </p:nvPicPr>
        <p:blipFill>
          <a:blip r:embed="rId6"/>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7"/>
          <a:stretch>
            <a:fillRect/>
          </a:stretch>
        </p:blipFill>
        <p:spPr>
          <a:xfrm>
            <a:off x="299085" y="2228850"/>
            <a:ext cx="2149475" cy="4295775"/>
          </a:xfrm>
          <a:prstGeom prst="rect">
            <a:avLst/>
          </a:prstGeom>
        </p:spPr>
      </p:pic>
      <p:sp>
        <p:nvSpPr>
          <p:cNvPr id="11" name="文本框 7">
            <a:extLst>
              <a:ext uri="{FF2B5EF4-FFF2-40B4-BE49-F238E27FC236}">
                <a16:creationId xmlns:a16="http://schemas.microsoft.com/office/drawing/2014/main" xmlns="" id="{1A1A6726-8DC2-45EC-85B9-E68C767D6973}"/>
              </a:ext>
            </a:extLst>
          </p:cNvPr>
          <p:cNvSpPr txBox="1"/>
          <p:nvPr/>
        </p:nvSpPr>
        <p:spPr>
          <a:xfrm>
            <a:off x="3852544" y="2488984"/>
            <a:ext cx="4700270" cy="1015663"/>
          </a:xfrm>
          <a:prstGeom prst="rect">
            <a:avLst/>
          </a:prstGeom>
          <a:noFill/>
        </p:spPr>
        <p:txBody>
          <a:bodyPr wrap="square" rtlCol="0" anchor="t">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lang="en-US" altLang="zh-CN" sz="6000" b="1" kern="0">
                <a:solidFill>
                  <a:srgbClr val="264E4E"/>
                </a:solidFill>
                <a:effectLst>
                  <a:outerShdw blurRad="38100" dist="38100" dir="2700000" algn="tl">
                    <a:srgbClr val="000000">
                      <a:alpha val="43137"/>
                    </a:srgbClr>
                  </a:outerShdw>
                </a:effectLst>
                <a:latin typeface="#9Slide03 IcielNovecento sans E" panose="00000900000000000000" pitchFamily="2" charset="0"/>
                <a:ea typeface="字魂95号-手刻宋" panose="00000500000000000000" charset="-122"/>
                <a:cs typeface="经典趣体简" panose="02010609000101010101" pitchFamily="49" charset="-122"/>
                <a:sym typeface="+mn-ea"/>
              </a:rPr>
              <a:t>KHÁM PHÁ</a:t>
            </a:r>
            <a:endParaRPr lang="zh-CN" altLang="en-US" sz="6000" b="1" kern="0" dirty="0">
              <a:solidFill>
                <a:srgbClr val="264E4E"/>
              </a:solidFill>
              <a:effectLst>
                <a:outerShdw blurRad="38100" dist="38100" dir="2700000" algn="tl">
                  <a:srgbClr val="000000">
                    <a:alpha val="43137"/>
                  </a:srgbClr>
                </a:outerShdw>
              </a:effectLst>
              <a:latin typeface="#9Slide03 IcielNovecento sans E" panose="00000900000000000000" pitchFamily="2" charset="0"/>
              <a:ea typeface="字魂95号-手刻宋" panose="00000500000000000000" charset="-122"/>
              <a:cs typeface="经典趣体简" panose="02010609000101010101" pitchFamily="49" charset="-122"/>
              <a:sym typeface="+mn-ea"/>
            </a:endParaRPr>
          </a:p>
        </p:txBody>
      </p:sp>
      <p:pic>
        <p:nvPicPr>
          <p:cNvPr id="5" name="Graphic 4">
            <a:extLst>
              <a:ext uri="{FF2B5EF4-FFF2-40B4-BE49-F238E27FC236}">
                <a16:creationId xmlns:a16="http://schemas.microsoft.com/office/drawing/2014/main" xmlns="" id="{2C9D754A-5B17-42C8-96EC-297C005FD0EE}"/>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880291" y="1017559"/>
            <a:ext cx="644776" cy="988657"/>
          </a:xfrm>
          <a:prstGeom prst="rect">
            <a:avLst/>
          </a:prstGeom>
        </p:spPr>
      </p:pic>
    </p:spTree>
    <p:extLst>
      <p:ext uri="{BB962C8B-B14F-4D97-AF65-F5344CB8AC3E}">
        <p14:creationId xmlns:p14="http://schemas.microsoft.com/office/powerpoint/2010/main" val="14278626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1"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fltVal val="0"/>
                                          </p:val>
                                        </p:tav>
                                        <p:tav tm="100000">
                                          <p:val>
                                            <p:strVal val="#ppt_h"/>
                                          </p:val>
                                        </p:tav>
                                      </p:tavLst>
                                    </p:anim>
                                    <p:animEffect transition="in" filter="fade">
                                      <p:cBhvr>
                                        <p:cTn id="30" dur="500"/>
                                        <p:tgtEl>
                                          <p:spTgt spid="48"/>
                                        </p:tgtEl>
                                      </p:cBhvr>
                                    </p:animEffect>
                                  </p:childTnLst>
                                </p:cTn>
                              </p:par>
                            </p:childTnLst>
                          </p:cTn>
                        </p:par>
                        <p:par>
                          <p:cTn id="31" fill="hold">
                            <p:stCondLst>
                              <p:cond delay="25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par>
                          <p:cTn id="35" fill="hold">
                            <p:stCondLst>
                              <p:cond delay="3000"/>
                            </p:stCondLst>
                            <p:childTnLst>
                              <p:par>
                                <p:cTn id="36" presetID="16" presetClass="entr" presetSubtype="37"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out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sz="half" idx="1"/>
          </p:nvPr>
        </p:nvGraphicFramePr>
        <p:xfrm>
          <a:off x="3943350" y="-304800"/>
          <a:ext cx="114300" cy="219075"/>
        </p:xfrm>
        <a:graphic>
          <a:graphicData uri="http://schemas.openxmlformats.org/presentationml/2006/ole">
            <mc:AlternateContent xmlns:mc="http://schemas.openxmlformats.org/markup-compatibility/2006">
              <mc:Choice xmlns:v="urn:schemas-microsoft-com:vml" Requires="v">
                <p:oleObj spid="_x0000_s1184"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304800"/>
                        <a:ext cx="11430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 name="Text Box 15"/>
          <p:cNvSpPr txBox="1">
            <a:spLocks noChangeArrowheads="1"/>
          </p:cNvSpPr>
          <p:nvPr/>
        </p:nvSpPr>
        <p:spPr bwMode="auto">
          <a:xfrm>
            <a:off x="8442326" y="-228600"/>
            <a:ext cx="1463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eaLnBrk="1" hangingPunct="1"/>
            <a:endParaRPr lang="vi-VN" altLang="vi-VN" sz="3200" u="none">
              <a:latin typeface="Times New Roman" pitchFamily="18" charset="0"/>
              <a:cs typeface="Times New Roman" pitchFamily="18" charset="0"/>
            </a:endParaRPr>
          </a:p>
        </p:txBody>
      </p:sp>
      <p:grpSp>
        <p:nvGrpSpPr>
          <p:cNvPr id="23" name="Google Shape;2233;p41"/>
          <p:cNvGrpSpPr/>
          <p:nvPr/>
        </p:nvGrpSpPr>
        <p:grpSpPr>
          <a:xfrm>
            <a:off x="10789799" y="1542841"/>
            <a:ext cx="345570" cy="244739"/>
            <a:chOff x="5546700" y="4021800"/>
            <a:chExt cx="307975" cy="306575"/>
          </a:xfrm>
        </p:grpSpPr>
        <p:sp>
          <p:nvSpPr>
            <p:cNvPr id="24" name="Google Shape;2234;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cs typeface="Arial"/>
                <a:sym typeface="Arial"/>
              </a:endParaRPr>
            </a:p>
          </p:txBody>
        </p:sp>
        <p:sp>
          <p:nvSpPr>
            <p:cNvPr id="25" name="Google Shape;2235;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cs typeface="Arial"/>
                <a:sym typeface="Arial"/>
              </a:endParaRPr>
            </a:p>
          </p:txBody>
        </p:sp>
        <p:sp>
          <p:nvSpPr>
            <p:cNvPr id="26" name="Google Shape;2236;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cs typeface="Arial"/>
                <a:sym typeface="Arial"/>
              </a:endParaRPr>
            </a:p>
          </p:txBody>
        </p:sp>
        <p:sp>
          <p:nvSpPr>
            <p:cNvPr id="27" name="Google Shape;2237;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cs typeface="Arial"/>
                <a:sym typeface="Arial"/>
              </a:endParaRPr>
            </a:p>
          </p:txBody>
        </p:sp>
        <p:sp>
          <p:nvSpPr>
            <p:cNvPr id="28" name="Google Shape;2238;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cs typeface="Arial"/>
                <a:sym typeface="Arial"/>
              </a:endParaRPr>
            </a:p>
          </p:txBody>
        </p:sp>
      </p:grpSp>
      <p:grpSp>
        <p:nvGrpSpPr>
          <p:cNvPr id="29" name="Google Shape;2239;p41"/>
          <p:cNvGrpSpPr/>
          <p:nvPr/>
        </p:nvGrpSpPr>
        <p:grpSpPr>
          <a:xfrm flipH="1">
            <a:off x="3971174" y="1488741"/>
            <a:ext cx="345570" cy="244739"/>
            <a:chOff x="5546700" y="4021800"/>
            <a:chExt cx="307975" cy="306575"/>
          </a:xfrm>
        </p:grpSpPr>
        <p:sp>
          <p:nvSpPr>
            <p:cNvPr id="30" name="Google Shape;2240;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cs typeface="Arial"/>
                <a:sym typeface="Arial"/>
              </a:endParaRPr>
            </a:p>
          </p:txBody>
        </p:sp>
        <p:sp>
          <p:nvSpPr>
            <p:cNvPr id="31" name="Google Shape;2241;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cs typeface="Arial"/>
                <a:sym typeface="Arial"/>
              </a:endParaRPr>
            </a:p>
          </p:txBody>
        </p:sp>
        <p:sp>
          <p:nvSpPr>
            <p:cNvPr id="32" name="Google Shape;2242;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cs typeface="Arial"/>
                <a:sym typeface="Arial"/>
              </a:endParaRPr>
            </a:p>
          </p:txBody>
        </p:sp>
        <p:sp>
          <p:nvSpPr>
            <p:cNvPr id="33" name="Google Shape;2243;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cs typeface="Arial"/>
                <a:sym typeface="Arial"/>
              </a:endParaRPr>
            </a:p>
          </p:txBody>
        </p:sp>
        <p:sp>
          <p:nvSpPr>
            <p:cNvPr id="34" name="Google Shape;2244;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cs typeface="Arial"/>
                <a:sym typeface="Arial"/>
              </a:endParaRPr>
            </a:p>
          </p:txBody>
        </p:sp>
      </p:grpSp>
      <p:sp>
        <p:nvSpPr>
          <p:cNvPr id="35" name="TextBox 34">
            <a:extLst>
              <a:ext uri="{FF2B5EF4-FFF2-40B4-BE49-F238E27FC236}">
                <a16:creationId xmlns="" xmlns:a16="http://schemas.microsoft.com/office/drawing/2014/main" id="{8AB67317-77E5-443E-8D4A-DF5781925388}"/>
              </a:ext>
            </a:extLst>
          </p:cNvPr>
          <p:cNvSpPr txBox="1"/>
          <p:nvPr/>
        </p:nvSpPr>
        <p:spPr>
          <a:xfrm>
            <a:off x="663659" y="543698"/>
            <a:ext cx="10976957" cy="954107"/>
          </a:xfrm>
          <a:prstGeom prst="rect">
            <a:avLst/>
          </a:prstGeom>
          <a:noFill/>
        </p:spPr>
        <p:txBody>
          <a:bodyPr wrap="square" rtlCol="0">
            <a:spAutoFit/>
          </a:bodyPr>
          <a:lstStyle/>
          <a:p>
            <a:pPr algn="just">
              <a:buClr>
                <a:srgbClr val="000000"/>
              </a:buClr>
              <a:buFont typeface="Arial"/>
              <a:buNone/>
            </a:pPr>
            <a:r>
              <a:rPr lang="en-US" sz="2800" b="1" kern="0" dirty="0" err="1">
                <a:solidFill>
                  <a:srgbClr val="FD7570">
                    <a:lumMod val="75000"/>
                  </a:srgbClr>
                </a:solidFill>
                <a:cs typeface="Arial"/>
                <a:sym typeface="Arial"/>
              </a:rPr>
              <a:t>Bài</a:t>
            </a:r>
            <a:r>
              <a:rPr lang="en-US" sz="2800" b="1" kern="0" dirty="0">
                <a:solidFill>
                  <a:srgbClr val="FD7570">
                    <a:lumMod val="75000"/>
                  </a:srgbClr>
                </a:solidFill>
                <a:cs typeface="Arial"/>
                <a:sym typeface="Arial"/>
              </a:rPr>
              <a:t> </a:t>
            </a:r>
            <a:r>
              <a:rPr lang="en-US" sz="2800" b="1" kern="0" dirty="0" err="1">
                <a:solidFill>
                  <a:srgbClr val="FD7570">
                    <a:lumMod val="75000"/>
                  </a:srgbClr>
                </a:solidFill>
                <a:cs typeface="Arial"/>
                <a:sym typeface="Arial"/>
              </a:rPr>
              <a:t>toán</a:t>
            </a:r>
            <a:r>
              <a:rPr lang="en-US" sz="2800" b="1" kern="0" dirty="0">
                <a:solidFill>
                  <a:srgbClr val="FD7570">
                    <a:lumMod val="75000"/>
                  </a:srgbClr>
                </a:solidFill>
                <a:cs typeface="Arial"/>
                <a:sym typeface="Arial"/>
              </a:rPr>
              <a:t> 1: </a:t>
            </a:r>
            <a:r>
              <a:rPr lang="en-US" sz="2800" b="1" kern="0" dirty="0" err="1">
                <a:solidFill>
                  <a:srgbClr val="000000"/>
                </a:solidFill>
                <a:cs typeface="Times New Roman" pitchFamily="18" charset="0"/>
                <a:sym typeface="Wingdings"/>
              </a:rPr>
              <a:t>Một</a:t>
            </a:r>
            <a:r>
              <a:rPr lang="en-US" sz="2800" b="1" kern="0" dirty="0">
                <a:solidFill>
                  <a:srgbClr val="000000"/>
                </a:solidFill>
                <a:cs typeface="Times New Roman" pitchFamily="18" charset="0"/>
                <a:sym typeface="Wingdings"/>
              </a:rPr>
              <a:t> ô </a:t>
            </a:r>
            <a:r>
              <a:rPr lang="en-US" sz="2800" b="1" kern="0" dirty="0" err="1">
                <a:solidFill>
                  <a:srgbClr val="000000"/>
                </a:solidFill>
                <a:cs typeface="Times New Roman" pitchFamily="18" charset="0"/>
                <a:sym typeface="Wingdings"/>
              </a:rPr>
              <a:t>tô</a:t>
            </a:r>
            <a:r>
              <a:rPr lang="en-US" sz="2800" b="1" kern="0" dirty="0">
                <a:solidFill>
                  <a:srgbClr val="000000"/>
                </a:solidFill>
                <a:cs typeface="Times New Roman" pitchFamily="18" charset="0"/>
                <a:sym typeface="Wingdings"/>
              </a:rPr>
              <a:t> </a:t>
            </a:r>
            <a:r>
              <a:rPr lang="en-US" sz="2800" b="1" kern="0" dirty="0" err="1">
                <a:solidFill>
                  <a:srgbClr val="000000"/>
                </a:solidFill>
                <a:cs typeface="Times New Roman" pitchFamily="18" charset="0"/>
                <a:sym typeface="Wingdings"/>
              </a:rPr>
              <a:t>đi</a:t>
            </a:r>
            <a:r>
              <a:rPr lang="en-US" sz="2800" b="1" kern="0" dirty="0">
                <a:solidFill>
                  <a:srgbClr val="000000"/>
                </a:solidFill>
                <a:cs typeface="Times New Roman" pitchFamily="18" charset="0"/>
                <a:sym typeface="Wingdings"/>
              </a:rPr>
              <a:t> </a:t>
            </a:r>
            <a:r>
              <a:rPr lang="en-US" sz="2800" b="1" kern="0" dirty="0" err="1">
                <a:solidFill>
                  <a:srgbClr val="000000"/>
                </a:solidFill>
                <a:cs typeface="Times New Roman" pitchFamily="18" charset="0"/>
                <a:sym typeface="Wingdings"/>
              </a:rPr>
              <a:t>được</a:t>
            </a:r>
            <a:r>
              <a:rPr lang="en-US" sz="2800" b="1" kern="0" dirty="0">
                <a:solidFill>
                  <a:srgbClr val="000000"/>
                </a:solidFill>
                <a:cs typeface="Times New Roman" pitchFamily="18" charset="0"/>
                <a:sym typeface="Wingdings"/>
              </a:rPr>
              <a:t> </a:t>
            </a:r>
            <a:r>
              <a:rPr lang="en-US" sz="2800" b="1" kern="0" dirty="0" err="1">
                <a:solidFill>
                  <a:srgbClr val="000000"/>
                </a:solidFill>
                <a:cs typeface="Times New Roman" pitchFamily="18" charset="0"/>
                <a:sym typeface="Wingdings"/>
              </a:rPr>
              <a:t>quãng</a:t>
            </a:r>
            <a:r>
              <a:rPr lang="en-US" sz="2800" b="1" kern="0" dirty="0">
                <a:solidFill>
                  <a:srgbClr val="000000"/>
                </a:solidFill>
                <a:cs typeface="Times New Roman" pitchFamily="18" charset="0"/>
                <a:sym typeface="Wingdings"/>
              </a:rPr>
              <a:t> </a:t>
            </a:r>
            <a:r>
              <a:rPr lang="en-US" sz="2800" b="1" kern="0" dirty="0" err="1">
                <a:solidFill>
                  <a:srgbClr val="000000"/>
                </a:solidFill>
                <a:cs typeface="Times New Roman" pitchFamily="18" charset="0"/>
                <a:sym typeface="Wingdings"/>
              </a:rPr>
              <a:t>đường</a:t>
            </a:r>
            <a:r>
              <a:rPr lang="en-US" sz="2800" b="1" kern="0" dirty="0">
                <a:solidFill>
                  <a:srgbClr val="000000"/>
                </a:solidFill>
                <a:cs typeface="Times New Roman" pitchFamily="18" charset="0"/>
                <a:sym typeface="Wingdings"/>
              </a:rPr>
              <a:t> </a:t>
            </a:r>
            <a:r>
              <a:rPr lang="en-US" sz="2800" b="1" kern="0" dirty="0" err="1">
                <a:solidFill>
                  <a:srgbClr val="000000"/>
                </a:solidFill>
                <a:cs typeface="Times New Roman" pitchFamily="18" charset="0"/>
                <a:sym typeface="Wingdings"/>
              </a:rPr>
              <a:t>dài</a:t>
            </a:r>
            <a:r>
              <a:rPr lang="en-US" sz="2800" b="1" kern="0" dirty="0">
                <a:solidFill>
                  <a:srgbClr val="000000"/>
                </a:solidFill>
                <a:cs typeface="Times New Roman" pitchFamily="18" charset="0"/>
                <a:sym typeface="Wingdings"/>
              </a:rPr>
              <a:t> </a:t>
            </a:r>
            <a:r>
              <a:rPr lang="en-US" sz="2800" b="1" kern="0">
                <a:solidFill>
                  <a:srgbClr val="000000"/>
                </a:solidFill>
                <a:cs typeface="Times New Roman" pitchFamily="18" charset="0"/>
                <a:sym typeface="Wingdings"/>
              </a:rPr>
              <a:t>170km </a:t>
            </a:r>
            <a:r>
              <a:rPr lang="en-US" sz="2800" b="1" kern="0" smtClean="0">
                <a:solidFill>
                  <a:srgbClr val="000000"/>
                </a:solidFill>
                <a:cs typeface="Times New Roman" pitchFamily="18" charset="0"/>
                <a:sym typeface="Wingdings"/>
              </a:rPr>
              <a:t>hết </a:t>
            </a:r>
            <a:r>
              <a:rPr lang="en-US" sz="2800" b="1" kern="0" dirty="0">
                <a:solidFill>
                  <a:srgbClr val="000000"/>
                </a:solidFill>
                <a:cs typeface="Times New Roman" pitchFamily="18" charset="0"/>
                <a:sym typeface="Wingdings"/>
              </a:rPr>
              <a:t>4 </a:t>
            </a:r>
            <a:r>
              <a:rPr lang="en-US" sz="2800" b="1" kern="0" dirty="0" err="1">
                <a:solidFill>
                  <a:srgbClr val="000000"/>
                </a:solidFill>
                <a:cs typeface="Times New Roman" pitchFamily="18" charset="0"/>
                <a:sym typeface="Wingdings"/>
              </a:rPr>
              <a:t>giờ</a:t>
            </a:r>
            <a:r>
              <a:rPr lang="en-US" sz="2800" b="1" kern="0" dirty="0">
                <a:solidFill>
                  <a:srgbClr val="000000"/>
                </a:solidFill>
                <a:cs typeface="Times New Roman" pitchFamily="18" charset="0"/>
                <a:sym typeface="Wingdings"/>
              </a:rPr>
              <a:t>. </a:t>
            </a:r>
            <a:r>
              <a:rPr lang="en-US" sz="2800" b="1" kern="0" dirty="0" err="1">
                <a:solidFill>
                  <a:srgbClr val="000000"/>
                </a:solidFill>
                <a:cs typeface="Times New Roman" pitchFamily="18" charset="0"/>
                <a:sym typeface="Wingdings"/>
              </a:rPr>
              <a:t>Hỏi</a:t>
            </a:r>
            <a:r>
              <a:rPr lang="en-US" sz="2800" b="1" kern="0" dirty="0">
                <a:solidFill>
                  <a:srgbClr val="000000"/>
                </a:solidFill>
                <a:cs typeface="Times New Roman" pitchFamily="18" charset="0"/>
                <a:sym typeface="Wingdings"/>
              </a:rPr>
              <a:t> </a:t>
            </a:r>
            <a:r>
              <a:rPr lang="en-US" sz="2800" b="1" kern="0" dirty="0" err="1">
                <a:solidFill>
                  <a:srgbClr val="000000"/>
                </a:solidFill>
                <a:cs typeface="Times New Roman" pitchFamily="18" charset="0"/>
                <a:sym typeface="Wingdings"/>
              </a:rPr>
              <a:t>trung</a:t>
            </a:r>
            <a:r>
              <a:rPr lang="en-US" sz="2800" b="1" kern="0" dirty="0">
                <a:solidFill>
                  <a:srgbClr val="000000"/>
                </a:solidFill>
                <a:cs typeface="Times New Roman" pitchFamily="18" charset="0"/>
                <a:sym typeface="Wingdings"/>
              </a:rPr>
              <a:t> </a:t>
            </a:r>
            <a:r>
              <a:rPr lang="en-US" sz="2800" b="1" kern="0" dirty="0" err="1">
                <a:solidFill>
                  <a:srgbClr val="000000"/>
                </a:solidFill>
                <a:cs typeface="Times New Roman" pitchFamily="18" charset="0"/>
                <a:sym typeface="Wingdings"/>
              </a:rPr>
              <a:t>bình</a:t>
            </a:r>
            <a:r>
              <a:rPr lang="en-US" sz="2800" b="1" kern="0" dirty="0">
                <a:solidFill>
                  <a:srgbClr val="000000"/>
                </a:solidFill>
                <a:cs typeface="Times New Roman" pitchFamily="18" charset="0"/>
                <a:sym typeface="Wingdings"/>
              </a:rPr>
              <a:t> </a:t>
            </a:r>
            <a:r>
              <a:rPr lang="en-US" sz="2800" b="1" kern="0" dirty="0" err="1">
                <a:solidFill>
                  <a:srgbClr val="000000"/>
                </a:solidFill>
                <a:cs typeface="Times New Roman" pitchFamily="18" charset="0"/>
                <a:sym typeface="Wingdings"/>
              </a:rPr>
              <a:t>mỗi</a:t>
            </a:r>
            <a:r>
              <a:rPr lang="en-US" sz="2800" b="1" kern="0" dirty="0">
                <a:solidFill>
                  <a:srgbClr val="000000"/>
                </a:solidFill>
                <a:cs typeface="Times New Roman" pitchFamily="18" charset="0"/>
                <a:sym typeface="Wingdings"/>
              </a:rPr>
              <a:t> </a:t>
            </a:r>
            <a:r>
              <a:rPr lang="en-US" sz="2800" b="1" kern="0" dirty="0" err="1">
                <a:solidFill>
                  <a:srgbClr val="000000"/>
                </a:solidFill>
                <a:cs typeface="Times New Roman" pitchFamily="18" charset="0"/>
                <a:sym typeface="Wingdings"/>
              </a:rPr>
              <a:t>giờ</a:t>
            </a:r>
            <a:r>
              <a:rPr lang="en-US" sz="2800" b="1" kern="0" dirty="0">
                <a:solidFill>
                  <a:srgbClr val="000000"/>
                </a:solidFill>
                <a:cs typeface="Times New Roman" pitchFamily="18" charset="0"/>
                <a:sym typeface="Wingdings"/>
              </a:rPr>
              <a:t> ô </a:t>
            </a:r>
            <a:r>
              <a:rPr lang="en-US" sz="2800" b="1" kern="0" dirty="0" err="1">
                <a:solidFill>
                  <a:srgbClr val="000000"/>
                </a:solidFill>
                <a:cs typeface="Times New Roman" pitchFamily="18" charset="0"/>
                <a:sym typeface="Wingdings"/>
              </a:rPr>
              <a:t>tô</a:t>
            </a:r>
            <a:r>
              <a:rPr lang="en-US" sz="2800" b="1" kern="0" dirty="0">
                <a:solidFill>
                  <a:srgbClr val="000000"/>
                </a:solidFill>
                <a:cs typeface="Times New Roman" pitchFamily="18" charset="0"/>
                <a:sym typeface="Wingdings"/>
              </a:rPr>
              <a:t> </a:t>
            </a:r>
            <a:r>
              <a:rPr lang="en-US" sz="2800" b="1" kern="0" dirty="0" err="1">
                <a:solidFill>
                  <a:srgbClr val="000000"/>
                </a:solidFill>
                <a:cs typeface="Times New Roman" pitchFamily="18" charset="0"/>
                <a:sym typeface="Wingdings"/>
              </a:rPr>
              <a:t>đó</a:t>
            </a:r>
            <a:r>
              <a:rPr lang="en-US" sz="2800" b="1" kern="0" dirty="0">
                <a:solidFill>
                  <a:srgbClr val="000000"/>
                </a:solidFill>
                <a:cs typeface="Times New Roman" pitchFamily="18" charset="0"/>
                <a:sym typeface="Wingdings"/>
              </a:rPr>
              <a:t> </a:t>
            </a:r>
            <a:r>
              <a:rPr lang="en-US" sz="2800" b="1" kern="0" dirty="0" err="1">
                <a:solidFill>
                  <a:srgbClr val="000000"/>
                </a:solidFill>
                <a:cs typeface="Times New Roman" pitchFamily="18" charset="0"/>
                <a:sym typeface="Wingdings"/>
              </a:rPr>
              <a:t>đi</a:t>
            </a:r>
            <a:r>
              <a:rPr lang="en-US" sz="2800" b="1" kern="0" dirty="0">
                <a:solidFill>
                  <a:srgbClr val="000000"/>
                </a:solidFill>
                <a:cs typeface="Times New Roman" pitchFamily="18" charset="0"/>
                <a:sym typeface="Wingdings"/>
              </a:rPr>
              <a:t> </a:t>
            </a:r>
            <a:r>
              <a:rPr lang="en-US" sz="2800" b="1" kern="0" dirty="0" err="1">
                <a:solidFill>
                  <a:srgbClr val="000000"/>
                </a:solidFill>
                <a:cs typeface="Times New Roman" pitchFamily="18" charset="0"/>
                <a:sym typeface="Wingdings"/>
              </a:rPr>
              <a:t>được</a:t>
            </a:r>
            <a:r>
              <a:rPr lang="en-US" sz="2800" b="1" kern="0" dirty="0">
                <a:solidFill>
                  <a:srgbClr val="000000"/>
                </a:solidFill>
                <a:cs typeface="Times New Roman" pitchFamily="18" charset="0"/>
                <a:sym typeface="Wingdings"/>
              </a:rPr>
              <a:t> bao </a:t>
            </a:r>
            <a:r>
              <a:rPr lang="en-US" sz="2800" b="1" kern="0" err="1">
                <a:solidFill>
                  <a:srgbClr val="000000"/>
                </a:solidFill>
                <a:cs typeface="Times New Roman" pitchFamily="18" charset="0"/>
                <a:sym typeface="Wingdings"/>
              </a:rPr>
              <a:t>nhiêu</a:t>
            </a:r>
            <a:r>
              <a:rPr lang="en-US" sz="2800" b="1" kern="0">
                <a:solidFill>
                  <a:srgbClr val="000000"/>
                </a:solidFill>
                <a:cs typeface="Times New Roman" pitchFamily="18" charset="0"/>
                <a:sym typeface="Wingdings"/>
              </a:rPr>
              <a:t> </a:t>
            </a:r>
            <a:r>
              <a:rPr lang="en-US" sz="2800" b="1" kern="0" smtClean="0">
                <a:solidFill>
                  <a:srgbClr val="000000"/>
                </a:solidFill>
                <a:cs typeface="Times New Roman" pitchFamily="18" charset="0"/>
                <a:sym typeface="Wingdings"/>
              </a:rPr>
              <a:t>ki-lô-mét</a:t>
            </a:r>
            <a:r>
              <a:rPr lang="en-US" sz="2800" b="1" kern="0" dirty="0">
                <a:solidFill>
                  <a:srgbClr val="000000"/>
                </a:solidFill>
                <a:cs typeface="Times New Roman" pitchFamily="18" charset="0"/>
                <a:sym typeface="Wingdings"/>
              </a:rPr>
              <a:t>.</a:t>
            </a:r>
          </a:p>
        </p:txBody>
      </p:sp>
      <p:cxnSp>
        <p:nvCxnSpPr>
          <p:cNvPr id="36" name="Straight Connector 35">
            <a:extLst>
              <a:ext uri="{FF2B5EF4-FFF2-40B4-BE49-F238E27FC236}">
                <a16:creationId xmlns="" xmlns:a16="http://schemas.microsoft.com/office/drawing/2014/main" id="{06F65A60-4719-4969-B837-09FFF09EBFD0}"/>
              </a:ext>
            </a:extLst>
          </p:cNvPr>
          <p:cNvCxnSpPr/>
          <p:nvPr/>
        </p:nvCxnSpPr>
        <p:spPr>
          <a:xfrm>
            <a:off x="3701139" y="2490230"/>
            <a:ext cx="5141052" cy="0"/>
          </a:xfrm>
          <a:prstGeom prst="line">
            <a:avLst/>
          </a:prstGeom>
          <a:noFill/>
          <a:ln w="28575" cap="flat" cmpd="sng" algn="ctr">
            <a:solidFill>
              <a:srgbClr val="B3E5AD">
                <a:lumMod val="50000"/>
              </a:srgbClr>
            </a:solidFill>
            <a:prstDash val="sysDash"/>
          </a:ln>
          <a:effectLst/>
        </p:spPr>
      </p:cxnSp>
      <p:grpSp>
        <p:nvGrpSpPr>
          <p:cNvPr id="37" name="Group 36">
            <a:extLst>
              <a:ext uri="{FF2B5EF4-FFF2-40B4-BE49-F238E27FC236}">
                <a16:creationId xmlns="" xmlns:a16="http://schemas.microsoft.com/office/drawing/2014/main" id="{B15A5F46-82C7-4D2D-A46C-2C55B37DC4C0}"/>
              </a:ext>
            </a:extLst>
          </p:cNvPr>
          <p:cNvGrpSpPr/>
          <p:nvPr/>
        </p:nvGrpSpPr>
        <p:grpSpPr>
          <a:xfrm>
            <a:off x="3527430" y="2006636"/>
            <a:ext cx="5629375" cy="422150"/>
            <a:chOff x="535672" y="2468394"/>
            <a:chExt cx="4005017" cy="422150"/>
          </a:xfrm>
        </p:grpSpPr>
        <p:pic>
          <p:nvPicPr>
            <p:cNvPr id="38" name="Picture 2" descr="Location icon, map pin, gps pointer">
              <a:extLst>
                <a:ext uri="{FF2B5EF4-FFF2-40B4-BE49-F238E27FC236}">
                  <a16:creationId xmlns="" xmlns:a16="http://schemas.microsoft.com/office/drawing/2014/main" id="{7D47A1E5-A008-4A1F-9694-99160AE127F0}"/>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3929" b="68929" l="27308" r="73077">
                          <a14:foregroundMark x1="50000" y1="13929" x2="50000" y2="13929"/>
                          <a14:foregroundMark x1="73077" y1="36071" x2="73077" y2="36071"/>
                          <a14:foregroundMark x1="27308" y1="36429" x2="27308" y2="36429"/>
                          <a14:foregroundMark x1="51538" y1="66429" x2="51538" y2="66429"/>
                          <a14:foregroundMark x1="49615" y1="68929" x2="49615" y2="68929"/>
                        </a14:backgroundRemoval>
                      </a14:imgEffect>
                    </a14:imgLayer>
                  </a14:imgProps>
                </a:ext>
                <a:ext uri="{28A0092B-C50C-407E-A947-70E740481C1C}">
                  <a14:useLocalDpi xmlns:a14="http://schemas.microsoft.com/office/drawing/2010/main" val="0"/>
                </a:ext>
              </a:extLst>
            </a:blip>
            <a:srcRect l="21851" t="8225" r="21120" b="28296"/>
            <a:stretch/>
          </p:blipFill>
          <p:spPr bwMode="auto">
            <a:xfrm>
              <a:off x="535672" y="2468394"/>
              <a:ext cx="347417" cy="4164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Location icon, map pin, gps pointer">
              <a:extLst>
                <a:ext uri="{FF2B5EF4-FFF2-40B4-BE49-F238E27FC236}">
                  <a16:creationId xmlns="" xmlns:a16="http://schemas.microsoft.com/office/drawing/2014/main" id="{58D4F300-74A7-4784-BB46-1A974F74E7E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3929" b="68929" l="27308" r="73077">
                          <a14:foregroundMark x1="50000" y1="13929" x2="50000" y2="13929"/>
                          <a14:foregroundMark x1="73077" y1="36071" x2="73077" y2="36071"/>
                          <a14:foregroundMark x1="27308" y1="36429" x2="27308" y2="36429"/>
                          <a14:foregroundMark x1="51538" y1="66429" x2="51538" y2="66429"/>
                          <a14:foregroundMark x1="49615" y1="68929" x2="49615" y2="68929"/>
                        </a14:backgroundRemoval>
                      </a14:imgEffect>
                    </a14:imgLayer>
                  </a14:imgProps>
                </a:ext>
                <a:ext uri="{28A0092B-C50C-407E-A947-70E740481C1C}">
                  <a14:useLocalDpi xmlns:a14="http://schemas.microsoft.com/office/drawing/2010/main" val="0"/>
                </a:ext>
              </a:extLst>
            </a:blip>
            <a:srcRect l="21851" t="8225" r="21120" b="28296"/>
            <a:stretch/>
          </p:blipFill>
          <p:spPr bwMode="auto">
            <a:xfrm>
              <a:off x="4193272" y="2474091"/>
              <a:ext cx="347417" cy="4164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 xmlns:a16="http://schemas.microsoft.com/office/drawing/2014/main" id="{D1D69140-7A1E-47F6-8783-13A86CA6CC1D}"/>
              </a:ext>
            </a:extLst>
          </p:cNvPr>
          <p:cNvGrpSpPr/>
          <p:nvPr/>
        </p:nvGrpSpPr>
        <p:grpSpPr>
          <a:xfrm>
            <a:off x="3701138" y="1365596"/>
            <a:ext cx="5141052" cy="638522"/>
            <a:chOff x="709380" y="1763556"/>
            <a:chExt cx="3657600" cy="638522"/>
          </a:xfrm>
        </p:grpSpPr>
        <p:sp>
          <p:nvSpPr>
            <p:cNvPr id="41" name="Left Brace 40">
              <a:extLst>
                <a:ext uri="{FF2B5EF4-FFF2-40B4-BE49-F238E27FC236}">
                  <a16:creationId xmlns="" xmlns:a16="http://schemas.microsoft.com/office/drawing/2014/main" id="{313B70B2-78E8-4F2A-96B1-9DB5EB767A59}"/>
                </a:ext>
              </a:extLst>
            </p:cNvPr>
            <p:cNvSpPr/>
            <p:nvPr/>
          </p:nvSpPr>
          <p:spPr>
            <a:xfrm rot="5400000">
              <a:off x="2415811" y="450909"/>
              <a:ext cx="244738" cy="3657600"/>
            </a:xfrm>
            <a:prstGeom prst="leftBrace">
              <a:avLst>
                <a:gd name="adj1" fmla="val 8333"/>
                <a:gd name="adj2" fmla="val 51183"/>
              </a:avLst>
            </a:prstGeom>
            <a:noFill/>
            <a:ln w="19050" cap="flat" cmpd="sng" algn="ctr">
              <a:solidFill>
                <a:srgbClr val="FD757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smtClean="0">
                <a:ln>
                  <a:noFill/>
                </a:ln>
                <a:solidFill>
                  <a:srgbClr val="131313"/>
                </a:solidFill>
                <a:effectLst/>
                <a:uLnTx/>
                <a:uFillTx/>
                <a:ea typeface="+mn-ea"/>
                <a:cs typeface="+mn-cs"/>
                <a:sym typeface="Arial"/>
              </a:endParaRPr>
            </a:p>
          </p:txBody>
        </p:sp>
        <p:sp>
          <p:nvSpPr>
            <p:cNvPr id="42" name="Rectangle 41">
              <a:extLst>
                <a:ext uri="{FF2B5EF4-FFF2-40B4-BE49-F238E27FC236}">
                  <a16:creationId xmlns="" xmlns:a16="http://schemas.microsoft.com/office/drawing/2014/main" id="{D87DF1A1-D659-4891-9EF0-7E9DCA1603CF}"/>
                </a:ext>
              </a:extLst>
            </p:cNvPr>
            <p:cNvSpPr/>
            <p:nvPr/>
          </p:nvSpPr>
          <p:spPr>
            <a:xfrm>
              <a:off x="2046724" y="1763556"/>
              <a:ext cx="942245"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smtClean="0">
                  <a:ln>
                    <a:noFill/>
                  </a:ln>
                  <a:solidFill>
                    <a:srgbClr val="000000"/>
                  </a:solidFill>
                  <a:effectLst/>
                  <a:uLnTx/>
                  <a:uFillTx/>
                  <a:cs typeface="Arial"/>
                  <a:sym typeface="Wingdings"/>
                </a:rPr>
                <a:t>170km</a:t>
              </a:r>
              <a:endParaRPr kumimoji="0" lang="en-US" sz="3200" b="0" i="0" u="none" strike="noStrike" kern="0" cap="none" spc="0" normalizeH="0" baseline="0" noProof="0" dirty="0" smtClean="0">
                <a:ln>
                  <a:noFill/>
                </a:ln>
                <a:solidFill>
                  <a:srgbClr val="000000"/>
                </a:solidFill>
                <a:effectLst/>
                <a:uLnTx/>
                <a:uFillTx/>
                <a:cs typeface="Arial"/>
                <a:sym typeface="Arial"/>
              </a:endParaRPr>
            </a:p>
          </p:txBody>
        </p:sp>
      </p:grpSp>
      <p:pic>
        <p:nvPicPr>
          <p:cNvPr id="43" name="Picture 4" descr="Hình ảnh Xe ô Tô Màu đen Phim Hoạt Hình Xe Thể Thao, Clipart Xe Thể Thao,  Hoa Văn Màu Vàng, Vận Chuyển miễn phí tải tập tin PNG PSDComment và Vector">
            <a:extLst>
              <a:ext uri="{FF2B5EF4-FFF2-40B4-BE49-F238E27FC236}">
                <a16:creationId xmlns="" xmlns:a16="http://schemas.microsoft.com/office/drawing/2014/main" id="{EFBF8343-4C9A-4774-9398-9D97E340F752}"/>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9844" b="60625" l="5313" r="95313">
                        <a14:foregroundMark x1="10938" y1="56094" x2="10938" y2="56094"/>
                        <a14:foregroundMark x1="5313" y1="53906" x2="5313" y2="53906"/>
                        <a14:foregroundMark x1="14688" y1="58750" x2="14688" y2="58750"/>
                        <a14:foregroundMark x1="16563" y1="58906" x2="16563" y2="58906"/>
                        <a14:foregroundMark x1="9844" y1="58281" x2="16719" y2="58125"/>
                        <a14:foregroundMark x1="35156" y1="58438" x2="43594" y2="58438"/>
                        <a14:foregroundMark x1="25781" y1="60625" x2="25781" y2="60625"/>
                        <a14:foregroundMark x1="78906" y1="60625" x2="78906" y2="60625"/>
                        <a14:foregroundMark x1="91094" y1="55781" x2="91094" y2="55781"/>
                        <a14:foregroundMark x1="94844" y1="51875" x2="94844" y2="51875"/>
                        <a14:foregroundMark x1="95313" y1="45000" x2="95313" y2="45000"/>
                        <a14:foregroundMark x1="60313" y1="39844" x2="60313" y2="39844"/>
                        <a14:foregroundMark x1="95313" y1="52031" x2="95313" y2="52031"/>
                      </a14:backgroundRemoval>
                    </a14:imgEffect>
                  </a14:imgLayer>
                </a14:imgProps>
              </a:ext>
              <a:ext uri="{28A0092B-C50C-407E-A947-70E740481C1C}">
                <a14:useLocalDpi xmlns:a14="http://schemas.microsoft.com/office/drawing/2010/main" val="0"/>
              </a:ext>
            </a:extLst>
          </a:blip>
          <a:srcRect l="3446" t="37491" r="2299" b="37515"/>
          <a:stretch/>
        </p:blipFill>
        <p:spPr bwMode="auto">
          <a:xfrm flipH="1">
            <a:off x="3197686" y="2294609"/>
            <a:ext cx="1388679" cy="261992"/>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 xmlns:a16="http://schemas.microsoft.com/office/drawing/2014/main" id="{4384BF6B-2630-43B0-A45B-899D0F1F5B16}"/>
              </a:ext>
            </a:extLst>
          </p:cNvPr>
          <p:cNvGrpSpPr/>
          <p:nvPr/>
        </p:nvGrpSpPr>
        <p:grpSpPr>
          <a:xfrm>
            <a:off x="3691674" y="2570254"/>
            <a:ext cx="1285263" cy="795623"/>
            <a:chOff x="699917" y="3382893"/>
            <a:chExt cx="914400" cy="795623"/>
          </a:xfrm>
        </p:grpSpPr>
        <p:sp>
          <p:nvSpPr>
            <p:cNvPr id="45" name="Left Brace 44">
              <a:extLst>
                <a:ext uri="{FF2B5EF4-FFF2-40B4-BE49-F238E27FC236}">
                  <a16:creationId xmlns="" xmlns:a16="http://schemas.microsoft.com/office/drawing/2014/main" id="{AAA379D1-1AA8-4C0F-A36F-68635AC0046A}"/>
                </a:ext>
              </a:extLst>
            </p:cNvPr>
            <p:cNvSpPr/>
            <p:nvPr/>
          </p:nvSpPr>
          <p:spPr>
            <a:xfrm rot="16200000">
              <a:off x="1034748" y="3048062"/>
              <a:ext cx="244738" cy="914400"/>
            </a:xfrm>
            <a:prstGeom prst="leftBrace">
              <a:avLst>
                <a:gd name="adj1" fmla="val 8333"/>
                <a:gd name="adj2" fmla="val 51183"/>
              </a:avLst>
            </a:prstGeom>
            <a:noFill/>
            <a:ln w="19050" cap="flat" cmpd="sng" algn="ctr">
              <a:solidFill>
                <a:srgbClr val="FD757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smtClean="0">
                <a:ln>
                  <a:noFill/>
                </a:ln>
                <a:solidFill>
                  <a:srgbClr val="131313"/>
                </a:solidFill>
                <a:effectLst/>
                <a:uLnTx/>
                <a:uFillTx/>
                <a:ea typeface="+mn-ea"/>
                <a:cs typeface="+mn-cs"/>
                <a:sym typeface="Arial"/>
              </a:endParaRPr>
            </a:p>
          </p:txBody>
        </p:sp>
        <p:sp>
          <p:nvSpPr>
            <p:cNvPr id="46" name="Rectangle 45">
              <a:extLst>
                <a:ext uri="{FF2B5EF4-FFF2-40B4-BE49-F238E27FC236}">
                  <a16:creationId xmlns="" xmlns:a16="http://schemas.microsoft.com/office/drawing/2014/main" id="{E3167D33-A07E-4123-AE76-85ED3694AB72}"/>
                </a:ext>
              </a:extLst>
            </p:cNvPr>
            <p:cNvSpPr/>
            <p:nvPr/>
          </p:nvSpPr>
          <p:spPr>
            <a:xfrm>
              <a:off x="883089" y="3593741"/>
              <a:ext cx="69932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smtClean="0">
                  <a:ln>
                    <a:noFill/>
                  </a:ln>
                  <a:solidFill>
                    <a:srgbClr val="000000"/>
                  </a:solidFill>
                  <a:effectLst/>
                  <a:uLnTx/>
                  <a:uFillTx/>
                  <a:cs typeface="Arial"/>
                  <a:sym typeface="Wingdings"/>
                </a:rPr>
                <a:t>? km</a:t>
              </a:r>
              <a:endParaRPr kumimoji="0" lang="en-US" sz="3200" b="0" i="0" u="none" strike="noStrike" kern="0" cap="none" spc="0" normalizeH="0" baseline="0" noProof="0" dirty="0" smtClean="0">
                <a:ln>
                  <a:noFill/>
                </a:ln>
                <a:solidFill>
                  <a:srgbClr val="000000"/>
                </a:solidFill>
                <a:effectLst/>
                <a:uLnTx/>
                <a:uFillTx/>
                <a:cs typeface="Arial"/>
                <a:sym typeface="Arial"/>
              </a:endParaRPr>
            </a:p>
          </p:txBody>
        </p:sp>
      </p:grpSp>
      <p:sp>
        <p:nvSpPr>
          <p:cNvPr id="47" name="Google Shape;1984;p39">
            <a:extLst>
              <a:ext uri="{FF2B5EF4-FFF2-40B4-BE49-F238E27FC236}">
                <a16:creationId xmlns="" xmlns:a16="http://schemas.microsoft.com/office/drawing/2014/main" id="{3237F29E-7FF5-47AA-9913-4F77C40E1C96}"/>
              </a:ext>
            </a:extLst>
          </p:cNvPr>
          <p:cNvSpPr/>
          <p:nvPr/>
        </p:nvSpPr>
        <p:spPr>
          <a:xfrm>
            <a:off x="4828478" y="3290208"/>
            <a:ext cx="2076806" cy="457868"/>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rgbClr val="FFD88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smtClean="0">
                <a:ln>
                  <a:noFill/>
                </a:ln>
                <a:solidFill>
                  <a:srgbClr val="F05A93"/>
                </a:solidFill>
                <a:effectLst/>
                <a:uLnTx/>
                <a:uFillTx/>
                <a:cs typeface="Arial"/>
                <a:sym typeface="Arial"/>
              </a:rPr>
              <a:t>Bài</a:t>
            </a:r>
            <a:r>
              <a:rPr kumimoji="0" lang="en-US" sz="2800" b="1" i="0" u="none" strike="noStrike" kern="0" cap="none" spc="0" normalizeH="0" baseline="0" noProof="0" dirty="0" smtClean="0">
                <a:ln>
                  <a:noFill/>
                </a:ln>
                <a:solidFill>
                  <a:srgbClr val="F05A93"/>
                </a:solidFill>
                <a:effectLst/>
                <a:uLnTx/>
                <a:uFillTx/>
                <a:cs typeface="Arial"/>
                <a:sym typeface="Arial"/>
              </a:rPr>
              <a:t> </a:t>
            </a:r>
            <a:r>
              <a:rPr kumimoji="0" lang="en-US" sz="2800" b="1" i="0" u="none" strike="noStrike" kern="0" cap="none" spc="0" normalizeH="0" baseline="0" noProof="0" dirty="0" err="1" smtClean="0">
                <a:ln>
                  <a:noFill/>
                </a:ln>
                <a:solidFill>
                  <a:srgbClr val="F05A93"/>
                </a:solidFill>
                <a:effectLst/>
                <a:uLnTx/>
                <a:uFillTx/>
                <a:cs typeface="Arial"/>
                <a:sym typeface="Arial"/>
              </a:rPr>
              <a:t>giải</a:t>
            </a:r>
            <a:endParaRPr kumimoji="0" sz="2800" b="1" i="0" u="none" strike="noStrike" kern="0" cap="none" spc="0" normalizeH="0" baseline="0" noProof="0" dirty="0" smtClean="0">
              <a:ln>
                <a:noFill/>
              </a:ln>
              <a:solidFill>
                <a:srgbClr val="F05A93"/>
              </a:solidFill>
              <a:effectLst/>
              <a:uLnTx/>
              <a:uFillTx/>
              <a:cs typeface="Arial"/>
              <a:sym typeface="Arial"/>
            </a:endParaRPr>
          </a:p>
        </p:txBody>
      </p:sp>
      <p:sp>
        <p:nvSpPr>
          <p:cNvPr id="48" name="Rectangle 47">
            <a:extLst>
              <a:ext uri="{FF2B5EF4-FFF2-40B4-BE49-F238E27FC236}">
                <a16:creationId xmlns="" xmlns:a16="http://schemas.microsoft.com/office/drawing/2014/main" id="{FA29237B-7241-4C91-85DC-F0A64794301A}"/>
              </a:ext>
            </a:extLst>
          </p:cNvPr>
          <p:cNvSpPr/>
          <p:nvPr/>
        </p:nvSpPr>
        <p:spPr>
          <a:xfrm>
            <a:off x="3209279" y="3796520"/>
            <a:ext cx="5964884" cy="1384995"/>
          </a:xfrm>
          <a:prstGeom prst="rect">
            <a:avLst/>
          </a:prstGeom>
        </p:spPr>
        <p:txBody>
          <a:bodyPr wrap="square">
            <a:spAutoFit/>
          </a:bodyPr>
          <a:lstStyle/>
          <a:p>
            <a:pPr>
              <a:buClr>
                <a:srgbClr val="000000"/>
              </a:buClr>
              <a:buFont typeface="Arial"/>
              <a:buNone/>
            </a:pPr>
            <a:r>
              <a:rPr lang="en-US" sz="2800" kern="0" dirty="0" err="1">
                <a:solidFill>
                  <a:srgbClr val="000000"/>
                </a:solidFill>
                <a:cs typeface="Arial"/>
                <a:sym typeface="Wingdings"/>
              </a:rPr>
              <a:t>Trung</a:t>
            </a:r>
            <a:r>
              <a:rPr lang="en-US" sz="2800" kern="0" dirty="0">
                <a:solidFill>
                  <a:srgbClr val="000000"/>
                </a:solidFill>
                <a:cs typeface="Arial"/>
                <a:sym typeface="Wingdings"/>
              </a:rPr>
              <a:t> </a:t>
            </a:r>
            <a:r>
              <a:rPr lang="en-US" sz="2800" kern="0" dirty="0" err="1">
                <a:solidFill>
                  <a:srgbClr val="000000"/>
                </a:solidFill>
                <a:cs typeface="Arial"/>
                <a:sym typeface="Wingdings"/>
              </a:rPr>
              <a:t>bình</a:t>
            </a:r>
            <a:r>
              <a:rPr lang="en-US" sz="2800" kern="0" dirty="0">
                <a:solidFill>
                  <a:srgbClr val="000000"/>
                </a:solidFill>
                <a:cs typeface="Arial"/>
                <a:sym typeface="Wingdings"/>
              </a:rPr>
              <a:t> </a:t>
            </a:r>
            <a:r>
              <a:rPr lang="en-US" sz="2800" kern="0" dirty="0" err="1">
                <a:solidFill>
                  <a:srgbClr val="000000"/>
                </a:solidFill>
                <a:cs typeface="Arial"/>
                <a:sym typeface="Wingdings"/>
              </a:rPr>
              <a:t>mỗi</a:t>
            </a:r>
            <a:r>
              <a:rPr lang="en-US" sz="2800" kern="0" dirty="0">
                <a:solidFill>
                  <a:srgbClr val="000000"/>
                </a:solidFill>
                <a:cs typeface="Arial"/>
                <a:sym typeface="Wingdings"/>
              </a:rPr>
              <a:t> </a:t>
            </a:r>
            <a:r>
              <a:rPr lang="en-US" sz="2800" kern="0" dirty="0" err="1">
                <a:solidFill>
                  <a:srgbClr val="000000"/>
                </a:solidFill>
                <a:cs typeface="Arial"/>
                <a:sym typeface="Wingdings"/>
              </a:rPr>
              <a:t>giờ</a:t>
            </a:r>
            <a:r>
              <a:rPr lang="en-US" sz="2800" kern="0" dirty="0">
                <a:solidFill>
                  <a:srgbClr val="000000"/>
                </a:solidFill>
                <a:cs typeface="Arial"/>
                <a:sym typeface="Wingdings"/>
              </a:rPr>
              <a:t> ô </a:t>
            </a:r>
            <a:r>
              <a:rPr lang="en-US" sz="2800" kern="0" dirty="0" err="1">
                <a:solidFill>
                  <a:srgbClr val="000000"/>
                </a:solidFill>
                <a:cs typeface="Arial"/>
                <a:sym typeface="Wingdings"/>
              </a:rPr>
              <a:t>tô</a:t>
            </a:r>
            <a:r>
              <a:rPr lang="en-US" sz="2800" kern="0" dirty="0">
                <a:solidFill>
                  <a:srgbClr val="000000"/>
                </a:solidFill>
                <a:cs typeface="Arial"/>
                <a:sym typeface="Wingdings"/>
              </a:rPr>
              <a:t> </a:t>
            </a:r>
            <a:r>
              <a:rPr lang="en-US" sz="2800" kern="0" dirty="0" err="1">
                <a:solidFill>
                  <a:srgbClr val="000000"/>
                </a:solidFill>
                <a:cs typeface="Arial"/>
                <a:sym typeface="Wingdings"/>
              </a:rPr>
              <a:t>đi</a:t>
            </a:r>
            <a:r>
              <a:rPr lang="en-US" sz="2800" kern="0" dirty="0">
                <a:solidFill>
                  <a:srgbClr val="000000"/>
                </a:solidFill>
                <a:cs typeface="Arial"/>
                <a:sym typeface="Wingdings"/>
              </a:rPr>
              <a:t> đ</a:t>
            </a:r>
            <a:r>
              <a:rPr lang="vi-VN" sz="2800" kern="0" dirty="0">
                <a:solidFill>
                  <a:srgbClr val="000000"/>
                </a:solidFill>
                <a:cs typeface="Arial"/>
                <a:sym typeface="Wingdings"/>
              </a:rPr>
              <a:t>ư</a:t>
            </a:r>
            <a:r>
              <a:rPr lang="en-US" sz="2800" kern="0" dirty="0" err="1">
                <a:solidFill>
                  <a:srgbClr val="000000"/>
                </a:solidFill>
                <a:cs typeface="Arial"/>
                <a:sym typeface="Wingdings"/>
              </a:rPr>
              <a:t>ợc</a:t>
            </a:r>
            <a:r>
              <a:rPr lang="en-US" sz="2800" kern="0" dirty="0">
                <a:solidFill>
                  <a:srgbClr val="000000"/>
                </a:solidFill>
                <a:cs typeface="Arial"/>
                <a:sym typeface="Wingdings"/>
              </a:rPr>
              <a:t> </a:t>
            </a:r>
            <a:r>
              <a:rPr lang="en-US" sz="2800" kern="0" dirty="0" err="1">
                <a:solidFill>
                  <a:srgbClr val="000000"/>
                </a:solidFill>
                <a:cs typeface="Arial"/>
                <a:sym typeface="Wingdings"/>
              </a:rPr>
              <a:t>là</a:t>
            </a:r>
            <a:r>
              <a:rPr lang="en-US" sz="2800" kern="0" dirty="0">
                <a:solidFill>
                  <a:srgbClr val="000000"/>
                </a:solidFill>
                <a:cs typeface="Arial"/>
                <a:sym typeface="Wingdings"/>
              </a:rPr>
              <a:t>:</a:t>
            </a:r>
          </a:p>
          <a:p>
            <a:pPr>
              <a:buClr>
                <a:srgbClr val="000000"/>
              </a:buClr>
              <a:buFont typeface="Arial"/>
              <a:buNone/>
            </a:pPr>
            <a:r>
              <a:rPr lang="en-US" sz="2800" kern="0" dirty="0">
                <a:solidFill>
                  <a:srgbClr val="000000"/>
                </a:solidFill>
                <a:cs typeface="Arial"/>
                <a:sym typeface="Wingdings"/>
              </a:rPr>
              <a:t>	170 : 4 = 42,5 (km)</a:t>
            </a:r>
          </a:p>
          <a:p>
            <a:pPr>
              <a:buClr>
                <a:srgbClr val="000000"/>
              </a:buClr>
              <a:buFont typeface="Arial"/>
              <a:buNone/>
            </a:pPr>
            <a:r>
              <a:rPr lang="en-US" sz="2800" kern="0" dirty="0">
                <a:solidFill>
                  <a:srgbClr val="000000"/>
                </a:solidFill>
                <a:cs typeface="Arial"/>
                <a:sym typeface="Wingdings"/>
              </a:rPr>
              <a:t>		</a:t>
            </a:r>
            <a:r>
              <a:rPr lang="en-US" sz="2800" kern="0" dirty="0" err="1">
                <a:solidFill>
                  <a:srgbClr val="000000"/>
                </a:solidFill>
                <a:cs typeface="Arial"/>
                <a:sym typeface="Wingdings"/>
              </a:rPr>
              <a:t>Đáp</a:t>
            </a:r>
            <a:r>
              <a:rPr lang="en-US" sz="2800" kern="0" dirty="0">
                <a:solidFill>
                  <a:srgbClr val="000000"/>
                </a:solidFill>
                <a:cs typeface="Arial"/>
                <a:sym typeface="Wingdings"/>
              </a:rPr>
              <a:t> </a:t>
            </a:r>
            <a:r>
              <a:rPr lang="en-US" sz="2800" kern="0" dirty="0" err="1">
                <a:solidFill>
                  <a:srgbClr val="000000"/>
                </a:solidFill>
                <a:cs typeface="Arial"/>
                <a:sym typeface="Wingdings"/>
              </a:rPr>
              <a:t>số</a:t>
            </a:r>
            <a:r>
              <a:rPr lang="en-US" sz="2800" kern="0" dirty="0">
                <a:solidFill>
                  <a:srgbClr val="000000"/>
                </a:solidFill>
                <a:cs typeface="Arial"/>
                <a:sym typeface="Wingdings"/>
              </a:rPr>
              <a:t>: 42,5 km.</a:t>
            </a:r>
          </a:p>
        </p:txBody>
      </p:sp>
      <p:cxnSp>
        <p:nvCxnSpPr>
          <p:cNvPr id="50" name="Straight Connector 49">
            <a:extLst>
              <a:ext uri="{FF2B5EF4-FFF2-40B4-BE49-F238E27FC236}">
                <a16:creationId xmlns="" xmlns:a16="http://schemas.microsoft.com/office/drawing/2014/main" id="{CA86DA26-A94B-4566-BE94-695A8B4F2139}"/>
              </a:ext>
            </a:extLst>
          </p:cNvPr>
          <p:cNvCxnSpPr>
            <a:cxnSpLocks/>
          </p:cNvCxnSpPr>
          <p:nvPr/>
        </p:nvCxnSpPr>
        <p:spPr>
          <a:xfrm>
            <a:off x="9906001" y="969962"/>
            <a:ext cx="895871" cy="0"/>
          </a:xfrm>
          <a:prstGeom prst="line">
            <a:avLst/>
          </a:prstGeom>
          <a:noFill/>
          <a:ln w="28575" cap="flat" cmpd="sng" algn="ctr">
            <a:solidFill>
              <a:srgbClr val="7030A0"/>
            </a:solidFill>
            <a:prstDash val="solid"/>
          </a:ln>
          <a:effectLst/>
        </p:spPr>
      </p:cxnSp>
      <p:cxnSp>
        <p:nvCxnSpPr>
          <p:cNvPr id="51" name="Straight Connector 50">
            <a:extLst>
              <a:ext uri="{FF2B5EF4-FFF2-40B4-BE49-F238E27FC236}">
                <a16:creationId xmlns="" xmlns:a16="http://schemas.microsoft.com/office/drawing/2014/main" id="{AC2B3CA9-804E-4D05-A2B1-8E30B642B264}"/>
              </a:ext>
            </a:extLst>
          </p:cNvPr>
          <p:cNvCxnSpPr>
            <a:cxnSpLocks/>
          </p:cNvCxnSpPr>
          <p:nvPr/>
        </p:nvCxnSpPr>
        <p:spPr>
          <a:xfrm flipV="1">
            <a:off x="5609382" y="959196"/>
            <a:ext cx="3563635" cy="21532"/>
          </a:xfrm>
          <a:prstGeom prst="line">
            <a:avLst/>
          </a:prstGeom>
          <a:noFill/>
          <a:ln w="28575" cap="flat" cmpd="sng" algn="ctr">
            <a:solidFill>
              <a:srgbClr val="7030A0"/>
            </a:solidFill>
            <a:prstDash val="solid"/>
          </a:ln>
          <a:effectLst/>
        </p:spPr>
      </p:cxnSp>
      <p:cxnSp>
        <p:nvCxnSpPr>
          <p:cNvPr id="52" name="Straight Connector 51">
            <a:extLst>
              <a:ext uri="{FF2B5EF4-FFF2-40B4-BE49-F238E27FC236}">
                <a16:creationId xmlns="" xmlns:a16="http://schemas.microsoft.com/office/drawing/2014/main" id="{2FF31C2F-904C-4882-948B-A7F938E888AC}"/>
              </a:ext>
            </a:extLst>
          </p:cNvPr>
          <p:cNvCxnSpPr>
            <a:cxnSpLocks/>
          </p:cNvCxnSpPr>
          <p:nvPr/>
        </p:nvCxnSpPr>
        <p:spPr>
          <a:xfrm flipV="1">
            <a:off x="752919" y="1403677"/>
            <a:ext cx="8159724" cy="9099"/>
          </a:xfrm>
          <a:prstGeom prst="line">
            <a:avLst/>
          </a:prstGeom>
          <a:noFill/>
          <a:ln w="28575" cap="flat" cmpd="sng" algn="ctr">
            <a:solidFill>
              <a:srgbClr val="7030A0"/>
            </a:solidFill>
            <a:prstDash val="solid"/>
          </a:ln>
          <a:effectLst/>
        </p:spPr>
      </p:cxnSp>
      <p:grpSp>
        <p:nvGrpSpPr>
          <p:cNvPr id="53" name="Group 52">
            <a:extLst>
              <a:ext uri="{FF2B5EF4-FFF2-40B4-BE49-F238E27FC236}">
                <a16:creationId xmlns="" xmlns:a16="http://schemas.microsoft.com/office/drawing/2014/main" id="{D3F88849-E57A-4F10-BABE-D1AA69425F4B}"/>
              </a:ext>
            </a:extLst>
          </p:cNvPr>
          <p:cNvGrpSpPr/>
          <p:nvPr/>
        </p:nvGrpSpPr>
        <p:grpSpPr>
          <a:xfrm>
            <a:off x="3655417" y="2454759"/>
            <a:ext cx="5269579" cy="91440"/>
            <a:chOff x="663660" y="3267398"/>
            <a:chExt cx="3749040" cy="91440"/>
          </a:xfrm>
        </p:grpSpPr>
        <p:sp>
          <p:nvSpPr>
            <p:cNvPr id="54" name="Oval 53">
              <a:extLst>
                <a:ext uri="{FF2B5EF4-FFF2-40B4-BE49-F238E27FC236}">
                  <a16:creationId xmlns="" xmlns:a16="http://schemas.microsoft.com/office/drawing/2014/main" id="{C361E048-A698-4C62-AA0E-C8670920D290}"/>
                </a:ext>
              </a:extLst>
            </p:cNvPr>
            <p:cNvSpPr/>
            <p:nvPr/>
          </p:nvSpPr>
          <p:spPr>
            <a:xfrm>
              <a:off x="663660" y="3267398"/>
              <a:ext cx="91440" cy="91440"/>
            </a:xfrm>
            <a:prstGeom prst="ellipse">
              <a:avLst/>
            </a:prstGeom>
            <a:solidFill>
              <a:srgbClr val="99B4EC"/>
            </a:solidFill>
            <a:ln w="25400" cap="flat" cmpd="sng" algn="ctr">
              <a:solidFill>
                <a:srgbClr val="99B4E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smtClean="0">
                <a:ln>
                  <a:noFill/>
                </a:ln>
                <a:solidFill>
                  <a:srgbClr val="FFFFFF"/>
                </a:solidFill>
                <a:effectLst/>
                <a:uLnTx/>
                <a:uFillTx/>
                <a:ea typeface="+mn-ea"/>
                <a:cs typeface="+mn-cs"/>
                <a:sym typeface="Arial"/>
              </a:endParaRPr>
            </a:p>
          </p:txBody>
        </p:sp>
        <p:sp>
          <p:nvSpPr>
            <p:cNvPr id="55" name="Oval 54">
              <a:extLst>
                <a:ext uri="{FF2B5EF4-FFF2-40B4-BE49-F238E27FC236}">
                  <a16:creationId xmlns="" xmlns:a16="http://schemas.microsoft.com/office/drawing/2014/main" id="{9D752A10-CE87-4151-8299-8D155E65C0B4}"/>
                </a:ext>
              </a:extLst>
            </p:cNvPr>
            <p:cNvSpPr/>
            <p:nvPr/>
          </p:nvSpPr>
          <p:spPr>
            <a:xfrm>
              <a:off x="4321260" y="3267398"/>
              <a:ext cx="91440" cy="91440"/>
            </a:xfrm>
            <a:prstGeom prst="ellipse">
              <a:avLst/>
            </a:prstGeom>
            <a:solidFill>
              <a:srgbClr val="99B4EC"/>
            </a:solidFill>
            <a:ln w="25400" cap="flat" cmpd="sng" algn="ctr">
              <a:solidFill>
                <a:srgbClr val="99B4E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smtClean="0">
                <a:ln>
                  <a:noFill/>
                </a:ln>
                <a:solidFill>
                  <a:srgbClr val="FFFFFF"/>
                </a:solidFill>
                <a:effectLst/>
                <a:uLnTx/>
                <a:uFillTx/>
                <a:ea typeface="+mn-ea"/>
                <a:cs typeface="+mn-cs"/>
                <a:sym typeface="Arial"/>
              </a:endParaRPr>
            </a:p>
          </p:txBody>
        </p:sp>
        <p:sp>
          <p:nvSpPr>
            <p:cNvPr id="56" name="Oval 55">
              <a:extLst>
                <a:ext uri="{FF2B5EF4-FFF2-40B4-BE49-F238E27FC236}">
                  <a16:creationId xmlns="" xmlns:a16="http://schemas.microsoft.com/office/drawing/2014/main" id="{5566E45F-A4C7-4BD1-B939-8674DB4196A5}"/>
                </a:ext>
              </a:extLst>
            </p:cNvPr>
            <p:cNvSpPr/>
            <p:nvPr/>
          </p:nvSpPr>
          <p:spPr>
            <a:xfrm>
              <a:off x="1578060" y="3267398"/>
              <a:ext cx="91440" cy="91440"/>
            </a:xfrm>
            <a:prstGeom prst="ellipse">
              <a:avLst/>
            </a:prstGeom>
            <a:solidFill>
              <a:srgbClr val="99B4EC"/>
            </a:solidFill>
            <a:ln w="25400" cap="flat" cmpd="sng" algn="ctr">
              <a:solidFill>
                <a:srgbClr val="99B4E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smtClean="0">
                <a:ln>
                  <a:noFill/>
                </a:ln>
                <a:solidFill>
                  <a:srgbClr val="FFFFFF"/>
                </a:solidFill>
                <a:effectLst/>
                <a:uLnTx/>
                <a:uFillTx/>
                <a:ea typeface="+mn-ea"/>
                <a:cs typeface="+mn-cs"/>
                <a:sym typeface="Arial"/>
              </a:endParaRPr>
            </a:p>
          </p:txBody>
        </p:sp>
        <p:sp>
          <p:nvSpPr>
            <p:cNvPr id="57" name="Oval 56">
              <a:extLst>
                <a:ext uri="{FF2B5EF4-FFF2-40B4-BE49-F238E27FC236}">
                  <a16:creationId xmlns="" xmlns:a16="http://schemas.microsoft.com/office/drawing/2014/main" id="{B1A04B7E-C73F-4D75-B30D-13AEEA040D7B}"/>
                </a:ext>
              </a:extLst>
            </p:cNvPr>
            <p:cNvSpPr/>
            <p:nvPr/>
          </p:nvSpPr>
          <p:spPr>
            <a:xfrm>
              <a:off x="3406860" y="3267398"/>
              <a:ext cx="91440" cy="91440"/>
            </a:xfrm>
            <a:prstGeom prst="ellipse">
              <a:avLst/>
            </a:prstGeom>
            <a:solidFill>
              <a:srgbClr val="99B4EC"/>
            </a:solidFill>
            <a:ln w="25400" cap="flat" cmpd="sng" algn="ctr">
              <a:solidFill>
                <a:srgbClr val="99B4E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smtClean="0">
                <a:ln>
                  <a:noFill/>
                </a:ln>
                <a:solidFill>
                  <a:srgbClr val="FFFFFF"/>
                </a:solidFill>
                <a:effectLst/>
                <a:uLnTx/>
                <a:uFillTx/>
                <a:ea typeface="+mn-ea"/>
                <a:cs typeface="+mn-cs"/>
                <a:sym typeface="Arial"/>
              </a:endParaRPr>
            </a:p>
          </p:txBody>
        </p:sp>
        <p:sp>
          <p:nvSpPr>
            <p:cNvPr id="58" name="Oval 57">
              <a:extLst>
                <a:ext uri="{FF2B5EF4-FFF2-40B4-BE49-F238E27FC236}">
                  <a16:creationId xmlns="" xmlns:a16="http://schemas.microsoft.com/office/drawing/2014/main" id="{1B9FE092-92E1-4493-BB06-7965D825ACAE}"/>
                </a:ext>
              </a:extLst>
            </p:cNvPr>
            <p:cNvSpPr/>
            <p:nvPr/>
          </p:nvSpPr>
          <p:spPr>
            <a:xfrm>
              <a:off x="2492460" y="3267398"/>
              <a:ext cx="91440" cy="91440"/>
            </a:xfrm>
            <a:prstGeom prst="ellipse">
              <a:avLst/>
            </a:prstGeom>
            <a:solidFill>
              <a:srgbClr val="99B4EC"/>
            </a:solidFill>
            <a:ln w="25400" cap="flat" cmpd="sng" algn="ctr">
              <a:solidFill>
                <a:srgbClr val="99B4E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smtClean="0">
                <a:ln>
                  <a:noFill/>
                </a:ln>
                <a:solidFill>
                  <a:srgbClr val="FFFFFF"/>
                </a:solidFill>
                <a:effectLst/>
                <a:uLnTx/>
                <a:uFillTx/>
                <a:ea typeface="+mn-ea"/>
                <a:cs typeface="+mn-cs"/>
                <a:sym typeface="Arial"/>
              </a:endParaRPr>
            </a:p>
          </p:txBody>
        </p:sp>
      </p:grpSp>
      <p:sp>
        <p:nvSpPr>
          <p:cNvPr id="14" name="TextBox 13"/>
          <p:cNvSpPr txBox="1"/>
          <p:nvPr/>
        </p:nvSpPr>
        <p:spPr>
          <a:xfrm>
            <a:off x="1304138" y="1496595"/>
            <a:ext cx="1417952" cy="523220"/>
          </a:xfrm>
          <a:prstGeom prst="rect">
            <a:avLst/>
          </a:prstGeom>
          <a:noFill/>
        </p:spPr>
        <p:txBody>
          <a:bodyPr wrap="none" rtlCol="0">
            <a:spAutoFit/>
          </a:bodyPr>
          <a:lstStyle/>
          <a:p>
            <a:r>
              <a:rPr lang="en-US" sz="2800" b="1" u="sng" smtClean="0">
                <a:solidFill>
                  <a:srgbClr val="0070C0"/>
                </a:solidFill>
                <a:effectLst>
                  <a:outerShdw blurRad="38100" dist="38100" dir="2700000" algn="tl">
                    <a:srgbClr val="000000">
                      <a:alpha val="43137"/>
                    </a:srgbClr>
                  </a:outerShdw>
                </a:effectLst>
              </a:rPr>
              <a:t>Tóm tắt:</a:t>
            </a:r>
            <a:endParaRPr lang="en-GB" sz="2800" b="1" u="sng">
              <a:solidFill>
                <a:srgbClr val="0070C0"/>
              </a:solidFill>
              <a:effectLst>
                <a:outerShdw blurRad="38100" dist="38100" dir="2700000" algn="tl">
                  <a:srgbClr val="000000">
                    <a:alpha val="43137"/>
                  </a:srgbClr>
                </a:outerShdw>
              </a:effectLst>
            </a:endParaRPr>
          </a:p>
        </p:txBody>
      </p:sp>
      <p:sp>
        <p:nvSpPr>
          <p:cNvPr id="16" name="Rectangle 15"/>
          <p:cNvSpPr/>
          <p:nvPr/>
        </p:nvSpPr>
        <p:spPr>
          <a:xfrm>
            <a:off x="991496" y="5102809"/>
            <a:ext cx="10649119" cy="1384995"/>
          </a:xfrm>
          <a:prstGeom prst="rect">
            <a:avLst/>
          </a:prstGeom>
        </p:spPr>
        <p:txBody>
          <a:bodyPr wrap="square">
            <a:spAutoFit/>
          </a:bodyPr>
          <a:lstStyle/>
          <a:p>
            <a:pPr lvl="0" algn="just">
              <a:buClr>
                <a:srgbClr val="000000"/>
              </a:buClr>
            </a:pPr>
            <a:r>
              <a:rPr lang="en-US" sz="2800" b="1" i="1" kern="0" smtClean="0">
                <a:cs typeface="#9Slide07 Baloo Tamma" panose="03080902040302020200" pitchFamily="66" charset="0"/>
                <a:sym typeface="Wingdings"/>
              </a:rPr>
              <a:t>Nhận xét: </a:t>
            </a:r>
            <a:r>
              <a:rPr lang="en-US" sz="2800" kern="0" smtClean="0">
                <a:solidFill>
                  <a:srgbClr val="FC4A46"/>
                </a:solidFill>
                <a:cs typeface="#9Slide07 Baloo Tamma" panose="03080902040302020200" pitchFamily="66" charset="0"/>
                <a:sym typeface="Wingdings"/>
              </a:rPr>
              <a:t>Trung </a:t>
            </a:r>
            <a:r>
              <a:rPr lang="en-US" sz="2800" kern="0">
                <a:solidFill>
                  <a:srgbClr val="FC4A46"/>
                </a:solidFill>
                <a:cs typeface="#9Slide07 Baloo Tamma" panose="03080902040302020200" pitchFamily="66" charset="0"/>
                <a:sym typeface="Wingdings"/>
              </a:rPr>
              <a:t>bình mỗi giờ</a:t>
            </a:r>
            <a:r>
              <a:rPr lang="en-US" sz="2800" kern="0">
                <a:solidFill>
                  <a:srgbClr val="FD7570"/>
                </a:solidFill>
                <a:cs typeface="#9Slide07 Baloo Tamma" panose="03080902040302020200" pitchFamily="66" charset="0"/>
                <a:sym typeface="Wingdings"/>
              </a:rPr>
              <a:t> </a:t>
            </a:r>
            <a:r>
              <a:rPr lang="en-US" sz="2800" kern="0">
                <a:solidFill>
                  <a:srgbClr val="000000"/>
                </a:solidFill>
                <a:cs typeface="#9Slide07 Baloo Tamma" panose="03080902040302020200" pitchFamily="66" charset="0"/>
                <a:sym typeface="Wingdings"/>
              </a:rPr>
              <a:t>ô tô đi đ</a:t>
            </a:r>
            <a:r>
              <a:rPr lang="vi-VN" sz="2800" kern="0">
                <a:solidFill>
                  <a:srgbClr val="000000"/>
                </a:solidFill>
                <a:cs typeface="#9Slide07 Baloo Tamma" panose="03080902040302020200" pitchFamily="66" charset="0"/>
                <a:sym typeface="Wingdings"/>
              </a:rPr>
              <a:t>ư</a:t>
            </a:r>
            <a:r>
              <a:rPr lang="en-US" sz="2800" kern="0">
                <a:solidFill>
                  <a:srgbClr val="000000"/>
                </a:solidFill>
                <a:cs typeface="#9Slide07 Baloo Tamma" panose="03080902040302020200" pitchFamily="66" charset="0"/>
                <a:sym typeface="Wingdings"/>
              </a:rPr>
              <a:t>ợc: </a:t>
            </a:r>
            <a:r>
              <a:rPr lang="en-US" sz="2800" kern="0">
                <a:solidFill>
                  <a:srgbClr val="769BE6"/>
                </a:solidFill>
                <a:cs typeface="#9Slide07 Baloo Tamma" panose="03080902040302020200" pitchFamily="66" charset="0"/>
                <a:sym typeface="Wingdings"/>
              </a:rPr>
              <a:t>42,5 </a:t>
            </a:r>
            <a:r>
              <a:rPr lang="en-US" sz="2800" kern="0" smtClean="0">
                <a:solidFill>
                  <a:srgbClr val="769BE6"/>
                </a:solidFill>
                <a:cs typeface="#9Slide07 Baloo Tamma" panose="03080902040302020200" pitchFamily="66" charset="0"/>
                <a:sym typeface="Wingdings"/>
              </a:rPr>
              <a:t>km</a:t>
            </a:r>
            <a:r>
              <a:rPr lang="en-US" sz="2800" kern="0" smtClean="0">
                <a:solidFill>
                  <a:srgbClr val="000000"/>
                </a:solidFill>
                <a:cs typeface="#9Slide07 Baloo Tamma" panose="03080902040302020200" pitchFamily="66" charset="0"/>
                <a:sym typeface="Wingdings"/>
              </a:rPr>
              <a:t>. Ta </a:t>
            </a:r>
            <a:r>
              <a:rPr lang="en-US" sz="2800" kern="0">
                <a:solidFill>
                  <a:srgbClr val="000000"/>
                </a:solidFill>
                <a:cs typeface="#9Slide07 Baloo Tamma" panose="03080902040302020200" pitchFamily="66" charset="0"/>
                <a:sym typeface="Wingdings"/>
              </a:rPr>
              <a:t>nói </a:t>
            </a:r>
            <a:r>
              <a:rPr lang="en-US" sz="2800" i="1" kern="0">
                <a:solidFill>
                  <a:srgbClr val="FC4A46"/>
                </a:solidFill>
                <a:cs typeface="#9Slide07 Baloo Tamma" panose="03080902040302020200" pitchFamily="66" charset="0"/>
                <a:sym typeface="Wingdings"/>
              </a:rPr>
              <a:t>vận tốc trung bình </a:t>
            </a:r>
            <a:r>
              <a:rPr lang="en-US" sz="2800" kern="0">
                <a:solidFill>
                  <a:srgbClr val="000000"/>
                </a:solidFill>
                <a:cs typeface="#9Slide07 Baloo Tamma" panose="03080902040302020200" pitchFamily="66" charset="0"/>
                <a:sym typeface="Wingdings"/>
              </a:rPr>
              <a:t>hay </a:t>
            </a:r>
            <a:r>
              <a:rPr lang="en-US" sz="2800" i="1" kern="0">
                <a:solidFill>
                  <a:srgbClr val="FC4A46"/>
                </a:solidFill>
                <a:cs typeface="#9Slide07 Baloo Tamma" panose="03080902040302020200" pitchFamily="66" charset="0"/>
                <a:sym typeface="Wingdings"/>
              </a:rPr>
              <a:t>vận tốc </a:t>
            </a:r>
            <a:r>
              <a:rPr lang="en-US" sz="2800" kern="0" smtClean="0">
                <a:solidFill>
                  <a:srgbClr val="000000"/>
                </a:solidFill>
                <a:cs typeface="#9Slide07 Baloo Tamma" panose="03080902040302020200" pitchFamily="66" charset="0"/>
                <a:sym typeface="Wingdings"/>
              </a:rPr>
              <a:t>của ô </a:t>
            </a:r>
            <a:r>
              <a:rPr lang="en-US" sz="2800" kern="0">
                <a:solidFill>
                  <a:srgbClr val="000000"/>
                </a:solidFill>
                <a:cs typeface="#9Slide07 Baloo Tamma" panose="03080902040302020200" pitchFamily="66" charset="0"/>
                <a:sym typeface="Wingdings"/>
              </a:rPr>
              <a:t>tô là </a:t>
            </a:r>
            <a:r>
              <a:rPr lang="en-US" sz="2800" i="1" kern="0">
                <a:solidFill>
                  <a:srgbClr val="769BE6"/>
                </a:solidFill>
                <a:cs typeface="#9Slide07 Baloo Tamma" panose="03080902040302020200" pitchFamily="66" charset="0"/>
                <a:sym typeface="Wingdings"/>
              </a:rPr>
              <a:t>bốn m</a:t>
            </a:r>
            <a:r>
              <a:rPr lang="vi-VN" sz="2800" i="1" kern="0">
                <a:solidFill>
                  <a:srgbClr val="769BE6"/>
                </a:solidFill>
                <a:cs typeface="#9Slide07 Baloo Tamma" panose="03080902040302020200" pitchFamily="66" charset="0"/>
                <a:sym typeface="Wingdings"/>
              </a:rPr>
              <a:t>ư</a:t>
            </a:r>
            <a:r>
              <a:rPr lang="en-US" sz="2800" i="1" kern="0">
                <a:solidFill>
                  <a:srgbClr val="769BE6"/>
                </a:solidFill>
                <a:cs typeface="#9Slide07 Baloo Tamma" panose="03080902040302020200" pitchFamily="66" charset="0"/>
                <a:sym typeface="Wingdings"/>
              </a:rPr>
              <a:t>ơi hai phẩy năm ki-lô-mét giờ</a:t>
            </a:r>
            <a:r>
              <a:rPr lang="en-US" sz="2800" kern="0">
                <a:solidFill>
                  <a:srgbClr val="000000"/>
                </a:solidFill>
                <a:cs typeface="#9Slide07 Baloo Tamma" panose="03080902040302020200" pitchFamily="66" charset="0"/>
                <a:sym typeface="Wingdings"/>
              </a:rPr>
              <a:t>, viết tắt  là </a:t>
            </a:r>
            <a:r>
              <a:rPr lang="en-US" sz="2800" kern="0">
                <a:solidFill>
                  <a:srgbClr val="769BE6"/>
                </a:solidFill>
                <a:cs typeface="#9Slide07 Baloo Tamma" panose="03080902040302020200" pitchFamily="66" charset="0"/>
                <a:sym typeface="Wingdings"/>
              </a:rPr>
              <a:t>42,5 km/giờ</a:t>
            </a:r>
            <a:r>
              <a:rPr lang="en-US" sz="2800" kern="0">
                <a:solidFill>
                  <a:srgbClr val="000000"/>
                </a:solidFill>
                <a:cs typeface="#9Slide07 Baloo Tamma" panose="03080902040302020200" pitchFamily="66" charset="0"/>
                <a:sym typeface="Wingdings"/>
              </a:rPr>
              <a:t>.</a:t>
            </a:r>
            <a:endParaRPr lang="en-US" sz="2800" kern="0" dirty="0">
              <a:solidFill>
                <a:srgbClr val="000000"/>
              </a:solidFill>
              <a:cs typeface="#9Slide07 Baloo Tamma" panose="03080902040302020200" pitchFamily="66" charset="0"/>
              <a:sym typeface="Wingdings"/>
            </a:endParaRPr>
          </a:p>
        </p:txBody>
      </p:sp>
    </p:spTree>
    <p:extLst>
      <p:ext uri="{BB962C8B-B14F-4D97-AF65-F5344CB8AC3E}">
        <p14:creationId xmlns:p14="http://schemas.microsoft.com/office/powerpoint/2010/main" val="4152528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par>
                                <p:cTn id="12" presetID="22" presetClass="entr" presetSubtype="4"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childTnLst>
                          </p:cTn>
                        </p:par>
                        <p:par>
                          <p:cTn id="23" fill="hold">
                            <p:stCondLst>
                              <p:cond delay="500"/>
                            </p:stCondLst>
                            <p:childTnLst>
                              <p:par>
                                <p:cTn id="24" presetID="49" presetClass="path" presetSubtype="0" accel="50000" decel="50000" fill="hold" nodeType="afterEffect">
                                  <p:stCondLst>
                                    <p:cond delay="0"/>
                                  </p:stCondLst>
                                  <p:childTnLst>
                                    <p:animMotion origin="layout" path="M -6.25E-7 -2.22222E-6 L 0.3944 -0.00301 " pathEditMode="relative" rAng="0" ptsTypes="AA">
                                      <p:cBhvr>
                                        <p:cTn id="25" dur="750" fill="hold"/>
                                        <p:tgtEl>
                                          <p:spTgt spid="43"/>
                                        </p:tgtEl>
                                        <p:attrNameLst>
                                          <p:attrName>ppt_x</p:attrName>
                                          <p:attrName>ppt_y</p:attrName>
                                        </p:attrNameLst>
                                      </p:cBhvr>
                                      <p:rCtr x="19714" y="-162"/>
                                    </p:animMotion>
                                  </p:childTnLst>
                                </p:cTn>
                              </p:par>
                            </p:childTnLst>
                          </p:cTn>
                        </p:par>
                        <p:par>
                          <p:cTn id="26" fill="hold">
                            <p:stCondLst>
                              <p:cond delay="1250"/>
                            </p:stCondLst>
                            <p:childTnLst>
                              <p:par>
                                <p:cTn id="27" presetID="10" presetClass="exit" presetSubtype="0" fill="hold" nodeType="afterEffect">
                                  <p:stCondLst>
                                    <p:cond delay="500"/>
                                  </p:stCondLst>
                                  <p:childTnLst>
                                    <p:animEffect transition="out" filter="fade">
                                      <p:cBhvr>
                                        <p:cTn id="28" dur="500"/>
                                        <p:tgtEl>
                                          <p:spTgt spid="43"/>
                                        </p:tgtEl>
                                      </p:cBhvr>
                                    </p:animEffect>
                                    <p:set>
                                      <p:cBhvr>
                                        <p:cTn id="29" dur="1" fill="hold">
                                          <p:stCondLst>
                                            <p:cond delay="499"/>
                                          </p:stCondLst>
                                        </p:cTn>
                                        <p:tgtEl>
                                          <p:spTgt spid="43"/>
                                        </p:tgtEl>
                                        <p:attrNameLst>
                                          <p:attrName>style.visibility</p:attrName>
                                        </p:attrNameLst>
                                      </p:cBhvr>
                                      <p:to>
                                        <p:strVal val="hidden"/>
                                      </p:to>
                                    </p:set>
                                  </p:childTnLst>
                                </p:cTn>
                              </p:par>
                            </p:childTnLst>
                          </p:cTn>
                        </p:par>
                        <p:par>
                          <p:cTn id="30" fill="hold">
                            <p:stCondLst>
                              <p:cond delay="2250"/>
                            </p:stCondLst>
                            <p:childTnLst>
                              <p:par>
                                <p:cTn id="31" presetID="22" presetClass="entr" presetSubtype="4"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1000"/>
                                        <p:tgtEl>
                                          <p:spTgt spid="47"/>
                                        </p:tgtEl>
                                      </p:cBhvr>
                                    </p:animEffect>
                                    <p:anim calcmode="lin" valueType="num">
                                      <p:cBhvr>
                                        <p:cTn id="57" dur="1000" fill="hold"/>
                                        <p:tgtEl>
                                          <p:spTgt spid="47"/>
                                        </p:tgtEl>
                                        <p:attrNameLst>
                                          <p:attrName>ppt_x</p:attrName>
                                        </p:attrNameLst>
                                      </p:cBhvr>
                                      <p:tavLst>
                                        <p:tav tm="0">
                                          <p:val>
                                            <p:strVal val="#ppt_x"/>
                                          </p:val>
                                        </p:tav>
                                        <p:tav tm="100000">
                                          <p:val>
                                            <p:strVal val="#ppt_x"/>
                                          </p:val>
                                        </p:tav>
                                      </p:tavLst>
                                    </p:anim>
                                    <p:anim calcmode="lin" valueType="num">
                                      <p:cBhvr>
                                        <p:cTn id="58" dur="900" decel="100000" fill="hold"/>
                                        <p:tgtEl>
                                          <p:spTgt spid="47"/>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8">
                                            <p:txEl>
                                              <p:pRg st="0" end="0"/>
                                            </p:txEl>
                                          </p:spTgt>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8">
                                            <p:txEl>
                                              <p:pRg st="1" end="1"/>
                                            </p:txEl>
                                          </p:spTgt>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arn(inVertical)">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uiExpand="1" build="p"/>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5"/>
          <p:cNvSpPr txBox="1">
            <a:spLocks noChangeArrowheads="1"/>
          </p:cNvSpPr>
          <p:nvPr/>
        </p:nvSpPr>
        <p:spPr bwMode="auto">
          <a:xfrm>
            <a:off x="8442326" y="-228600"/>
            <a:ext cx="1463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algn="ctr" eaLnBrk="0" fontAlgn="base" hangingPunct="0">
              <a:spcBef>
                <a:spcPct val="0"/>
              </a:spcBef>
              <a:spcAft>
                <a:spcPct val="0"/>
              </a:spcAft>
              <a:defRPr u="sng">
                <a:solidFill>
                  <a:schemeClr val="tx1"/>
                </a:solidFill>
                <a:latin typeface="Arial" charset="0"/>
              </a:defRPr>
            </a:lvl6pPr>
            <a:lvl7pPr marL="2971800" indent="-228600" algn="ctr" eaLnBrk="0" fontAlgn="base" hangingPunct="0">
              <a:spcBef>
                <a:spcPct val="0"/>
              </a:spcBef>
              <a:spcAft>
                <a:spcPct val="0"/>
              </a:spcAft>
              <a:defRPr u="sng">
                <a:solidFill>
                  <a:schemeClr val="tx1"/>
                </a:solidFill>
                <a:latin typeface="Arial" charset="0"/>
              </a:defRPr>
            </a:lvl7pPr>
            <a:lvl8pPr marL="3429000" indent="-228600" algn="ctr" eaLnBrk="0" fontAlgn="base" hangingPunct="0">
              <a:spcBef>
                <a:spcPct val="0"/>
              </a:spcBef>
              <a:spcAft>
                <a:spcPct val="0"/>
              </a:spcAft>
              <a:defRPr u="sng">
                <a:solidFill>
                  <a:schemeClr val="tx1"/>
                </a:solidFill>
                <a:latin typeface="Arial" charset="0"/>
              </a:defRPr>
            </a:lvl8pPr>
            <a:lvl9pPr marL="3886200" indent="-228600" algn="ctr" eaLnBrk="0" fontAlgn="base" hangingPunct="0">
              <a:spcBef>
                <a:spcPct val="0"/>
              </a:spcBef>
              <a:spcAft>
                <a:spcPct val="0"/>
              </a:spcAft>
              <a:defRPr u="sng">
                <a:solidFill>
                  <a:schemeClr val="tx1"/>
                </a:solidFill>
                <a:latin typeface="Arial" charset="0"/>
              </a:defRPr>
            </a:lvl9pPr>
          </a:lstStyle>
          <a:p>
            <a:pPr eaLnBrk="1" hangingPunct="1"/>
            <a:endParaRPr lang="vi-VN" altLang="vi-VN" sz="3200" u="none">
              <a:latin typeface="Times New Roman" pitchFamily="18" charset="0"/>
              <a:cs typeface="Times New Roman" pitchFamily="18" charset="0"/>
            </a:endParaRPr>
          </a:p>
        </p:txBody>
      </p:sp>
      <p:grpSp>
        <p:nvGrpSpPr>
          <p:cNvPr id="6" name="Google Shape;2233;p41"/>
          <p:cNvGrpSpPr/>
          <p:nvPr/>
        </p:nvGrpSpPr>
        <p:grpSpPr>
          <a:xfrm>
            <a:off x="10789799" y="1542841"/>
            <a:ext cx="345570" cy="244739"/>
            <a:chOff x="5546700" y="4021800"/>
            <a:chExt cx="307975" cy="306575"/>
          </a:xfrm>
        </p:grpSpPr>
        <p:sp>
          <p:nvSpPr>
            <p:cNvPr id="7" name="Google Shape;2234;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8" name="Google Shape;2235;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9" name="Google Shape;2236;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0" name="Google Shape;2237;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1" name="Google Shape;2238;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grpSp>
      <p:grpSp>
        <p:nvGrpSpPr>
          <p:cNvPr id="12" name="Google Shape;2239;p41"/>
          <p:cNvGrpSpPr/>
          <p:nvPr/>
        </p:nvGrpSpPr>
        <p:grpSpPr>
          <a:xfrm flipH="1">
            <a:off x="3971174" y="1488741"/>
            <a:ext cx="345570" cy="244739"/>
            <a:chOff x="5546700" y="4021800"/>
            <a:chExt cx="307975" cy="306575"/>
          </a:xfrm>
        </p:grpSpPr>
        <p:sp>
          <p:nvSpPr>
            <p:cNvPr id="13" name="Google Shape;2240;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4" name="Google Shape;2241;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5" name="Google Shape;2242;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6" name="Google Shape;2243;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17" name="Google Shape;2244;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grpSp>
      <p:sp>
        <p:nvSpPr>
          <p:cNvPr id="18" name="TextBox 17">
            <a:extLst>
              <a:ext uri="{FF2B5EF4-FFF2-40B4-BE49-F238E27FC236}">
                <a16:creationId xmlns="" xmlns:a16="http://schemas.microsoft.com/office/drawing/2014/main" id="{8AB67317-77E5-443E-8D4A-DF5781925388}"/>
              </a:ext>
            </a:extLst>
          </p:cNvPr>
          <p:cNvSpPr txBox="1"/>
          <p:nvPr/>
        </p:nvSpPr>
        <p:spPr>
          <a:xfrm>
            <a:off x="663659" y="543698"/>
            <a:ext cx="10976957" cy="830997"/>
          </a:xfrm>
          <a:prstGeom prst="rect">
            <a:avLst/>
          </a:prstGeom>
          <a:noFill/>
        </p:spPr>
        <p:txBody>
          <a:bodyPr wrap="square" rtlCol="0">
            <a:spAutoFit/>
          </a:bodyPr>
          <a:lstStyle/>
          <a:p>
            <a:pPr algn="just">
              <a:buClr>
                <a:srgbClr val="000000"/>
              </a:buClr>
              <a:buFont typeface="Arial"/>
              <a:buNone/>
            </a:pPr>
            <a:r>
              <a:rPr lang="en-US" sz="2400" b="1" kern="0" dirty="0" err="1">
                <a:solidFill>
                  <a:srgbClr val="FD7570">
                    <a:lumMod val="75000"/>
                  </a:srgbClr>
                </a:solidFill>
                <a:cs typeface="Times New Roman" panose="02020603050405020304" pitchFamily="18" charset="0"/>
                <a:sym typeface="Arial"/>
              </a:rPr>
              <a:t>Bài</a:t>
            </a:r>
            <a:r>
              <a:rPr lang="en-US" sz="2400" b="1" kern="0" dirty="0">
                <a:solidFill>
                  <a:srgbClr val="FD7570">
                    <a:lumMod val="75000"/>
                  </a:srgbClr>
                </a:solidFill>
                <a:cs typeface="Times New Roman" panose="02020603050405020304" pitchFamily="18" charset="0"/>
                <a:sym typeface="Arial"/>
              </a:rPr>
              <a:t> </a:t>
            </a:r>
            <a:r>
              <a:rPr lang="en-US" sz="2400" b="1" kern="0" dirty="0" err="1">
                <a:solidFill>
                  <a:srgbClr val="FD7570">
                    <a:lumMod val="75000"/>
                  </a:srgbClr>
                </a:solidFill>
                <a:cs typeface="Times New Roman" panose="02020603050405020304" pitchFamily="18" charset="0"/>
                <a:sym typeface="Arial"/>
              </a:rPr>
              <a:t>toán</a:t>
            </a:r>
            <a:r>
              <a:rPr lang="en-US" sz="2400" b="1" kern="0" dirty="0">
                <a:solidFill>
                  <a:srgbClr val="FD7570">
                    <a:lumMod val="75000"/>
                  </a:srgbClr>
                </a:solidFill>
                <a:cs typeface="Times New Roman" panose="02020603050405020304" pitchFamily="18" charset="0"/>
                <a:sym typeface="Arial"/>
              </a:rPr>
              <a:t> 1: </a:t>
            </a:r>
            <a:r>
              <a:rPr lang="en-US" sz="2400" b="1" kern="0" dirty="0" err="1">
                <a:solidFill>
                  <a:srgbClr val="000000"/>
                </a:solidFill>
                <a:cs typeface="Times New Roman" panose="02020603050405020304" pitchFamily="18" charset="0"/>
                <a:sym typeface="Wingdings"/>
              </a:rPr>
              <a:t>Một</a:t>
            </a:r>
            <a:r>
              <a:rPr lang="en-US" sz="2400" b="1" kern="0" dirty="0">
                <a:solidFill>
                  <a:srgbClr val="000000"/>
                </a:solidFill>
                <a:cs typeface="Times New Roman" panose="02020603050405020304" pitchFamily="18" charset="0"/>
                <a:sym typeface="Wingdings"/>
              </a:rPr>
              <a:t> ô </a:t>
            </a:r>
            <a:r>
              <a:rPr lang="en-US" sz="2400" b="1" kern="0" dirty="0" err="1">
                <a:solidFill>
                  <a:srgbClr val="000000"/>
                </a:solidFill>
                <a:cs typeface="Times New Roman" panose="02020603050405020304" pitchFamily="18" charset="0"/>
                <a:sym typeface="Wingdings"/>
              </a:rPr>
              <a:t>tô</a:t>
            </a:r>
            <a:r>
              <a:rPr lang="en-US" sz="2400" b="1" kern="0" dirty="0">
                <a:solidFill>
                  <a:srgbClr val="000000"/>
                </a:solidFill>
                <a:cs typeface="Times New Roman" panose="02020603050405020304" pitchFamily="18" charset="0"/>
                <a:sym typeface="Wingdings"/>
              </a:rPr>
              <a:t> </a:t>
            </a:r>
            <a:r>
              <a:rPr lang="en-US" sz="2400" b="1" kern="0" dirty="0" err="1">
                <a:solidFill>
                  <a:srgbClr val="000000"/>
                </a:solidFill>
                <a:cs typeface="Times New Roman" panose="02020603050405020304" pitchFamily="18" charset="0"/>
                <a:sym typeface="Wingdings"/>
              </a:rPr>
              <a:t>đi</a:t>
            </a:r>
            <a:r>
              <a:rPr lang="en-US" sz="2400" b="1" kern="0" dirty="0">
                <a:solidFill>
                  <a:srgbClr val="000000"/>
                </a:solidFill>
                <a:cs typeface="Times New Roman" panose="02020603050405020304" pitchFamily="18" charset="0"/>
                <a:sym typeface="Wingdings"/>
              </a:rPr>
              <a:t> </a:t>
            </a:r>
            <a:r>
              <a:rPr lang="en-US" sz="2400" b="1" kern="0" dirty="0" err="1">
                <a:solidFill>
                  <a:srgbClr val="000000"/>
                </a:solidFill>
                <a:cs typeface="Times New Roman" panose="02020603050405020304" pitchFamily="18" charset="0"/>
                <a:sym typeface="Wingdings"/>
              </a:rPr>
              <a:t>được</a:t>
            </a:r>
            <a:r>
              <a:rPr lang="en-US" sz="2400" b="1" kern="0" dirty="0">
                <a:solidFill>
                  <a:srgbClr val="000000"/>
                </a:solidFill>
                <a:cs typeface="Times New Roman" panose="02020603050405020304" pitchFamily="18" charset="0"/>
                <a:sym typeface="Wingdings"/>
              </a:rPr>
              <a:t> </a:t>
            </a:r>
            <a:r>
              <a:rPr lang="en-US" sz="2400" b="1" kern="0" dirty="0" err="1">
                <a:solidFill>
                  <a:srgbClr val="000000"/>
                </a:solidFill>
                <a:cs typeface="Times New Roman" panose="02020603050405020304" pitchFamily="18" charset="0"/>
                <a:sym typeface="Wingdings"/>
              </a:rPr>
              <a:t>quãng</a:t>
            </a:r>
            <a:r>
              <a:rPr lang="en-US" sz="2400" b="1" kern="0" dirty="0">
                <a:solidFill>
                  <a:srgbClr val="000000"/>
                </a:solidFill>
                <a:cs typeface="Times New Roman" panose="02020603050405020304" pitchFamily="18" charset="0"/>
                <a:sym typeface="Wingdings"/>
              </a:rPr>
              <a:t> </a:t>
            </a:r>
            <a:r>
              <a:rPr lang="en-US" sz="2400" b="1" kern="0" dirty="0" err="1">
                <a:solidFill>
                  <a:srgbClr val="000000"/>
                </a:solidFill>
                <a:cs typeface="Times New Roman" panose="02020603050405020304" pitchFamily="18" charset="0"/>
                <a:sym typeface="Wingdings"/>
              </a:rPr>
              <a:t>đường</a:t>
            </a:r>
            <a:r>
              <a:rPr lang="en-US" sz="2400" b="1" kern="0" dirty="0">
                <a:solidFill>
                  <a:srgbClr val="000000"/>
                </a:solidFill>
                <a:cs typeface="Times New Roman" panose="02020603050405020304" pitchFamily="18" charset="0"/>
                <a:sym typeface="Wingdings"/>
              </a:rPr>
              <a:t> </a:t>
            </a:r>
            <a:r>
              <a:rPr lang="en-US" sz="2400" b="1" kern="0" dirty="0" err="1">
                <a:solidFill>
                  <a:srgbClr val="000000"/>
                </a:solidFill>
                <a:cs typeface="Times New Roman" panose="02020603050405020304" pitchFamily="18" charset="0"/>
                <a:sym typeface="Wingdings"/>
              </a:rPr>
              <a:t>dài</a:t>
            </a:r>
            <a:r>
              <a:rPr lang="en-US" sz="2400" b="1" kern="0" dirty="0">
                <a:solidFill>
                  <a:srgbClr val="000000"/>
                </a:solidFill>
                <a:cs typeface="Times New Roman" panose="02020603050405020304" pitchFamily="18" charset="0"/>
                <a:sym typeface="Wingdings"/>
              </a:rPr>
              <a:t> </a:t>
            </a:r>
            <a:r>
              <a:rPr lang="en-US" sz="2400" b="1" kern="0">
                <a:solidFill>
                  <a:srgbClr val="000000"/>
                </a:solidFill>
                <a:cs typeface="Times New Roman" panose="02020603050405020304" pitchFamily="18" charset="0"/>
                <a:sym typeface="Wingdings"/>
              </a:rPr>
              <a:t>170km </a:t>
            </a:r>
            <a:r>
              <a:rPr lang="en-US" sz="2400" b="1" kern="0" smtClean="0">
                <a:solidFill>
                  <a:srgbClr val="000000"/>
                </a:solidFill>
                <a:cs typeface="Times New Roman" panose="02020603050405020304" pitchFamily="18" charset="0"/>
                <a:sym typeface="Wingdings"/>
              </a:rPr>
              <a:t>hết </a:t>
            </a:r>
            <a:r>
              <a:rPr lang="en-US" sz="2400" b="1" kern="0" dirty="0">
                <a:solidFill>
                  <a:srgbClr val="000000"/>
                </a:solidFill>
                <a:cs typeface="Times New Roman" panose="02020603050405020304" pitchFamily="18" charset="0"/>
                <a:sym typeface="Wingdings"/>
              </a:rPr>
              <a:t>4 </a:t>
            </a:r>
            <a:r>
              <a:rPr lang="en-US" sz="2400" b="1" kern="0" dirty="0" err="1">
                <a:solidFill>
                  <a:srgbClr val="000000"/>
                </a:solidFill>
                <a:cs typeface="Times New Roman" panose="02020603050405020304" pitchFamily="18" charset="0"/>
                <a:sym typeface="Wingdings"/>
              </a:rPr>
              <a:t>giờ</a:t>
            </a:r>
            <a:r>
              <a:rPr lang="en-US" sz="2400" b="1" kern="0" dirty="0">
                <a:solidFill>
                  <a:srgbClr val="000000"/>
                </a:solidFill>
                <a:cs typeface="Times New Roman" panose="02020603050405020304" pitchFamily="18" charset="0"/>
                <a:sym typeface="Wingdings"/>
              </a:rPr>
              <a:t>. </a:t>
            </a:r>
            <a:r>
              <a:rPr lang="en-US" sz="2400" b="1" kern="0" dirty="0" err="1">
                <a:solidFill>
                  <a:srgbClr val="000000"/>
                </a:solidFill>
                <a:cs typeface="Times New Roman" panose="02020603050405020304" pitchFamily="18" charset="0"/>
                <a:sym typeface="Wingdings"/>
              </a:rPr>
              <a:t>Hỏi</a:t>
            </a:r>
            <a:r>
              <a:rPr lang="en-US" sz="2400" b="1" kern="0" dirty="0">
                <a:solidFill>
                  <a:srgbClr val="000000"/>
                </a:solidFill>
                <a:cs typeface="Times New Roman" panose="02020603050405020304" pitchFamily="18" charset="0"/>
                <a:sym typeface="Wingdings"/>
              </a:rPr>
              <a:t> </a:t>
            </a:r>
            <a:r>
              <a:rPr lang="en-US" sz="2400" b="1" kern="0" dirty="0" err="1">
                <a:solidFill>
                  <a:srgbClr val="000000"/>
                </a:solidFill>
                <a:cs typeface="Times New Roman" panose="02020603050405020304" pitchFamily="18" charset="0"/>
                <a:sym typeface="Wingdings"/>
              </a:rPr>
              <a:t>trung</a:t>
            </a:r>
            <a:r>
              <a:rPr lang="en-US" sz="2400" b="1" kern="0" dirty="0">
                <a:solidFill>
                  <a:srgbClr val="000000"/>
                </a:solidFill>
                <a:cs typeface="Times New Roman" panose="02020603050405020304" pitchFamily="18" charset="0"/>
                <a:sym typeface="Wingdings"/>
              </a:rPr>
              <a:t> </a:t>
            </a:r>
            <a:r>
              <a:rPr lang="en-US" sz="2400" b="1" kern="0" dirty="0" err="1">
                <a:solidFill>
                  <a:srgbClr val="000000"/>
                </a:solidFill>
                <a:cs typeface="Times New Roman" panose="02020603050405020304" pitchFamily="18" charset="0"/>
                <a:sym typeface="Wingdings"/>
              </a:rPr>
              <a:t>bình</a:t>
            </a:r>
            <a:r>
              <a:rPr lang="en-US" sz="2400" b="1" kern="0" dirty="0">
                <a:solidFill>
                  <a:srgbClr val="000000"/>
                </a:solidFill>
                <a:cs typeface="Times New Roman" panose="02020603050405020304" pitchFamily="18" charset="0"/>
                <a:sym typeface="Wingdings"/>
              </a:rPr>
              <a:t> </a:t>
            </a:r>
            <a:r>
              <a:rPr lang="en-US" sz="2400" b="1" kern="0" dirty="0" err="1">
                <a:solidFill>
                  <a:srgbClr val="000000"/>
                </a:solidFill>
                <a:cs typeface="Times New Roman" panose="02020603050405020304" pitchFamily="18" charset="0"/>
                <a:sym typeface="Wingdings"/>
              </a:rPr>
              <a:t>mỗi</a:t>
            </a:r>
            <a:r>
              <a:rPr lang="en-US" sz="2400" b="1" kern="0" dirty="0">
                <a:solidFill>
                  <a:srgbClr val="000000"/>
                </a:solidFill>
                <a:cs typeface="Times New Roman" panose="02020603050405020304" pitchFamily="18" charset="0"/>
                <a:sym typeface="Wingdings"/>
              </a:rPr>
              <a:t> </a:t>
            </a:r>
            <a:r>
              <a:rPr lang="en-US" sz="2400" b="1" kern="0" dirty="0" err="1">
                <a:solidFill>
                  <a:srgbClr val="000000"/>
                </a:solidFill>
                <a:cs typeface="Times New Roman" panose="02020603050405020304" pitchFamily="18" charset="0"/>
                <a:sym typeface="Wingdings"/>
              </a:rPr>
              <a:t>giờ</a:t>
            </a:r>
            <a:r>
              <a:rPr lang="en-US" sz="2400" b="1" kern="0" dirty="0">
                <a:solidFill>
                  <a:srgbClr val="000000"/>
                </a:solidFill>
                <a:cs typeface="Times New Roman" panose="02020603050405020304" pitchFamily="18" charset="0"/>
                <a:sym typeface="Wingdings"/>
              </a:rPr>
              <a:t> ô </a:t>
            </a:r>
            <a:r>
              <a:rPr lang="en-US" sz="2400" b="1" kern="0" dirty="0" err="1">
                <a:solidFill>
                  <a:srgbClr val="000000"/>
                </a:solidFill>
                <a:cs typeface="Times New Roman" panose="02020603050405020304" pitchFamily="18" charset="0"/>
                <a:sym typeface="Wingdings"/>
              </a:rPr>
              <a:t>tô</a:t>
            </a:r>
            <a:r>
              <a:rPr lang="en-US" sz="2400" b="1" kern="0" dirty="0">
                <a:solidFill>
                  <a:srgbClr val="000000"/>
                </a:solidFill>
                <a:cs typeface="Times New Roman" panose="02020603050405020304" pitchFamily="18" charset="0"/>
                <a:sym typeface="Wingdings"/>
              </a:rPr>
              <a:t> </a:t>
            </a:r>
            <a:r>
              <a:rPr lang="en-US" sz="2400" b="1" kern="0" dirty="0" err="1">
                <a:solidFill>
                  <a:srgbClr val="000000"/>
                </a:solidFill>
                <a:cs typeface="Times New Roman" panose="02020603050405020304" pitchFamily="18" charset="0"/>
                <a:sym typeface="Wingdings"/>
              </a:rPr>
              <a:t>đó</a:t>
            </a:r>
            <a:r>
              <a:rPr lang="en-US" sz="2400" b="1" kern="0" dirty="0">
                <a:solidFill>
                  <a:srgbClr val="000000"/>
                </a:solidFill>
                <a:cs typeface="Times New Roman" panose="02020603050405020304" pitchFamily="18" charset="0"/>
                <a:sym typeface="Wingdings"/>
              </a:rPr>
              <a:t> </a:t>
            </a:r>
            <a:r>
              <a:rPr lang="en-US" sz="2400" b="1" kern="0" dirty="0" err="1">
                <a:solidFill>
                  <a:srgbClr val="000000"/>
                </a:solidFill>
                <a:cs typeface="Times New Roman" panose="02020603050405020304" pitchFamily="18" charset="0"/>
                <a:sym typeface="Wingdings"/>
              </a:rPr>
              <a:t>đi</a:t>
            </a:r>
            <a:r>
              <a:rPr lang="en-US" sz="2400" b="1" kern="0" dirty="0">
                <a:solidFill>
                  <a:srgbClr val="000000"/>
                </a:solidFill>
                <a:cs typeface="Times New Roman" panose="02020603050405020304" pitchFamily="18" charset="0"/>
                <a:sym typeface="Wingdings"/>
              </a:rPr>
              <a:t> </a:t>
            </a:r>
            <a:r>
              <a:rPr lang="en-US" sz="2400" b="1" kern="0" dirty="0" err="1">
                <a:solidFill>
                  <a:srgbClr val="000000"/>
                </a:solidFill>
                <a:cs typeface="Times New Roman" panose="02020603050405020304" pitchFamily="18" charset="0"/>
                <a:sym typeface="Wingdings"/>
              </a:rPr>
              <a:t>được</a:t>
            </a:r>
            <a:r>
              <a:rPr lang="en-US" sz="2400" b="1" kern="0" dirty="0">
                <a:solidFill>
                  <a:srgbClr val="000000"/>
                </a:solidFill>
                <a:cs typeface="Times New Roman" panose="02020603050405020304" pitchFamily="18" charset="0"/>
                <a:sym typeface="Wingdings"/>
              </a:rPr>
              <a:t> bao </a:t>
            </a:r>
            <a:r>
              <a:rPr lang="en-US" sz="2400" b="1" kern="0" err="1">
                <a:solidFill>
                  <a:srgbClr val="000000"/>
                </a:solidFill>
                <a:cs typeface="Times New Roman" panose="02020603050405020304" pitchFamily="18" charset="0"/>
                <a:sym typeface="Wingdings"/>
              </a:rPr>
              <a:t>nhiêu</a:t>
            </a:r>
            <a:r>
              <a:rPr lang="en-US" sz="2400" b="1" kern="0">
                <a:solidFill>
                  <a:srgbClr val="000000"/>
                </a:solidFill>
                <a:cs typeface="Times New Roman" panose="02020603050405020304" pitchFamily="18" charset="0"/>
                <a:sym typeface="Wingdings"/>
              </a:rPr>
              <a:t> </a:t>
            </a:r>
            <a:r>
              <a:rPr lang="en-US" sz="2400" b="1" kern="0" smtClean="0">
                <a:solidFill>
                  <a:srgbClr val="000000"/>
                </a:solidFill>
                <a:cs typeface="Times New Roman" panose="02020603050405020304" pitchFamily="18" charset="0"/>
                <a:sym typeface="Wingdings"/>
              </a:rPr>
              <a:t>ki-lô-mét</a:t>
            </a:r>
            <a:r>
              <a:rPr lang="en-US" sz="2400" b="1" kern="0" dirty="0">
                <a:solidFill>
                  <a:srgbClr val="000000"/>
                </a:solidFill>
                <a:cs typeface="Times New Roman" panose="02020603050405020304" pitchFamily="18" charset="0"/>
                <a:sym typeface="Wingdings"/>
              </a:rPr>
              <a:t>.</a:t>
            </a:r>
          </a:p>
        </p:txBody>
      </p:sp>
      <p:cxnSp>
        <p:nvCxnSpPr>
          <p:cNvPr id="19" name="Straight Connector 18">
            <a:extLst>
              <a:ext uri="{FF2B5EF4-FFF2-40B4-BE49-F238E27FC236}">
                <a16:creationId xmlns="" xmlns:a16="http://schemas.microsoft.com/office/drawing/2014/main" id="{06F65A60-4719-4969-B837-09FFF09EBFD0}"/>
              </a:ext>
            </a:extLst>
          </p:cNvPr>
          <p:cNvCxnSpPr/>
          <p:nvPr/>
        </p:nvCxnSpPr>
        <p:spPr>
          <a:xfrm>
            <a:off x="3701139" y="2490230"/>
            <a:ext cx="5141052" cy="0"/>
          </a:xfrm>
          <a:prstGeom prst="line">
            <a:avLst/>
          </a:prstGeom>
          <a:noFill/>
          <a:ln w="28575" cap="flat" cmpd="sng" algn="ctr">
            <a:solidFill>
              <a:srgbClr val="B3E5AD">
                <a:lumMod val="50000"/>
              </a:srgbClr>
            </a:solidFill>
            <a:prstDash val="sysDash"/>
          </a:ln>
          <a:effectLst/>
        </p:spPr>
      </p:cxnSp>
      <p:grpSp>
        <p:nvGrpSpPr>
          <p:cNvPr id="20" name="Group 19">
            <a:extLst>
              <a:ext uri="{FF2B5EF4-FFF2-40B4-BE49-F238E27FC236}">
                <a16:creationId xmlns="" xmlns:a16="http://schemas.microsoft.com/office/drawing/2014/main" id="{B15A5F46-82C7-4D2D-A46C-2C55B37DC4C0}"/>
              </a:ext>
            </a:extLst>
          </p:cNvPr>
          <p:cNvGrpSpPr/>
          <p:nvPr/>
        </p:nvGrpSpPr>
        <p:grpSpPr>
          <a:xfrm>
            <a:off x="3527430" y="2006636"/>
            <a:ext cx="5629375" cy="422150"/>
            <a:chOff x="535672" y="2468394"/>
            <a:chExt cx="4005017" cy="422150"/>
          </a:xfrm>
        </p:grpSpPr>
        <p:pic>
          <p:nvPicPr>
            <p:cNvPr id="21" name="Picture 2" descr="Location icon, map pin, gps pointer">
              <a:extLst>
                <a:ext uri="{FF2B5EF4-FFF2-40B4-BE49-F238E27FC236}">
                  <a16:creationId xmlns="" xmlns:a16="http://schemas.microsoft.com/office/drawing/2014/main" id="{7D47A1E5-A008-4A1F-9694-99160AE127F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3929" b="68929" l="27308" r="73077">
                          <a14:foregroundMark x1="50000" y1="13929" x2="50000" y2="13929"/>
                          <a14:foregroundMark x1="73077" y1="36071" x2="73077" y2="36071"/>
                          <a14:foregroundMark x1="27308" y1="36429" x2="27308" y2="36429"/>
                          <a14:foregroundMark x1="51538" y1="66429" x2="51538" y2="66429"/>
                          <a14:foregroundMark x1="49615" y1="68929" x2="49615" y2="68929"/>
                        </a14:backgroundRemoval>
                      </a14:imgEffect>
                    </a14:imgLayer>
                  </a14:imgProps>
                </a:ext>
                <a:ext uri="{28A0092B-C50C-407E-A947-70E740481C1C}">
                  <a14:useLocalDpi xmlns:a14="http://schemas.microsoft.com/office/drawing/2010/main" val="0"/>
                </a:ext>
              </a:extLst>
            </a:blip>
            <a:srcRect l="21851" t="8225" r="21120" b="28296"/>
            <a:stretch/>
          </p:blipFill>
          <p:spPr bwMode="auto">
            <a:xfrm>
              <a:off x="535672" y="2468394"/>
              <a:ext cx="347417" cy="4164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Location icon, map pin, gps pointer">
              <a:extLst>
                <a:ext uri="{FF2B5EF4-FFF2-40B4-BE49-F238E27FC236}">
                  <a16:creationId xmlns="" xmlns:a16="http://schemas.microsoft.com/office/drawing/2014/main" id="{58D4F300-74A7-4784-BB46-1A974F74E7E3}"/>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3929" b="68929" l="27308" r="73077">
                          <a14:foregroundMark x1="50000" y1="13929" x2="50000" y2="13929"/>
                          <a14:foregroundMark x1="73077" y1="36071" x2="73077" y2="36071"/>
                          <a14:foregroundMark x1="27308" y1="36429" x2="27308" y2="36429"/>
                          <a14:foregroundMark x1="51538" y1="66429" x2="51538" y2="66429"/>
                          <a14:foregroundMark x1="49615" y1="68929" x2="49615" y2="68929"/>
                        </a14:backgroundRemoval>
                      </a14:imgEffect>
                    </a14:imgLayer>
                  </a14:imgProps>
                </a:ext>
                <a:ext uri="{28A0092B-C50C-407E-A947-70E740481C1C}">
                  <a14:useLocalDpi xmlns:a14="http://schemas.microsoft.com/office/drawing/2010/main" val="0"/>
                </a:ext>
              </a:extLst>
            </a:blip>
            <a:srcRect l="21851" t="8225" r="21120" b="28296"/>
            <a:stretch/>
          </p:blipFill>
          <p:spPr bwMode="auto">
            <a:xfrm>
              <a:off x="4193272" y="2474091"/>
              <a:ext cx="347417" cy="4164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 xmlns:a16="http://schemas.microsoft.com/office/drawing/2014/main" id="{D1D69140-7A1E-47F6-8783-13A86CA6CC1D}"/>
              </a:ext>
            </a:extLst>
          </p:cNvPr>
          <p:cNvGrpSpPr/>
          <p:nvPr/>
        </p:nvGrpSpPr>
        <p:grpSpPr>
          <a:xfrm>
            <a:off x="3701138" y="1365596"/>
            <a:ext cx="5141052" cy="638522"/>
            <a:chOff x="709380" y="1763556"/>
            <a:chExt cx="3657600" cy="638522"/>
          </a:xfrm>
        </p:grpSpPr>
        <p:sp>
          <p:nvSpPr>
            <p:cNvPr id="24" name="Left Brace 23">
              <a:extLst>
                <a:ext uri="{FF2B5EF4-FFF2-40B4-BE49-F238E27FC236}">
                  <a16:creationId xmlns="" xmlns:a16="http://schemas.microsoft.com/office/drawing/2014/main" id="{313B70B2-78E8-4F2A-96B1-9DB5EB767A59}"/>
                </a:ext>
              </a:extLst>
            </p:cNvPr>
            <p:cNvSpPr/>
            <p:nvPr/>
          </p:nvSpPr>
          <p:spPr>
            <a:xfrm rot="5400000">
              <a:off x="2415811" y="450909"/>
              <a:ext cx="244738" cy="3657600"/>
            </a:xfrm>
            <a:prstGeom prst="leftBrace">
              <a:avLst>
                <a:gd name="adj1" fmla="val 8333"/>
                <a:gd name="adj2" fmla="val 51183"/>
              </a:avLst>
            </a:prstGeom>
            <a:noFill/>
            <a:ln w="19050" cap="flat" cmpd="sng" algn="ctr">
              <a:solidFill>
                <a:srgbClr val="FD757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131313"/>
                </a:solidFill>
                <a:effectLst/>
                <a:uLnTx/>
                <a:uFillTx/>
                <a:ea typeface="+mn-ea"/>
                <a:cs typeface="+mn-cs"/>
                <a:sym typeface="Arial"/>
              </a:endParaRPr>
            </a:p>
          </p:txBody>
        </p:sp>
        <p:sp>
          <p:nvSpPr>
            <p:cNvPr id="25" name="Rectangle 24">
              <a:extLst>
                <a:ext uri="{FF2B5EF4-FFF2-40B4-BE49-F238E27FC236}">
                  <a16:creationId xmlns="" xmlns:a16="http://schemas.microsoft.com/office/drawing/2014/main" id="{D87DF1A1-D659-4891-9EF0-7E9DCA1603CF}"/>
                </a:ext>
              </a:extLst>
            </p:cNvPr>
            <p:cNvSpPr/>
            <p:nvPr/>
          </p:nvSpPr>
          <p:spPr>
            <a:xfrm>
              <a:off x="2046724" y="1763556"/>
              <a:ext cx="83388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smtClean="0">
                  <a:ln>
                    <a:noFill/>
                  </a:ln>
                  <a:solidFill>
                    <a:srgbClr val="000000"/>
                  </a:solidFill>
                  <a:effectLst/>
                  <a:uLnTx/>
                  <a:uFillTx/>
                  <a:cs typeface="Arial"/>
                  <a:sym typeface="Wingdings"/>
                </a:rPr>
                <a:t>170km</a:t>
              </a:r>
              <a:endParaRPr kumimoji="0" lang="en-US" sz="2800" b="0" i="0" u="none" strike="noStrike" kern="0" cap="none" spc="0" normalizeH="0" baseline="0" noProof="0" dirty="0" smtClean="0">
                <a:ln>
                  <a:noFill/>
                </a:ln>
                <a:solidFill>
                  <a:srgbClr val="000000"/>
                </a:solidFill>
                <a:effectLst/>
                <a:uLnTx/>
                <a:uFillTx/>
                <a:cs typeface="Arial"/>
                <a:sym typeface="Arial"/>
              </a:endParaRPr>
            </a:p>
          </p:txBody>
        </p:sp>
      </p:grpSp>
      <p:grpSp>
        <p:nvGrpSpPr>
          <p:cNvPr id="27" name="Group 26">
            <a:extLst>
              <a:ext uri="{FF2B5EF4-FFF2-40B4-BE49-F238E27FC236}">
                <a16:creationId xmlns="" xmlns:a16="http://schemas.microsoft.com/office/drawing/2014/main" id="{4384BF6B-2630-43B0-A45B-899D0F1F5B16}"/>
              </a:ext>
            </a:extLst>
          </p:cNvPr>
          <p:cNvGrpSpPr/>
          <p:nvPr/>
        </p:nvGrpSpPr>
        <p:grpSpPr>
          <a:xfrm>
            <a:off x="3691674" y="2570254"/>
            <a:ext cx="1285263" cy="734068"/>
            <a:chOff x="699917" y="3382893"/>
            <a:chExt cx="914400" cy="734068"/>
          </a:xfrm>
        </p:grpSpPr>
        <p:sp>
          <p:nvSpPr>
            <p:cNvPr id="28" name="Left Brace 27">
              <a:extLst>
                <a:ext uri="{FF2B5EF4-FFF2-40B4-BE49-F238E27FC236}">
                  <a16:creationId xmlns="" xmlns:a16="http://schemas.microsoft.com/office/drawing/2014/main" id="{AAA379D1-1AA8-4C0F-A36F-68635AC0046A}"/>
                </a:ext>
              </a:extLst>
            </p:cNvPr>
            <p:cNvSpPr/>
            <p:nvPr/>
          </p:nvSpPr>
          <p:spPr>
            <a:xfrm rot="16200000">
              <a:off x="1034748" y="3048062"/>
              <a:ext cx="244738" cy="914400"/>
            </a:xfrm>
            <a:prstGeom prst="leftBrace">
              <a:avLst>
                <a:gd name="adj1" fmla="val 8333"/>
                <a:gd name="adj2" fmla="val 51183"/>
              </a:avLst>
            </a:prstGeom>
            <a:noFill/>
            <a:ln w="19050" cap="flat" cmpd="sng" algn="ctr">
              <a:solidFill>
                <a:srgbClr val="FD757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131313"/>
                </a:solidFill>
                <a:effectLst/>
                <a:uLnTx/>
                <a:uFillTx/>
                <a:ea typeface="+mn-ea"/>
                <a:cs typeface="+mn-cs"/>
                <a:sym typeface="Arial"/>
              </a:endParaRPr>
            </a:p>
          </p:txBody>
        </p:sp>
        <p:sp>
          <p:nvSpPr>
            <p:cNvPr id="29" name="Rectangle 28">
              <a:extLst>
                <a:ext uri="{FF2B5EF4-FFF2-40B4-BE49-F238E27FC236}">
                  <a16:creationId xmlns="" xmlns:a16="http://schemas.microsoft.com/office/drawing/2014/main" id="{E3167D33-A07E-4123-AE76-85ED3694AB72}"/>
                </a:ext>
              </a:extLst>
            </p:cNvPr>
            <p:cNvSpPr/>
            <p:nvPr/>
          </p:nvSpPr>
          <p:spPr>
            <a:xfrm>
              <a:off x="883089" y="3593741"/>
              <a:ext cx="628619"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smtClean="0">
                  <a:ln>
                    <a:noFill/>
                  </a:ln>
                  <a:solidFill>
                    <a:srgbClr val="000000"/>
                  </a:solidFill>
                  <a:effectLst/>
                  <a:uLnTx/>
                  <a:uFillTx/>
                  <a:cs typeface="Arial"/>
                  <a:sym typeface="Wingdings"/>
                </a:rPr>
                <a:t>? km</a:t>
              </a:r>
              <a:endParaRPr kumimoji="0" lang="en-US" sz="2800" b="0" i="0" u="none" strike="noStrike" kern="0" cap="none" spc="0" normalizeH="0" baseline="0" noProof="0" dirty="0" smtClean="0">
                <a:ln>
                  <a:noFill/>
                </a:ln>
                <a:solidFill>
                  <a:srgbClr val="000000"/>
                </a:solidFill>
                <a:effectLst/>
                <a:uLnTx/>
                <a:uFillTx/>
                <a:cs typeface="Arial"/>
                <a:sym typeface="Arial"/>
              </a:endParaRPr>
            </a:p>
          </p:txBody>
        </p:sp>
      </p:grpSp>
      <p:sp>
        <p:nvSpPr>
          <p:cNvPr id="30" name="Google Shape;1984;p39">
            <a:extLst>
              <a:ext uri="{FF2B5EF4-FFF2-40B4-BE49-F238E27FC236}">
                <a16:creationId xmlns="" xmlns:a16="http://schemas.microsoft.com/office/drawing/2014/main" id="{3237F29E-7FF5-47AA-9913-4F77C40E1C96}"/>
              </a:ext>
            </a:extLst>
          </p:cNvPr>
          <p:cNvSpPr/>
          <p:nvPr/>
        </p:nvSpPr>
        <p:spPr>
          <a:xfrm>
            <a:off x="2089151" y="3539324"/>
            <a:ext cx="2076806" cy="457868"/>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rgbClr val="FFD88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smtClean="0">
                <a:ln>
                  <a:noFill/>
                </a:ln>
                <a:solidFill>
                  <a:srgbClr val="F05A93"/>
                </a:solidFill>
                <a:effectLst/>
                <a:uLnTx/>
                <a:uFillTx/>
                <a:cs typeface="Arial"/>
                <a:sym typeface="Arial"/>
              </a:rPr>
              <a:t>Bài</a:t>
            </a:r>
            <a:r>
              <a:rPr kumimoji="0" lang="en-US" sz="2400" b="1" i="0" u="none" strike="noStrike" kern="0" cap="none" spc="0" normalizeH="0" baseline="0" noProof="0" dirty="0" smtClean="0">
                <a:ln>
                  <a:noFill/>
                </a:ln>
                <a:solidFill>
                  <a:srgbClr val="F05A93"/>
                </a:solidFill>
                <a:effectLst/>
                <a:uLnTx/>
                <a:uFillTx/>
                <a:cs typeface="Arial"/>
                <a:sym typeface="Arial"/>
              </a:rPr>
              <a:t> </a:t>
            </a:r>
            <a:r>
              <a:rPr kumimoji="0" lang="en-US" sz="2400" b="1" i="0" u="none" strike="noStrike" kern="0" cap="none" spc="0" normalizeH="0" baseline="0" noProof="0" dirty="0" err="1" smtClean="0">
                <a:ln>
                  <a:noFill/>
                </a:ln>
                <a:solidFill>
                  <a:srgbClr val="F05A93"/>
                </a:solidFill>
                <a:effectLst/>
                <a:uLnTx/>
                <a:uFillTx/>
                <a:cs typeface="Arial"/>
                <a:sym typeface="Arial"/>
              </a:rPr>
              <a:t>giải</a:t>
            </a:r>
            <a:endParaRPr kumimoji="0" sz="2400" b="1" i="0" u="none" strike="noStrike" kern="0" cap="none" spc="0" normalizeH="0" baseline="0" noProof="0" dirty="0" smtClean="0">
              <a:ln>
                <a:noFill/>
              </a:ln>
              <a:solidFill>
                <a:srgbClr val="F05A93"/>
              </a:solidFill>
              <a:effectLst/>
              <a:uLnTx/>
              <a:uFillTx/>
              <a:cs typeface="Arial"/>
              <a:sym typeface="Arial"/>
            </a:endParaRPr>
          </a:p>
        </p:txBody>
      </p:sp>
      <p:sp>
        <p:nvSpPr>
          <p:cNvPr id="31" name="Rectangle 30">
            <a:extLst>
              <a:ext uri="{FF2B5EF4-FFF2-40B4-BE49-F238E27FC236}">
                <a16:creationId xmlns="" xmlns:a16="http://schemas.microsoft.com/office/drawing/2014/main" id="{FA29237B-7241-4C91-85DC-F0A64794301A}"/>
              </a:ext>
            </a:extLst>
          </p:cNvPr>
          <p:cNvSpPr/>
          <p:nvPr/>
        </p:nvSpPr>
        <p:spPr>
          <a:xfrm>
            <a:off x="594592" y="4118704"/>
            <a:ext cx="5142858" cy="1200329"/>
          </a:xfrm>
          <a:prstGeom prst="rect">
            <a:avLst/>
          </a:prstGeom>
        </p:spPr>
        <p:txBody>
          <a:bodyPr wrap="square">
            <a:spAutoFit/>
          </a:bodyPr>
          <a:lstStyle/>
          <a:p>
            <a:pPr>
              <a:buClr>
                <a:srgbClr val="000000"/>
              </a:buClr>
              <a:buFont typeface="Arial"/>
              <a:buNone/>
            </a:pPr>
            <a:r>
              <a:rPr lang="en-US" sz="2400" kern="0" dirty="0" err="1">
                <a:solidFill>
                  <a:srgbClr val="000000"/>
                </a:solidFill>
                <a:cs typeface="Arial"/>
                <a:sym typeface="Wingdings"/>
              </a:rPr>
              <a:t>Trung</a:t>
            </a:r>
            <a:r>
              <a:rPr lang="en-US" sz="2400" kern="0" dirty="0">
                <a:solidFill>
                  <a:srgbClr val="000000"/>
                </a:solidFill>
                <a:cs typeface="Arial"/>
                <a:sym typeface="Wingdings"/>
              </a:rPr>
              <a:t> </a:t>
            </a:r>
            <a:r>
              <a:rPr lang="en-US" sz="2400" kern="0" dirty="0" err="1">
                <a:solidFill>
                  <a:srgbClr val="000000"/>
                </a:solidFill>
                <a:cs typeface="Arial"/>
                <a:sym typeface="Wingdings"/>
              </a:rPr>
              <a:t>bình</a:t>
            </a:r>
            <a:r>
              <a:rPr lang="en-US" sz="2400" kern="0" dirty="0">
                <a:solidFill>
                  <a:srgbClr val="000000"/>
                </a:solidFill>
                <a:cs typeface="Arial"/>
                <a:sym typeface="Wingdings"/>
              </a:rPr>
              <a:t> </a:t>
            </a:r>
            <a:r>
              <a:rPr lang="en-US" sz="2400" kern="0" dirty="0" err="1">
                <a:solidFill>
                  <a:srgbClr val="000000"/>
                </a:solidFill>
                <a:cs typeface="Arial"/>
                <a:sym typeface="Wingdings"/>
              </a:rPr>
              <a:t>mỗi</a:t>
            </a:r>
            <a:r>
              <a:rPr lang="en-US" sz="2400" kern="0" dirty="0">
                <a:solidFill>
                  <a:srgbClr val="000000"/>
                </a:solidFill>
                <a:cs typeface="Arial"/>
                <a:sym typeface="Wingdings"/>
              </a:rPr>
              <a:t> </a:t>
            </a:r>
            <a:r>
              <a:rPr lang="en-US" sz="2400" kern="0" dirty="0" err="1">
                <a:solidFill>
                  <a:srgbClr val="000000"/>
                </a:solidFill>
                <a:cs typeface="Arial"/>
                <a:sym typeface="Wingdings"/>
              </a:rPr>
              <a:t>giờ</a:t>
            </a:r>
            <a:r>
              <a:rPr lang="en-US" sz="2400" kern="0" dirty="0">
                <a:solidFill>
                  <a:srgbClr val="000000"/>
                </a:solidFill>
                <a:cs typeface="Arial"/>
                <a:sym typeface="Wingdings"/>
              </a:rPr>
              <a:t> ô </a:t>
            </a:r>
            <a:r>
              <a:rPr lang="en-US" sz="2400" kern="0" dirty="0" err="1">
                <a:solidFill>
                  <a:srgbClr val="000000"/>
                </a:solidFill>
                <a:cs typeface="Arial"/>
                <a:sym typeface="Wingdings"/>
              </a:rPr>
              <a:t>tô</a:t>
            </a:r>
            <a:r>
              <a:rPr lang="en-US" sz="2400" kern="0" dirty="0">
                <a:solidFill>
                  <a:srgbClr val="000000"/>
                </a:solidFill>
                <a:cs typeface="Arial"/>
                <a:sym typeface="Wingdings"/>
              </a:rPr>
              <a:t> </a:t>
            </a:r>
            <a:r>
              <a:rPr lang="en-US" sz="2400" kern="0" dirty="0" err="1">
                <a:solidFill>
                  <a:srgbClr val="000000"/>
                </a:solidFill>
                <a:cs typeface="Arial"/>
                <a:sym typeface="Wingdings"/>
              </a:rPr>
              <a:t>đi</a:t>
            </a:r>
            <a:r>
              <a:rPr lang="en-US" sz="2400" kern="0" dirty="0">
                <a:solidFill>
                  <a:srgbClr val="000000"/>
                </a:solidFill>
                <a:cs typeface="Arial"/>
                <a:sym typeface="Wingdings"/>
              </a:rPr>
              <a:t> đ</a:t>
            </a:r>
            <a:r>
              <a:rPr lang="vi-VN" sz="2400" kern="0" dirty="0">
                <a:solidFill>
                  <a:srgbClr val="000000"/>
                </a:solidFill>
                <a:cs typeface="Arial"/>
                <a:sym typeface="Wingdings"/>
              </a:rPr>
              <a:t>ư</a:t>
            </a:r>
            <a:r>
              <a:rPr lang="en-US" sz="2400" kern="0" dirty="0" err="1">
                <a:solidFill>
                  <a:srgbClr val="000000"/>
                </a:solidFill>
                <a:cs typeface="Arial"/>
                <a:sym typeface="Wingdings"/>
              </a:rPr>
              <a:t>ợc</a:t>
            </a:r>
            <a:r>
              <a:rPr lang="en-US" sz="2400" kern="0" dirty="0">
                <a:solidFill>
                  <a:srgbClr val="000000"/>
                </a:solidFill>
                <a:cs typeface="Arial"/>
                <a:sym typeface="Wingdings"/>
              </a:rPr>
              <a:t> </a:t>
            </a:r>
            <a:r>
              <a:rPr lang="en-US" sz="2400" kern="0" dirty="0" err="1">
                <a:solidFill>
                  <a:srgbClr val="000000"/>
                </a:solidFill>
                <a:cs typeface="Arial"/>
                <a:sym typeface="Wingdings"/>
              </a:rPr>
              <a:t>là</a:t>
            </a:r>
            <a:r>
              <a:rPr lang="en-US" sz="2400" kern="0" dirty="0">
                <a:solidFill>
                  <a:srgbClr val="000000"/>
                </a:solidFill>
                <a:cs typeface="Arial"/>
                <a:sym typeface="Wingdings"/>
              </a:rPr>
              <a:t>:</a:t>
            </a:r>
          </a:p>
          <a:p>
            <a:pPr>
              <a:buClr>
                <a:srgbClr val="000000"/>
              </a:buClr>
              <a:buFont typeface="Arial"/>
              <a:buNone/>
            </a:pPr>
            <a:r>
              <a:rPr lang="en-US" sz="2400" kern="0" dirty="0">
                <a:solidFill>
                  <a:srgbClr val="000000"/>
                </a:solidFill>
                <a:cs typeface="Arial"/>
                <a:sym typeface="Wingdings"/>
              </a:rPr>
              <a:t>	170 : 4 = 42,5 (km)</a:t>
            </a:r>
          </a:p>
          <a:p>
            <a:pPr>
              <a:buClr>
                <a:srgbClr val="000000"/>
              </a:buClr>
              <a:buFont typeface="Arial"/>
              <a:buNone/>
            </a:pPr>
            <a:r>
              <a:rPr lang="en-US" sz="2400" kern="0" dirty="0">
                <a:solidFill>
                  <a:srgbClr val="000000"/>
                </a:solidFill>
                <a:cs typeface="Arial"/>
                <a:sym typeface="Wingdings"/>
              </a:rPr>
              <a:t>		</a:t>
            </a:r>
            <a:r>
              <a:rPr lang="en-US" sz="2400" kern="0" dirty="0" err="1">
                <a:solidFill>
                  <a:srgbClr val="000000"/>
                </a:solidFill>
                <a:cs typeface="Arial"/>
                <a:sym typeface="Wingdings"/>
              </a:rPr>
              <a:t>Đáp</a:t>
            </a:r>
            <a:r>
              <a:rPr lang="en-US" sz="2400" kern="0" dirty="0">
                <a:solidFill>
                  <a:srgbClr val="000000"/>
                </a:solidFill>
                <a:cs typeface="Arial"/>
                <a:sym typeface="Wingdings"/>
              </a:rPr>
              <a:t> </a:t>
            </a:r>
            <a:r>
              <a:rPr lang="en-US" sz="2400" kern="0" dirty="0" err="1">
                <a:solidFill>
                  <a:srgbClr val="000000"/>
                </a:solidFill>
                <a:cs typeface="Arial"/>
                <a:sym typeface="Wingdings"/>
              </a:rPr>
              <a:t>số</a:t>
            </a:r>
            <a:r>
              <a:rPr lang="en-US" sz="2400" kern="0" dirty="0">
                <a:solidFill>
                  <a:srgbClr val="000000"/>
                </a:solidFill>
                <a:cs typeface="Arial"/>
                <a:sym typeface="Wingdings"/>
              </a:rPr>
              <a:t>: 42,5 km.</a:t>
            </a:r>
          </a:p>
        </p:txBody>
      </p:sp>
      <p:grpSp>
        <p:nvGrpSpPr>
          <p:cNvPr id="36" name="Group 35">
            <a:extLst>
              <a:ext uri="{FF2B5EF4-FFF2-40B4-BE49-F238E27FC236}">
                <a16:creationId xmlns="" xmlns:a16="http://schemas.microsoft.com/office/drawing/2014/main" id="{D3F88849-E57A-4F10-BABE-D1AA69425F4B}"/>
              </a:ext>
            </a:extLst>
          </p:cNvPr>
          <p:cNvGrpSpPr/>
          <p:nvPr/>
        </p:nvGrpSpPr>
        <p:grpSpPr>
          <a:xfrm>
            <a:off x="3655417" y="2454759"/>
            <a:ext cx="5269579" cy="91440"/>
            <a:chOff x="663660" y="3267398"/>
            <a:chExt cx="3749040" cy="91440"/>
          </a:xfrm>
        </p:grpSpPr>
        <p:sp>
          <p:nvSpPr>
            <p:cNvPr id="37" name="Oval 36">
              <a:extLst>
                <a:ext uri="{FF2B5EF4-FFF2-40B4-BE49-F238E27FC236}">
                  <a16:creationId xmlns="" xmlns:a16="http://schemas.microsoft.com/office/drawing/2014/main" id="{C361E048-A698-4C62-AA0E-C8670920D290}"/>
                </a:ext>
              </a:extLst>
            </p:cNvPr>
            <p:cNvSpPr/>
            <p:nvPr/>
          </p:nvSpPr>
          <p:spPr>
            <a:xfrm>
              <a:off x="663660" y="3267398"/>
              <a:ext cx="91440" cy="91440"/>
            </a:xfrm>
            <a:prstGeom prst="ellipse">
              <a:avLst/>
            </a:prstGeom>
            <a:solidFill>
              <a:srgbClr val="99B4EC"/>
            </a:solidFill>
            <a:ln w="25400" cap="flat" cmpd="sng" algn="ctr">
              <a:solidFill>
                <a:srgbClr val="99B4E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ea typeface="+mn-ea"/>
                <a:cs typeface="+mn-cs"/>
                <a:sym typeface="Arial"/>
              </a:endParaRPr>
            </a:p>
          </p:txBody>
        </p:sp>
        <p:sp>
          <p:nvSpPr>
            <p:cNvPr id="38" name="Oval 37">
              <a:extLst>
                <a:ext uri="{FF2B5EF4-FFF2-40B4-BE49-F238E27FC236}">
                  <a16:creationId xmlns="" xmlns:a16="http://schemas.microsoft.com/office/drawing/2014/main" id="{9D752A10-CE87-4151-8299-8D155E65C0B4}"/>
                </a:ext>
              </a:extLst>
            </p:cNvPr>
            <p:cNvSpPr/>
            <p:nvPr/>
          </p:nvSpPr>
          <p:spPr>
            <a:xfrm>
              <a:off x="4321260" y="3267398"/>
              <a:ext cx="91440" cy="91440"/>
            </a:xfrm>
            <a:prstGeom prst="ellipse">
              <a:avLst/>
            </a:prstGeom>
            <a:solidFill>
              <a:srgbClr val="99B4EC"/>
            </a:solidFill>
            <a:ln w="25400" cap="flat" cmpd="sng" algn="ctr">
              <a:solidFill>
                <a:srgbClr val="99B4E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ea typeface="+mn-ea"/>
                <a:cs typeface="+mn-cs"/>
                <a:sym typeface="Arial"/>
              </a:endParaRPr>
            </a:p>
          </p:txBody>
        </p:sp>
        <p:sp>
          <p:nvSpPr>
            <p:cNvPr id="39" name="Oval 38">
              <a:extLst>
                <a:ext uri="{FF2B5EF4-FFF2-40B4-BE49-F238E27FC236}">
                  <a16:creationId xmlns="" xmlns:a16="http://schemas.microsoft.com/office/drawing/2014/main" id="{5566E45F-A4C7-4BD1-B939-8674DB4196A5}"/>
                </a:ext>
              </a:extLst>
            </p:cNvPr>
            <p:cNvSpPr/>
            <p:nvPr/>
          </p:nvSpPr>
          <p:spPr>
            <a:xfrm>
              <a:off x="1578060" y="3267398"/>
              <a:ext cx="91440" cy="91440"/>
            </a:xfrm>
            <a:prstGeom prst="ellipse">
              <a:avLst/>
            </a:prstGeom>
            <a:solidFill>
              <a:srgbClr val="99B4EC"/>
            </a:solidFill>
            <a:ln w="25400" cap="flat" cmpd="sng" algn="ctr">
              <a:solidFill>
                <a:srgbClr val="99B4E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ea typeface="+mn-ea"/>
                <a:cs typeface="+mn-cs"/>
                <a:sym typeface="Arial"/>
              </a:endParaRPr>
            </a:p>
          </p:txBody>
        </p:sp>
        <p:sp>
          <p:nvSpPr>
            <p:cNvPr id="40" name="Oval 39">
              <a:extLst>
                <a:ext uri="{FF2B5EF4-FFF2-40B4-BE49-F238E27FC236}">
                  <a16:creationId xmlns="" xmlns:a16="http://schemas.microsoft.com/office/drawing/2014/main" id="{B1A04B7E-C73F-4D75-B30D-13AEEA040D7B}"/>
                </a:ext>
              </a:extLst>
            </p:cNvPr>
            <p:cNvSpPr/>
            <p:nvPr/>
          </p:nvSpPr>
          <p:spPr>
            <a:xfrm>
              <a:off x="3406860" y="3267398"/>
              <a:ext cx="91440" cy="91440"/>
            </a:xfrm>
            <a:prstGeom prst="ellipse">
              <a:avLst/>
            </a:prstGeom>
            <a:solidFill>
              <a:srgbClr val="99B4EC"/>
            </a:solidFill>
            <a:ln w="25400" cap="flat" cmpd="sng" algn="ctr">
              <a:solidFill>
                <a:srgbClr val="99B4E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ea typeface="+mn-ea"/>
                <a:cs typeface="+mn-cs"/>
                <a:sym typeface="Arial"/>
              </a:endParaRPr>
            </a:p>
          </p:txBody>
        </p:sp>
        <p:sp>
          <p:nvSpPr>
            <p:cNvPr id="41" name="Oval 40">
              <a:extLst>
                <a:ext uri="{FF2B5EF4-FFF2-40B4-BE49-F238E27FC236}">
                  <a16:creationId xmlns="" xmlns:a16="http://schemas.microsoft.com/office/drawing/2014/main" id="{1B9FE092-92E1-4493-BB06-7965D825ACAE}"/>
                </a:ext>
              </a:extLst>
            </p:cNvPr>
            <p:cNvSpPr/>
            <p:nvPr/>
          </p:nvSpPr>
          <p:spPr>
            <a:xfrm>
              <a:off x="2492460" y="3267398"/>
              <a:ext cx="91440" cy="91440"/>
            </a:xfrm>
            <a:prstGeom prst="ellipse">
              <a:avLst/>
            </a:prstGeom>
            <a:solidFill>
              <a:srgbClr val="99B4EC"/>
            </a:solidFill>
            <a:ln w="25400" cap="flat" cmpd="sng" algn="ctr">
              <a:solidFill>
                <a:srgbClr val="99B4E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ea typeface="+mn-ea"/>
                <a:cs typeface="+mn-cs"/>
                <a:sym typeface="Arial"/>
              </a:endParaRPr>
            </a:p>
          </p:txBody>
        </p:sp>
      </p:grpSp>
      <p:sp>
        <p:nvSpPr>
          <p:cNvPr id="42" name="TextBox 41"/>
          <p:cNvSpPr txBox="1"/>
          <p:nvPr/>
        </p:nvSpPr>
        <p:spPr>
          <a:xfrm>
            <a:off x="1304138" y="1496595"/>
            <a:ext cx="1240596" cy="461665"/>
          </a:xfrm>
          <a:prstGeom prst="rect">
            <a:avLst/>
          </a:prstGeom>
          <a:noFill/>
        </p:spPr>
        <p:txBody>
          <a:bodyPr wrap="none" rtlCol="0">
            <a:spAutoFit/>
          </a:bodyPr>
          <a:lstStyle/>
          <a:p>
            <a:r>
              <a:rPr lang="en-US" sz="2400" b="1" u="sng" smtClean="0">
                <a:solidFill>
                  <a:srgbClr val="0070C0"/>
                </a:solidFill>
                <a:effectLst>
                  <a:outerShdw blurRad="38100" dist="38100" dir="2700000" algn="tl">
                    <a:srgbClr val="000000">
                      <a:alpha val="43137"/>
                    </a:srgbClr>
                  </a:outerShdw>
                </a:effectLst>
              </a:rPr>
              <a:t>Tóm tắt:</a:t>
            </a:r>
            <a:endParaRPr lang="en-GB" sz="2400" b="1" u="sng">
              <a:solidFill>
                <a:srgbClr val="0070C0"/>
              </a:solidFill>
              <a:effectLst>
                <a:outerShdw blurRad="38100" dist="38100" dir="2700000" algn="tl">
                  <a:srgbClr val="000000">
                    <a:alpha val="43137"/>
                  </a:srgbClr>
                </a:outerShdw>
              </a:effectLst>
            </a:endParaRPr>
          </a:p>
        </p:txBody>
      </p:sp>
      <p:sp>
        <p:nvSpPr>
          <p:cNvPr id="43" name="Rectangle 42"/>
          <p:cNvSpPr/>
          <p:nvPr/>
        </p:nvSpPr>
        <p:spPr>
          <a:xfrm>
            <a:off x="980930" y="5353640"/>
            <a:ext cx="10143872" cy="1200329"/>
          </a:xfrm>
          <a:prstGeom prst="rect">
            <a:avLst/>
          </a:prstGeom>
        </p:spPr>
        <p:txBody>
          <a:bodyPr wrap="square">
            <a:spAutoFit/>
          </a:bodyPr>
          <a:lstStyle/>
          <a:p>
            <a:pPr lvl="0" algn="just">
              <a:buClr>
                <a:srgbClr val="000000"/>
              </a:buClr>
            </a:pPr>
            <a:r>
              <a:rPr lang="en-US" sz="2400" b="1" i="1" kern="0" smtClean="0">
                <a:cs typeface="#9Slide07 Baloo Tamma" panose="03080902040302020200" pitchFamily="66" charset="0"/>
                <a:sym typeface="Wingdings"/>
              </a:rPr>
              <a:t>Nhận xét: </a:t>
            </a:r>
            <a:r>
              <a:rPr lang="en-US" sz="2400" b="1" kern="0" smtClean="0">
                <a:solidFill>
                  <a:srgbClr val="FC4A46"/>
                </a:solidFill>
                <a:cs typeface="#9Slide07 Baloo Tamma" panose="03080902040302020200" pitchFamily="66" charset="0"/>
                <a:sym typeface="Wingdings"/>
              </a:rPr>
              <a:t>Trung </a:t>
            </a:r>
            <a:r>
              <a:rPr lang="en-US" sz="2400" b="1" kern="0">
                <a:solidFill>
                  <a:srgbClr val="FC4A46"/>
                </a:solidFill>
                <a:cs typeface="#9Slide07 Baloo Tamma" panose="03080902040302020200" pitchFamily="66" charset="0"/>
                <a:sym typeface="Wingdings"/>
              </a:rPr>
              <a:t>bình mỗi giờ</a:t>
            </a:r>
            <a:r>
              <a:rPr lang="en-US" sz="2400" b="1" kern="0">
                <a:solidFill>
                  <a:srgbClr val="FD7570"/>
                </a:solidFill>
                <a:cs typeface="#9Slide07 Baloo Tamma" panose="03080902040302020200" pitchFamily="66" charset="0"/>
                <a:sym typeface="Wingdings"/>
              </a:rPr>
              <a:t> </a:t>
            </a:r>
            <a:r>
              <a:rPr lang="en-US" sz="2400" b="1" kern="0">
                <a:solidFill>
                  <a:srgbClr val="000000"/>
                </a:solidFill>
                <a:cs typeface="#9Slide07 Baloo Tamma" panose="03080902040302020200" pitchFamily="66" charset="0"/>
                <a:sym typeface="Wingdings"/>
              </a:rPr>
              <a:t>ô tô đi đ</a:t>
            </a:r>
            <a:r>
              <a:rPr lang="vi-VN" sz="2400" b="1" kern="0">
                <a:solidFill>
                  <a:srgbClr val="000000"/>
                </a:solidFill>
                <a:latin typeface="Calibri" panose="020F0502020204030204" pitchFamily="34" charset="0"/>
                <a:cs typeface="Calibri" panose="020F0502020204030204" pitchFamily="34" charset="0"/>
                <a:sym typeface="Wingdings"/>
              </a:rPr>
              <a:t>ư</a:t>
            </a:r>
            <a:r>
              <a:rPr lang="en-US" sz="2400" b="1" kern="0">
                <a:solidFill>
                  <a:srgbClr val="000000"/>
                </a:solidFill>
                <a:cs typeface="#9Slide07 Baloo Tamma" panose="03080902040302020200" pitchFamily="66" charset="0"/>
                <a:sym typeface="Wingdings"/>
              </a:rPr>
              <a:t>ợc: </a:t>
            </a:r>
            <a:r>
              <a:rPr lang="en-US" sz="2400" b="1" kern="0">
                <a:solidFill>
                  <a:srgbClr val="769BE6"/>
                </a:solidFill>
                <a:cs typeface="#9Slide07 Baloo Tamma" panose="03080902040302020200" pitchFamily="66" charset="0"/>
                <a:sym typeface="Wingdings"/>
              </a:rPr>
              <a:t>42,5 </a:t>
            </a:r>
            <a:r>
              <a:rPr lang="en-US" sz="2400" b="1" kern="0" smtClean="0">
                <a:solidFill>
                  <a:srgbClr val="769BE6"/>
                </a:solidFill>
                <a:cs typeface="#9Slide07 Baloo Tamma" panose="03080902040302020200" pitchFamily="66" charset="0"/>
                <a:sym typeface="Wingdings"/>
              </a:rPr>
              <a:t>km</a:t>
            </a:r>
            <a:r>
              <a:rPr lang="en-US" sz="2400" b="1" kern="0" smtClean="0">
                <a:solidFill>
                  <a:srgbClr val="000000"/>
                </a:solidFill>
                <a:cs typeface="#9Slide07 Baloo Tamma" panose="03080902040302020200" pitchFamily="66" charset="0"/>
                <a:sym typeface="Wingdings"/>
              </a:rPr>
              <a:t>. Ta </a:t>
            </a:r>
            <a:r>
              <a:rPr lang="en-US" sz="2400" b="1" kern="0">
                <a:solidFill>
                  <a:srgbClr val="000000"/>
                </a:solidFill>
                <a:cs typeface="#9Slide07 Baloo Tamma" panose="03080902040302020200" pitchFamily="66" charset="0"/>
                <a:sym typeface="Wingdings"/>
              </a:rPr>
              <a:t>nói </a:t>
            </a:r>
            <a:r>
              <a:rPr lang="en-US" sz="2400" b="1" i="1" kern="0">
                <a:solidFill>
                  <a:srgbClr val="FC4A46"/>
                </a:solidFill>
                <a:cs typeface="#9Slide07 Baloo Tamma" panose="03080902040302020200" pitchFamily="66" charset="0"/>
                <a:sym typeface="Wingdings"/>
              </a:rPr>
              <a:t>vận tốc trung bình </a:t>
            </a:r>
            <a:r>
              <a:rPr lang="en-US" sz="2400" b="1" kern="0">
                <a:solidFill>
                  <a:srgbClr val="000000"/>
                </a:solidFill>
                <a:cs typeface="#9Slide07 Baloo Tamma" panose="03080902040302020200" pitchFamily="66" charset="0"/>
                <a:sym typeface="Wingdings"/>
              </a:rPr>
              <a:t>hay </a:t>
            </a:r>
            <a:r>
              <a:rPr lang="en-US" sz="2400" b="1" i="1" kern="0">
                <a:solidFill>
                  <a:srgbClr val="FC4A46"/>
                </a:solidFill>
                <a:cs typeface="#9Slide07 Baloo Tamma" panose="03080902040302020200" pitchFamily="66" charset="0"/>
                <a:sym typeface="Wingdings"/>
              </a:rPr>
              <a:t>vận tốc </a:t>
            </a:r>
            <a:r>
              <a:rPr lang="en-US" sz="2400" b="1" kern="0" smtClean="0">
                <a:solidFill>
                  <a:srgbClr val="000000"/>
                </a:solidFill>
                <a:cs typeface="#9Slide07 Baloo Tamma" panose="03080902040302020200" pitchFamily="66" charset="0"/>
                <a:sym typeface="Wingdings"/>
              </a:rPr>
              <a:t>của ô </a:t>
            </a:r>
            <a:r>
              <a:rPr lang="en-US" sz="2400" b="1" kern="0">
                <a:solidFill>
                  <a:srgbClr val="000000"/>
                </a:solidFill>
                <a:cs typeface="#9Slide07 Baloo Tamma" panose="03080902040302020200" pitchFamily="66" charset="0"/>
                <a:sym typeface="Wingdings"/>
              </a:rPr>
              <a:t>tô là </a:t>
            </a:r>
            <a:r>
              <a:rPr lang="en-US" sz="2400" b="1" i="1" kern="0">
                <a:solidFill>
                  <a:srgbClr val="769BE6"/>
                </a:solidFill>
                <a:cs typeface="#9Slide07 Baloo Tamma" panose="03080902040302020200" pitchFamily="66" charset="0"/>
                <a:sym typeface="Wingdings"/>
              </a:rPr>
              <a:t>bốn m</a:t>
            </a:r>
            <a:r>
              <a:rPr lang="vi-VN" sz="2400" b="1" i="1" kern="0">
                <a:solidFill>
                  <a:srgbClr val="769BE6"/>
                </a:solidFill>
                <a:cs typeface="#9Slide07 Baloo Tamma" panose="03080902040302020200" pitchFamily="66" charset="0"/>
                <a:sym typeface="Wingdings"/>
              </a:rPr>
              <a:t>ư</a:t>
            </a:r>
            <a:r>
              <a:rPr lang="en-US" sz="2400" b="1" i="1" kern="0">
                <a:solidFill>
                  <a:srgbClr val="769BE6"/>
                </a:solidFill>
                <a:cs typeface="#9Slide07 Baloo Tamma" panose="03080902040302020200" pitchFamily="66" charset="0"/>
                <a:sym typeface="Wingdings"/>
              </a:rPr>
              <a:t>ơi hai phẩy năm ki-lô-mét giờ</a:t>
            </a:r>
            <a:r>
              <a:rPr lang="en-US" sz="2400" b="1" kern="0">
                <a:solidFill>
                  <a:srgbClr val="000000"/>
                </a:solidFill>
                <a:cs typeface="#9Slide07 Baloo Tamma" panose="03080902040302020200" pitchFamily="66" charset="0"/>
                <a:sym typeface="Wingdings"/>
              </a:rPr>
              <a:t>, viết tắt  là </a:t>
            </a:r>
            <a:r>
              <a:rPr lang="en-US" sz="2400" b="1" kern="0">
                <a:solidFill>
                  <a:srgbClr val="769BE6"/>
                </a:solidFill>
                <a:cs typeface="#9Slide07 Baloo Tamma" panose="03080902040302020200" pitchFamily="66" charset="0"/>
                <a:sym typeface="Wingdings"/>
              </a:rPr>
              <a:t>42,5 km/giờ</a:t>
            </a:r>
            <a:r>
              <a:rPr lang="en-US" sz="2400" b="1" kern="0">
                <a:solidFill>
                  <a:srgbClr val="000000"/>
                </a:solidFill>
                <a:cs typeface="#9Slide07 Baloo Tamma" panose="03080902040302020200" pitchFamily="66" charset="0"/>
                <a:sym typeface="Wingdings"/>
              </a:rPr>
              <a:t>.</a:t>
            </a:r>
            <a:endParaRPr lang="en-US" sz="2400" b="1" kern="0" dirty="0">
              <a:solidFill>
                <a:srgbClr val="000000"/>
              </a:solidFill>
              <a:cs typeface="#9Slide07 Baloo Tamma" panose="03080902040302020200" pitchFamily="66" charset="0"/>
              <a:sym typeface="Wingdings"/>
            </a:endParaRPr>
          </a:p>
        </p:txBody>
      </p:sp>
      <p:cxnSp>
        <p:nvCxnSpPr>
          <p:cNvPr id="45" name="Straight Connector 44"/>
          <p:cNvCxnSpPr/>
          <p:nvPr/>
        </p:nvCxnSpPr>
        <p:spPr>
          <a:xfrm>
            <a:off x="6023992" y="3573931"/>
            <a:ext cx="0" cy="1779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Google Shape;1984;p39">
            <a:extLst>
              <a:ext uri="{FF2B5EF4-FFF2-40B4-BE49-F238E27FC236}">
                <a16:creationId xmlns="" xmlns:a16="http://schemas.microsoft.com/office/drawing/2014/main" id="{3237F29E-7FF5-47AA-9913-4F77C40E1C96}"/>
              </a:ext>
            </a:extLst>
          </p:cNvPr>
          <p:cNvSpPr/>
          <p:nvPr/>
        </p:nvSpPr>
        <p:spPr>
          <a:xfrm>
            <a:off x="7932376" y="3546855"/>
            <a:ext cx="2076806" cy="457868"/>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rgbClr val="FFD88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smtClean="0">
                <a:ln>
                  <a:noFill/>
                </a:ln>
                <a:solidFill>
                  <a:srgbClr val="F05A93"/>
                </a:solidFill>
                <a:effectLst/>
                <a:uLnTx/>
                <a:uFillTx/>
                <a:cs typeface="Arial"/>
                <a:sym typeface="Arial"/>
              </a:rPr>
              <a:t>Bài</a:t>
            </a:r>
            <a:r>
              <a:rPr kumimoji="0" lang="en-US" sz="2400" b="1" i="0" u="none" strike="noStrike" kern="0" cap="none" spc="0" normalizeH="0" baseline="0" noProof="0" dirty="0" smtClean="0">
                <a:ln>
                  <a:noFill/>
                </a:ln>
                <a:solidFill>
                  <a:srgbClr val="F05A93"/>
                </a:solidFill>
                <a:effectLst/>
                <a:uLnTx/>
                <a:uFillTx/>
                <a:cs typeface="Arial"/>
                <a:sym typeface="Arial"/>
              </a:rPr>
              <a:t> </a:t>
            </a:r>
            <a:r>
              <a:rPr kumimoji="0" lang="en-US" sz="2400" b="1" i="0" u="none" strike="noStrike" kern="0" cap="none" spc="0" normalizeH="0" baseline="0" noProof="0" dirty="0" err="1" smtClean="0">
                <a:ln>
                  <a:noFill/>
                </a:ln>
                <a:solidFill>
                  <a:srgbClr val="F05A93"/>
                </a:solidFill>
                <a:effectLst/>
                <a:uLnTx/>
                <a:uFillTx/>
                <a:cs typeface="Arial"/>
                <a:sym typeface="Arial"/>
              </a:rPr>
              <a:t>giải</a:t>
            </a:r>
            <a:endParaRPr kumimoji="0" sz="2400" b="1" i="0" u="none" strike="noStrike" kern="0" cap="none" spc="0" normalizeH="0" baseline="0" noProof="0" dirty="0" smtClean="0">
              <a:ln>
                <a:noFill/>
              </a:ln>
              <a:solidFill>
                <a:srgbClr val="F05A93"/>
              </a:solidFill>
              <a:effectLst/>
              <a:uLnTx/>
              <a:uFillTx/>
              <a:cs typeface="Arial"/>
              <a:sym typeface="Arial"/>
            </a:endParaRPr>
          </a:p>
        </p:txBody>
      </p:sp>
      <p:sp>
        <p:nvSpPr>
          <p:cNvPr id="47" name="Rectangle 46">
            <a:extLst>
              <a:ext uri="{FF2B5EF4-FFF2-40B4-BE49-F238E27FC236}">
                <a16:creationId xmlns="" xmlns:a16="http://schemas.microsoft.com/office/drawing/2014/main" id="{FA29237B-7241-4C91-85DC-F0A64794301A}"/>
              </a:ext>
            </a:extLst>
          </p:cNvPr>
          <p:cNvSpPr/>
          <p:nvPr/>
        </p:nvSpPr>
        <p:spPr>
          <a:xfrm>
            <a:off x="6437817" y="4126235"/>
            <a:ext cx="5142858" cy="1200329"/>
          </a:xfrm>
          <a:prstGeom prst="rect">
            <a:avLst/>
          </a:prstGeom>
        </p:spPr>
        <p:txBody>
          <a:bodyPr wrap="square">
            <a:spAutoFit/>
          </a:bodyPr>
          <a:lstStyle/>
          <a:p>
            <a:pPr>
              <a:buClr>
                <a:srgbClr val="000000"/>
              </a:buClr>
              <a:buFont typeface="Arial"/>
              <a:buNone/>
            </a:pPr>
            <a:r>
              <a:rPr lang="en-US" sz="2400" kern="0" smtClean="0">
                <a:solidFill>
                  <a:srgbClr val="000000"/>
                </a:solidFill>
                <a:cs typeface="Arial"/>
                <a:sym typeface="Wingdings"/>
              </a:rPr>
              <a:t>Vận tốc của ô tô đó là</a:t>
            </a:r>
            <a:r>
              <a:rPr lang="en-US" sz="2400" kern="0" dirty="0">
                <a:solidFill>
                  <a:srgbClr val="000000"/>
                </a:solidFill>
                <a:cs typeface="Arial"/>
                <a:sym typeface="Wingdings"/>
              </a:rPr>
              <a:t>:</a:t>
            </a:r>
          </a:p>
          <a:p>
            <a:pPr>
              <a:buClr>
                <a:srgbClr val="000000"/>
              </a:buClr>
              <a:buFont typeface="Arial"/>
              <a:buNone/>
            </a:pPr>
            <a:r>
              <a:rPr lang="en-US" sz="2400" kern="0" dirty="0">
                <a:solidFill>
                  <a:srgbClr val="000000"/>
                </a:solidFill>
                <a:cs typeface="Arial"/>
                <a:sym typeface="Wingdings"/>
              </a:rPr>
              <a:t>	170 : 4 = 42,5 </a:t>
            </a:r>
            <a:r>
              <a:rPr lang="en-US" sz="2400" kern="0">
                <a:solidFill>
                  <a:srgbClr val="000000"/>
                </a:solidFill>
                <a:cs typeface="Arial"/>
                <a:sym typeface="Wingdings"/>
              </a:rPr>
              <a:t>(</a:t>
            </a:r>
            <a:r>
              <a:rPr lang="en-US" sz="2400" kern="0" smtClean="0">
                <a:solidFill>
                  <a:srgbClr val="000000"/>
                </a:solidFill>
                <a:cs typeface="Arial"/>
                <a:sym typeface="Wingdings"/>
              </a:rPr>
              <a:t>km/ giờ)</a:t>
            </a:r>
            <a:endParaRPr lang="en-US" sz="2400" kern="0" dirty="0">
              <a:solidFill>
                <a:srgbClr val="000000"/>
              </a:solidFill>
              <a:cs typeface="Arial"/>
              <a:sym typeface="Wingdings"/>
            </a:endParaRPr>
          </a:p>
          <a:p>
            <a:pPr>
              <a:buClr>
                <a:srgbClr val="000000"/>
              </a:buClr>
              <a:buFont typeface="Arial"/>
              <a:buNone/>
            </a:pPr>
            <a:r>
              <a:rPr lang="en-US" sz="2400" kern="0" dirty="0">
                <a:solidFill>
                  <a:srgbClr val="000000"/>
                </a:solidFill>
                <a:cs typeface="Arial"/>
                <a:sym typeface="Wingdings"/>
              </a:rPr>
              <a:t>		</a:t>
            </a:r>
            <a:r>
              <a:rPr lang="en-US" sz="2400" kern="0" dirty="0" err="1">
                <a:solidFill>
                  <a:srgbClr val="000000"/>
                </a:solidFill>
                <a:cs typeface="Arial"/>
                <a:sym typeface="Wingdings"/>
              </a:rPr>
              <a:t>Đáp</a:t>
            </a:r>
            <a:r>
              <a:rPr lang="en-US" sz="2400" kern="0" dirty="0">
                <a:solidFill>
                  <a:srgbClr val="000000"/>
                </a:solidFill>
                <a:cs typeface="Arial"/>
                <a:sym typeface="Wingdings"/>
              </a:rPr>
              <a:t> </a:t>
            </a:r>
            <a:r>
              <a:rPr lang="en-US" sz="2400" kern="0" dirty="0" err="1">
                <a:solidFill>
                  <a:srgbClr val="000000"/>
                </a:solidFill>
                <a:cs typeface="Arial"/>
                <a:sym typeface="Wingdings"/>
              </a:rPr>
              <a:t>số</a:t>
            </a:r>
            <a:r>
              <a:rPr lang="en-US" sz="2400" kern="0" dirty="0">
                <a:solidFill>
                  <a:srgbClr val="000000"/>
                </a:solidFill>
                <a:cs typeface="Arial"/>
                <a:sym typeface="Wingdings"/>
              </a:rPr>
              <a:t>: </a:t>
            </a:r>
            <a:r>
              <a:rPr lang="en-US" sz="2400" kern="0">
                <a:solidFill>
                  <a:srgbClr val="000000"/>
                </a:solidFill>
                <a:cs typeface="Arial"/>
                <a:sym typeface="Wingdings"/>
              </a:rPr>
              <a:t>42,5 </a:t>
            </a:r>
            <a:r>
              <a:rPr lang="en-US" sz="2400" kern="0" smtClean="0">
                <a:solidFill>
                  <a:srgbClr val="000000"/>
                </a:solidFill>
                <a:cs typeface="Arial"/>
                <a:sym typeface="Wingdings"/>
              </a:rPr>
              <a:t>km/giờ.</a:t>
            </a:r>
            <a:endParaRPr lang="en-US" sz="2400" kern="0" dirty="0">
              <a:solidFill>
                <a:srgbClr val="000000"/>
              </a:solidFill>
              <a:cs typeface="Arial"/>
              <a:sym typeface="Wingdings"/>
            </a:endParaRPr>
          </a:p>
        </p:txBody>
      </p:sp>
    </p:spTree>
    <p:extLst>
      <p:ext uri="{BB962C8B-B14F-4D97-AF65-F5344CB8AC3E}">
        <p14:creationId xmlns:p14="http://schemas.microsoft.com/office/powerpoint/2010/main" val="108137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TotalTime>
  <Words>861</Words>
  <Application>Microsoft Office PowerPoint</Application>
  <PresentationFormat>Widescreen</PresentationFormat>
  <Paragraphs>134</Paragraphs>
  <Slides>20</Slides>
  <Notes>7</Notes>
  <HiddenSlides>0</HiddenSlides>
  <MMClips>0</MMClips>
  <ScaleCrop>false</ScaleCrop>
  <HeadingPairs>
    <vt:vector size="8" baseType="variant">
      <vt:variant>
        <vt:lpstr>Fonts Used</vt:lpstr>
      </vt:variant>
      <vt:variant>
        <vt:i4>24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46" baseType="lpstr">
      <vt:lpstr>宋体</vt:lpstr>
      <vt:lpstr>#9Slide03 Encode SeEx Extrabold</vt:lpstr>
      <vt:lpstr>#9Slide03 IcielNovecento sans E</vt:lpstr>
      <vt:lpstr>#9Slide07 Baloo Tamma</vt:lpstr>
      <vt:lpstr>#9Slide07 Itim</vt:lpstr>
      <vt:lpstr>Architects Daughter</vt:lpstr>
      <vt:lpstr>Arial</vt:lpstr>
      <vt:lpstr>Calibri</vt:lpstr>
      <vt:lpstr>HP001 4 hàng</vt:lpstr>
      <vt:lpstr>iCiel La Chic Pro Outline</vt:lpstr>
      <vt:lpstr>Roboto Condensed Light</vt:lpstr>
      <vt:lpstr>Times New Roman</vt:lpstr>
      <vt:lpstr>UTM Ambrose</vt:lpstr>
      <vt:lpstr>UTM Aristote</vt:lpstr>
      <vt:lpstr>UTM Cookies</vt:lpstr>
      <vt:lpstr>UTM Duepuntozero</vt:lpstr>
      <vt:lpstr>UTM Flamenco</vt:lpstr>
      <vt:lpstr>UTM Isadora</vt:lpstr>
      <vt:lpstr>UTM Seagull</vt:lpstr>
      <vt:lpstr>Wingdings</vt:lpstr>
      <vt:lpstr>Wingdings 2</vt:lpstr>
      <vt:lpstr>Wingdings 3</vt:lpstr>
      <vt:lpstr>字魂95号-手刻宋</vt:lpstr>
      <vt:lpstr>经典趣体简</vt:lpstr>
      <vt:lpstr>Office Theme</vt:lpstr>
      <vt:lpstr>Equation</vt:lpstr>
      <vt:lpstr>TOÁN 5 - TUẦN 26</vt:lpstr>
      <vt:lpstr>PowerPoint Presentation</vt:lpstr>
      <vt:lpstr>PowerPoint Presentation</vt:lpstr>
      <vt:lpstr>PowerPoint Presentation</vt:lpstr>
      <vt:lpstr>Trang 138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Huy Hoang</cp:lastModifiedBy>
  <cp:revision>65</cp:revision>
  <dcterms:created xsi:type="dcterms:W3CDTF">2018-06-08T06:51:52Z</dcterms:created>
  <dcterms:modified xsi:type="dcterms:W3CDTF">2022-04-01T14:21:30Z</dcterms:modified>
</cp:coreProperties>
</file>