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880" r:id="rId4"/>
    <p:sldId id="881" r:id="rId5"/>
    <p:sldId id="834" r:id="rId6"/>
    <p:sldId id="836" r:id="rId7"/>
    <p:sldId id="882" r:id="rId8"/>
    <p:sldId id="883" r:id="rId9"/>
    <p:sldId id="884" r:id="rId10"/>
    <p:sldId id="885" r:id="rId11"/>
    <p:sldId id="886" r:id="rId12"/>
    <p:sldId id="868" r:id="rId13"/>
    <p:sldId id="870" r:id="rId14"/>
    <p:sldId id="871" r:id="rId15"/>
    <p:sldId id="872" r:id="rId16"/>
    <p:sldId id="873" r:id="rId17"/>
    <p:sldId id="874" r:id="rId18"/>
    <p:sldId id="875" r:id="rId19"/>
    <p:sldId id="876" r:id="rId20"/>
    <p:sldId id="877" r:id="rId21"/>
    <p:sldId id="878" r:id="rId22"/>
    <p:sldId id="879" r:id="rId23"/>
    <p:sldId id="869" r:id="rId24"/>
  </p:sldIdLst>
  <p:sldSz cx="12192000" cy="6858000"/>
  <p:notesSz cx="6858000" cy="9144000"/>
  <p:embeddedFontLst>
    <p:embeddedFont>
      <p:font typeface="Arial Black" panose="020B0A04020102020204" pitchFamily="34" charset="0"/>
      <p:bold r:id="rId27"/>
    </p:embeddedFont>
    <p:embeddedFont>
      <p:font typeface="Bauhaus 93" panose="04030905020B02020C02" pitchFamily="82" charset="0"/>
      <p:regular r:id="rId28"/>
    </p:embeddedFont>
    <p:embeddedFont>
      <p:font typeface="Bernard MT Condensed" panose="02050806060905020404" pitchFamily="18" charset="0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Century Gothic" panose="020B0502020202020204" pitchFamily="34" charset="0"/>
      <p:regular r:id="rId34"/>
      <p:bold r:id="rId35"/>
      <p:italic r:id="rId36"/>
      <p:boldItalic r:id="rId37"/>
    </p:embeddedFont>
    <p:embeddedFont>
      <p:font typeface="Harrington" panose="04040505050002020702" pitchFamily="82" charset="0"/>
      <p:regular r:id="rId38"/>
    </p:embeddedFont>
    <p:embeddedFont>
      <p:font typeface="Tahoma" panose="020B0604030504040204" pitchFamily="34" charset="0"/>
      <p:regular r:id="rId39"/>
      <p:bold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3839"/>
    <a:srgbClr val="9A57CD"/>
    <a:srgbClr val="E38012"/>
    <a:srgbClr val="FC36E4"/>
    <a:srgbClr val="EDE4D3"/>
    <a:srgbClr val="FFAACB"/>
    <a:srgbClr val="CD937D"/>
    <a:srgbClr val="E6AA90"/>
    <a:srgbClr val="EE4CA7"/>
    <a:srgbClr val="F87F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D3AFEF-1DB2-4071-BF92-3780DA28F252}" v="1" dt="2022-04-13T07:11:33.2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623" autoAdjust="0"/>
    <p:restoredTop sz="94434" autoAdjust="0"/>
  </p:normalViewPr>
  <p:slideViewPr>
    <p:cSldViewPr snapToGrid="0">
      <p:cViewPr varScale="1">
        <p:scale>
          <a:sx n="67" d="100"/>
          <a:sy n="67" d="100"/>
        </p:scale>
        <p:origin x="-424" y="-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193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9" Type="http://schemas.openxmlformats.org/officeDocument/2006/relationships/font" Target="fonts/font13.fntdata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4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hương Anh" userId="39a00e70cb0187fd" providerId="Windows Live" clId="Web-{B6D3AFEF-1DB2-4071-BF92-3780DA28F252}"/>
    <pc:docChg chg="modSld">
      <pc:chgData name="Phương Anh" userId="39a00e70cb0187fd" providerId="Windows Live" clId="Web-{B6D3AFEF-1DB2-4071-BF92-3780DA28F252}" dt="2022-04-13T07:11:33.186" v="0"/>
      <pc:docMkLst>
        <pc:docMk/>
      </pc:docMkLst>
      <pc:sldChg chg="delSp delAnim">
        <pc:chgData name="Phương Anh" userId="39a00e70cb0187fd" providerId="Windows Live" clId="Web-{B6D3AFEF-1DB2-4071-BF92-3780DA28F252}" dt="2022-04-13T07:11:33.186" v="0"/>
        <pc:sldMkLst>
          <pc:docMk/>
          <pc:sldMk cId="3017722521" sldId="256"/>
        </pc:sldMkLst>
        <pc:spChg chg="del">
          <ac:chgData name="Phương Anh" userId="39a00e70cb0187fd" providerId="Windows Live" clId="Web-{B6D3AFEF-1DB2-4071-BF92-3780DA28F252}" dt="2022-04-13T07:11:33.186" v="0"/>
          <ac:spMkLst>
            <pc:docMk/>
            <pc:sldMk cId="3017722521" sldId="256"/>
            <ac:spMk id="4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D5DFEC-A7F8-47F7-8832-57F2E1816228}" type="datetimeFigureOut">
              <a:rPr lang="en-US" smtClean="0"/>
              <a:t>4/13/2022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B91667-895E-4186-883E-B1886D094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5704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B77C85-CB43-4465-80A8-F152A6090191}" type="datetimeFigureOut">
              <a:rPr lang="en-US" smtClean="0"/>
              <a:t>4/13/2022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D036C-DF84-42E2-9BF7-9962679324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818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sz="12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B9875-32C4-4C84-9637-1750AFC85A4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0489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sz="12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B9875-32C4-4C84-9637-1750AFC85A4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388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sz="12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B9875-32C4-4C84-9637-1750AFC85A4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1124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sz="12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B9875-32C4-4C84-9637-1750AFC85A4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9245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sz="12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B9875-32C4-4C84-9637-1750AFC85A4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51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sz="12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B9875-32C4-4C84-9637-1750AFC85A4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8535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sz="12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B9875-32C4-4C84-9637-1750AFC85A4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1194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sz="12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B9875-32C4-4C84-9637-1750AFC85A4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0433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sz="12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B9875-32C4-4C84-9637-1750AFC85A4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7876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sz="12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B9875-32C4-4C84-9637-1750AFC85A4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169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4384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2271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352D05-F8A1-40DC-89FC-4AA2A21A631E}" type="datetimeFigureOut">
              <a:rPr lang="en-US" smtClean="0"/>
              <a:t>4/13/2022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E8EE93-A6FF-4D7A-A544-8F929F5DD6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539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2352D05-F8A1-40DC-89FC-4AA2A21A631E}" type="datetimeFigureOut">
              <a:rPr lang="en-US" smtClean="0"/>
              <a:t>4/13/2022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E8EE93-A6FF-4D7A-A544-8F929F5DD6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575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3839">
            <a:alpha val="8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>
          <a:xfrm>
            <a:off x="330200" y="221179"/>
            <a:ext cx="11531601" cy="6416689"/>
          </a:xfrm>
          <a:custGeom>
            <a:avLst/>
            <a:gdLst>
              <a:gd name="connsiteX0" fmla="*/ 0 w 11531600"/>
              <a:gd name="connsiteY0" fmla="*/ 245555 h 6350000"/>
              <a:gd name="connsiteX1" fmla="*/ 245555 w 11531600"/>
              <a:gd name="connsiteY1" fmla="*/ 0 h 6350000"/>
              <a:gd name="connsiteX2" fmla="*/ 11286046 w 11531600"/>
              <a:gd name="connsiteY2" fmla="*/ 0 h 6350000"/>
              <a:gd name="connsiteX3" fmla="*/ 11531601 w 11531600"/>
              <a:gd name="connsiteY3" fmla="*/ 245555 h 6350000"/>
              <a:gd name="connsiteX4" fmla="*/ 11531600 w 11531600"/>
              <a:gd name="connsiteY4" fmla="*/ 6104446 h 6350000"/>
              <a:gd name="connsiteX5" fmla="*/ 11286045 w 11531600"/>
              <a:gd name="connsiteY5" fmla="*/ 6350001 h 6350000"/>
              <a:gd name="connsiteX6" fmla="*/ 245555 w 11531600"/>
              <a:gd name="connsiteY6" fmla="*/ 6350000 h 6350000"/>
              <a:gd name="connsiteX7" fmla="*/ 0 w 11531600"/>
              <a:gd name="connsiteY7" fmla="*/ 6104445 h 6350000"/>
              <a:gd name="connsiteX8" fmla="*/ 0 w 11531600"/>
              <a:gd name="connsiteY8" fmla="*/ 245555 h 6350000"/>
              <a:gd name="connsiteX0" fmla="*/ 0 w 11531601"/>
              <a:gd name="connsiteY0" fmla="*/ 245555 h 6350001"/>
              <a:gd name="connsiteX1" fmla="*/ 245555 w 11531601"/>
              <a:gd name="connsiteY1" fmla="*/ 0 h 6350001"/>
              <a:gd name="connsiteX2" fmla="*/ 11286046 w 11531601"/>
              <a:gd name="connsiteY2" fmla="*/ 0 h 6350001"/>
              <a:gd name="connsiteX3" fmla="*/ 11531601 w 11531601"/>
              <a:gd name="connsiteY3" fmla="*/ 245555 h 6350001"/>
              <a:gd name="connsiteX4" fmla="*/ 11531600 w 11531601"/>
              <a:gd name="connsiteY4" fmla="*/ 6104446 h 6350001"/>
              <a:gd name="connsiteX5" fmla="*/ 11286045 w 11531601"/>
              <a:gd name="connsiteY5" fmla="*/ 6350001 h 6350001"/>
              <a:gd name="connsiteX6" fmla="*/ 245555 w 11531601"/>
              <a:gd name="connsiteY6" fmla="*/ 6350000 h 6350001"/>
              <a:gd name="connsiteX7" fmla="*/ 0 w 11531601"/>
              <a:gd name="connsiteY7" fmla="*/ 6104445 h 6350001"/>
              <a:gd name="connsiteX8" fmla="*/ 0 w 11531601"/>
              <a:gd name="connsiteY8" fmla="*/ 245555 h 6350001"/>
              <a:gd name="connsiteX0" fmla="*/ 0 w 11531601"/>
              <a:gd name="connsiteY0" fmla="*/ 298275 h 6402721"/>
              <a:gd name="connsiteX1" fmla="*/ 245555 w 11531601"/>
              <a:gd name="connsiteY1" fmla="*/ 52720 h 6402721"/>
              <a:gd name="connsiteX2" fmla="*/ 11286046 w 11531601"/>
              <a:gd name="connsiteY2" fmla="*/ 52720 h 6402721"/>
              <a:gd name="connsiteX3" fmla="*/ 11531601 w 11531601"/>
              <a:gd name="connsiteY3" fmla="*/ 298275 h 6402721"/>
              <a:gd name="connsiteX4" fmla="*/ 11531600 w 11531601"/>
              <a:gd name="connsiteY4" fmla="*/ 6157166 h 6402721"/>
              <a:gd name="connsiteX5" fmla="*/ 11286045 w 11531601"/>
              <a:gd name="connsiteY5" fmla="*/ 6402721 h 6402721"/>
              <a:gd name="connsiteX6" fmla="*/ 245555 w 11531601"/>
              <a:gd name="connsiteY6" fmla="*/ 6402720 h 6402721"/>
              <a:gd name="connsiteX7" fmla="*/ 0 w 11531601"/>
              <a:gd name="connsiteY7" fmla="*/ 6157165 h 6402721"/>
              <a:gd name="connsiteX8" fmla="*/ 0 w 11531601"/>
              <a:gd name="connsiteY8" fmla="*/ 298275 h 6402721"/>
              <a:gd name="connsiteX0" fmla="*/ 0 w 11531601"/>
              <a:gd name="connsiteY0" fmla="*/ 286812 h 6391258"/>
              <a:gd name="connsiteX1" fmla="*/ 245555 w 11531601"/>
              <a:gd name="connsiteY1" fmla="*/ 41257 h 6391258"/>
              <a:gd name="connsiteX2" fmla="*/ 11286046 w 11531601"/>
              <a:gd name="connsiteY2" fmla="*/ 41257 h 6391258"/>
              <a:gd name="connsiteX3" fmla="*/ 11531601 w 11531601"/>
              <a:gd name="connsiteY3" fmla="*/ 286812 h 6391258"/>
              <a:gd name="connsiteX4" fmla="*/ 11531600 w 11531601"/>
              <a:gd name="connsiteY4" fmla="*/ 6145703 h 6391258"/>
              <a:gd name="connsiteX5" fmla="*/ 11286045 w 11531601"/>
              <a:gd name="connsiteY5" fmla="*/ 6391258 h 6391258"/>
              <a:gd name="connsiteX6" fmla="*/ 245555 w 11531601"/>
              <a:gd name="connsiteY6" fmla="*/ 6391257 h 6391258"/>
              <a:gd name="connsiteX7" fmla="*/ 0 w 11531601"/>
              <a:gd name="connsiteY7" fmla="*/ 6145702 h 6391258"/>
              <a:gd name="connsiteX8" fmla="*/ 0 w 11531601"/>
              <a:gd name="connsiteY8" fmla="*/ 286812 h 6391258"/>
              <a:gd name="connsiteX0" fmla="*/ 0 w 11531601"/>
              <a:gd name="connsiteY0" fmla="*/ 312243 h 6416689"/>
              <a:gd name="connsiteX1" fmla="*/ 245555 w 11531601"/>
              <a:gd name="connsiteY1" fmla="*/ 66688 h 6416689"/>
              <a:gd name="connsiteX2" fmla="*/ 11286046 w 11531601"/>
              <a:gd name="connsiteY2" fmla="*/ 66688 h 6416689"/>
              <a:gd name="connsiteX3" fmla="*/ 11531601 w 11531601"/>
              <a:gd name="connsiteY3" fmla="*/ 312243 h 6416689"/>
              <a:gd name="connsiteX4" fmla="*/ 11531600 w 11531601"/>
              <a:gd name="connsiteY4" fmla="*/ 6171134 h 6416689"/>
              <a:gd name="connsiteX5" fmla="*/ 11286045 w 11531601"/>
              <a:gd name="connsiteY5" fmla="*/ 6416689 h 6416689"/>
              <a:gd name="connsiteX6" fmla="*/ 245555 w 11531601"/>
              <a:gd name="connsiteY6" fmla="*/ 6416688 h 6416689"/>
              <a:gd name="connsiteX7" fmla="*/ 0 w 11531601"/>
              <a:gd name="connsiteY7" fmla="*/ 6171133 h 6416689"/>
              <a:gd name="connsiteX8" fmla="*/ 0 w 11531601"/>
              <a:gd name="connsiteY8" fmla="*/ 312243 h 6416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31601" h="6416689">
                <a:moveTo>
                  <a:pt x="0" y="312243"/>
                </a:moveTo>
                <a:cubicBezTo>
                  <a:pt x="0" y="176627"/>
                  <a:pt x="109939" y="66688"/>
                  <a:pt x="245555" y="66688"/>
                </a:cubicBezTo>
                <a:cubicBezTo>
                  <a:pt x="3891852" y="320687"/>
                  <a:pt x="9536282" y="-170378"/>
                  <a:pt x="11286046" y="66688"/>
                </a:cubicBezTo>
                <a:cubicBezTo>
                  <a:pt x="11421662" y="66688"/>
                  <a:pt x="11531601" y="176627"/>
                  <a:pt x="11531601" y="312243"/>
                </a:cubicBezTo>
                <a:cubicBezTo>
                  <a:pt x="11531601" y="2265207"/>
                  <a:pt x="11531600" y="4218170"/>
                  <a:pt x="11531600" y="6171134"/>
                </a:cubicBezTo>
                <a:cubicBezTo>
                  <a:pt x="11531600" y="6306750"/>
                  <a:pt x="11421661" y="6416689"/>
                  <a:pt x="11286045" y="6416689"/>
                </a:cubicBezTo>
                <a:lnTo>
                  <a:pt x="245555" y="6416688"/>
                </a:lnTo>
                <a:cubicBezTo>
                  <a:pt x="109939" y="6416688"/>
                  <a:pt x="0" y="6306749"/>
                  <a:pt x="0" y="6171133"/>
                </a:cubicBezTo>
                <a:lnTo>
                  <a:pt x="0" y="312243"/>
                </a:lnTo>
                <a:close/>
              </a:path>
            </a:pathLst>
          </a:custGeom>
          <a:solidFill>
            <a:schemeClr val="bg1"/>
          </a:solidFill>
          <a:ln w="76200">
            <a:solidFill>
              <a:srgbClr val="EC38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1"/>
          <p:cNvSpPr/>
          <p:nvPr userDrawn="1"/>
        </p:nvSpPr>
        <p:spPr>
          <a:xfrm>
            <a:off x="449580" y="342653"/>
            <a:ext cx="11292840" cy="6173740"/>
          </a:xfrm>
          <a:custGeom>
            <a:avLst/>
            <a:gdLst>
              <a:gd name="connsiteX0" fmla="*/ 0 w 11531600"/>
              <a:gd name="connsiteY0" fmla="*/ 245555 h 6350000"/>
              <a:gd name="connsiteX1" fmla="*/ 245555 w 11531600"/>
              <a:gd name="connsiteY1" fmla="*/ 0 h 6350000"/>
              <a:gd name="connsiteX2" fmla="*/ 11286046 w 11531600"/>
              <a:gd name="connsiteY2" fmla="*/ 0 h 6350000"/>
              <a:gd name="connsiteX3" fmla="*/ 11531601 w 11531600"/>
              <a:gd name="connsiteY3" fmla="*/ 245555 h 6350000"/>
              <a:gd name="connsiteX4" fmla="*/ 11531600 w 11531600"/>
              <a:gd name="connsiteY4" fmla="*/ 6104446 h 6350000"/>
              <a:gd name="connsiteX5" fmla="*/ 11286045 w 11531600"/>
              <a:gd name="connsiteY5" fmla="*/ 6350001 h 6350000"/>
              <a:gd name="connsiteX6" fmla="*/ 245555 w 11531600"/>
              <a:gd name="connsiteY6" fmla="*/ 6350000 h 6350000"/>
              <a:gd name="connsiteX7" fmla="*/ 0 w 11531600"/>
              <a:gd name="connsiteY7" fmla="*/ 6104445 h 6350000"/>
              <a:gd name="connsiteX8" fmla="*/ 0 w 11531600"/>
              <a:gd name="connsiteY8" fmla="*/ 245555 h 6350000"/>
              <a:gd name="connsiteX0" fmla="*/ 0 w 11531601"/>
              <a:gd name="connsiteY0" fmla="*/ 245555 h 6350001"/>
              <a:gd name="connsiteX1" fmla="*/ 245555 w 11531601"/>
              <a:gd name="connsiteY1" fmla="*/ 0 h 6350001"/>
              <a:gd name="connsiteX2" fmla="*/ 11286046 w 11531601"/>
              <a:gd name="connsiteY2" fmla="*/ 0 h 6350001"/>
              <a:gd name="connsiteX3" fmla="*/ 11531601 w 11531601"/>
              <a:gd name="connsiteY3" fmla="*/ 245555 h 6350001"/>
              <a:gd name="connsiteX4" fmla="*/ 11531600 w 11531601"/>
              <a:gd name="connsiteY4" fmla="*/ 6104446 h 6350001"/>
              <a:gd name="connsiteX5" fmla="*/ 11286045 w 11531601"/>
              <a:gd name="connsiteY5" fmla="*/ 6350001 h 6350001"/>
              <a:gd name="connsiteX6" fmla="*/ 245555 w 11531601"/>
              <a:gd name="connsiteY6" fmla="*/ 6350000 h 6350001"/>
              <a:gd name="connsiteX7" fmla="*/ 0 w 11531601"/>
              <a:gd name="connsiteY7" fmla="*/ 6104445 h 6350001"/>
              <a:gd name="connsiteX8" fmla="*/ 0 w 11531601"/>
              <a:gd name="connsiteY8" fmla="*/ 245555 h 6350001"/>
              <a:gd name="connsiteX0" fmla="*/ 0 w 11531601"/>
              <a:gd name="connsiteY0" fmla="*/ 298275 h 6402721"/>
              <a:gd name="connsiteX1" fmla="*/ 245555 w 11531601"/>
              <a:gd name="connsiteY1" fmla="*/ 52720 h 6402721"/>
              <a:gd name="connsiteX2" fmla="*/ 11286046 w 11531601"/>
              <a:gd name="connsiteY2" fmla="*/ 52720 h 6402721"/>
              <a:gd name="connsiteX3" fmla="*/ 11531601 w 11531601"/>
              <a:gd name="connsiteY3" fmla="*/ 298275 h 6402721"/>
              <a:gd name="connsiteX4" fmla="*/ 11531600 w 11531601"/>
              <a:gd name="connsiteY4" fmla="*/ 6157166 h 6402721"/>
              <a:gd name="connsiteX5" fmla="*/ 11286045 w 11531601"/>
              <a:gd name="connsiteY5" fmla="*/ 6402721 h 6402721"/>
              <a:gd name="connsiteX6" fmla="*/ 245555 w 11531601"/>
              <a:gd name="connsiteY6" fmla="*/ 6402720 h 6402721"/>
              <a:gd name="connsiteX7" fmla="*/ 0 w 11531601"/>
              <a:gd name="connsiteY7" fmla="*/ 6157165 h 6402721"/>
              <a:gd name="connsiteX8" fmla="*/ 0 w 11531601"/>
              <a:gd name="connsiteY8" fmla="*/ 298275 h 6402721"/>
              <a:gd name="connsiteX0" fmla="*/ 0 w 11531601"/>
              <a:gd name="connsiteY0" fmla="*/ 286812 h 6391258"/>
              <a:gd name="connsiteX1" fmla="*/ 245555 w 11531601"/>
              <a:gd name="connsiteY1" fmla="*/ 41257 h 6391258"/>
              <a:gd name="connsiteX2" fmla="*/ 11286046 w 11531601"/>
              <a:gd name="connsiteY2" fmla="*/ 41257 h 6391258"/>
              <a:gd name="connsiteX3" fmla="*/ 11531601 w 11531601"/>
              <a:gd name="connsiteY3" fmla="*/ 286812 h 6391258"/>
              <a:gd name="connsiteX4" fmla="*/ 11531600 w 11531601"/>
              <a:gd name="connsiteY4" fmla="*/ 6145703 h 6391258"/>
              <a:gd name="connsiteX5" fmla="*/ 11286045 w 11531601"/>
              <a:gd name="connsiteY5" fmla="*/ 6391258 h 6391258"/>
              <a:gd name="connsiteX6" fmla="*/ 245555 w 11531601"/>
              <a:gd name="connsiteY6" fmla="*/ 6391257 h 6391258"/>
              <a:gd name="connsiteX7" fmla="*/ 0 w 11531601"/>
              <a:gd name="connsiteY7" fmla="*/ 6145702 h 6391258"/>
              <a:gd name="connsiteX8" fmla="*/ 0 w 11531601"/>
              <a:gd name="connsiteY8" fmla="*/ 286812 h 6391258"/>
              <a:gd name="connsiteX0" fmla="*/ 0 w 11531601"/>
              <a:gd name="connsiteY0" fmla="*/ 312243 h 6416689"/>
              <a:gd name="connsiteX1" fmla="*/ 245555 w 11531601"/>
              <a:gd name="connsiteY1" fmla="*/ 66688 h 6416689"/>
              <a:gd name="connsiteX2" fmla="*/ 11286046 w 11531601"/>
              <a:gd name="connsiteY2" fmla="*/ 66688 h 6416689"/>
              <a:gd name="connsiteX3" fmla="*/ 11531601 w 11531601"/>
              <a:gd name="connsiteY3" fmla="*/ 312243 h 6416689"/>
              <a:gd name="connsiteX4" fmla="*/ 11531600 w 11531601"/>
              <a:gd name="connsiteY4" fmla="*/ 6171134 h 6416689"/>
              <a:gd name="connsiteX5" fmla="*/ 11286045 w 11531601"/>
              <a:gd name="connsiteY5" fmla="*/ 6416689 h 6416689"/>
              <a:gd name="connsiteX6" fmla="*/ 245555 w 11531601"/>
              <a:gd name="connsiteY6" fmla="*/ 6416688 h 6416689"/>
              <a:gd name="connsiteX7" fmla="*/ 0 w 11531601"/>
              <a:gd name="connsiteY7" fmla="*/ 6171133 h 6416689"/>
              <a:gd name="connsiteX8" fmla="*/ 0 w 11531601"/>
              <a:gd name="connsiteY8" fmla="*/ 312243 h 6416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31601" h="6416689">
                <a:moveTo>
                  <a:pt x="0" y="312243"/>
                </a:moveTo>
                <a:cubicBezTo>
                  <a:pt x="0" y="176627"/>
                  <a:pt x="109939" y="66688"/>
                  <a:pt x="245555" y="66688"/>
                </a:cubicBezTo>
                <a:cubicBezTo>
                  <a:pt x="3891852" y="320687"/>
                  <a:pt x="9536282" y="-170378"/>
                  <a:pt x="11286046" y="66688"/>
                </a:cubicBezTo>
                <a:cubicBezTo>
                  <a:pt x="11421662" y="66688"/>
                  <a:pt x="11531601" y="176627"/>
                  <a:pt x="11531601" y="312243"/>
                </a:cubicBezTo>
                <a:cubicBezTo>
                  <a:pt x="11531601" y="2265207"/>
                  <a:pt x="11531600" y="4218170"/>
                  <a:pt x="11531600" y="6171134"/>
                </a:cubicBezTo>
                <a:cubicBezTo>
                  <a:pt x="11531600" y="6306750"/>
                  <a:pt x="11421661" y="6416689"/>
                  <a:pt x="11286045" y="6416689"/>
                </a:cubicBezTo>
                <a:lnTo>
                  <a:pt x="245555" y="6416688"/>
                </a:lnTo>
                <a:cubicBezTo>
                  <a:pt x="109939" y="6416688"/>
                  <a:pt x="0" y="6306749"/>
                  <a:pt x="0" y="6171133"/>
                </a:cubicBezTo>
                <a:lnTo>
                  <a:pt x="0" y="312243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EC383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FFB13FFE-AF5B-4CBA-9F44-2656E7AF0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65" t="35846" r="38440" b="42625"/>
          <a:stretch/>
        </p:blipFill>
        <p:spPr>
          <a:xfrm flipV="1">
            <a:off x="-3045" y="1832356"/>
            <a:ext cx="328613" cy="394735"/>
          </a:xfrm>
          <a:prstGeom prst="ellipse">
            <a:avLst/>
          </a:prstGeom>
        </p:spPr>
      </p:pic>
      <p:pic>
        <p:nvPicPr>
          <p:cNvPr id="6" name="图片 22">
            <a:extLst>
              <a:ext uri="{FF2B5EF4-FFF2-40B4-BE49-F238E27FC236}">
                <a16:creationId xmlns:a16="http://schemas.microsoft.com/office/drawing/2014/main" id="{C16C9919-636D-4BE3-9D63-DE65E812943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7377" y="3019"/>
            <a:ext cx="697080" cy="99379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FB13FFE-AF5B-4CBA-9F44-2656E7AF0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2" r="83532" b="66378"/>
          <a:stretch/>
        </p:blipFill>
        <p:spPr>
          <a:xfrm flipV="1">
            <a:off x="3648393" y="34580"/>
            <a:ext cx="567691" cy="422318"/>
          </a:xfrm>
          <a:custGeom>
            <a:avLst/>
            <a:gdLst>
              <a:gd name="connsiteX0" fmla="*/ 0 w 1757362"/>
              <a:gd name="connsiteY0" fmla="*/ 631744 h 631744"/>
              <a:gd name="connsiteX1" fmla="*/ 1757362 w 1757362"/>
              <a:gd name="connsiteY1" fmla="*/ 631744 h 631744"/>
              <a:gd name="connsiteX2" fmla="*/ 1757362 w 1757362"/>
              <a:gd name="connsiteY2" fmla="*/ 0 h 631744"/>
              <a:gd name="connsiteX3" fmla="*/ 0 w 1757362"/>
              <a:gd name="connsiteY3" fmla="*/ 0 h 631744"/>
              <a:gd name="connsiteX4" fmla="*/ 0 w 1757362"/>
              <a:gd name="connsiteY4" fmla="*/ 631744 h 631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7362" h="631744">
                <a:moveTo>
                  <a:pt x="0" y="631744"/>
                </a:moveTo>
                <a:lnTo>
                  <a:pt x="1757362" y="631744"/>
                </a:lnTo>
                <a:lnTo>
                  <a:pt x="1757362" y="0"/>
                </a:lnTo>
                <a:lnTo>
                  <a:pt x="0" y="0"/>
                </a:lnTo>
                <a:lnTo>
                  <a:pt x="0" y="631744"/>
                </a:lnTo>
                <a:close/>
              </a:path>
            </a:pathLst>
          </a:cu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FB13FFE-AF5B-4CBA-9F44-2656E7AF0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2" r="83532" b="66378"/>
          <a:stretch/>
        </p:blipFill>
        <p:spPr>
          <a:xfrm flipV="1">
            <a:off x="1232758" y="-4899"/>
            <a:ext cx="567691" cy="422318"/>
          </a:xfrm>
          <a:custGeom>
            <a:avLst/>
            <a:gdLst>
              <a:gd name="connsiteX0" fmla="*/ 0 w 1757362"/>
              <a:gd name="connsiteY0" fmla="*/ 631744 h 631744"/>
              <a:gd name="connsiteX1" fmla="*/ 1757362 w 1757362"/>
              <a:gd name="connsiteY1" fmla="*/ 631744 h 631744"/>
              <a:gd name="connsiteX2" fmla="*/ 1757362 w 1757362"/>
              <a:gd name="connsiteY2" fmla="*/ 0 h 631744"/>
              <a:gd name="connsiteX3" fmla="*/ 0 w 1757362"/>
              <a:gd name="connsiteY3" fmla="*/ 0 h 631744"/>
              <a:gd name="connsiteX4" fmla="*/ 0 w 1757362"/>
              <a:gd name="connsiteY4" fmla="*/ 631744 h 631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7362" h="631744">
                <a:moveTo>
                  <a:pt x="0" y="631744"/>
                </a:moveTo>
                <a:lnTo>
                  <a:pt x="1757362" y="631744"/>
                </a:lnTo>
                <a:lnTo>
                  <a:pt x="1757362" y="0"/>
                </a:lnTo>
                <a:lnTo>
                  <a:pt x="0" y="0"/>
                </a:lnTo>
                <a:lnTo>
                  <a:pt x="0" y="631744"/>
                </a:lnTo>
                <a:close/>
              </a:path>
            </a:pathLst>
          </a:cu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FB13FFE-AF5B-4CBA-9F44-2656E7AF0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2" r="83532" b="66378"/>
          <a:stretch/>
        </p:blipFill>
        <p:spPr>
          <a:xfrm flipV="1">
            <a:off x="4509177" y="48458"/>
            <a:ext cx="828675" cy="616470"/>
          </a:xfrm>
          <a:custGeom>
            <a:avLst/>
            <a:gdLst>
              <a:gd name="connsiteX0" fmla="*/ 0 w 1757362"/>
              <a:gd name="connsiteY0" fmla="*/ 631744 h 631744"/>
              <a:gd name="connsiteX1" fmla="*/ 1757362 w 1757362"/>
              <a:gd name="connsiteY1" fmla="*/ 631744 h 631744"/>
              <a:gd name="connsiteX2" fmla="*/ 1757362 w 1757362"/>
              <a:gd name="connsiteY2" fmla="*/ 0 h 631744"/>
              <a:gd name="connsiteX3" fmla="*/ 0 w 1757362"/>
              <a:gd name="connsiteY3" fmla="*/ 0 h 631744"/>
              <a:gd name="connsiteX4" fmla="*/ 0 w 1757362"/>
              <a:gd name="connsiteY4" fmla="*/ 631744 h 631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7362" h="631744">
                <a:moveTo>
                  <a:pt x="0" y="631744"/>
                </a:moveTo>
                <a:lnTo>
                  <a:pt x="1757362" y="631744"/>
                </a:lnTo>
                <a:lnTo>
                  <a:pt x="1757362" y="0"/>
                </a:lnTo>
                <a:lnTo>
                  <a:pt x="0" y="0"/>
                </a:lnTo>
                <a:lnTo>
                  <a:pt x="0" y="631744"/>
                </a:lnTo>
                <a:close/>
              </a:path>
            </a:pathLst>
          </a:cu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FB13FFE-AF5B-4CBA-9F44-2656E7AF0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2" r="83532" b="66378"/>
          <a:stretch/>
        </p:blipFill>
        <p:spPr>
          <a:xfrm flipV="1">
            <a:off x="9509349" y="1047"/>
            <a:ext cx="828675" cy="616470"/>
          </a:xfrm>
          <a:custGeom>
            <a:avLst/>
            <a:gdLst>
              <a:gd name="connsiteX0" fmla="*/ 0 w 1757362"/>
              <a:gd name="connsiteY0" fmla="*/ 631744 h 631744"/>
              <a:gd name="connsiteX1" fmla="*/ 1757362 w 1757362"/>
              <a:gd name="connsiteY1" fmla="*/ 631744 h 631744"/>
              <a:gd name="connsiteX2" fmla="*/ 1757362 w 1757362"/>
              <a:gd name="connsiteY2" fmla="*/ 0 h 631744"/>
              <a:gd name="connsiteX3" fmla="*/ 0 w 1757362"/>
              <a:gd name="connsiteY3" fmla="*/ 0 h 631744"/>
              <a:gd name="connsiteX4" fmla="*/ 0 w 1757362"/>
              <a:gd name="connsiteY4" fmla="*/ 631744 h 631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7362" h="631744">
                <a:moveTo>
                  <a:pt x="0" y="631744"/>
                </a:moveTo>
                <a:lnTo>
                  <a:pt x="1757362" y="631744"/>
                </a:lnTo>
                <a:lnTo>
                  <a:pt x="1757362" y="0"/>
                </a:lnTo>
                <a:lnTo>
                  <a:pt x="0" y="0"/>
                </a:lnTo>
                <a:lnTo>
                  <a:pt x="0" y="631744"/>
                </a:lnTo>
                <a:close/>
              </a:path>
            </a:pathLst>
          </a:cu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FFB13FFE-AF5B-4CBA-9F44-2656E7AF0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2" r="83532" b="66378"/>
          <a:stretch/>
        </p:blipFill>
        <p:spPr>
          <a:xfrm flipV="1">
            <a:off x="2352513" y="-11418"/>
            <a:ext cx="828675" cy="616470"/>
          </a:xfrm>
          <a:custGeom>
            <a:avLst/>
            <a:gdLst>
              <a:gd name="connsiteX0" fmla="*/ 0 w 1757362"/>
              <a:gd name="connsiteY0" fmla="*/ 631744 h 631744"/>
              <a:gd name="connsiteX1" fmla="*/ 1757362 w 1757362"/>
              <a:gd name="connsiteY1" fmla="*/ 631744 h 631744"/>
              <a:gd name="connsiteX2" fmla="*/ 1757362 w 1757362"/>
              <a:gd name="connsiteY2" fmla="*/ 0 h 631744"/>
              <a:gd name="connsiteX3" fmla="*/ 0 w 1757362"/>
              <a:gd name="connsiteY3" fmla="*/ 0 h 631744"/>
              <a:gd name="connsiteX4" fmla="*/ 0 w 1757362"/>
              <a:gd name="connsiteY4" fmla="*/ 631744 h 631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7362" h="631744">
                <a:moveTo>
                  <a:pt x="0" y="631744"/>
                </a:moveTo>
                <a:lnTo>
                  <a:pt x="1757362" y="631744"/>
                </a:lnTo>
                <a:lnTo>
                  <a:pt x="1757362" y="0"/>
                </a:lnTo>
                <a:lnTo>
                  <a:pt x="0" y="0"/>
                </a:lnTo>
                <a:lnTo>
                  <a:pt x="0" y="631744"/>
                </a:lnTo>
                <a:close/>
              </a:path>
            </a:pathLst>
          </a:cu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FB13FFE-AF5B-4CBA-9F44-2656E7AF0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2" r="83532" b="66378"/>
          <a:stretch/>
        </p:blipFill>
        <p:spPr>
          <a:xfrm flipV="1">
            <a:off x="6866296" y="-71631"/>
            <a:ext cx="828675" cy="616470"/>
          </a:xfrm>
          <a:custGeom>
            <a:avLst/>
            <a:gdLst>
              <a:gd name="connsiteX0" fmla="*/ 0 w 1757362"/>
              <a:gd name="connsiteY0" fmla="*/ 631744 h 631744"/>
              <a:gd name="connsiteX1" fmla="*/ 1757362 w 1757362"/>
              <a:gd name="connsiteY1" fmla="*/ 631744 h 631744"/>
              <a:gd name="connsiteX2" fmla="*/ 1757362 w 1757362"/>
              <a:gd name="connsiteY2" fmla="*/ 0 h 631744"/>
              <a:gd name="connsiteX3" fmla="*/ 0 w 1757362"/>
              <a:gd name="connsiteY3" fmla="*/ 0 h 631744"/>
              <a:gd name="connsiteX4" fmla="*/ 0 w 1757362"/>
              <a:gd name="connsiteY4" fmla="*/ 631744 h 631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7362" h="631744">
                <a:moveTo>
                  <a:pt x="0" y="631744"/>
                </a:moveTo>
                <a:lnTo>
                  <a:pt x="1757362" y="631744"/>
                </a:lnTo>
                <a:lnTo>
                  <a:pt x="1757362" y="0"/>
                </a:lnTo>
                <a:lnTo>
                  <a:pt x="0" y="0"/>
                </a:lnTo>
                <a:lnTo>
                  <a:pt x="0" y="631744"/>
                </a:lnTo>
                <a:close/>
              </a:path>
            </a:pathLst>
          </a:cu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FB13FFE-AF5B-4CBA-9F44-2656E7AF0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2" r="83532" b="66378"/>
          <a:stretch/>
        </p:blipFill>
        <p:spPr>
          <a:xfrm flipV="1">
            <a:off x="6079327" y="-107182"/>
            <a:ext cx="567691" cy="422318"/>
          </a:xfrm>
          <a:custGeom>
            <a:avLst/>
            <a:gdLst>
              <a:gd name="connsiteX0" fmla="*/ 0 w 1757362"/>
              <a:gd name="connsiteY0" fmla="*/ 631744 h 631744"/>
              <a:gd name="connsiteX1" fmla="*/ 1757362 w 1757362"/>
              <a:gd name="connsiteY1" fmla="*/ 631744 h 631744"/>
              <a:gd name="connsiteX2" fmla="*/ 1757362 w 1757362"/>
              <a:gd name="connsiteY2" fmla="*/ 0 h 631744"/>
              <a:gd name="connsiteX3" fmla="*/ 0 w 1757362"/>
              <a:gd name="connsiteY3" fmla="*/ 0 h 631744"/>
              <a:gd name="connsiteX4" fmla="*/ 0 w 1757362"/>
              <a:gd name="connsiteY4" fmla="*/ 631744 h 631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7362" h="631744">
                <a:moveTo>
                  <a:pt x="0" y="631744"/>
                </a:moveTo>
                <a:lnTo>
                  <a:pt x="1757362" y="631744"/>
                </a:lnTo>
                <a:lnTo>
                  <a:pt x="1757362" y="0"/>
                </a:lnTo>
                <a:lnTo>
                  <a:pt x="0" y="0"/>
                </a:lnTo>
                <a:lnTo>
                  <a:pt x="0" y="631744"/>
                </a:lnTo>
                <a:close/>
              </a:path>
            </a:pathLst>
          </a:cu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FB13FFE-AF5B-4CBA-9F44-2656E7AF0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2" r="83532" b="66378"/>
          <a:stretch/>
        </p:blipFill>
        <p:spPr>
          <a:xfrm flipV="1">
            <a:off x="8599211" y="-118982"/>
            <a:ext cx="567691" cy="422318"/>
          </a:xfrm>
          <a:custGeom>
            <a:avLst/>
            <a:gdLst>
              <a:gd name="connsiteX0" fmla="*/ 0 w 1757362"/>
              <a:gd name="connsiteY0" fmla="*/ 631744 h 631744"/>
              <a:gd name="connsiteX1" fmla="*/ 1757362 w 1757362"/>
              <a:gd name="connsiteY1" fmla="*/ 631744 h 631744"/>
              <a:gd name="connsiteX2" fmla="*/ 1757362 w 1757362"/>
              <a:gd name="connsiteY2" fmla="*/ 0 h 631744"/>
              <a:gd name="connsiteX3" fmla="*/ 0 w 1757362"/>
              <a:gd name="connsiteY3" fmla="*/ 0 h 631744"/>
              <a:gd name="connsiteX4" fmla="*/ 0 w 1757362"/>
              <a:gd name="connsiteY4" fmla="*/ 631744 h 631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7362" h="631744">
                <a:moveTo>
                  <a:pt x="0" y="631744"/>
                </a:moveTo>
                <a:lnTo>
                  <a:pt x="1757362" y="631744"/>
                </a:lnTo>
                <a:lnTo>
                  <a:pt x="1757362" y="0"/>
                </a:lnTo>
                <a:lnTo>
                  <a:pt x="0" y="0"/>
                </a:lnTo>
                <a:lnTo>
                  <a:pt x="0" y="631744"/>
                </a:lnTo>
                <a:close/>
              </a:path>
            </a:pathLst>
          </a:cu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FFB13FFE-AF5B-4CBA-9F44-2656E7AF0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2" r="83532" b="66378"/>
          <a:stretch/>
        </p:blipFill>
        <p:spPr>
          <a:xfrm flipV="1">
            <a:off x="77991" y="148663"/>
            <a:ext cx="828675" cy="616470"/>
          </a:xfrm>
          <a:custGeom>
            <a:avLst/>
            <a:gdLst>
              <a:gd name="connsiteX0" fmla="*/ 0 w 1757362"/>
              <a:gd name="connsiteY0" fmla="*/ 631744 h 631744"/>
              <a:gd name="connsiteX1" fmla="*/ 1757362 w 1757362"/>
              <a:gd name="connsiteY1" fmla="*/ 631744 h 631744"/>
              <a:gd name="connsiteX2" fmla="*/ 1757362 w 1757362"/>
              <a:gd name="connsiteY2" fmla="*/ 0 h 631744"/>
              <a:gd name="connsiteX3" fmla="*/ 0 w 1757362"/>
              <a:gd name="connsiteY3" fmla="*/ 0 h 631744"/>
              <a:gd name="connsiteX4" fmla="*/ 0 w 1757362"/>
              <a:gd name="connsiteY4" fmla="*/ 631744 h 631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7362" h="631744">
                <a:moveTo>
                  <a:pt x="0" y="631744"/>
                </a:moveTo>
                <a:lnTo>
                  <a:pt x="1757362" y="631744"/>
                </a:lnTo>
                <a:lnTo>
                  <a:pt x="1757362" y="0"/>
                </a:lnTo>
                <a:lnTo>
                  <a:pt x="0" y="0"/>
                </a:lnTo>
                <a:lnTo>
                  <a:pt x="0" y="631744"/>
                </a:lnTo>
                <a:close/>
              </a:path>
            </a:pathLst>
          </a:cu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FFB13FFE-AF5B-4CBA-9F44-2656E7AF0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65" t="35846" r="38440" b="42625"/>
          <a:stretch/>
        </p:blipFill>
        <p:spPr>
          <a:xfrm flipV="1">
            <a:off x="637743" y="47512"/>
            <a:ext cx="328613" cy="394735"/>
          </a:xfrm>
          <a:prstGeom prst="ellipse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FFB13FFE-AF5B-4CBA-9F44-2656E7AF0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65" t="35846" r="38440" b="42625"/>
          <a:stretch/>
        </p:blipFill>
        <p:spPr>
          <a:xfrm flipV="1">
            <a:off x="51347" y="537588"/>
            <a:ext cx="328613" cy="394735"/>
          </a:xfrm>
          <a:prstGeom prst="ellipse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FFB13FFE-AF5B-4CBA-9F44-2656E7AF0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65" t="35846" r="38440" b="42625"/>
          <a:stretch/>
        </p:blipFill>
        <p:spPr>
          <a:xfrm flipV="1">
            <a:off x="-3044" y="-24807"/>
            <a:ext cx="328613" cy="394735"/>
          </a:xfrm>
          <a:prstGeom prst="ellipse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FFB13FFE-AF5B-4CBA-9F44-2656E7AF0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65" t="35846" r="38440" b="42625"/>
          <a:stretch/>
        </p:blipFill>
        <p:spPr>
          <a:xfrm flipV="1">
            <a:off x="1868360" y="0"/>
            <a:ext cx="328613" cy="394735"/>
          </a:xfrm>
          <a:prstGeom prst="ellipse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FFB13FFE-AF5B-4CBA-9F44-2656E7AF0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65" t="35846" r="38440" b="42625"/>
          <a:stretch/>
        </p:blipFill>
        <p:spPr>
          <a:xfrm flipV="1">
            <a:off x="3165854" y="189945"/>
            <a:ext cx="328613" cy="394735"/>
          </a:xfrm>
          <a:prstGeom prst="ellipse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FFB13FFE-AF5B-4CBA-9F44-2656E7AF0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65" t="35846" r="38440" b="42625"/>
          <a:stretch/>
        </p:blipFill>
        <p:spPr>
          <a:xfrm flipV="1">
            <a:off x="4195898" y="-38042"/>
            <a:ext cx="328613" cy="394735"/>
          </a:xfrm>
          <a:prstGeom prst="ellipse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FFB13FFE-AF5B-4CBA-9F44-2656E7AF0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65" t="35846" r="38440" b="42625"/>
          <a:stretch/>
        </p:blipFill>
        <p:spPr>
          <a:xfrm flipV="1">
            <a:off x="5523887" y="-8239"/>
            <a:ext cx="328613" cy="394735"/>
          </a:xfrm>
          <a:prstGeom prst="ellipse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FFB13FFE-AF5B-4CBA-9F44-2656E7AF0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65" t="35846" r="38440" b="42625"/>
          <a:stretch/>
        </p:blipFill>
        <p:spPr>
          <a:xfrm flipV="1">
            <a:off x="11847582" y="2225983"/>
            <a:ext cx="328613" cy="394735"/>
          </a:xfrm>
          <a:prstGeom prst="ellipse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FFB13FFE-AF5B-4CBA-9F44-2656E7AF0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65" t="35846" r="38440" b="42625"/>
          <a:stretch/>
        </p:blipFill>
        <p:spPr>
          <a:xfrm flipV="1">
            <a:off x="7849442" y="-22803"/>
            <a:ext cx="328613" cy="394735"/>
          </a:xfrm>
          <a:prstGeom prst="ellipse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FFB13FFE-AF5B-4CBA-9F44-2656E7AF0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65" t="35846" r="38440" b="42625"/>
          <a:stretch/>
        </p:blipFill>
        <p:spPr>
          <a:xfrm flipV="1">
            <a:off x="9150915" y="220051"/>
            <a:ext cx="328613" cy="394735"/>
          </a:xfrm>
          <a:prstGeom prst="ellipse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FFB13FFE-AF5B-4CBA-9F44-2656E7AF0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65" t="35846" r="38440" b="42625"/>
          <a:stretch/>
        </p:blipFill>
        <p:spPr>
          <a:xfrm flipV="1">
            <a:off x="10500466" y="-80265"/>
            <a:ext cx="328613" cy="394735"/>
          </a:xfrm>
          <a:prstGeom prst="ellipse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FFB13FFE-AF5B-4CBA-9F44-2656E7AF0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65" t="35846" r="38440" b="42625"/>
          <a:stretch/>
        </p:blipFill>
        <p:spPr>
          <a:xfrm flipV="1">
            <a:off x="10984942" y="280334"/>
            <a:ext cx="328613" cy="394735"/>
          </a:xfrm>
          <a:prstGeom prst="ellipse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FFB13FFE-AF5B-4CBA-9F44-2656E7AF0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2" r="83532" b="66378"/>
          <a:stretch/>
        </p:blipFill>
        <p:spPr>
          <a:xfrm flipV="1">
            <a:off x="11647575" y="1384292"/>
            <a:ext cx="567691" cy="422318"/>
          </a:xfrm>
          <a:custGeom>
            <a:avLst/>
            <a:gdLst>
              <a:gd name="connsiteX0" fmla="*/ 0 w 1757362"/>
              <a:gd name="connsiteY0" fmla="*/ 631744 h 631744"/>
              <a:gd name="connsiteX1" fmla="*/ 1757362 w 1757362"/>
              <a:gd name="connsiteY1" fmla="*/ 631744 h 631744"/>
              <a:gd name="connsiteX2" fmla="*/ 1757362 w 1757362"/>
              <a:gd name="connsiteY2" fmla="*/ 0 h 631744"/>
              <a:gd name="connsiteX3" fmla="*/ 0 w 1757362"/>
              <a:gd name="connsiteY3" fmla="*/ 0 h 631744"/>
              <a:gd name="connsiteX4" fmla="*/ 0 w 1757362"/>
              <a:gd name="connsiteY4" fmla="*/ 631744 h 631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7362" h="631744">
                <a:moveTo>
                  <a:pt x="0" y="631744"/>
                </a:moveTo>
                <a:lnTo>
                  <a:pt x="1757362" y="631744"/>
                </a:lnTo>
                <a:lnTo>
                  <a:pt x="1757362" y="0"/>
                </a:lnTo>
                <a:lnTo>
                  <a:pt x="0" y="0"/>
                </a:lnTo>
                <a:lnTo>
                  <a:pt x="0" y="631744"/>
                </a:lnTo>
                <a:close/>
              </a:path>
            </a:pathLst>
          </a:cu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FFB13FFE-AF5B-4CBA-9F44-2656E7AF0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65" t="35846" r="38440" b="42625"/>
          <a:stretch/>
        </p:blipFill>
        <p:spPr>
          <a:xfrm flipV="1">
            <a:off x="14895946" y="3729257"/>
            <a:ext cx="328613" cy="394735"/>
          </a:xfrm>
          <a:prstGeom prst="ellipse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FFB13FFE-AF5B-4CBA-9F44-2656E7AF0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2" r="83532" b="66378"/>
          <a:stretch/>
        </p:blipFill>
        <p:spPr>
          <a:xfrm flipV="1">
            <a:off x="15806" y="1239958"/>
            <a:ext cx="567691" cy="422318"/>
          </a:xfrm>
          <a:custGeom>
            <a:avLst/>
            <a:gdLst>
              <a:gd name="connsiteX0" fmla="*/ 0 w 1757362"/>
              <a:gd name="connsiteY0" fmla="*/ 631744 h 631744"/>
              <a:gd name="connsiteX1" fmla="*/ 1757362 w 1757362"/>
              <a:gd name="connsiteY1" fmla="*/ 631744 h 631744"/>
              <a:gd name="connsiteX2" fmla="*/ 1757362 w 1757362"/>
              <a:gd name="connsiteY2" fmla="*/ 0 h 631744"/>
              <a:gd name="connsiteX3" fmla="*/ 0 w 1757362"/>
              <a:gd name="connsiteY3" fmla="*/ 0 h 631744"/>
              <a:gd name="connsiteX4" fmla="*/ 0 w 1757362"/>
              <a:gd name="connsiteY4" fmla="*/ 631744 h 631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7362" h="631744">
                <a:moveTo>
                  <a:pt x="0" y="631744"/>
                </a:moveTo>
                <a:lnTo>
                  <a:pt x="1757362" y="631744"/>
                </a:lnTo>
                <a:lnTo>
                  <a:pt x="1757362" y="0"/>
                </a:lnTo>
                <a:lnTo>
                  <a:pt x="0" y="0"/>
                </a:lnTo>
                <a:lnTo>
                  <a:pt x="0" y="63174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80323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../media/audio5.wav"/><Relationship Id="rId7" Type="http://schemas.openxmlformats.org/officeDocument/2006/relationships/image" Target="../media/image6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8.wav"/><Relationship Id="rId11" Type="http://schemas.openxmlformats.org/officeDocument/2006/relationships/image" Target="../media/image11.png"/><Relationship Id="rId5" Type="http://schemas.openxmlformats.org/officeDocument/2006/relationships/audio" Target="../media/audio7.wav"/><Relationship Id="rId10" Type="http://schemas.openxmlformats.org/officeDocument/2006/relationships/image" Target="../media/image19.png"/><Relationship Id="rId4" Type="http://schemas.openxmlformats.org/officeDocument/2006/relationships/audio" Target="../media/audio6.wav"/><Relationship Id="rId9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audio" Target="../media/audio9.wav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2.png"/><Relationship Id="rId3" Type="http://schemas.openxmlformats.org/officeDocument/2006/relationships/audio" Target="../media/audio10.wav"/><Relationship Id="rId7" Type="http://schemas.openxmlformats.org/officeDocument/2006/relationships/image" Target="../media/image25.png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11" Type="http://schemas.openxmlformats.org/officeDocument/2006/relationships/image" Target="../media/image33.png"/><Relationship Id="rId5" Type="http://schemas.openxmlformats.org/officeDocument/2006/relationships/audio" Target="../media/audio12.wav"/><Relationship Id="rId10" Type="http://schemas.openxmlformats.org/officeDocument/2006/relationships/image" Target="../media/image28.png"/><Relationship Id="rId4" Type="http://schemas.openxmlformats.org/officeDocument/2006/relationships/audio" Target="../media/audio11.wav"/><Relationship Id="rId9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1.png"/><Relationship Id="rId3" Type="http://schemas.openxmlformats.org/officeDocument/2006/relationships/audio" Target="../media/audio10.wav"/><Relationship Id="rId7" Type="http://schemas.openxmlformats.org/officeDocument/2006/relationships/image" Target="../media/image24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audio" Target="../media/audio12.wav"/><Relationship Id="rId11" Type="http://schemas.openxmlformats.org/officeDocument/2006/relationships/image" Target="../media/image28.png"/><Relationship Id="rId5" Type="http://schemas.openxmlformats.org/officeDocument/2006/relationships/audio" Target="../media/audio11.wav"/><Relationship Id="rId10" Type="http://schemas.openxmlformats.org/officeDocument/2006/relationships/image" Target="../media/image27.png"/><Relationship Id="rId4" Type="http://schemas.openxmlformats.org/officeDocument/2006/relationships/audio" Target="../media/audio9.wav"/><Relationship Id="rId9" Type="http://schemas.openxmlformats.org/officeDocument/2006/relationships/image" Target="../media/image26.png"/><Relationship Id="rId1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1.png"/><Relationship Id="rId3" Type="http://schemas.openxmlformats.org/officeDocument/2006/relationships/audio" Target="../media/audio10.wav"/><Relationship Id="rId7" Type="http://schemas.openxmlformats.org/officeDocument/2006/relationships/image" Target="../media/image24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audio" Target="../media/audio12.wav"/><Relationship Id="rId11" Type="http://schemas.openxmlformats.org/officeDocument/2006/relationships/image" Target="../media/image28.png"/><Relationship Id="rId5" Type="http://schemas.openxmlformats.org/officeDocument/2006/relationships/audio" Target="../media/audio11.wav"/><Relationship Id="rId10" Type="http://schemas.openxmlformats.org/officeDocument/2006/relationships/image" Target="../media/image27.png"/><Relationship Id="rId4" Type="http://schemas.openxmlformats.org/officeDocument/2006/relationships/audio" Target="../media/audio9.wav"/><Relationship Id="rId9" Type="http://schemas.openxmlformats.org/officeDocument/2006/relationships/image" Target="../media/image26.png"/><Relationship Id="rId1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1.png"/><Relationship Id="rId3" Type="http://schemas.openxmlformats.org/officeDocument/2006/relationships/audio" Target="../media/audio10.wav"/><Relationship Id="rId7" Type="http://schemas.openxmlformats.org/officeDocument/2006/relationships/image" Target="../media/image24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audio" Target="../media/audio12.wav"/><Relationship Id="rId11" Type="http://schemas.openxmlformats.org/officeDocument/2006/relationships/image" Target="../media/image28.png"/><Relationship Id="rId5" Type="http://schemas.openxmlformats.org/officeDocument/2006/relationships/audio" Target="../media/audio11.wav"/><Relationship Id="rId10" Type="http://schemas.openxmlformats.org/officeDocument/2006/relationships/image" Target="../media/image27.png"/><Relationship Id="rId4" Type="http://schemas.openxmlformats.org/officeDocument/2006/relationships/audio" Target="../media/audio9.wav"/><Relationship Id="rId9" Type="http://schemas.openxmlformats.org/officeDocument/2006/relationships/image" Target="../media/image26.png"/><Relationship Id="rId1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1.png"/><Relationship Id="rId3" Type="http://schemas.openxmlformats.org/officeDocument/2006/relationships/audio" Target="../media/audio10.wav"/><Relationship Id="rId7" Type="http://schemas.openxmlformats.org/officeDocument/2006/relationships/image" Target="../media/image24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audio" Target="../media/audio12.wav"/><Relationship Id="rId11" Type="http://schemas.openxmlformats.org/officeDocument/2006/relationships/image" Target="../media/image28.png"/><Relationship Id="rId5" Type="http://schemas.openxmlformats.org/officeDocument/2006/relationships/audio" Target="../media/audio11.wav"/><Relationship Id="rId10" Type="http://schemas.openxmlformats.org/officeDocument/2006/relationships/image" Target="../media/image27.png"/><Relationship Id="rId4" Type="http://schemas.openxmlformats.org/officeDocument/2006/relationships/audio" Target="../media/audio9.wav"/><Relationship Id="rId9" Type="http://schemas.openxmlformats.org/officeDocument/2006/relationships/image" Target="../media/image26.png"/><Relationship Id="rId1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1.png"/><Relationship Id="rId3" Type="http://schemas.openxmlformats.org/officeDocument/2006/relationships/audio" Target="../media/audio10.wav"/><Relationship Id="rId7" Type="http://schemas.openxmlformats.org/officeDocument/2006/relationships/image" Target="../media/image24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audio" Target="../media/audio12.wav"/><Relationship Id="rId11" Type="http://schemas.openxmlformats.org/officeDocument/2006/relationships/image" Target="../media/image28.png"/><Relationship Id="rId5" Type="http://schemas.openxmlformats.org/officeDocument/2006/relationships/audio" Target="../media/audio11.wav"/><Relationship Id="rId10" Type="http://schemas.openxmlformats.org/officeDocument/2006/relationships/image" Target="../media/image27.png"/><Relationship Id="rId4" Type="http://schemas.openxmlformats.org/officeDocument/2006/relationships/audio" Target="../media/audio9.wav"/><Relationship Id="rId9" Type="http://schemas.openxmlformats.org/officeDocument/2006/relationships/image" Target="../media/image26.png"/><Relationship Id="rId1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1.png"/><Relationship Id="rId3" Type="http://schemas.openxmlformats.org/officeDocument/2006/relationships/audio" Target="../media/audio10.wav"/><Relationship Id="rId7" Type="http://schemas.openxmlformats.org/officeDocument/2006/relationships/image" Target="../media/image24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audio" Target="../media/audio12.wav"/><Relationship Id="rId11" Type="http://schemas.openxmlformats.org/officeDocument/2006/relationships/image" Target="../media/image28.png"/><Relationship Id="rId5" Type="http://schemas.openxmlformats.org/officeDocument/2006/relationships/audio" Target="../media/audio11.wav"/><Relationship Id="rId10" Type="http://schemas.openxmlformats.org/officeDocument/2006/relationships/image" Target="../media/image27.png"/><Relationship Id="rId4" Type="http://schemas.openxmlformats.org/officeDocument/2006/relationships/audio" Target="../media/audio9.wav"/><Relationship Id="rId9" Type="http://schemas.openxmlformats.org/officeDocument/2006/relationships/image" Target="../media/image26.png"/><Relationship Id="rId1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1.png"/><Relationship Id="rId3" Type="http://schemas.openxmlformats.org/officeDocument/2006/relationships/audio" Target="../media/audio10.wav"/><Relationship Id="rId7" Type="http://schemas.openxmlformats.org/officeDocument/2006/relationships/image" Target="../media/image24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audio" Target="../media/audio12.wav"/><Relationship Id="rId11" Type="http://schemas.openxmlformats.org/officeDocument/2006/relationships/image" Target="../media/image28.png"/><Relationship Id="rId5" Type="http://schemas.openxmlformats.org/officeDocument/2006/relationships/audio" Target="../media/audio11.wav"/><Relationship Id="rId10" Type="http://schemas.openxmlformats.org/officeDocument/2006/relationships/image" Target="../media/image27.png"/><Relationship Id="rId4" Type="http://schemas.openxmlformats.org/officeDocument/2006/relationships/audio" Target="../media/audio9.wav"/><Relationship Id="rId9" Type="http://schemas.openxmlformats.org/officeDocument/2006/relationships/image" Target="../media/image26.png"/><Relationship Id="rId1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audio" Target="../media/audio10.wav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png"/><Relationship Id="rId5" Type="http://schemas.openxmlformats.org/officeDocument/2006/relationships/image" Target="../media/image34.png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audio" Target="../media/audio2.wav"/><Relationship Id="rId7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audio" Target="../media/audio3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sPham4"/>
          <p:cNvSpPr txBox="1"/>
          <p:nvPr/>
        </p:nvSpPr>
        <p:spPr>
          <a:xfrm>
            <a:off x="3319751" y="1714904"/>
            <a:ext cx="5870188" cy="8875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prstTxWarp prst="textDeflate">
              <a:avLst/>
            </a:prstTxWarp>
            <a:spAutoFit/>
          </a:bodyPr>
          <a:lstStyle/>
          <a:p>
            <a:pPr lvl="0" algn="ctr" defTabSz="1500505">
              <a:spcBef>
                <a:spcPct val="50000"/>
              </a:spcBef>
            </a:pPr>
            <a:r>
              <a:rPr lang="en-US" altLang="zh-CN" sz="1600" b="1" dirty="0">
                <a:ln w="0"/>
                <a:solidFill>
                  <a:srgbClr val="EC383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arrington" panose="04040505050A02020702" pitchFamily="82" charset="0"/>
                <a:ea typeface="黑体" panose="02010609060101010101" pitchFamily="2" charset="-122"/>
              </a:rPr>
              <a:t>Unit 17 – </a:t>
            </a:r>
            <a:r>
              <a:rPr lang="en-US" altLang="zh-CN" sz="1600" b="1">
                <a:ln w="0"/>
                <a:solidFill>
                  <a:srgbClr val="EC383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arrington" panose="04040505050A02020702" pitchFamily="82" charset="0"/>
                <a:ea typeface="黑体" panose="02010609060101010101" pitchFamily="2" charset="-122"/>
              </a:rPr>
              <a:t>Lesson 2</a:t>
            </a:r>
            <a:endParaRPr lang="zh-CN" altLang="en-US" sz="1600" b="1" dirty="0">
              <a:ln w="0"/>
              <a:solidFill>
                <a:srgbClr val="EC3839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Harrington" panose="04040505050A02020702" pitchFamily="82" charset="0"/>
              <a:ea typeface="黑体" panose="02010609060101010101" pitchFamily="2" charset="-122"/>
            </a:endParaRPr>
          </a:p>
        </p:txBody>
      </p:sp>
      <p:sp>
        <p:nvSpPr>
          <p:cNvPr id="3" name="MsPham5"/>
          <p:cNvSpPr txBox="1"/>
          <p:nvPr/>
        </p:nvSpPr>
        <p:spPr>
          <a:xfrm>
            <a:off x="909122" y="3366708"/>
            <a:ext cx="10691445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 defTabSz="1500505"/>
            <a:r>
              <a:rPr 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9A57CD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ernard MT Condensed" panose="02050806060905020404" pitchFamily="18" charset="0"/>
                <a:ea typeface="黑体" panose="02010609060101010101" pitchFamily="2" charset="-122"/>
              </a:rPr>
              <a:t>HOW MUCH IS THE T-SHIRT</a:t>
            </a:r>
            <a:endParaRPr lang="en-US" altLang="zh-CN" sz="7200" b="1" dirty="0">
              <a:ln w="9525">
                <a:solidFill>
                  <a:schemeClr val="bg1"/>
                </a:solidFill>
                <a:prstDash val="solid"/>
              </a:ln>
              <a:solidFill>
                <a:srgbClr val="9A57CD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Bernard MT Condensed" panose="02050806060905020404" pitchFamily="18" charset="0"/>
              <a:ea typeface="黑体" panose="0201060906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7722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78794" y="536993"/>
            <a:ext cx="18485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Helvetica Neue"/>
              </a:rPr>
              <a:t>3. Let's talk</a:t>
            </a:r>
            <a:endParaRPr lang="en-US" sz="2400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9258" y="4459170"/>
            <a:ext cx="2174597" cy="156168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800745">
            <a:off x="1021384" y="2126308"/>
            <a:ext cx="1568334" cy="244381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07542">
            <a:off x="9658371" y="2310138"/>
            <a:ext cx="1124794" cy="224668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5"/>
          <a:srcRect l="13433" t="16413" r="10776" b="29147"/>
          <a:stretch/>
        </p:blipFill>
        <p:spPr>
          <a:xfrm>
            <a:off x="3293378" y="4577480"/>
            <a:ext cx="1980827" cy="1325059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24" name="TextBox 23"/>
          <p:cNvSpPr txBox="1"/>
          <p:nvPr/>
        </p:nvSpPr>
        <p:spPr>
          <a:xfrm>
            <a:off x="1278077" y="4440287"/>
            <a:ext cx="14173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trousers</a:t>
            </a:r>
          </a:p>
        </p:txBody>
      </p:sp>
      <p:sp>
        <p:nvSpPr>
          <p:cNvPr id="25" name="TextBox 24"/>
          <p:cNvSpPr txBox="1"/>
          <p:nvPr/>
        </p:nvSpPr>
        <p:spPr>
          <a:xfrm rot="20847296">
            <a:off x="2956859" y="2516067"/>
            <a:ext cx="18085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99.000 DONG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566406" y="5902539"/>
            <a:ext cx="13308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sandals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009389" y="5920560"/>
            <a:ext cx="10743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shoes</a:t>
            </a:r>
          </a:p>
        </p:txBody>
      </p:sp>
      <p:sp>
        <p:nvSpPr>
          <p:cNvPr id="28" name="TextBox 27"/>
          <p:cNvSpPr txBox="1"/>
          <p:nvPr/>
        </p:nvSpPr>
        <p:spPr>
          <a:xfrm rot="1008753">
            <a:off x="6940585" y="2517943"/>
            <a:ext cx="18085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85.000 DONG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685406" y="4487094"/>
            <a:ext cx="971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jeans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566406" y="4239084"/>
            <a:ext cx="18085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63.000 DONG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706693" y="4118497"/>
            <a:ext cx="18085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74.000 DONG</a:t>
            </a:r>
          </a:p>
        </p:txBody>
      </p:sp>
      <p:cxnSp>
        <p:nvCxnSpPr>
          <p:cNvPr id="32" name="Straight Arrow Connector 31"/>
          <p:cNvCxnSpPr/>
          <p:nvPr/>
        </p:nvCxnSpPr>
        <p:spPr>
          <a:xfrm flipH="1">
            <a:off x="2481943" y="2341728"/>
            <a:ext cx="3530693" cy="939954"/>
          </a:xfrm>
          <a:prstGeom prst="straightConnector1">
            <a:avLst/>
          </a:prstGeom>
          <a:ln w="28575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endCxn id="30" idx="0"/>
          </p:cNvCxnSpPr>
          <p:nvPr/>
        </p:nvCxnSpPr>
        <p:spPr>
          <a:xfrm flipH="1">
            <a:off x="4470660" y="2305872"/>
            <a:ext cx="1541976" cy="1933212"/>
          </a:xfrm>
          <a:prstGeom prst="straightConnector1">
            <a:avLst/>
          </a:prstGeom>
          <a:ln w="28575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endCxn id="31" idx="0"/>
          </p:cNvCxnSpPr>
          <p:nvPr/>
        </p:nvCxnSpPr>
        <p:spPr>
          <a:xfrm>
            <a:off x="5984056" y="2305872"/>
            <a:ext cx="1626891" cy="1812625"/>
          </a:xfrm>
          <a:prstGeom prst="straightConnector1">
            <a:avLst/>
          </a:prstGeom>
          <a:ln w="28575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6012636" y="2341728"/>
            <a:ext cx="3633553" cy="1089232"/>
          </a:xfrm>
          <a:prstGeom prst="straightConnector1">
            <a:avLst/>
          </a:prstGeom>
          <a:ln w="28575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eform 35"/>
          <p:cNvSpPr/>
          <p:nvPr/>
        </p:nvSpPr>
        <p:spPr>
          <a:xfrm>
            <a:off x="3058679" y="548471"/>
            <a:ext cx="6144469" cy="1771536"/>
          </a:xfrm>
          <a:custGeom>
            <a:avLst/>
            <a:gdLst>
              <a:gd name="connsiteX0" fmla="*/ 3566391 w 5755190"/>
              <a:gd name="connsiteY0" fmla="*/ 1060 h 1771536"/>
              <a:gd name="connsiteX1" fmla="*/ 3922670 w 5755190"/>
              <a:gd name="connsiteY1" fmla="*/ 71255 h 1771536"/>
              <a:gd name="connsiteX2" fmla="*/ 3967644 w 5755190"/>
              <a:gd name="connsiteY2" fmla="*/ 92829 h 1771536"/>
              <a:gd name="connsiteX3" fmla="*/ 3972348 w 5755190"/>
              <a:gd name="connsiteY3" fmla="*/ 90136 h 1771536"/>
              <a:gd name="connsiteX4" fmla="*/ 3968040 w 5755190"/>
              <a:gd name="connsiteY4" fmla="*/ 93020 h 1771536"/>
              <a:gd name="connsiteX5" fmla="*/ 3974077 w 5755190"/>
              <a:gd name="connsiteY5" fmla="*/ 95916 h 1771536"/>
              <a:gd name="connsiteX6" fmla="*/ 4521826 w 5755190"/>
              <a:gd name="connsiteY6" fmla="*/ 1326 h 1771536"/>
              <a:gd name="connsiteX7" fmla="*/ 4723136 w 5755190"/>
              <a:gd name="connsiteY7" fmla="*/ 22504 h 1771536"/>
              <a:gd name="connsiteX8" fmla="*/ 5102987 w 5755190"/>
              <a:gd name="connsiteY8" fmla="*/ 222778 h 1771536"/>
              <a:gd name="connsiteX9" fmla="*/ 5105054 w 5755190"/>
              <a:gd name="connsiteY9" fmla="*/ 223135 h 1771536"/>
              <a:gd name="connsiteX10" fmla="*/ 5265671 w 5755190"/>
              <a:gd name="connsiteY10" fmla="*/ 250878 h 1771536"/>
              <a:gd name="connsiteX11" fmla="*/ 5590473 w 5755190"/>
              <a:gd name="connsiteY11" fmla="*/ 417150 h 1771536"/>
              <a:gd name="connsiteX12" fmla="*/ 5568653 w 5755190"/>
              <a:gd name="connsiteY12" fmla="*/ 627917 h 1771536"/>
              <a:gd name="connsiteX13" fmla="*/ 5728044 w 5755190"/>
              <a:gd name="connsiteY13" fmla="*/ 950176 h 1771536"/>
              <a:gd name="connsiteX14" fmla="*/ 4981381 w 5755190"/>
              <a:gd name="connsiteY14" fmla="*/ 1232266 h 1771536"/>
              <a:gd name="connsiteX15" fmla="*/ 4714088 w 5755190"/>
              <a:gd name="connsiteY15" fmla="*/ 1473980 h 1771536"/>
              <a:gd name="connsiteX16" fmla="*/ 3804042 w 5755190"/>
              <a:gd name="connsiteY16" fmla="*/ 1503247 h 1771536"/>
              <a:gd name="connsiteX17" fmla="*/ 3153706 w 5755190"/>
              <a:gd name="connsiteY17" fmla="*/ 1761111 h 1771536"/>
              <a:gd name="connsiteX18" fmla="*/ 2197492 w 5755190"/>
              <a:gd name="connsiteY18" fmla="*/ 1603712 h 1771536"/>
              <a:gd name="connsiteX19" fmla="*/ 777076 w 5755190"/>
              <a:gd name="connsiteY19" fmla="*/ 1448198 h 1771536"/>
              <a:gd name="connsiteX20" fmla="*/ 152550 w 5755190"/>
              <a:gd name="connsiteY20" fmla="*/ 1275140 h 1771536"/>
              <a:gd name="connsiteX21" fmla="*/ 285997 w 5755190"/>
              <a:gd name="connsiteY21" fmla="*/ 1041542 h 1771536"/>
              <a:gd name="connsiteX22" fmla="*/ 4202 w 5755190"/>
              <a:gd name="connsiteY22" fmla="*/ 801877 h 1771536"/>
              <a:gd name="connsiteX23" fmla="*/ 518830 w 5755190"/>
              <a:gd name="connsiteY23" fmla="*/ 588855 h 1771536"/>
              <a:gd name="connsiteX24" fmla="*/ 523753 w 5755190"/>
              <a:gd name="connsiteY24" fmla="*/ 583239 h 1771536"/>
              <a:gd name="connsiteX25" fmla="*/ 523753 w 5755190"/>
              <a:gd name="connsiteY25" fmla="*/ 583239 h 1771536"/>
              <a:gd name="connsiteX26" fmla="*/ 752994 w 5755190"/>
              <a:gd name="connsiteY26" fmla="*/ 277335 h 1771536"/>
              <a:gd name="connsiteX27" fmla="*/ 1868200 w 5755190"/>
              <a:gd name="connsiteY27" fmla="*/ 207448 h 1771536"/>
              <a:gd name="connsiteX28" fmla="*/ 1868396 w 5755190"/>
              <a:gd name="connsiteY28" fmla="*/ 207313 h 1771536"/>
              <a:gd name="connsiteX29" fmla="*/ 1867534 w 5755190"/>
              <a:gd name="connsiteY29" fmla="*/ 207038 h 1771536"/>
              <a:gd name="connsiteX30" fmla="*/ 1868430 w 5755190"/>
              <a:gd name="connsiteY30" fmla="*/ 207290 h 1771536"/>
              <a:gd name="connsiteX31" fmla="*/ 1913793 w 5755190"/>
              <a:gd name="connsiteY31" fmla="*/ 176099 h 1771536"/>
              <a:gd name="connsiteX32" fmla="*/ 2992585 w 5755190"/>
              <a:gd name="connsiteY32" fmla="*/ 134897 h 1771536"/>
              <a:gd name="connsiteX33" fmla="*/ 2997131 w 5755190"/>
              <a:gd name="connsiteY33" fmla="*/ 132014 h 1771536"/>
              <a:gd name="connsiteX34" fmla="*/ 2998439 w 5755190"/>
              <a:gd name="connsiteY34" fmla="*/ 130716 h 1771536"/>
              <a:gd name="connsiteX35" fmla="*/ 2997600 w 5755190"/>
              <a:gd name="connsiteY35" fmla="*/ 131716 h 1771536"/>
              <a:gd name="connsiteX36" fmla="*/ 3070434 w 5755190"/>
              <a:gd name="connsiteY36" fmla="*/ 85532 h 1771536"/>
              <a:gd name="connsiteX37" fmla="*/ 3430711 w 5755190"/>
              <a:gd name="connsiteY37" fmla="*/ 2419 h 1771536"/>
              <a:gd name="connsiteX38" fmla="*/ 3566391 w 5755190"/>
              <a:gd name="connsiteY38" fmla="*/ 1060 h 177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755190" h="1771536">
                <a:moveTo>
                  <a:pt x="3566391" y="1060"/>
                </a:moveTo>
                <a:cubicBezTo>
                  <a:pt x="3700356" y="6321"/>
                  <a:pt x="3826661" y="31013"/>
                  <a:pt x="3922670" y="71255"/>
                </a:cubicBezTo>
                <a:lnTo>
                  <a:pt x="3967644" y="92829"/>
                </a:lnTo>
                <a:lnTo>
                  <a:pt x="3972348" y="90136"/>
                </a:lnTo>
                <a:lnTo>
                  <a:pt x="3968040" y="93020"/>
                </a:lnTo>
                <a:lnTo>
                  <a:pt x="3974077" y="95916"/>
                </a:lnTo>
                <a:cubicBezTo>
                  <a:pt x="4111981" y="27853"/>
                  <a:pt x="4317540" y="-5925"/>
                  <a:pt x="4521826" y="1326"/>
                </a:cubicBezTo>
                <a:cubicBezTo>
                  <a:pt x="4589922" y="3743"/>
                  <a:pt x="4657876" y="10719"/>
                  <a:pt x="4723136" y="22504"/>
                </a:cubicBezTo>
                <a:cubicBezTo>
                  <a:pt x="4922042" y="58410"/>
                  <a:pt x="5064669" y="133585"/>
                  <a:pt x="5102987" y="222778"/>
                </a:cubicBezTo>
                <a:lnTo>
                  <a:pt x="5105054" y="223135"/>
                </a:lnTo>
                <a:lnTo>
                  <a:pt x="5265671" y="250878"/>
                </a:lnTo>
                <a:cubicBezTo>
                  <a:pt x="5417644" y="286957"/>
                  <a:pt x="5534593" y="345828"/>
                  <a:pt x="5590473" y="417150"/>
                </a:cubicBezTo>
                <a:cubicBezTo>
                  <a:pt x="5644623" y="486176"/>
                  <a:pt x="5636907" y="561146"/>
                  <a:pt x="5568653" y="627917"/>
                </a:cubicBezTo>
                <a:cubicBezTo>
                  <a:pt x="5736426" y="719488"/>
                  <a:pt x="5795100" y="838193"/>
                  <a:pt x="5728044" y="950176"/>
                </a:cubicBezTo>
                <a:cubicBezTo>
                  <a:pt x="5638903" y="1099050"/>
                  <a:pt x="5343803" y="1210541"/>
                  <a:pt x="4981381" y="1232266"/>
                </a:cubicBezTo>
                <a:cubicBezTo>
                  <a:pt x="4979652" y="1325189"/>
                  <a:pt x="4882128" y="1413316"/>
                  <a:pt x="4714088" y="1473980"/>
                </a:cubicBezTo>
                <a:cubicBezTo>
                  <a:pt x="4458770" y="1566165"/>
                  <a:pt x="4089962" y="1578011"/>
                  <a:pt x="3804042" y="1503247"/>
                </a:cubicBezTo>
                <a:cubicBezTo>
                  <a:pt x="3711574" y="1631667"/>
                  <a:pt x="3463973" y="1729836"/>
                  <a:pt x="3153706" y="1761111"/>
                </a:cubicBezTo>
                <a:cubicBezTo>
                  <a:pt x="2788091" y="1797961"/>
                  <a:pt x="2406510" y="1735165"/>
                  <a:pt x="2197492" y="1603712"/>
                </a:cubicBezTo>
                <a:cubicBezTo>
                  <a:pt x="1704152" y="1728484"/>
                  <a:pt x="1063395" y="1658351"/>
                  <a:pt x="777076" y="1448198"/>
                </a:cubicBezTo>
                <a:cubicBezTo>
                  <a:pt x="495813" y="1462011"/>
                  <a:pt x="231714" y="1388845"/>
                  <a:pt x="152550" y="1275140"/>
                </a:cubicBezTo>
                <a:cubicBezTo>
                  <a:pt x="95207" y="1192875"/>
                  <a:pt x="145898" y="1104092"/>
                  <a:pt x="285997" y="1041542"/>
                </a:cubicBezTo>
                <a:cubicBezTo>
                  <a:pt x="87224" y="992477"/>
                  <a:pt x="-23472" y="898325"/>
                  <a:pt x="4202" y="801877"/>
                </a:cubicBezTo>
                <a:cubicBezTo>
                  <a:pt x="36666" y="688951"/>
                  <a:pt x="250340" y="600496"/>
                  <a:pt x="518830" y="588855"/>
                </a:cubicBezTo>
                <a:lnTo>
                  <a:pt x="523753" y="583239"/>
                </a:lnTo>
                <a:lnTo>
                  <a:pt x="523753" y="583239"/>
                </a:lnTo>
                <a:cubicBezTo>
                  <a:pt x="487697" y="472035"/>
                  <a:pt x="571784" y="359888"/>
                  <a:pt x="752994" y="277335"/>
                </a:cubicBezTo>
                <a:cubicBezTo>
                  <a:pt x="1039313" y="146948"/>
                  <a:pt x="1503516" y="117886"/>
                  <a:pt x="1868200" y="207448"/>
                </a:cubicBezTo>
                <a:lnTo>
                  <a:pt x="1868396" y="207313"/>
                </a:lnTo>
                <a:lnTo>
                  <a:pt x="1867534" y="207038"/>
                </a:lnTo>
                <a:lnTo>
                  <a:pt x="1868430" y="207290"/>
                </a:lnTo>
                <a:lnTo>
                  <a:pt x="1913793" y="176099"/>
                </a:lnTo>
                <a:cubicBezTo>
                  <a:pt x="2160357" y="27624"/>
                  <a:pt x="2675516" y="3859"/>
                  <a:pt x="2992585" y="134897"/>
                </a:cubicBezTo>
                <a:lnTo>
                  <a:pt x="2997131" y="132014"/>
                </a:lnTo>
                <a:lnTo>
                  <a:pt x="2998439" y="130716"/>
                </a:lnTo>
                <a:lnTo>
                  <a:pt x="2997600" y="131716"/>
                </a:lnTo>
                <a:lnTo>
                  <a:pt x="3070434" y="85532"/>
                </a:lnTo>
                <a:cubicBezTo>
                  <a:pt x="3161339" y="40824"/>
                  <a:pt x="3288915" y="10842"/>
                  <a:pt x="3430711" y="2419"/>
                </a:cubicBezTo>
                <a:cubicBezTo>
                  <a:pt x="3476230" y="-289"/>
                  <a:pt x="3521736" y="-694"/>
                  <a:pt x="3566391" y="1060"/>
                </a:cubicBezTo>
                <a:close/>
              </a:path>
            </a:pathLst>
          </a:custGeom>
          <a:ln w="28575">
            <a:solidFill>
              <a:srgbClr val="EC383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3200" b="1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863868" y="989946"/>
            <a:ext cx="460094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much are the _____?</a:t>
            </a:r>
          </a:p>
          <a:p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They’re 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___________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240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6" grpId="0" animBg="1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orizontal Scroll 7"/>
          <p:cNvSpPr/>
          <p:nvPr/>
        </p:nvSpPr>
        <p:spPr>
          <a:xfrm>
            <a:off x="1218204" y="843384"/>
            <a:ext cx="4984955" cy="2844310"/>
          </a:xfrm>
          <a:prstGeom prst="horizontalScroll">
            <a:avLst>
              <a:gd name="adj" fmla="val 4733"/>
            </a:avLst>
          </a:prstGeom>
          <a:ln>
            <a:solidFill>
              <a:srgbClr val="EC3839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Horizontal Scroll 8"/>
          <p:cNvSpPr/>
          <p:nvPr/>
        </p:nvSpPr>
        <p:spPr>
          <a:xfrm>
            <a:off x="6393693" y="843384"/>
            <a:ext cx="4984955" cy="2844310"/>
          </a:xfrm>
          <a:prstGeom prst="horizontalScroll">
            <a:avLst>
              <a:gd name="adj" fmla="val 4733"/>
            </a:avLst>
          </a:prstGeom>
          <a:ln>
            <a:solidFill>
              <a:srgbClr val="EC3839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Horizontal Scroll 9"/>
          <p:cNvSpPr/>
          <p:nvPr/>
        </p:nvSpPr>
        <p:spPr>
          <a:xfrm>
            <a:off x="1218204" y="3687694"/>
            <a:ext cx="4984955" cy="2844310"/>
          </a:xfrm>
          <a:prstGeom prst="horizontalScroll">
            <a:avLst>
              <a:gd name="adj" fmla="val 4733"/>
            </a:avLst>
          </a:prstGeom>
          <a:ln>
            <a:solidFill>
              <a:srgbClr val="EC3839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Horizontal Scroll 10"/>
          <p:cNvSpPr/>
          <p:nvPr/>
        </p:nvSpPr>
        <p:spPr>
          <a:xfrm>
            <a:off x="6393693" y="3687694"/>
            <a:ext cx="4984955" cy="2844310"/>
          </a:xfrm>
          <a:prstGeom prst="horizontalScroll">
            <a:avLst>
              <a:gd name="adj" fmla="val 4733"/>
            </a:avLst>
          </a:prstGeom>
          <a:ln>
            <a:solidFill>
              <a:srgbClr val="EC3839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653279" y="469695"/>
            <a:ext cx="44903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Helvetica Neue"/>
              </a:rPr>
              <a:t>4. Listen and write the </a:t>
            </a:r>
            <a:r>
              <a:rPr lang="en-US" sz="2400" b="1" dirty="0">
                <a:solidFill>
                  <a:srgbClr val="C00000"/>
                </a:solidFill>
                <a:latin typeface="Helvetica Neue"/>
              </a:rPr>
              <a:t>prices</a:t>
            </a:r>
            <a:r>
              <a:rPr lang="en-US" sz="2400" b="1" dirty="0">
                <a:latin typeface="Helvetica Neue"/>
              </a:rPr>
              <a:t>.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7"/>
          <a:srcRect l="12442" t="18510" r="10837" b="25574"/>
          <a:stretch/>
        </p:blipFill>
        <p:spPr>
          <a:xfrm>
            <a:off x="1530452" y="1455293"/>
            <a:ext cx="2387486" cy="1620492"/>
          </a:xfrm>
          <a:prstGeom prst="rect">
            <a:avLst/>
          </a:prstGeom>
          <a:effectLst>
            <a:glow rad="25400">
              <a:srgbClr val="8E78CA"/>
            </a:glo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30452" y="4340763"/>
            <a:ext cx="2117520" cy="165020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0611215">
            <a:off x="6842563" y="1057487"/>
            <a:ext cx="1882997" cy="257923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98867" y="3762333"/>
            <a:ext cx="1628886" cy="268195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230186" y="1836422"/>
            <a:ext cx="166423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90.0000</a:t>
            </a:r>
          </a:p>
          <a:p>
            <a:pPr algn="ctr"/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092554" y="1795536"/>
            <a:ext cx="166423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73.0000</a:t>
            </a:r>
          </a:p>
          <a:p>
            <a:pPr algn="ctr"/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230186" y="4693173"/>
            <a:ext cx="166423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80.0000</a:t>
            </a:r>
          </a:p>
          <a:p>
            <a:pPr algn="ctr"/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024107" y="4591949"/>
            <a:ext cx="166423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95.0000</a:t>
            </a:r>
          </a:p>
          <a:p>
            <a:pPr algn="ctr"/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dong</a:t>
            </a:r>
          </a:p>
        </p:txBody>
      </p:sp>
      <p:sp>
        <p:nvSpPr>
          <p:cNvPr id="18" name="8-Point Star 17"/>
          <p:cNvSpPr/>
          <p:nvPr/>
        </p:nvSpPr>
        <p:spPr>
          <a:xfrm>
            <a:off x="1339918" y="1006346"/>
            <a:ext cx="640080" cy="640080"/>
          </a:xfrm>
          <a:prstGeom prst="star8">
            <a:avLst/>
          </a:prstGeom>
          <a:ln>
            <a:solidFill>
              <a:schemeClr val="bg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Arial Black" panose="020B0A04020102020204" pitchFamily="34" charset="0"/>
              </a:rPr>
              <a:t>1</a:t>
            </a:r>
          </a:p>
        </p:txBody>
      </p:sp>
      <p:sp>
        <p:nvSpPr>
          <p:cNvPr id="19" name="8-Point Star 18"/>
          <p:cNvSpPr/>
          <p:nvPr/>
        </p:nvSpPr>
        <p:spPr>
          <a:xfrm>
            <a:off x="6515406" y="1006346"/>
            <a:ext cx="640080" cy="640080"/>
          </a:xfrm>
          <a:prstGeom prst="star8">
            <a:avLst/>
          </a:prstGeom>
          <a:ln>
            <a:solidFill>
              <a:schemeClr val="bg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20" name="8-Point Star 19"/>
          <p:cNvSpPr/>
          <p:nvPr/>
        </p:nvSpPr>
        <p:spPr>
          <a:xfrm>
            <a:off x="1339918" y="3821668"/>
            <a:ext cx="640080" cy="640080"/>
          </a:xfrm>
          <a:prstGeom prst="star8">
            <a:avLst/>
          </a:prstGeom>
          <a:ln>
            <a:solidFill>
              <a:schemeClr val="bg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21" name="8-Point Star 20"/>
          <p:cNvSpPr/>
          <p:nvPr/>
        </p:nvSpPr>
        <p:spPr>
          <a:xfrm>
            <a:off x="6515406" y="3821668"/>
            <a:ext cx="640080" cy="640080"/>
          </a:xfrm>
          <a:prstGeom prst="star8">
            <a:avLst/>
          </a:prstGeom>
          <a:ln>
            <a:solidFill>
              <a:schemeClr val="bg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Arial Black" panose="020B0A04020102020204" pitchFamily="34" charset="0"/>
              </a:rPr>
              <a:t>4</a:t>
            </a:r>
          </a:p>
        </p:txBody>
      </p:sp>
      <p:pic>
        <p:nvPicPr>
          <p:cNvPr id="26" name="soundMsPham"/>
          <p:cNvPicPr>
            <a:picLocks noChangeAspect="1"/>
          </p:cNvPicPr>
          <p:nvPr/>
        </p:nvPicPr>
        <p:blipFill rotWithShape="1">
          <a:blip r:embed="rId11"/>
          <a:srcRect l="14414" t="15022" r="14612" b="15187"/>
          <a:stretch/>
        </p:blipFill>
        <p:spPr>
          <a:xfrm>
            <a:off x="5124746" y="526530"/>
            <a:ext cx="365759" cy="365760"/>
          </a:xfrm>
          <a:prstGeom prst="ellipse">
            <a:avLst/>
          </a:prstGeom>
        </p:spPr>
      </p:pic>
      <p:pic>
        <p:nvPicPr>
          <p:cNvPr id="27" name="soundMsPham"/>
          <p:cNvPicPr>
            <a:picLocks noChangeAspect="1"/>
          </p:cNvPicPr>
          <p:nvPr/>
        </p:nvPicPr>
        <p:blipFill rotWithShape="1">
          <a:blip r:embed="rId11"/>
          <a:srcRect l="14414" t="15022" r="14612" b="15187"/>
          <a:stretch/>
        </p:blipFill>
        <p:spPr>
          <a:xfrm>
            <a:off x="1403857" y="3113181"/>
            <a:ext cx="365759" cy="365760"/>
          </a:xfrm>
          <a:prstGeom prst="ellipse">
            <a:avLst/>
          </a:prstGeom>
        </p:spPr>
      </p:pic>
      <p:pic>
        <p:nvPicPr>
          <p:cNvPr id="28" name="soundMsPham"/>
          <p:cNvPicPr>
            <a:picLocks noChangeAspect="1"/>
          </p:cNvPicPr>
          <p:nvPr/>
        </p:nvPicPr>
        <p:blipFill rotWithShape="1">
          <a:blip r:embed="rId11"/>
          <a:srcRect l="14414" t="15022" r="14612" b="15187"/>
          <a:stretch/>
        </p:blipFill>
        <p:spPr>
          <a:xfrm>
            <a:off x="6608470" y="3097344"/>
            <a:ext cx="365759" cy="365760"/>
          </a:xfrm>
          <a:prstGeom prst="ellipse">
            <a:avLst/>
          </a:prstGeom>
        </p:spPr>
      </p:pic>
      <p:pic>
        <p:nvPicPr>
          <p:cNvPr id="29" name="soundMsPham"/>
          <p:cNvPicPr>
            <a:picLocks noChangeAspect="1"/>
          </p:cNvPicPr>
          <p:nvPr/>
        </p:nvPicPr>
        <p:blipFill rotWithShape="1">
          <a:blip r:embed="rId11"/>
          <a:srcRect l="14414" t="15022" r="14612" b="15187"/>
          <a:stretch/>
        </p:blipFill>
        <p:spPr>
          <a:xfrm>
            <a:off x="1355431" y="5993512"/>
            <a:ext cx="365759" cy="365760"/>
          </a:xfrm>
          <a:prstGeom prst="ellipse">
            <a:avLst/>
          </a:prstGeom>
        </p:spPr>
      </p:pic>
      <p:pic>
        <p:nvPicPr>
          <p:cNvPr id="30" name="soundMsPham"/>
          <p:cNvPicPr>
            <a:picLocks noChangeAspect="1"/>
          </p:cNvPicPr>
          <p:nvPr/>
        </p:nvPicPr>
        <p:blipFill rotWithShape="1">
          <a:blip r:embed="rId11"/>
          <a:srcRect l="14414" t="15022" r="14612" b="15187"/>
          <a:stretch/>
        </p:blipFill>
        <p:spPr>
          <a:xfrm>
            <a:off x="6608470" y="5990968"/>
            <a:ext cx="365759" cy="36576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1886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2-4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2-4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2-4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2-4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iếng Anh 4 Tập 2 - Unit 17 How much is the T-shirt- - Lesson 2 - 4 Listen and write the prices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651790" y="466842"/>
            <a:ext cx="2069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Helvetica Neue"/>
              </a:rPr>
              <a:t>5. Look and write</a:t>
            </a:r>
            <a:endParaRPr lang="en-US" dirty="0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3652503" y="1124634"/>
            <a:ext cx="7987047" cy="50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3000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Helvetica Neue"/>
              </a:rPr>
              <a:t>The pair of yellow ________________</a:t>
            </a:r>
            <a:r>
              <a:rPr kumimoji="0" lang="en-US" altLang="en-US" sz="3000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Helvetica Neue"/>
              </a:rPr>
              <a:t> </a:t>
            </a:r>
            <a:r>
              <a:rPr kumimoji="0" lang="en-US" altLang="en-US" sz="3000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Helvetica Neue"/>
              </a:rPr>
              <a:t>is</a:t>
            </a:r>
            <a:r>
              <a:rPr kumimoji="0" lang="en-US" altLang="en-US" sz="3000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Helvetica Neue"/>
              </a:rPr>
              <a:t> </a:t>
            </a:r>
            <a:r>
              <a:rPr kumimoji="0" lang="en-US" altLang="en-US" sz="3000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Helvetica Neue"/>
              </a:rPr>
              <a:t>________________________________.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en-US" altLang="en-US" sz="3000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Helvetica Neu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000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Helvetica Neue"/>
              </a:rPr>
              <a:t>The pair of _____________ is</a:t>
            </a:r>
            <a:r>
              <a:rPr kumimoji="0" lang="en-US" altLang="en-US" sz="3000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Helvetica Neue"/>
              </a:rPr>
              <a:t> _</a:t>
            </a:r>
            <a:r>
              <a:rPr kumimoji="0" lang="en-US" altLang="en-US" sz="3000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Helvetica Neue"/>
              </a:rPr>
              <a:t>__________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3000" dirty="0">
                <a:solidFill>
                  <a:srgbClr val="002060"/>
                </a:solidFill>
                <a:latin typeface="Helvetica Neue"/>
              </a:rPr>
              <a:t>__________________________</a:t>
            </a:r>
            <a:r>
              <a:rPr kumimoji="0" lang="en-US" altLang="en-US" sz="3000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Helvetica Neue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000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Helvetica Neu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000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Helvetica Neue"/>
              </a:rPr>
              <a:t>_______________________________________________________________________.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000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Helvetica Neue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000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Helvetica Neue"/>
              </a:rPr>
              <a:t>_______________________________________________________________________.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1080506" y="1063257"/>
            <a:ext cx="2142012" cy="5139690"/>
            <a:chOff x="1004305" y="1278574"/>
            <a:chExt cx="5572125" cy="13370137"/>
          </a:xfrm>
        </p:grpSpPr>
        <p:pic>
          <p:nvPicPr>
            <p:cNvPr id="2055" name="Picture 7" descr="https://s.sachmem.vn/public/images/TA4T2SHS/U17-L2-5-1-csgomkawrvmrphdw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1440"/>
            <a:stretch/>
          </p:blipFill>
          <p:spPr bwMode="auto">
            <a:xfrm>
              <a:off x="1004305" y="1278574"/>
              <a:ext cx="5572125" cy="3087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7" name="Picture 9" descr="https://s.sachmem.vn/public/images/TA4T2SHS/U17-L2-5-2-geyqgptmspysfyyq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417"/>
            <a:stretch/>
          </p:blipFill>
          <p:spPr bwMode="auto">
            <a:xfrm>
              <a:off x="1004305" y="4687038"/>
              <a:ext cx="5572125" cy="3122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8" name="Picture 10" descr="https://s.sachmem.vn/public/images/TA4T2SHS/U17-L2-5-3-epfcgqqwouhcrqxa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816"/>
            <a:stretch/>
          </p:blipFill>
          <p:spPr bwMode="auto">
            <a:xfrm>
              <a:off x="1004305" y="8095508"/>
              <a:ext cx="5572125" cy="31090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9" name="Picture 11" descr="https://s.sachmem.vn/public/images/TA4T2SHS/U17-L2-5-4-wurdoymchmklqtcr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793"/>
            <a:stretch/>
          </p:blipFill>
          <p:spPr bwMode="auto">
            <a:xfrm>
              <a:off x="1004305" y="11503977"/>
              <a:ext cx="5572125" cy="31447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1" name="Rectangle 20"/>
          <p:cNvSpPr/>
          <p:nvPr/>
        </p:nvSpPr>
        <p:spPr>
          <a:xfrm>
            <a:off x="3652503" y="1607221"/>
            <a:ext cx="6096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000" dirty="0">
                <a:solidFill>
                  <a:srgbClr val="C00000"/>
                </a:solidFill>
                <a:latin typeface="Helvetica Neue"/>
              </a:rPr>
              <a:t>ninety-five thousand dong</a:t>
            </a:r>
            <a:endParaRPr lang="en-US" sz="3000" dirty="0">
              <a:solidFill>
                <a:srgbClr val="C00000"/>
              </a:solidFill>
              <a:latin typeface="Helvetica Neue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197271" y="1116864"/>
            <a:ext cx="333737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000" dirty="0">
                <a:solidFill>
                  <a:srgbClr val="C00000"/>
                </a:solidFill>
                <a:latin typeface="Helvetica Neue"/>
              </a:rPr>
              <a:t>yellow trousers</a:t>
            </a:r>
            <a:endParaRPr lang="en-US" sz="3000" dirty="0">
              <a:solidFill>
                <a:srgbClr val="C00000"/>
              </a:solidFill>
              <a:latin typeface="Helvetica Neue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741760" y="2512120"/>
            <a:ext cx="3048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000" dirty="0">
                <a:solidFill>
                  <a:srgbClr val="C00000"/>
                </a:solidFill>
                <a:latin typeface="Helvetica Neue"/>
              </a:rPr>
              <a:t>brown sandals</a:t>
            </a:r>
            <a:endParaRPr lang="en-US" sz="3000" dirty="0">
              <a:solidFill>
                <a:srgbClr val="C00000"/>
              </a:solidFill>
              <a:latin typeface="Helvetica Neue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669392" y="2962394"/>
            <a:ext cx="352787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000" dirty="0">
                <a:solidFill>
                  <a:srgbClr val="C00000"/>
                </a:solidFill>
                <a:latin typeface="Helvetica Neue"/>
              </a:rPr>
              <a:t>thousand dong</a:t>
            </a:r>
            <a:endParaRPr lang="en-US" sz="3000" dirty="0">
              <a:solidFill>
                <a:srgbClr val="C00000"/>
              </a:solidFill>
              <a:latin typeface="Helvetica Neue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020067" y="2513373"/>
            <a:ext cx="28780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000" dirty="0">
                <a:solidFill>
                  <a:srgbClr val="C00000"/>
                </a:solidFill>
                <a:latin typeface="Helvetica Neue"/>
              </a:rPr>
              <a:t>seventy-two</a:t>
            </a:r>
            <a:endParaRPr lang="en-US" sz="3000" dirty="0">
              <a:solidFill>
                <a:srgbClr val="C00000"/>
              </a:solidFill>
              <a:latin typeface="Helvetica Neue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652503" y="3900577"/>
            <a:ext cx="7796547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000" dirty="0">
                <a:solidFill>
                  <a:srgbClr val="C00000"/>
                </a:solidFill>
                <a:latin typeface="Helvetica Neue"/>
              </a:rPr>
              <a:t>The pair of blue jeans is eighty-eight thousand dong</a:t>
            </a:r>
            <a:endParaRPr lang="en-US" sz="3000" dirty="0">
              <a:solidFill>
                <a:srgbClr val="C00000"/>
              </a:solidFill>
              <a:latin typeface="Helvetica Neue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669392" y="5269373"/>
            <a:ext cx="747485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000" dirty="0">
                <a:solidFill>
                  <a:srgbClr val="C00000"/>
                </a:solidFill>
                <a:latin typeface="Helvetica Neue"/>
              </a:rPr>
              <a:t>The pair of black and white shoes is eighty thousand dong</a:t>
            </a:r>
            <a:endParaRPr lang="en-US" sz="3000" dirty="0">
              <a:solidFill>
                <a:srgbClr val="C00000"/>
              </a:solidFill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869671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1" grpId="0"/>
      <p:bldP spid="22" grpId="0"/>
      <p:bldP spid="33" grpId="0"/>
      <p:bldP spid="34" grpId="0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29" y="-9442"/>
            <a:ext cx="12193057" cy="68768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9724" y="3107428"/>
            <a:ext cx="2149208" cy="3038781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3500819" y="2993069"/>
            <a:ext cx="2296838" cy="3152245"/>
            <a:chOff x="1797983" y="2928034"/>
            <a:chExt cx="2450167" cy="3362678"/>
          </a:xfrm>
        </p:grpSpPr>
        <p:cxnSp>
          <p:nvCxnSpPr>
            <p:cNvPr id="11" name="Straight Connector 10"/>
            <p:cNvCxnSpPr/>
            <p:nvPr/>
          </p:nvCxnSpPr>
          <p:spPr>
            <a:xfrm flipH="1">
              <a:off x="3890423" y="3017520"/>
              <a:ext cx="44892" cy="200406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7983" y="2928034"/>
              <a:ext cx="2450167" cy="3362678"/>
            </a:xfrm>
            <a:prstGeom prst="rect">
              <a:avLst/>
            </a:prstGeom>
          </p:spPr>
        </p:pic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53261" y="3858997"/>
            <a:ext cx="1842738" cy="2767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2"/>
          <a:stretch/>
        </p:blipFill>
        <p:spPr>
          <a:xfrm>
            <a:off x="3501426" y="3007730"/>
            <a:ext cx="2288468" cy="312748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9"/>
          <a:srcRect t="-4677" b="50993"/>
          <a:stretch/>
        </p:blipFill>
        <p:spPr>
          <a:xfrm>
            <a:off x="1984521" y="531708"/>
            <a:ext cx="8222959" cy="3465677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33717" y="5436871"/>
            <a:ext cx="1731414" cy="755970"/>
          </a:xfrm>
          <a:prstGeom prst="rect">
            <a:avLst/>
          </a:prstGeom>
        </p:spPr>
      </p:pic>
      <p:pic>
        <p:nvPicPr>
          <p:cNvPr id="17" name="Picture 16" hidden="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827" y="-728459"/>
            <a:ext cx="6607668" cy="599872"/>
          </a:xfrm>
          <a:prstGeom prst="rect">
            <a:avLst/>
          </a:prstGeom>
        </p:spPr>
      </p:pic>
      <p:sp>
        <p:nvSpPr>
          <p:cNvPr id="18" name="TextBox 17" hidden="1">
            <a:extLst>
              <a:ext uri="{FF2B5EF4-FFF2-40B4-BE49-F238E27FC236}">
                <a16:creationId xmlns:a16="http://schemas.microsoft.com/office/drawing/2014/main" id="{27EF4EE4-346A-4B52-B1EE-9FB59A2E422C}"/>
              </a:ext>
            </a:extLst>
          </p:cNvPr>
          <p:cNvSpPr txBox="1"/>
          <p:nvPr/>
        </p:nvSpPr>
        <p:spPr>
          <a:xfrm>
            <a:off x="-3276903" y="3576902"/>
            <a:ext cx="27462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0" cap="none" spc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</a:p>
          <a:p>
            <a:pPr algn="ctr"/>
            <a:r>
              <a:rPr lang="en-US" sz="2800" b="0" cap="none" spc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</a:p>
        </p:txBody>
      </p:sp>
      <p:pic>
        <p:nvPicPr>
          <p:cNvPr id="19" name="Picture 18" hidden="1">
            <a:extLst>
              <a:ext uri="{FF2B5EF4-FFF2-40B4-BE49-F238E27FC236}">
                <a16:creationId xmlns:a16="http://schemas.microsoft.com/office/drawing/2014/main" id="{86D3637B-1FDE-4DDF-9132-BFE7AC92FB4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04016" y="600075"/>
            <a:ext cx="2773378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0992"/>
      </p:ext>
    </p:extLst>
  </p:cSld>
  <p:clrMapOvr>
    <a:masterClrMapping/>
  </p:clrMapOvr>
  <p:transition spd="slow">
    <p:circle/>
    <p:sndAc>
      <p:stSnd>
        <p:snd r:embed="rId3" name="fanfar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29" y="-9442"/>
            <a:ext cx="12193057" cy="6876884"/>
          </a:xfrm>
          <a:prstGeom prst="rect">
            <a:avLst/>
          </a:prstGeom>
        </p:spPr>
      </p:pic>
      <p:sp>
        <p:nvSpPr>
          <p:cNvPr id="30" name="Flowchart: Alternate Process 3"/>
          <p:cNvSpPr/>
          <p:nvPr/>
        </p:nvSpPr>
        <p:spPr>
          <a:xfrm>
            <a:off x="1494013" y="464410"/>
            <a:ext cx="5511151" cy="2335395"/>
          </a:xfrm>
          <a:prstGeom prst="roundRect">
            <a:avLst>
              <a:gd name="adj" fmla="val 6259"/>
            </a:avLst>
          </a:prstGeom>
          <a:solidFill>
            <a:schemeClr val="lt1">
              <a:alpha val="78000"/>
            </a:schemeClr>
          </a:solidFill>
          <a:ln w="57150" cmpd="thickThin">
            <a:solidFill>
              <a:srgbClr val="E74B4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How much _____ the trousers?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55350" y="3429632"/>
            <a:ext cx="2149208" cy="303878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1494013" y="3548598"/>
            <a:ext cx="2296838" cy="3152245"/>
            <a:chOff x="1797983" y="2928034"/>
            <a:chExt cx="2450167" cy="3362678"/>
          </a:xfrm>
        </p:grpSpPr>
        <p:cxnSp>
          <p:nvCxnSpPr>
            <p:cNvPr id="16" name="Straight Connector 15"/>
            <p:cNvCxnSpPr/>
            <p:nvPr/>
          </p:nvCxnSpPr>
          <p:spPr>
            <a:xfrm flipH="1">
              <a:off x="3890423" y="3017520"/>
              <a:ext cx="44892" cy="200406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7983" y="2928034"/>
              <a:ext cx="2450167" cy="3362678"/>
            </a:xfrm>
            <a:prstGeom prst="rect">
              <a:avLst/>
            </a:prstGeom>
          </p:spPr>
        </p:pic>
      </p:grpSp>
      <p:pic>
        <p:nvPicPr>
          <p:cNvPr id="21" name="Picture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46455" y="4414526"/>
            <a:ext cx="1842738" cy="27677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2"/>
          <a:stretch/>
        </p:blipFill>
        <p:spPr>
          <a:xfrm>
            <a:off x="1494620" y="3563259"/>
            <a:ext cx="2288468" cy="312748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732681">
            <a:off x="2246277" y="4513310"/>
            <a:ext cx="1842738" cy="276775"/>
          </a:xfrm>
          <a:prstGeom prst="rect">
            <a:avLst/>
          </a:prstGeom>
        </p:spPr>
      </p:pic>
      <p:sp>
        <p:nvSpPr>
          <p:cNvPr id="27" name="Rounded Rectangle 26"/>
          <p:cNvSpPr/>
          <p:nvPr/>
        </p:nvSpPr>
        <p:spPr>
          <a:xfrm>
            <a:off x="7673612" y="1793965"/>
            <a:ext cx="3291840" cy="1005840"/>
          </a:xfrm>
          <a:prstGeom prst="roundRect">
            <a:avLst/>
          </a:prstGeom>
          <a:solidFill>
            <a:schemeClr val="lt1">
              <a:alpha val="79000"/>
            </a:schemeClr>
          </a:solidFill>
          <a:ln w="57150" cmpd="thickThin"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are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7673612" y="482767"/>
            <a:ext cx="3291840" cy="1005840"/>
          </a:xfrm>
          <a:prstGeom prst="roundRect">
            <a:avLst/>
          </a:prstGeom>
          <a:solidFill>
            <a:schemeClr val="lt1">
              <a:alpha val="79000"/>
            </a:schemeClr>
          </a:solidFill>
          <a:ln w="57150" cmpd="thickThin"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is</a:t>
            </a:r>
          </a:p>
        </p:txBody>
      </p:sp>
      <p:pic>
        <p:nvPicPr>
          <p:cNvPr id="32" name="Picture 31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30293" y="5616940"/>
            <a:ext cx="1731414" cy="749873"/>
          </a:xfrm>
          <a:prstGeom prst="rect">
            <a:avLst/>
          </a:prstGeom>
        </p:spPr>
      </p:pic>
      <p:sp>
        <p:nvSpPr>
          <p:cNvPr id="14" name="5-Point Star 13"/>
          <p:cNvSpPr/>
          <p:nvPr/>
        </p:nvSpPr>
        <p:spPr>
          <a:xfrm>
            <a:off x="12403248" y="1885405"/>
            <a:ext cx="914400" cy="914400"/>
          </a:xfrm>
          <a:prstGeom prst="star5">
            <a:avLst>
              <a:gd name="adj" fmla="val 26636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hidden="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827" y="-728459"/>
            <a:ext cx="6607668" cy="599872"/>
          </a:xfrm>
          <a:prstGeom prst="rect">
            <a:avLst/>
          </a:prstGeom>
        </p:spPr>
      </p:pic>
      <p:sp>
        <p:nvSpPr>
          <p:cNvPr id="19" name="TextBox 18" hidden="1">
            <a:extLst>
              <a:ext uri="{FF2B5EF4-FFF2-40B4-BE49-F238E27FC236}">
                <a16:creationId xmlns:a16="http://schemas.microsoft.com/office/drawing/2014/main" id="{27EF4EE4-346A-4B52-B1EE-9FB59A2E422C}"/>
              </a:ext>
            </a:extLst>
          </p:cNvPr>
          <p:cNvSpPr txBox="1"/>
          <p:nvPr/>
        </p:nvSpPr>
        <p:spPr>
          <a:xfrm>
            <a:off x="-3276903" y="3576902"/>
            <a:ext cx="27462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0" cap="none" spc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</a:p>
          <a:p>
            <a:pPr algn="ctr"/>
            <a:r>
              <a:rPr lang="en-US" sz="2800" b="0" cap="none" spc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</a:p>
        </p:txBody>
      </p:sp>
      <p:pic>
        <p:nvPicPr>
          <p:cNvPr id="20" name="Picture 19" hidden="1">
            <a:extLst>
              <a:ext uri="{FF2B5EF4-FFF2-40B4-BE49-F238E27FC236}">
                <a16:creationId xmlns:a16="http://schemas.microsoft.com/office/drawing/2014/main" id="{86D3637B-1FDE-4DDF-9132-BFE7AC92FB4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04016" y="600075"/>
            <a:ext cx="2773378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07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0.49179 0.02222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83" y="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3" dur="indefinite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a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7.40741E-7 L 0.51211 0.22593 " pathEditMode="relative" rAng="0" ptsTypes="AA">
                                      <p:cBhvr>
                                        <p:cTn id="3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99" y="1129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529" y="-9442"/>
            <a:ext cx="12193057" cy="6876884"/>
          </a:xfrm>
          <a:prstGeom prst="rect">
            <a:avLst/>
          </a:prstGeom>
        </p:spPr>
      </p:pic>
      <p:sp>
        <p:nvSpPr>
          <p:cNvPr id="30" name="Flowchart: Alternate Process 3"/>
          <p:cNvSpPr/>
          <p:nvPr/>
        </p:nvSpPr>
        <p:spPr>
          <a:xfrm>
            <a:off x="1494013" y="464410"/>
            <a:ext cx="5511151" cy="2335395"/>
          </a:xfrm>
          <a:prstGeom prst="roundRect">
            <a:avLst>
              <a:gd name="adj" fmla="val 6259"/>
            </a:avLst>
          </a:prstGeom>
          <a:solidFill>
            <a:schemeClr val="lt1">
              <a:alpha val="78000"/>
            </a:schemeClr>
          </a:solidFill>
          <a:ln w="57150" cmpd="thickThin">
            <a:solidFill>
              <a:srgbClr val="E74B4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How much _____ the jeans?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55350" y="3429632"/>
            <a:ext cx="2149208" cy="303878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1494013" y="3548598"/>
            <a:ext cx="2296838" cy="3152245"/>
            <a:chOff x="1797983" y="2928034"/>
            <a:chExt cx="2450167" cy="3362678"/>
          </a:xfrm>
        </p:grpSpPr>
        <p:cxnSp>
          <p:nvCxnSpPr>
            <p:cNvPr id="16" name="Straight Connector 15"/>
            <p:cNvCxnSpPr/>
            <p:nvPr/>
          </p:nvCxnSpPr>
          <p:spPr>
            <a:xfrm flipH="1">
              <a:off x="3890423" y="3017520"/>
              <a:ext cx="44892" cy="200406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7983" y="2928034"/>
              <a:ext cx="2450167" cy="3362678"/>
            </a:xfrm>
            <a:prstGeom prst="rect">
              <a:avLst/>
            </a:prstGeom>
          </p:spPr>
        </p:pic>
      </p:grpSp>
      <p:pic>
        <p:nvPicPr>
          <p:cNvPr id="21" name="Picture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46455" y="4414526"/>
            <a:ext cx="1842738" cy="27677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2"/>
          <a:stretch/>
        </p:blipFill>
        <p:spPr>
          <a:xfrm>
            <a:off x="1494620" y="3563259"/>
            <a:ext cx="2288468" cy="312748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732681">
            <a:off x="2246277" y="4513310"/>
            <a:ext cx="1842738" cy="276775"/>
          </a:xfrm>
          <a:prstGeom prst="rect">
            <a:avLst/>
          </a:prstGeom>
        </p:spPr>
      </p:pic>
      <p:sp>
        <p:nvSpPr>
          <p:cNvPr id="27" name="Rounded Rectangle 26"/>
          <p:cNvSpPr/>
          <p:nvPr/>
        </p:nvSpPr>
        <p:spPr>
          <a:xfrm>
            <a:off x="7673612" y="501272"/>
            <a:ext cx="3291840" cy="1005840"/>
          </a:xfrm>
          <a:prstGeom prst="roundRect">
            <a:avLst/>
          </a:prstGeom>
          <a:solidFill>
            <a:schemeClr val="lt1">
              <a:alpha val="79000"/>
            </a:schemeClr>
          </a:solidFill>
          <a:ln w="57150" cmpd="thickThin"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are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7673612" y="1793965"/>
            <a:ext cx="3291840" cy="1005840"/>
          </a:xfrm>
          <a:prstGeom prst="roundRect">
            <a:avLst/>
          </a:prstGeom>
          <a:solidFill>
            <a:schemeClr val="lt1">
              <a:alpha val="79000"/>
            </a:schemeClr>
          </a:solidFill>
          <a:ln w="57150" cmpd="thickThin"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is</a:t>
            </a:r>
          </a:p>
        </p:txBody>
      </p:sp>
      <p:pic>
        <p:nvPicPr>
          <p:cNvPr id="32" name="Picture 31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30293" y="5616940"/>
            <a:ext cx="1731414" cy="749873"/>
          </a:xfrm>
          <a:prstGeom prst="rect">
            <a:avLst/>
          </a:prstGeom>
        </p:spPr>
      </p:pic>
      <p:sp>
        <p:nvSpPr>
          <p:cNvPr id="2" name="5-Point Star 1"/>
          <p:cNvSpPr/>
          <p:nvPr/>
        </p:nvSpPr>
        <p:spPr>
          <a:xfrm>
            <a:off x="12778238" y="501272"/>
            <a:ext cx="914400" cy="914400"/>
          </a:xfrm>
          <a:prstGeom prst="star5">
            <a:avLst>
              <a:gd name="adj" fmla="val 26636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hidden="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827" y="-728459"/>
            <a:ext cx="6607668" cy="599872"/>
          </a:xfrm>
          <a:prstGeom prst="rect">
            <a:avLst/>
          </a:prstGeom>
        </p:spPr>
      </p:pic>
      <p:sp>
        <p:nvSpPr>
          <p:cNvPr id="19" name="TextBox 18" hidden="1">
            <a:extLst>
              <a:ext uri="{FF2B5EF4-FFF2-40B4-BE49-F238E27FC236}">
                <a16:creationId xmlns:a16="http://schemas.microsoft.com/office/drawing/2014/main" id="{27EF4EE4-346A-4B52-B1EE-9FB59A2E422C}"/>
              </a:ext>
            </a:extLst>
          </p:cNvPr>
          <p:cNvSpPr txBox="1"/>
          <p:nvPr/>
        </p:nvSpPr>
        <p:spPr>
          <a:xfrm>
            <a:off x="-3276903" y="3576902"/>
            <a:ext cx="27462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0" cap="none" spc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</a:p>
          <a:p>
            <a:pPr algn="ctr"/>
            <a:r>
              <a:rPr lang="en-US" sz="2800" b="0" cap="none" spc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</a:p>
        </p:txBody>
      </p:sp>
      <p:pic>
        <p:nvPicPr>
          <p:cNvPr id="20" name="Picture 19" hidden="1">
            <a:extLst>
              <a:ext uri="{FF2B5EF4-FFF2-40B4-BE49-F238E27FC236}">
                <a16:creationId xmlns:a16="http://schemas.microsoft.com/office/drawing/2014/main" id="{86D3637B-1FDE-4DDF-9132-BFE7AC92FB44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04016" y="600075"/>
            <a:ext cx="2773378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410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0.49179 0.02222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83" y="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eah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3" dur="indefinite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a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7.40741E-7 L 0.51211 0.22593 " pathEditMode="relative" rAng="0" ptsTypes="AA">
                                      <p:cBhvr>
                                        <p:cTn id="3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99" y="1129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529" y="-9442"/>
            <a:ext cx="12193057" cy="6876884"/>
          </a:xfrm>
          <a:prstGeom prst="rect">
            <a:avLst/>
          </a:prstGeom>
        </p:spPr>
      </p:pic>
      <p:sp>
        <p:nvSpPr>
          <p:cNvPr id="30" name="Flowchart: Alternate Process 3"/>
          <p:cNvSpPr/>
          <p:nvPr/>
        </p:nvSpPr>
        <p:spPr>
          <a:xfrm>
            <a:off x="1494013" y="464410"/>
            <a:ext cx="5511151" cy="2335395"/>
          </a:xfrm>
          <a:prstGeom prst="roundRect">
            <a:avLst>
              <a:gd name="adj" fmla="val 6259"/>
            </a:avLst>
          </a:prstGeom>
          <a:solidFill>
            <a:schemeClr val="lt1">
              <a:alpha val="78000"/>
            </a:schemeClr>
          </a:solidFill>
          <a:ln w="57150" cmpd="thickThin">
            <a:solidFill>
              <a:srgbClr val="E74B4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How much _____ the shirt?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55350" y="3429632"/>
            <a:ext cx="2149208" cy="303878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1494013" y="3548598"/>
            <a:ext cx="2296838" cy="3152245"/>
            <a:chOff x="1797983" y="2928034"/>
            <a:chExt cx="2450167" cy="3362678"/>
          </a:xfrm>
        </p:grpSpPr>
        <p:cxnSp>
          <p:nvCxnSpPr>
            <p:cNvPr id="16" name="Straight Connector 15"/>
            <p:cNvCxnSpPr/>
            <p:nvPr/>
          </p:nvCxnSpPr>
          <p:spPr>
            <a:xfrm flipH="1">
              <a:off x="3890423" y="3017520"/>
              <a:ext cx="44892" cy="200406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7983" y="2928034"/>
              <a:ext cx="2450167" cy="3362678"/>
            </a:xfrm>
            <a:prstGeom prst="rect">
              <a:avLst/>
            </a:prstGeom>
          </p:spPr>
        </p:pic>
      </p:grpSp>
      <p:pic>
        <p:nvPicPr>
          <p:cNvPr id="21" name="Picture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46455" y="4414526"/>
            <a:ext cx="1842738" cy="27677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2"/>
          <a:stretch/>
        </p:blipFill>
        <p:spPr>
          <a:xfrm>
            <a:off x="1494620" y="3563259"/>
            <a:ext cx="2288468" cy="312748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732681">
            <a:off x="2246277" y="4513310"/>
            <a:ext cx="1842738" cy="276775"/>
          </a:xfrm>
          <a:prstGeom prst="rect">
            <a:avLst/>
          </a:prstGeom>
        </p:spPr>
      </p:pic>
      <p:sp>
        <p:nvSpPr>
          <p:cNvPr id="27" name="Rounded Rectangle 26"/>
          <p:cNvSpPr/>
          <p:nvPr/>
        </p:nvSpPr>
        <p:spPr>
          <a:xfrm>
            <a:off x="7673612" y="1793965"/>
            <a:ext cx="3291840" cy="1005840"/>
          </a:xfrm>
          <a:prstGeom prst="roundRect">
            <a:avLst/>
          </a:prstGeom>
          <a:solidFill>
            <a:schemeClr val="lt1">
              <a:alpha val="79000"/>
            </a:schemeClr>
          </a:solidFill>
          <a:ln w="57150" cmpd="thickThin"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is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7673612" y="482767"/>
            <a:ext cx="3291840" cy="1005840"/>
          </a:xfrm>
          <a:prstGeom prst="roundRect">
            <a:avLst/>
          </a:prstGeom>
          <a:solidFill>
            <a:schemeClr val="lt1">
              <a:alpha val="79000"/>
            </a:schemeClr>
          </a:solidFill>
          <a:ln w="57150" cmpd="thickThin"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are</a:t>
            </a:r>
          </a:p>
        </p:txBody>
      </p:sp>
      <p:pic>
        <p:nvPicPr>
          <p:cNvPr id="32" name="Picture 31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30293" y="5616940"/>
            <a:ext cx="1731414" cy="749873"/>
          </a:xfrm>
          <a:prstGeom prst="rect">
            <a:avLst/>
          </a:prstGeom>
        </p:spPr>
      </p:pic>
      <p:sp>
        <p:nvSpPr>
          <p:cNvPr id="14" name="5-Point Star 13"/>
          <p:cNvSpPr/>
          <p:nvPr/>
        </p:nvSpPr>
        <p:spPr>
          <a:xfrm>
            <a:off x="12403248" y="1885405"/>
            <a:ext cx="914400" cy="914400"/>
          </a:xfrm>
          <a:prstGeom prst="star5">
            <a:avLst>
              <a:gd name="adj" fmla="val 26636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hidden="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827" y="-728459"/>
            <a:ext cx="6607668" cy="599872"/>
          </a:xfrm>
          <a:prstGeom prst="rect">
            <a:avLst/>
          </a:prstGeom>
        </p:spPr>
      </p:pic>
      <p:sp>
        <p:nvSpPr>
          <p:cNvPr id="19" name="TextBox 18" hidden="1">
            <a:extLst>
              <a:ext uri="{FF2B5EF4-FFF2-40B4-BE49-F238E27FC236}">
                <a16:creationId xmlns:a16="http://schemas.microsoft.com/office/drawing/2014/main" id="{27EF4EE4-346A-4B52-B1EE-9FB59A2E422C}"/>
              </a:ext>
            </a:extLst>
          </p:cNvPr>
          <p:cNvSpPr txBox="1"/>
          <p:nvPr/>
        </p:nvSpPr>
        <p:spPr>
          <a:xfrm>
            <a:off x="-3276903" y="3576902"/>
            <a:ext cx="27462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0" cap="none" spc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</a:p>
          <a:p>
            <a:pPr algn="ctr"/>
            <a:r>
              <a:rPr lang="en-US" sz="2800" b="0" cap="none" spc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</a:p>
        </p:txBody>
      </p:sp>
      <p:pic>
        <p:nvPicPr>
          <p:cNvPr id="20" name="Picture 19" hidden="1">
            <a:extLst>
              <a:ext uri="{FF2B5EF4-FFF2-40B4-BE49-F238E27FC236}">
                <a16:creationId xmlns:a16="http://schemas.microsoft.com/office/drawing/2014/main" id="{86D3637B-1FDE-4DDF-9132-BFE7AC92FB44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04016" y="600075"/>
            <a:ext cx="2773378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710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0.49179 0.02222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83" y="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eah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3" dur="indefinite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a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7.40741E-7 L 0.51211 0.22593 " pathEditMode="relative" rAng="0" ptsTypes="AA">
                                      <p:cBhvr>
                                        <p:cTn id="3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99" y="1129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529" y="-9442"/>
            <a:ext cx="12193057" cy="6876884"/>
          </a:xfrm>
          <a:prstGeom prst="rect">
            <a:avLst/>
          </a:prstGeom>
        </p:spPr>
      </p:pic>
      <p:sp>
        <p:nvSpPr>
          <p:cNvPr id="30" name="Flowchart: Alternate Process 3"/>
          <p:cNvSpPr/>
          <p:nvPr/>
        </p:nvSpPr>
        <p:spPr>
          <a:xfrm>
            <a:off x="1494013" y="464410"/>
            <a:ext cx="5511151" cy="2335395"/>
          </a:xfrm>
          <a:prstGeom prst="roundRect">
            <a:avLst>
              <a:gd name="adj" fmla="val 6259"/>
            </a:avLst>
          </a:prstGeom>
          <a:solidFill>
            <a:schemeClr val="lt1">
              <a:alpha val="78000"/>
            </a:schemeClr>
          </a:solidFill>
          <a:ln w="57150" cmpd="thickThin">
            <a:solidFill>
              <a:srgbClr val="E74B4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How much _____ the shoes?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55350" y="3429632"/>
            <a:ext cx="2149208" cy="303878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1494013" y="3548598"/>
            <a:ext cx="2296838" cy="3152245"/>
            <a:chOff x="1797983" y="2928034"/>
            <a:chExt cx="2450167" cy="3362678"/>
          </a:xfrm>
        </p:grpSpPr>
        <p:cxnSp>
          <p:nvCxnSpPr>
            <p:cNvPr id="16" name="Straight Connector 15"/>
            <p:cNvCxnSpPr/>
            <p:nvPr/>
          </p:nvCxnSpPr>
          <p:spPr>
            <a:xfrm flipH="1">
              <a:off x="3890423" y="3017520"/>
              <a:ext cx="44892" cy="200406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7983" y="2928034"/>
              <a:ext cx="2450167" cy="3362678"/>
            </a:xfrm>
            <a:prstGeom prst="rect">
              <a:avLst/>
            </a:prstGeom>
          </p:spPr>
        </p:pic>
      </p:grpSp>
      <p:pic>
        <p:nvPicPr>
          <p:cNvPr id="21" name="Picture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46455" y="4414526"/>
            <a:ext cx="1842738" cy="27677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2"/>
          <a:stretch/>
        </p:blipFill>
        <p:spPr>
          <a:xfrm>
            <a:off x="1494620" y="3563259"/>
            <a:ext cx="2288468" cy="312748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732681">
            <a:off x="2246277" y="4513310"/>
            <a:ext cx="1842738" cy="276775"/>
          </a:xfrm>
          <a:prstGeom prst="rect">
            <a:avLst/>
          </a:prstGeom>
        </p:spPr>
      </p:pic>
      <p:sp>
        <p:nvSpPr>
          <p:cNvPr id="27" name="Rounded Rectangle 26"/>
          <p:cNvSpPr/>
          <p:nvPr/>
        </p:nvSpPr>
        <p:spPr>
          <a:xfrm>
            <a:off x="7673612" y="501272"/>
            <a:ext cx="3291840" cy="1005840"/>
          </a:xfrm>
          <a:prstGeom prst="roundRect">
            <a:avLst/>
          </a:prstGeom>
          <a:solidFill>
            <a:schemeClr val="lt1">
              <a:alpha val="79000"/>
            </a:schemeClr>
          </a:solidFill>
          <a:ln w="57150" cmpd="thickThin"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are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7673612" y="1793965"/>
            <a:ext cx="3291840" cy="1005840"/>
          </a:xfrm>
          <a:prstGeom prst="roundRect">
            <a:avLst/>
          </a:prstGeom>
          <a:solidFill>
            <a:schemeClr val="lt1">
              <a:alpha val="79000"/>
            </a:schemeClr>
          </a:solidFill>
          <a:ln w="57150" cmpd="thickThin"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is</a:t>
            </a:r>
          </a:p>
        </p:txBody>
      </p:sp>
      <p:pic>
        <p:nvPicPr>
          <p:cNvPr id="32" name="Picture 31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30293" y="5616940"/>
            <a:ext cx="1731414" cy="749873"/>
          </a:xfrm>
          <a:prstGeom prst="rect">
            <a:avLst/>
          </a:prstGeom>
        </p:spPr>
      </p:pic>
      <p:sp>
        <p:nvSpPr>
          <p:cNvPr id="2" name="5-Point Star 1"/>
          <p:cNvSpPr/>
          <p:nvPr/>
        </p:nvSpPr>
        <p:spPr>
          <a:xfrm>
            <a:off x="12778238" y="501272"/>
            <a:ext cx="914400" cy="914400"/>
          </a:xfrm>
          <a:prstGeom prst="star5">
            <a:avLst>
              <a:gd name="adj" fmla="val 26636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hidden="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827" y="-728459"/>
            <a:ext cx="6607668" cy="599872"/>
          </a:xfrm>
          <a:prstGeom prst="rect">
            <a:avLst/>
          </a:prstGeom>
        </p:spPr>
      </p:pic>
      <p:sp>
        <p:nvSpPr>
          <p:cNvPr id="19" name="TextBox 18" hidden="1">
            <a:extLst>
              <a:ext uri="{FF2B5EF4-FFF2-40B4-BE49-F238E27FC236}">
                <a16:creationId xmlns:a16="http://schemas.microsoft.com/office/drawing/2014/main" id="{27EF4EE4-346A-4B52-B1EE-9FB59A2E422C}"/>
              </a:ext>
            </a:extLst>
          </p:cNvPr>
          <p:cNvSpPr txBox="1"/>
          <p:nvPr/>
        </p:nvSpPr>
        <p:spPr>
          <a:xfrm>
            <a:off x="-3276903" y="3576902"/>
            <a:ext cx="27462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0" cap="none" spc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</a:p>
          <a:p>
            <a:pPr algn="ctr"/>
            <a:r>
              <a:rPr lang="en-US" sz="2800" b="0" cap="none" spc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</a:p>
        </p:txBody>
      </p:sp>
      <p:pic>
        <p:nvPicPr>
          <p:cNvPr id="20" name="Picture 19" hidden="1">
            <a:extLst>
              <a:ext uri="{FF2B5EF4-FFF2-40B4-BE49-F238E27FC236}">
                <a16:creationId xmlns:a16="http://schemas.microsoft.com/office/drawing/2014/main" id="{86D3637B-1FDE-4DDF-9132-BFE7AC92FB44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04016" y="600075"/>
            <a:ext cx="2773378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84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0.49179 0.02222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83" y="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eah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3" dur="indefinite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a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7.40741E-7 L 0.51211 0.22593 " pathEditMode="relative" rAng="0" ptsTypes="AA">
                                      <p:cBhvr>
                                        <p:cTn id="3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99" y="1129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529" y="-9442"/>
            <a:ext cx="12193057" cy="6876884"/>
          </a:xfrm>
          <a:prstGeom prst="rect">
            <a:avLst/>
          </a:prstGeom>
        </p:spPr>
      </p:pic>
      <p:sp>
        <p:nvSpPr>
          <p:cNvPr id="30" name="Flowchart: Alternate Process 3"/>
          <p:cNvSpPr/>
          <p:nvPr/>
        </p:nvSpPr>
        <p:spPr>
          <a:xfrm>
            <a:off x="1494013" y="464410"/>
            <a:ext cx="5511151" cy="2335395"/>
          </a:xfrm>
          <a:prstGeom prst="roundRect">
            <a:avLst>
              <a:gd name="adj" fmla="val 6259"/>
            </a:avLst>
          </a:prstGeom>
          <a:solidFill>
            <a:schemeClr val="lt1">
              <a:alpha val="78000"/>
            </a:schemeClr>
          </a:solidFill>
          <a:ln w="57150" cmpd="thickThin">
            <a:solidFill>
              <a:srgbClr val="E74B4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How much _____ the sandals?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55350" y="3429632"/>
            <a:ext cx="2149208" cy="303878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1494013" y="3548598"/>
            <a:ext cx="2296838" cy="3152245"/>
            <a:chOff x="1797983" y="2928034"/>
            <a:chExt cx="2450167" cy="3362678"/>
          </a:xfrm>
        </p:grpSpPr>
        <p:cxnSp>
          <p:nvCxnSpPr>
            <p:cNvPr id="16" name="Straight Connector 15"/>
            <p:cNvCxnSpPr/>
            <p:nvPr/>
          </p:nvCxnSpPr>
          <p:spPr>
            <a:xfrm flipH="1">
              <a:off x="3890423" y="3017520"/>
              <a:ext cx="44892" cy="200406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7983" y="2928034"/>
              <a:ext cx="2450167" cy="3362678"/>
            </a:xfrm>
            <a:prstGeom prst="rect">
              <a:avLst/>
            </a:prstGeom>
          </p:spPr>
        </p:pic>
      </p:grpSp>
      <p:pic>
        <p:nvPicPr>
          <p:cNvPr id="21" name="Picture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46455" y="4414526"/>
            <a:ext cx="1842738" cy="27677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2"/>
          <a:stretch/>
        </p:blipFill>
        <p:spPr>
          <a:xfrm>
            <a:off x="1494620" y="3563259"/>
            <a:ext cx="2288468" cy="312748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732681">
            <a:off x="2246277" y="4513310"/>
            <a:ext cx="1842738" cy="276775"/>
          </a:xfrm>
          <a:prstGeom prst="rect">
            <a:avLst/>
          </a:prstGeom>
        </p:spPr>
      </p:pic>
      <p:sp>
        <p:nvSpPr>
          <p:cNvPr id="27" name="Rounded Rectangle 26"/>
          <p:cNvSpPr/>
          <p:nvPr/>
        </p:nvSpPr>
        <p:spPr>
          <a:xfrm>
            <a:off x="7673612" y="1793965"/>
            <a:ext cx="3291840" cy="1005840"/>
          </a:xfrm>
          <a:prstGeom prst="roundRect">
            <a:avLst/>
          </a:prstGeom>
          <a:solidFill>
            <a:schemeClr val="lt1">
              <a:alpha val="79000"/>
            </a:schemeClr>
          </a:solidFill>
          <a:ln w="57150" cmpd="thickThin"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are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7673612" y="482767"/>
            <a:ext cx="3291840" cy="1005840"/>
          </a:xfrm>
          <a:prstGeom prst="roundRect">
            <a:avLst/>
          </a:prstGeom>
          <a:solidFill>
            <a:schemeClr val="lt1">
              <a:alpha val="79000"/>
            </a:schemeClr>
          </a:solidFill>
          <a:ln w="57150" cmpd="thickThin"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is</a:t>
            </a:r>
          </a:p>
        </p:txBody>
      </p:sp>
      <p:pic>
        <p:nvPicPr>
          <p:cNvPr id="32" name="Picture 31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30293" y="5616940"/>
            <a:ext cx="1731414" cy="749873"/>
          </a:xfrm>
          <a:prstGeom prst="rect">
            <a:avLst/>
          </a:prstGeom>
        </p:spPr>
      </p:pic>
      <p:sp>
        <p:nvSpPr>
          <p:cNvPr id="14" name="5-Point Star 13"/>
          <p:cNvSpPr/>
          <p:nvPr/>
        </p:nvSpPr>
        <p:spPr>
          <a:xfrm>
            <a:off x="12403248" y="1885405"/>
            <a:ext cx="914400" cy="914400"/>
          </a:xfrm>
          <a:prstGeom prst="star5">
            <a:avLst>
              <a:gd name="adj" fmla="val 26636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hidden="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827" y="-728459"/>
            <a:ext cx="6607668" cy="599872"/>
          </a:xfrm>
          <a:prstGeom prst="rect">
            <a:avLst/>
          </a:prstGeom>
        </p:spPr>
      </p:pic>
      <p:sp>
        <p:nvSpPr>
          <p:cNvPr id="19" name="TextBox 18" hidden="1">
            <a:extLst>
              <a:ext uri="{FF2B5EF4-FFF2-40B4-BE49-F238E27FC236}">
                <a16:creationId xmlns:a16="http://schemas.microsoft.com/office/drawing/2014/main" id="{27EF4EE4-346A-4B52-B1EE-9FB59A2E422C}"/>
              </a:ext>
            </a:extLst>
          </p:cNvPr>
          <p:cNvSpPr txBox="1"/>
          <p:nvPr/>
        </p:nvSpPr>
        <p:spPr>
          <a:xfrm>
            <a:off x="-3276903" y="3576902"/>
            <a:ext cx="27462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0" cap="none" spc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</a:p>
          <a:p>
            <a:pPr algn="ctr"/>
            <a:r>
              <a:rPr lang="en-US" sz="2800" b="0" cap="none" spc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</a:p>
        </p:txBody>
      </p:sp>
      <p:pic>
        <p:nvPicPr>
          <p:cNvPr id="20" name="Picture 19" hidden="1">
            <a:extLst>
              <a:ext uri="{FF2B5EF4-FFF2-40B4-BE49-F238E27FC236}">
                <a16:creationId xmlns:a16="http://schemas.microsoft.com/office/drawing/2014/main" id="{86D3637B-1FDE-4DDF-9132-BFE7AC92FB44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04016" y="600075"/>
            <a:ext cx="2773378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534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0.49179 0.02222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83" y="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eah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3" dur="indefinite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a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7.40741E-7 L 0.51211 0.22593 " pathEditMode="relative" rAng="0" ptsTypes="AA">
                                      <p:cBhvr>
                                        <p:cTn id="3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99" y="1129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529" y="-9442"/>
            <a:ext cx="12193057" cy="6876884"/>
          </a:xfrm>
          <a:prstGeom prst="rect">
            <a:avLst/>
          </a:prstGeom>
        </p:spPr>
      </p:pic>
      <p:sp>
        <p:nvSpPr>
          <p:cNvPr id="30" name="Flowchart: Alternate Process 3"/>
          <p:cNvSpPr/>
          <p:nvPr/>
        </p:nvSpPr>
        <p:spPr>
          <a:xfrm>
            <a:off x="1494013" y="464410"/>
            <a:ext cx="5511151" cy="2335395"/>
          </a:xfrm>
          <a:prstGeom prst="roundRect">
            <a:avLst>
              <a:gd name="adj" fmla="val 6259"/>
            </a:avLst>
          </a:prstGeom>
          <a:solidFill>
            <a:schemeClr val="lt1">
              <a:alpha val="78000"/>
            </a:schemeClr>
          </a:solidFill>
          <a:ln w="57150" cmpd="thickThin">
            <a:solidFill>
              <a:srgbClr val="E74B4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How much _____ the scarfs?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55350" y="3429632"/>
            <a:ext cx="2149208" cy="303878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1494013" y="3548598"/>
            <a:ext cx="2296838" cy="3152245"/>
            <a:chOff x="1797983" y="2928034"/>
            <a:chExt cx="2450167" cy="3362678"/>
          </a:xfrm>
        </p:grpSpPr>
        <p:cxnSp>
          <p:nvCxnSpPr>
            <p:cNvPr id="16" name="Straight Connector 15"/>
            <p:cNvCxnSpPr/>
            <p:nvPr/>
          </p:nvCxnSpPr>
          <p:spPr>
            <a:xfrm flipH="1">
              <a:off x="3890423" y="3017520"/>
              <a:ext cx="44892" cy="200406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7983" y="2928034"/>
              <a:ext cx="2450167" cy="3362678"/>
            </a:xfrm>
            <a:prstGeom prst="rect">
              <a:avLst/>
            </a:prstGeom>
          </p:spPr>
        </p:pic>
      </p:grpSp>
      <p:pic>
        <p:nvPicPr>
          <p:cNvPr id="21" name="Picture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46455" y="4414526"/>
            <a:ext cx="1842738" cy="27677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2"/>
          <a:stretch/>
        </p:blipFill>
        <p:spPr>
          <a:xfrm>
            <a:off x="1494620" y="3563259"/>
            <a:ext cx="2288468" cy="312748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732681">
            <a:off x="2246277" y="4513310"/>
            <a:ext cx="1842738" cy="276775"/>
          </a:xfrm>
          <a:prstGeom prst="rect">
            <a:avLst/>
          </a:prstGeom>
        </p:spPr>
      </p:pic>
      <p:sp>
        <p:nvSpPr>
          <p:cNvPr id="27" name="Rounded Rectangle 26"/>
          <p:cNvSpPr/>
          <p:nvPr/>
        </p:nvSpPr>
        <p:spPr>
          <a:xfrm>
            <a:off x="7673612" y="501272"/>
            <a:ext cx="3291840" cy="1005840"/>
          </a:xfrm>
          <a:prstGeom prst="roundRect">
            <a:avLst/>
          </a:prstGeom>
          <a:solidFill>
            <a:schemeClr val="lt1">
              <a:alpha val="79000"/>
            </a:schemeClr>
          </a:solidFill>
          <a:ln w="57150" cmpd="thickThin"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are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7673612" y="1793965"/>
            <a:ext cx="3291840" cy="1005840"/>
          </a:xfrm>
          <a:prstGeom prst="roundRect">
            <a:avLst/>
          </a:prstGeom>
          <a:solidFill>
            <a:schemeClr val="lt1">
              <a:alpha val="79000"/>
            </a:schemeClr>
          </a:solidFill>
          <a:ln w="57150" cmpd="thickThin"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is</a:t>
            </a:r>
          </a:p>
        </p:txBody>
      </p:sp>
      <p:pic>
        <p:nvPicPr>
          <p:cNvPr id="32" name="Picture 31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30293" y="5616940"/>
            <a:ext cx="1731414" cy="749873"/>
          </a:xfrm>
          <a:prstGeom prst="rect">
            <a:avLst/>
          </a:prstGeom>
        </p:spPr>
      </p:pic>
      <p:sp>
        <p:nvSpPr>
          <p:cNvPr id="2" name="5-Point Star 1"/>
          <p:cNvSpPr/>
          <p:nvPr/>
        </p:nvSpPr>
        <p:spPr>
          <a:xfrm>
            <a:off x="12778238" y="501272"/>
            <a:ext cx="914400" cy="914400"/>
          </a:xfrm>
          <a:prstGeom prst="star5">
            <a:avLst>
              <a:gd name="adj" fmla="val 26636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hidden="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827" y="-728459"/>
            <a:ext cx="6607668" cy="599872"/>
          </a:xfrm>
          <a:prstGeom prst="rect">
            <a:avLst/>
          </a:prstGeom>
        </p:spPr>
      </p:pic>
      <p:sp>
        <p:nvSpPr>
          <p:cNvPr id="19" name="TextBox 18" hidden="1">
            <a:extLst>
              <a:ext uri="{FF2B5EF4-FFF2-40B4-BE49-F238E27FC236}">
                <a16:creationId xmlns:a16="http://schemas.microsoft.com/office/drawing/2014/main" id="{27EF4EE4-346A-4B52-B1EE-9FB59A2E422C}"/>
              </a:ext>
            </a:extLst>
          </p:cNvPr>
          <p:cNvSpPr txBox="1"/>
          <p:nvPr/>
        </p:nvSpPr>
        <p:spPr>
          <a:xfrm>
            <a:off x="-3276903" y="3576902"/>
            <a:ext cx="27462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0" cap="none" spc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</a:p>
          <a:p>
            <a:pPr algn="ctr"/>
            <a:r>
              <a:rPr lang="en-US" sz="2800" b="0" cap="none" spc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</a:p>
        </p:txBody>
      </p:sp>
      <p:pic>
        <p:nvPicPr>
          <p:cNvPr id="20" name="Picture 19" hidden="1">
            <a:extLst>
              <a:ext uri="{FF2B5EF4-FFF2-40B4-BE49-F238E27FC236}">
                <a16:creationId xmlns:a16="http://schemas.microsoft.com/office/drawing/2014/main" id="{86D3637B-1FDE-4DDF-9132-BFE7AC92FB44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04016" y="600075"/>
            <a:ext cx="2773378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73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0.49179 0.02222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83" y="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eah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3" dur="indefinite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a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7.40741E-7 L 0.51211 0.22593 " pathEditMode="relative" rAng="0" ptsTypes="AA">
                                      <p:cBhvr>
                                        <p:cTn id="3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99" y="1129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59782" y="2598342"/>
            <a:ext cx="8072437" cy="1661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>
                <a:solidFill>
                  <a:srgbClr val="00B05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</p:spTree>
    <p:extLst>
      <p:ext uri="{BB962C8B-B14F-4D97-AF65-F5344CB8AC3E}">
        <p14:creationId xmlns:p14="http://schemas.microsoft.com/office/powerpoint/2010/main" val="1797649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529" y="-9442"/>
            <a:ext cx="12193057" cy="6876884"/>
          </a:xfrm>
          <a:prstGeom prst="rect">
            <a:avLst/>
          </a:prstGeom>
        </p:spPr>
      </p:pic>
      <p:sp>
        <p:nvSpPr>
          <p:cNvPr id="30" name="Flowchart: Alternate Process 3"/>
          <p:cNvSpPr/>
          <p:nvPr/>
        </p:nvSpPr>
        <p:spPr>
          <a:xfrm>
            <a:off x="1494013" y="464410"/>
            <a:ext cx="5511151" cy="2335395"/>
          </a:xfrm>
          <a:prstGeom prst="roundRect">
            <a:avLst>
              <a:gd name="adj" fmla="val 6259"/>
            </a:avLst>
          </a:prstGeom>
          <a:solidFill>
            <a:schemeClr val="lt1">
              <a:alpha val="78000"/>
            </a:schemeClr>
          </a:solidFill>
          <a:ln w="57150" cmpd="thickThin">
            <a:solidFill>
              <a:srgbClr val="E74B4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How much _____ the jumpers?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55350" y="3429632"/>
            <a:ext cx="2149208" cy="303878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1494013" y="3548598"/>
            <a:ext cx="2296838" cy="3152245"/>
            <a:chOff x="1797983" y="2928034"/>
            <a:chExt cx="2450167" cy="3362678"/>
          </a:xfrm>
        </p:grpSpPr>
        <p:cxnSp>
          <p:nvCxnSpPr>
            <p:cNvPr id="16" name="Straight Connector 15"/>
            <p:cNvCxnSpPr/>
            <p:nvPr/>
          </p:nvCxnSpPr>
          <p:spPr>
            <a:xfrm flipH="1">
              <a:off x="3890423" y="3017520"/>
              <a:ext cx="44892" cy="200406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7983" y="2928034"/>
              <a:ext cx="2450167" cy="3362678"/>
            </a:xfrm>
            <a:prstGeom prst="rect">
              <a:avLst/>
            </a:prstGeom>
          </p:spPr>
        </p:pic>
      </p:grpSp>
      <p:pic>
        <p:nvPicPr>
          <p:cNvPr id="21" name="Picture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46455" y="4414526"/>
            <a:ext cx="1842738" cy="27677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2"/>
          <a:stretch/>
        </p:blipFill>
        <p:spPr>
          <a:xfrm>
            <a:off x="1494620" y="3563259"/>
            <a:ext cx="2288468" cy="312748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732681">
            <a:off x="2246277" y="4513310"/>
            <a:ext cx="1842738" cy="276775"/>
          </a:xfrm>
          <a:prstGeom prst="rect">
            <a:avLst/>
          </a:prstGeom>
        </p:spPr>
      </p:pic>
      <p:sp>
        <p:nvSpPr>
          <p:cNvPr id="27" name="Rounded Rectangle 26"/>
          <p:cNvSpPr/>
          <p:nvPr/>
        </p:nvSpPr>
        <p:spPr>
          <a:xfrm>
            <a:off x="7673612" y="1793965"/>
            <a:ext cx="3291840" cy="1005840"/>
          </a:xfrm>
          <a:prstGeom prst="roundRect">
            <a:avLst/>
          </a:prstGeom>
          <a:solidFill>
            <a:schemeClr val="lt1">
              <a:alpha val="79000"/>
            </a:schemeClr>
          </a:solidFill>
          <a:ln w="57150" cmpd="thickThin"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are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7673612" y="482767"/>
            <a:ext cx="3291840" cy="1005840"/>
          </a:xfrm>
          <a:prstGeom prst="roundRect">
            <a:avLst/>
          </a:prstGeom>
          <a:solidFill>
            <a:schemeClr val="lt1">
              <a:alpha val="79000"/>
            </a:schemeClr>
          </a:solidFill>
          <a:ln w="57150" cmpd="thickThin"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is</a:t>
            </a:r>
          </a:p>
        </p:txBody>
      </p:sp>
      <p:pic>
        <p:nvPicPr>
          <p:cNvPr id="32" name="Picture 31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30293" y="5616940"/>
            <a:ext cx="1731414" cy="749873"/>
          </a:xfrm>
          <a:prstGeom prst="rect">
            <a:avLst/>
          </a:prstGeom>
        </p:spPr>
      </p:pic>
      <p:sp>
        <p:nvSpPr>
          <p:cNvPr id="14" name="5-Point Star 13"/>
          <p:cNvSpPr/>
          <p:nvPr/>
        </p:nvSpPr>
        <p:spPr>
          <a:xfrm>
            <a:off x="12403248" y="1885405"/>
            <a:ext cx="914400" cy="914400"/>
          </a:xfrm>
          <a:prstGeom prst="star5">
            <a:avLst>
              <a:gd name="adj" fmla="val 26636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hidden="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827" y="-728459"/>
            <a:ext cx="6607668" cy="599872"/>
          </a:xfrm>
          <a:prstGeom prst="rect">
            <a:avLst/>
          </a:prstGeom>
        </p:spPr>
      </p:pic>
      <p:sp>
        <p:nvSpPr>
          <p:cNvPr id="19" name="TextBox 18" hidden="1">
            <a:extLst>
              <a:ext uri="{FF2B5EF4-FFF2-40B4-BE49-F238E27FC236}">
                <a16:creationId xmlns:a16="http://schemas.microsoft.com/office/drawing/2014/main" id="{27EF4EE4-346A-4B52-B1EE-9FB59A2E422C}"/>
              </a:ext>
            </a:extLst>
          </p:cNvPr>
          <p:cNvSpPr txBox="1"/>
          <p:nvPr/>
        </p:nvSpPr>
        <p:spPr>
          <a:xfrm>
            <a:off x="-3276903" y="3576902"/>
            <a:ext cx="27462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0" cap="none" spc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</a:p>
          <a:p>
            <a:pPr algn="ctr"/>
            <a:r>
              <a:rPr lang="en-US" sz="2800" b="0" cap="none" spc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</a:p>
        </p:txBody>
      </p:sp>
      <p:pic>
        <p:nvPicPr>
          <p:cNvPr id="20" name="Picture 19" hidden="1">
            <a:extLst>
              <a:ext uri="{FF2B5EF4-FFF2-40B4-BE49-F238E27FC236}">
                <a16:creationId xmlns:a16="http://schemas.microsoft.com/office/drawing/2014/main" id="{86D3637B-1FDE-4DDF-9132-BFE7AC92FB44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04016" y="600075"/>
            <a:ext cx="2773378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833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0.49179 0.02222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83" y="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eah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3" dur="indefinite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a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7.40741E-7 L 0.51211 0.22593 " pathEditMode="relative" rAng="0" ptsTypes="AA">
                                      <p:cBhvr>
                                        <p:cTn id="3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99" y="1129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529" y="-9442"/>
            <a:ext cx="12193057" cy="6876884"/>
          </a:xfrm>
          <a:prstGeom prst="rect">
            <a:avLst/>
          </a:prstGeom>
        </p:spPr>
      </p:pic>
      <p:sp>
        <p:nvSpPr>
          <p:cNvPr id="30" name="Flowchart: Alternate Process 3"/>
          <p:cNvSpPr/>
          <p:nvPr/>
        </p:nvSpPr>
        <p:spPr>
          <a:xfrm>
            <a:off x="1494013" y="464410"/>
            <a:ext cx="5511151" cy="2335395"/>
          </a:xfrm>
          <a:prstGeom prst="roundRect">
            <a:avLst>
              <a:gd name="adj" fmla="val 6259"/>
            </a:avLst>
          </a:prstGeom>
          <a:solidFill>
            <a:schemeClr val="lt1">
              <a:alpha val="78000"/>
            </a:schemeClr>
          </a:solidFill>
          <a:ln w="57150" cmpd="thickThin">
            <a:solidFill>
              <a:srgbClr val="E74B4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How much _____ the skirts?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55350" y="3429632"/>
            <a:ext cx="2149208" cy="3038781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1494013" y="3548598"/>
            <a:ext cx="2296838" cy="3152245"/>
            <a:chOff x="1797983" y="2928034"/>
            <a:chExt cx="2450167" cy="3362678"/>
          </a:xfrm>
        </p:grpSpPr>
        <p:cxnSp>
          <p:nvCxnSpPr>
            <p:cNvPr id="16" name="Straight Connector 15"/>
            <p:cNvCxnSpPr/>
            <p:nvPr/>
          </p:nvCxnSpPr>
          <p:spPr>
            <a:xfrm flipH="1">
              <a:off x="3890423" y="3017520"/>
              <a:ext cx="44892" cy="200406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7983" y="2928034"/>
              <a:ext cx="2450167" cy="3362678"/>
            </a:xfrm>
            <a:prstGeom prst="rect">
              <a:avLst/>
            </a:prstGeom>
          </p:spPr>
        </p:pic>
      </p:grpSp>
      <p:pic>
        <p:nvPicPr>
          <p:cNvPr id="21" name="Picture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46455" y="4414526"/>
            <a:ext cx="1842738" cy="27677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2"/>
          <a:stretch/>
        </p:blipFill>
        <p:spPr>
          <a:xfrm>
            <a:off x="1494620" y="3563259"/>
            <a:ext cx="2288468" cy="312748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732681">
            <a:off x="2246277" y="4513310"/>
            <a:ext cx="1842738" cy="276775"/>
          </a:xfrm>
          <a:prstGeom prst="rect">
            <a:avLst/>
          </a:prstGeom>
        </p:spPr>
      </p:pic>
      <p:sp>
        <p:nvSpPr>
          <p:cNvPr id="27" name="Rounded Rectangle 26"/>
          <p:cNvSpPr/>
          <p:nvPr/>
        </p:nvSpPr>
        <p:spPr>
          <a:xfrm>
            <a:off x="7673612" y="501272"/>
            <a:ext cx="3291840" cy="1005840"/>
          </a:xfrm>
          <a:prstGeom prst="roundRect">
            <a:avLst/>
          </a:prstGeom>
          <a:solidFill>
            <a:schemeClr val="lt1">
              <a:alpha val="79000"/>
            </a:schemeClr>
          </a:solidFill>
          <a:ln w="57150" cmpd="thickThin"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are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7673612" y="1793965"/>
            <a:ext cx="3291840" cy="1005840"/>
          </a:xfrm>
          <a:prstGeom prst="roundRect">
            <a:avLst/>
          </a:prstGeom>
          <a:solidFill>
            <a:schemeClr val="lt1">
              <a:alpha val="79000"/>
            </a:schemeClr>
          </a:solidFill>
          <a:ln w="57150" cmpd="thickThin"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is</a:t>
            </a:r>
            <a:endParaRPr lang="en-US" sz="3600" b="1" dirty="0">
              <a:solidFill>
                <a:schemeClr val="tx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" name="Picture 31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30293" y="5616940"/>
            <a:ext cx="1731414" cy="749873"/>
          </a:xfrm>
          <a:prstGeom prst="rect">
            <a:avLst/>
          </a:prstGeom>
        </p:spPr>
      </p:pic>
      <p:sp>
        <p:nvSpPr>
          <p:cNvPr id="2" name="5-Point Star 1"/>
          <p:cNvSpPr/>
          <p:nvPr/>
        </p:nvSpPr>
        <p:spPr>
          <a:xfrm>
            <a:off x="12778238" y="501272"/>
            <a:ext cx="914400" cy="914400"/>
          </a:xfrm>
          <a:prstGeom prst="star5">
            <a:avLst>
              <a:gd name="adj" fmla="val 26636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hidden="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827" y="-728459"/>
            <a:ext cx="6607668" cy="599872"/>
          </a:xfrm>
          <a:prstGeom prst="rect">
            <a:avLst/>
          </a:prstGeom>
        </p:spPr>
      </p:pic>
      <p:sp>
        <p:nvSpPr>
          <p:cNvPr id="19" name="TextBox 18" hidden="1">
            <a:extLst>
              <a:ext uri="{FF2B5EF4-FFF2-40B4-BE49-F238E27FC236}">
                <a16:creationId xmlns:a16="http://schemas.microsoft.com/office/drawing/2014/main" id="{27EF4EE4-346A-4B52-B1EE-9FB59A2E422C}"/>
              </a:ext>
            </a:extLst>
          </p:cNvPr>
          <p:cNvSpPr txBox="1"/>
          <p:nvPr/>
        </p:nvSpPr>
        <p:spPr>
          <a:xfrm>
            <a:off x="-3276903" y="3576902"/>
            <a:ext cx="27462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0" cap="none" spc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</a:p>
          <a:p>
            <a:pPr algn="ctr"/>
            <a:r>
              <a:rPr lang="en-US" sz="2800" b="0" cap="none" spc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</a:p>
        </p:txBody>
      </p:sp>
      <p:pic>
        <p:nvPicPr>
          <p:cNvPr id="20" name="Picture 19" hidden="1">
            <a:extLst>
              <a:ext uri="{FF2B5EF4-FFF2-40B4-BE49-F238E27FC236}">
                <a16:creationId xmlns:a16="http://schemas.microsoft.com/office/drawing/2014/main" id="{86D3637B-1FDE-4DDF-9132-BFE7AC92FB44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04016" y="600075"/>
            <a:ext cx="2773378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57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111E-6 L 0.49179 0.02222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83" y="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eaht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3" dur="indefinite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a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7.40741E-7 L 0.51211 0.22593 " pathEditMode="relative" rAng="0" ptsTypes="AA">
                                      <p:cBhvr>
                                        <p:cTn id="3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99" y="1129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29" y="-9442"/>
            <a:ext cx="12193057" cy="68768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l="12895" t="3263" r="16733" b="12892"/>
          <a:stretch/>
        </p:blipFill>
        <p:spPr>
          <a:xfrm>
            <a:off x="4300769" y="1692218"/>
            <a:ext cx="3583836" cy="4610116"/>
          </a:xfrm>
          <a:prstGeom prst="rect">
            <a:avLst/>
          </a:prstGeom>
        </p:spPr>
      </p:pic>
      <p:pic>
        <p:nvPicPr>
          <p:cNvPr id="13" name="Picture 1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72533" y="5927397"/>
            <a:ext cx="1731414" cy="749873"/>
          </a:xfrm>
          <a:prstGeom prst="rect">
            <a:avLst/>
          </a:prstGeom>
        </p:spPr>
      </p:pic>
      <p:pic>
        <p:nvPicPr>
          <p:cNvPr id="7" name="Picture 6" hidden="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827" y="-728459"/>
            <a:ext cx="6607668" cy="599872"/>
          </a:xfrm>
          <a:prstGeom prst="rect">
            <a:avLst/>
          </a:prstGeom>
        </p:spPr>
      </p:pic>
      <p:sp>
        <p:nvSpPr>
          <p:cNvPr id="8" name="TextBox 7" hidden="1">
            <a:extLst>
              <a:ext uri="{FF2B5EF4-FFF2-40B4-BE49-F238E27FC236}">
                <a16:creationId xmlns:a16="http://schemas.microsoft.com/office/drawing/2014/main" id="{27EF4EE4-346A-4B52-B1EE-9FB59A2E422C}"/>
              </a:ext>
            </a:extLst>
          </p:cNvPr>
          <p:cNvSpPr txBox="1"/>
          <p:nvPr/>
        </p:nvSpPr>
        <p:spPr>
          <a:xfrm>
            <a:off x="-3276903" y="3576902"/>
            <a:ext cx="27462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0" cap="none" spc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</a:p>
          <a:p>
            <a:pPr algn="ctr"/>
            <a:r>
              <a:rPr lang="en-US" sz="2800" b="0" cap="none" spc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</a:p>
        </p:txBody>
      </p:sp>
      <p:pic>
        <p:nvPicPr>
          <p:cNvPr id="9" name="Picture 8" hidden="1">
            <a:extLst>
              <a:ext uri="{FF2B5EF4-FFF2-40B4-BE49-F238E27FC236}">
                <a16:creationId xmlns:a16="http://schemas.microsoft.com/office/drawing/2014/main" id="{86D3637B-1FDE-4DDF-9132-BFE7AC92FB4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04016" y="600075"/>
            <a:ext cx="2773378" cy="282892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492394" y="1853569"/>
            <a:ext cx="5491692" cy="4287414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2679585"/>
              </a:avLst>
            </a:prstTxWarp>
            <a:spAutoFit/>
          </a:bodyPr>
          <a:lstStyle/>
          <a:p>
            <a:pPr algn="ctr"/>
            <a:r>
              <a:rPr lang="en-US" sz="8800" b="1" dirty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chemeClr val="bg1"/>
                </a:solidFill>
                <a:effectLst>
                  <a:glow rad="76200">
                    <a:srgbClr val="FF0000"/>
                  </a:glow>
                </a:effectLst>
                <a:latin typeface="Bauhaus 93" panose="04030905020B02020C02" pitchFamily="82" charset="0"/>
              </a:rPr>
              <a:t>Good job!</a:t>
            </a:r>
          </a:p>
        </p:txBody>
      </p:sp>
    </p:spTree>
    <p:extLst>
      <p:ext uri="{BB962C8B-B14F-4D97-AF65-F5344CB8AC3E}">
        <p14:creationId xmlns:p14="http://schemas.microsoft.com/office/powerpoint/2010/main" val="962620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01687" y="501134"/>
            <a:ext cx="15087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Helvetica Neue"/>
              </a:rPr>
              <a:t>6. Let's sing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2811" t="13541" r="13397" b="20052"/>
          <a:stretch/>
        </p:blipFill>
        <p:spPr>
          <a:xfrm>
            <a:off x="918882" y="870466"/>
            <a:ext cx="10354236" cy="53911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9920" y="978932"/>
            <a:ext cx="492557" cy="506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964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2-5s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225674" y="5022220"/>
            <a:ext cx="4007643" cy="1075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jeans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225673" y="5776685"/>
            <a:ext cx="4007643" cy="859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/dʒiːnz/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869178" y="5022220"/>
            <a:ext cx="4007643" cy="1075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trousers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869177" y="5776685"/>
            <a:ext cx="4007643" cy="859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/ˈtraʊzərz/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06824" y="497544"/>
            <a:ext cx="1820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65461">
            <a:off x="2259262" y="1265057"/>
            <a:ext cx="1841931" cy="362874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2663" y="743525"/>
            <a:ext cx="2600670" cy="4278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39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225674" y="5022220"/>
            <a:ext cx="4007643" cy="1075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sandals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225673" y="5776685"/>
            <a:ext cx="4007643" cy="859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/ˈsændl/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869178" y="5022220"/>
            <a:ext cx="4007643" cy="1075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shoes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869177" y="5776685"/>
            <a:ext cx="4007643" cy="859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/ʃuː/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06824" y="497544"/>
            <a:ext cx="1820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12442" t="18510" r="10837" b="25574"/>
          <a:stretch/>
        </p:blipFill>
        <p:spPr>
          <a:xfrm>
            <a:off x="1225673" y="1816676"/>
            <a:ext cx="4020558" cy="2728930"/>
          </a:xfrm>
          <a:prstGeom prst="rect">
            <a:avLst/>
          </a:prstGeom>
          <a:effectLst>
            <a:glow rad="25400">
              <a:srgbClr val="8E78CA"/>
            </a:glo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2092" y="1617912"/>
            <a:ext cx="3644593" cy="2840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27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1850758" y="987309"/>
            <a:ext cx="9346194" cy="5434386"/>
            <a:chOff x="-1611059" y="1215461"/>
            <a:chExt cx="18288002" cy="10633640"/>
          </a:xfrm>
        </p:grpSpPr>
        <p:pic>
          <p:nvPicPr>
            <p:cNvPr id="1036" name="Picture 12" descr="https://s.sachmem.vn/public/images/v2/TA4T2SHS/U17-L2-1-a_5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611059" y="1215461"/>
              <a:ext cx="9528025" cy="5372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9" name="Picture 15" descr="https://s.sachmem.vn/public/images/v2/TA4T2SHS/U17-L2-1-b_49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16966" y="1281961"/>
              <a:ext cx="8759977" cy="533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2" name="Picture 18" descr="https://s.sachmem.vn/public/images/v2/TA4T2SHS/U17-L2-1-c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611057" y="6858000"/>
              <a:ext cx="18288000" cy="4991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Rectangle 5"/>
          <p:cNvSpPr/>
          <p:nvPr/>
        </p:nvSpPr>
        <p:spPr>
          <a:xfrm>
            <a:off x="907330" y="523441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>
                <a:latin typeface="Helvetica Neue"/>
              </a:rPr>
              <a:t>1. Look, listen and repeat</a:t>
            </a:r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2422683" y="992266"/>
            <a:ext cx="3020173" cy="67710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Helvetica Neue"/>
              </a:rPr>
              <a:t>These yellow</a:t>
            </a:r>
            <a:r>
              <a:rPr kumimoji="0" lang="en-US" altLang="en-US" sz="2200" b="0" i="0" u="none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Helvetica Neue"/>
              </a:rPr>
              <a:t>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Helvetica Neue"/>
              </a:rPr>
              <a:t>trousers</a:t>
            </a:r>
            <a:r>
              <a:rPr lang="en-US" altLang="en-US" sz="2200" dirty="0">
                <a:solidFill>
                  <a:srgbClr val="002060"/>
                </a:solidFill>
                <a:latin typeface="Helvetica Neue"/>
              </a:rPr>
              <a:t>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Helvetica Neue"/>
              </a:rPr>
              <a:t>are</a:t>
            </a:r>
            <a:r>
              <a:rPr kumimoji="0" lang="en-US" altLang="en-US" sz="2200" b="0" i="0" u="none" strike="noStrike" cap="none" normalizeH="0" dirty="0">
                <a:ln>
                  <a:noFill/>
                </a:ln>
                <a:solidFill>
                  <a:srgbClr val="002060"/>
                </a:solidFill>
                <a:effectLst/>
                <a:latin typeface="Helvetica Neue"/>
              </a:rPr>
              <a:t> </a:t>
            </a: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Helvetica Neue"/>
              </a:rPr>
              <a:t>very nice.</a:t>
            </a:r>
          </a:p>
        </p:txBody>
      </p:sp>
      <p:sp>
        <p:nvSpPr>
          <p:cNvPr id="20" name="Rectangle 14"/>
          <p:cNvSpPr>
            <a:spLocks noChangeArrowheads="1"/>
          </p:cNvSpPr>
          <p:nvPr/>
        </p:nvSpPr>
        <p:spPr bwMode="auto">
          <a:xfrm>
            <a:off x="4397827" y="1507558"/>
            <a:ext cx="2090057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Helvetica Neue"/>
              </a:rPr>
              <a:t>Yes, they are.</a:t>
            </a:r>
            <a:endParaRPr kumimoji="0" lang="en-US" altLang="en-US" sz="22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7700216" y="1059712"/>
            <a:ext cx="2961539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Helvetica Neue"/>
              </a:rPr>
              <a:t>How much are they?</a:t>
            </a:r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7525843" y="3386942"/>
            <a:ext cx="3903338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2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Helvetica Neue"/>
              </a:rPr>
              <a:t>Let's ask the sales assistant.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993519" y="4487141"/>
            <a:ext cx="2863168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200" dirty="0">
                <a:solidFill>
                  <a:srgbClr val="002060"/>
                </a:solidFill>
                <a:latin typeface="Helvetica Neue"/>
              </a:rPr>
              <a:t>They're 99,000 dong.</a:t>
            </a:r>
          </a:p>
        </p:txBody>
      </p:sp>
      <p:sp>
        <p:nvSpPr>
          <p:cNvPr id="35" name="Rectangle 34"/>
          <p:cNvSpPr/>
          <p:nvPr/>
        </p:nvSpPr>
        <p:spPr>
          <a:xfrm>
            <a:off x="4608674" y="4020508"/>
            <a:ext cx="6096000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200" dirty="0">
                <a:solidFill>
                  <a:srgbClr val="002060"/>
                </a:solidFill>
                <a:latin typeface="Helvetica Neue"/>
              </a:rPr>
              <a:t>Excuse me. How much are these trousers?</a:t>
            </a:r>
          </a:p>
        </p:txBody>
      </p:sp>
      <p:pic>
        <p:nvPicPr>
          <p:cNvPr id="13" name="soundMsPham"/>
          <p:cNvPicPr>
            <a:picLocks noChangeAspect="1"/>
          </p:cNvPicPr>
          <p:nvPr/>
        </p:nvPicPr>
        <p:blipFill rotWithShape="1">
          <a:blip r:embed="rId8"/>
          <a:srcRect l="14414" t="15022" r="14612" b="15187"/>
          <a:stretch/>
        </p:blipFill>
        <p:spPr>
          <a:xfrm>
            <a:off x="1339286" y="1215386"/>
            <a:ext cx="365759" cy="365760"/>
          </a:xfrm>
          <a:prstGeom prst="ellipse">
            <a:avLst/>
          </a:prstGeom>
        </p:spPr>
      </p:pic>
      <p:pic>
        <p:nvPicPr>
          <p:cNvPr id="14" name="soundMsPham"/>
          <p:cNvPicPr>
            <a:picLocks noChangeAspect="1"/>
          </p:cNvPicPr>
          <p:nvPr/>
        </p:nvPicPr>
        <p:blipFill rotWithShape="1">
          <a:blip r:embed="rId8"/>
          <a:srcRect l="14414" t="15022" r="14612" b="15187"/>
          <a:stretch/>
        </p:blipFill>
        <p:spPr>
          <a:xfrm>
            <a:off x="11063422" y="1168464"/>
            <a:ext cx="365759" cy="365760"/>
          </a:xfrm>
          <a:prstGeom prst="ellipse">
            <a:avLst/>
          </a:prstGeom>
        </p:spPr>
      </p:pic>
      <p:pic>
        <p:nvPicPr>
          <p:cNvPr id="15" name="soundMsPham"/>
          <p:cNvPicPr>
            <a:picLocks noChangeAspect="1"/>
          </p:cNvPicPr>
          <p:nvPr/>
        </p:nvPicPr>
        <p:blipFill rotWithShape="1">
          <a:blip r:embed="rId8"/>
          <a:srcRect l="14414" t="15022" r="14612" b="15187"/>
          <a:stretch/>
        </p:blipFill>
        <p:spPr>
          <a:xfrm>
            <a:off x="1364343" y="4121381"/>
            <a:ext cx="365759" cy="36576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9506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ếng Anh 4 Tập 2 - Unit 17 How much is the T-shirt- - Lesson 2 - 1 Look, listen and repeat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ếng Anh 4 Tập 2 - Unit 17 How much is the T-shirt- - Lesson 2 - 1 Look, listen and repeat (mp3cut.net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ếng Anh 4 Tập 2 - Unit 17 How much is the T-shirt- - Lesson 2 - 1 Look, listen and repeat (mp3cut.net)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955033">
            <a:off x="5302168" y="1161087"/>
            <a:ext cx="1817519" cy="358064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087901" y="540158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>
                <a:latin typeface="Helvetica Neue"/>
              </a:rPr>
              <a:t>2. Point and say</a:t>
            </a:r>
            <a:endParaRPr lang="en-US" sz="2400" b="1" i="0" dirty="0">
              <a:effectLst/>
              <a:latin typeface="Helvetica Neue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3529" y="5068711"/>
            <a:ext cx="548640" cy="548640"/>
          </a:xfrm>
          <a:prstGeom prst="ellipse">
            <a:avLst/>
          </a:prstGeom>
          <a:ln>
            <a:solidFill>
              <a:srgbClr val="7030A0"/>
            </a:solidFill>
          </a:ln>
        </p:spPr>
      </p:pic>
      <p:sp>
        <p:nvSpPr>
          <p:cNvPr id="10" name="Rectangle 9"/>
          <p:cNvSpPr/>
          <p:nvPr/>
        </p:nvSpPr>
        <p:spPr>
          <a:xfrm>
            <a:off x="3552169" y="4846404"/>
            <a:ext cx="655175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2060"/>
                </a:solidFill>
                <a:latin typeface="Helvetica Neue"/>
              </a:rPr>
              <a:t>How much are the _________?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2060"/>
                </a:solidFill>
                <a:latin typeface="Helvetica Neue"/>
              </a:rPr>
              <a:t>     They're _________________.</a:t>
            </a:r>
            <a:endParaRPr lang="en-US" sz="3200" b="1" i="0" dirty="0">
              <a:solidFill>
                <a:srgbClr val="002060"/>
              </a:solidFill>
              <a:effectLst/>
              <a:latin typeface="Helvetica Neue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405243" y="4872853"/>
            <a:ext cx="32083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C00000"/>
                </a:solidFill>
                <a:latin typeface="Helvetica Neue"/>
              </a:rPr>
              <a:t>jeans</a:t>
            </a:r>
            <a:endParaRPr lang="en-US" sz="3200" b="1" i="0" dirty="0">
              <a:solidFill>
                <a:srgbClr val="C00000"/>
              </a:solidFill>
              <a:effectLst/>
              <a:latin typeface="Helvetica Neue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876315" y="5608293"/>
            <a:ext cx="3208328" cy="739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C00000"/>
                </a:solidFill>
                <a:latin typeface="Helvetica Neue"/>
              </a:rPr>
              <a:t>75,000 dong</a:t>
            </a:r>
            <a:endParaRPr lang="en-US" sz="3200" b="1" i="0" dirty="0">
              <a:solidFill>
                <a:srgbClr val="C00000"/>
              </a:solidFill>
              <a:effectLst/>
              <a:latin typeface="Helvetica Neue"/>
            </a:endParaRPr>
          </a:p>
        </p:txBody>
      </p:sp>
      <p:pic>
        <p:nvPicPr>
          <p:cNvPr id="1026" name="Picture 2" descr="https://s.sachmem.vn/public/characters/Lind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151" y="5743233"/>
            <a:ext cx="548640" cy="548640"/>
          </a:xfrm>
          <a:prstGeom prst="ellipse">
            <a:avLst/>
          </a:prstGeom>
          <a:ln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9415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87901" y="540158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>
                <a:latin typeface="Helvetica Neue"/>
              </a:rPr>
              <a:t>2. Point and say</a:t>
            </a:r>
            <a:endParaRPr lang="en-US" sz="2400" b="1" i="0" dirty="0">
              <a:effectLst/>
              <a:latin typeface="Helvetica Neue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8777" y="5068711"/>
            <a:ext cx="548640" cy="548640"/>
          </a:xfrm>
          <a:prstGeom prst="ellipse">
            <a:avLst/>
          </a:prstGeom>
          <a:ln>
            <a:solidFill>
              <a:srgbClr val="7030A0"/>
            </a:solidFill>
          </a:ln>
        </p:spPr>
      </p:pic>
      <p:sp>
        <p:nvSpPr>
          <p:cNvPr id="10" name="Rectangle 9"/>
          <p:cNvSpPr/>
          <p:nvPr/>
        </p:nvSpPr>
        <p:spPr>
          <a:xfrm>
            <a:off x="2727417" y="4846404"/>
            <a:ext cx="655175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2060"/>
                </a:solidFill>
                <a:latin typeface="Helvetica Neue"/>
              </a:rPr>
              <a:t>How much are the _________?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2060"/>
                </a:solidFill>
                <a:latin typeface="Helvetica Neue"/>
              </a:rPr>
              <a:t>     They're _________________.</a:t>
            </a:r>
            <a:endParaRPr lang="en-US" sz="3200" b="1" i="0" dirty="0">
              <a:solidFill>
                <a:srgbClr val="002060"/>
              </a:solidFill>
              <a:effectLst/>
              <a:latin typeface="Helvetica Neue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580491" y="4872853"/>
            <a:ext cx="3208328" cy="739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C00000"/>
                </a:solidFill>
                <a:latin typeface="Helvetica Neue"/>
              </a:rPr>
              <a:t>shoes</a:t>
            </a:r>
            <a:endParaRPr lang="en-US" sz="3200" b="1" i="0" dirty="0">
              <a:solidFill>
                <a:srgbClr val="C00000"/>
              </a:solidFill>
              <a:effectLst/>
              <a:latin typeface="Helvetica Neue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051563" y="5608293"/>
            <a:ext cx="32083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C00000"/>
                </a:solidFill>
                <a:latin typeface="Helvetica Neue"/>
              </a:rPr>
              <a:t>93,000 dong</a:t>
            </a:r>
            <a:endParaRPr lang="en-US" sz="3200" b="1" i="0" dirty="0">
              <a:solidFill>
                <a:srgbClr val="C00000"/>
              </a:solidFill>
              <a:effectLst/>
              <a:latin typeface="Helvetica Neue"/>
            </a:endParaRPr>
          </a:p>
        </p:txBody>
      </p:sp>
      <p:pic>
        <p:nvPicPr>
          <p:cNvPr id="1026" name="Picture 2" descr="https://s.sachmem.vn/public/characters/Lind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399" y="5743233"/>
            <a:ext cx="548640" cy="548640"/>
          </a:xfrm>
          <a:prstGeom prst="ellipse">
            <a:avLst/>
          </a:prstGeom>
          <a:ln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5901" y="1477455"/>
            <a:ext cx="3644593" cy="2840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663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87901" y="540158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>
                <a:latin typeface="Helvetica Neue"/>
              </a:rPr>
              <a:t>2. Point and say</a:t>
            </a:r>
            <a:endParaRPr lang="en-US" sz="2400" b="1" i="0" dirty="0">
              <a:effectLst/>
              <a:latin typeface="Helvetica Neue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3529" y="5068711"/>
            <a:ext cx="548640" cy="548640"/>
          </a:xfrm>
          <a:prstGeom prst="ellipse">
            <a:avLst/>
          </a:prstGeom>
          <a:ln>
            <a:solidFill>
              <a:srgbClr val="7030A0"/>
            </a:solidFill>
          </a:ln>
        </p:spPr>
      </p:pic>
      <p:sp>
        <p:nvSpPr>
          <p:cNvPr id="10" name="Rectangle 9"/>
          <p:cNvSpPr/>
          <p:nvPr/>
        </p:nvSpPr>
        <p:spPr>
          <a:xfrm>
            <a:off x="3552169" y="4846404"/>
            <a:ext cx="655175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2060"/>
                </a:solidFill>
                <a:latin typeface="Helvetica Neue"/>
              </a:rPr>
              <a:t>How much are the _________?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2060"/>
                </a:solidFill>
                <a:latin typeface="Helvetica Neue"/>
              </a:rPr>
              <a:t>     They're _________________.</a:t>
            </a:r>
            <a:endParaRPr lang="en-US" sz="3200" b="1" i="0" dirty="0">
              <a:solidFill>
                <a:srgbClr val="002060"/>
              </a:solidFill>
              <a:effectLst/>
              <a:latin typeface="Helvetica Neue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405243" y="4872853"/>
            <a:ext cx="3208328" cy="739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C00000"/>
                </a:solidFill>
                <a:latin typeface="Helvetica Neue"/>
              </a:rPr>
              <a:t>sandals</a:t>
            </a:r>
            <a:endParaRPr lang="en-US" sz="3200" b="1" i="0" dirty="0">
              <a:solidFill>
                <a:srgbClr val="C00000"/>
              </a:solidFill>
              <a:effectLst/>
              <a:latin typeface="Helvetica Neue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876315" y="5608293"/>
            <a:ext cx="32083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C00000"/>
                </a:solidFill>
                <a:latin typeface="Helvetica Neue"/>
              </a:rPr>
              <a:t>85,000 dong</a:t>
            </a:r>
            <a:endParaRPr lang="en-US" sz="3200" b="1" i="0" dirty="0">
              <a:solidFill>
                <a:srgbClr val="C00000"/>
              </a:solidFill>
              <a:effectLst/>
              <a:latin typeface="Helvetica Neue"/>
            </a:endParaRPr>
          </a:p>
        </p:txBody>
      </p:sp>
      <p:pic>
        <p:nvPicPr>
          <p:cNvPr id="1026" name="Picture 2" descr="https://s.sachmem.vn/public/characters/Lind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151" y="5743233"/>
            <a:ext cx="548640" cy="548640"/>
          </a:xfrm>
          <a:prstGeom prst="ellipse">
            <a:avLst/>
          </a:prstGeom>
          <a:ln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l="12442" t="18510" r="10837" b="25574"/>
          <a:stretch/>
        </p:blipFill>
        <p:spPr>
          <a:xfrm>
            <a:off x="4363320" y="1559648"/>
            <a:ext cx="4020558" cy="2728930"/>
          </a:xfrm>
          <a:prstGeom prst="rect">
            <a:avLst/>
          </a:prstGeom>
          <a:effectLst>
            <a:glow rad="25400">
              <a:srgbClr val="8E78CA"/>
            </a:glow>
          </a:effectLst>
        </p:spPr>
      </p:pic>
    </p:spTree>
    <p:extLst>
      <p:ext uri="{BB962C8B-B14F-4D97-AF65-F5344CB8AC3E}">
        <p14:creationId xmlns:p14="http://schemas.microsoft.com/office/powerpoint/2010/main" val="406323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87901" y="540158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>
                <a:latin typeface="Helvetica Neue"/>
              </a:rPr>
              <a:t>2. Point and say</a:t>
            </a:r>
            <a:endParaRPr lang="en-US" sz="2400" b="1" i="0" dirty="0">
              <a:effectLst/>
              <a:latin typeface="Helvetica Neue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3529" y="5068711"/>
            <a:ext cx="548640" cy="548640"/>
          </a:xfrm>
          <a:prstGeom prst="ellipse">
            <a:avLst/>
          </a:prstGeom>
          <a:ln>
            <a:solidFill>
              <a:srgbClr val="7030A0"/>
            </a:solidFill>
          </a:ln>
        </p:spPr>
      </p:pic>
      <p:sp>
        <p:nvSpPr>
          <p:cNvPr id="10" name="Rectangle 9"/>
          <p:cNvSpPr/>
          <p:nvPr/>
        </p:nvSpPr>
        <p:spPr>
          <a:xfrm>
            <a:off x="3552169" y="4846404"/>
            <a:ext cx="655175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2060"/>
                </a:solidFill>
                <a:latin typeface="Helvetica Neue"/>
              </a:rPr>
              <a:t>How much are the _________?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2060"/>
                </a:solidFill>
                <a:latin typeface="Helvetica Neue"/>
              </a:rPr>
              <a:t>     They're _________________.</a:t>
            </a:r>
            <a:endParaRPr lang="en-US" sz="3200" b="1" i="0" dirty="0">
              <a:solidFill>
                <a:srgbClr val="002060"/>
              </a:solidFill>
              <a:effectLst/>
              <a:latin typeface="Helvetica Neue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405243" y="4872853"/>
            <a:ext cx="3208328" cy="739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C00000"/>
                </a:solidFill>
                <a:latin typeface="Helvetica Neue"/>
              </a:rPr>
              <a:t>trousers</a:t>
            </a:r>
            <a:endParaRPr lang="en-US" sz="3200" b="1" i="0" dirty="0">
              <a:solidFill>
                <a:srgbClr val="C00000"/>
              </a:solidFill>
              <a:effectLst/>
              <a:latin typeface="Helvetica Neue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876315" y="5608293"/>
            <a:ext cx="32083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C00000"/>
                </a:solidFill>
                <a:latin typeface="Helvetica Neue"/>
              </a:rPr>
              <a:t>98,000 dong</a:t>
            </a:r>
            <a:endParaRPr lang="en-US" sz="3200" b="1" i="0" dirty="0">
              <a:solidFill>
                <a:srgbClr val="C00000"/>
              </a:solidFill>
              <a:effectLst/>
              <a:latin typeface="Helvetica Neue"/>
            </a:endParaRPr>
          </a:p>
        </p:txBody>
      </p:sp>
      <p:pic>
        <p:nvPicPr>
          <p:cNvPr id="1026" name="Picture 2" descr="https://s.sachmem.vn/public/characters/Lind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151" y="5743233"/>
            <a:ext cx="548640" cy="548640"/>
          </a:xfrm>
          <a:prstGeom prst="ellipse">
            <a:avLst/>
          </a:prstGeom>
          <a:ln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4573" y="594158"/>
            <a:ext cx="2600670" cy="4278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787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8691</TotalTime>
  <Words>462</Words>
  <Application>Microsoft Office PowerPoint</Application>
  <PresentationFormat>Widescreen</PresentationFormat>
  <Paragraphs>147</Paragraphs>
  <Slides>23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minhtuan6990@gmail.com / 01686898975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PC</cp:lastModifiedBy>
  <cp:revision>1315</cp:revision>
  <dcterms:created xsi:type="dcterms:W3CDTF">2020-06-19T02:08:48Z</dcterms:created>
  <dcterms:modified xsi:type="dcterms:W3CDTF">2022-04-13T07:11:35Z</dcterms:modified>
</cp:coreProperties>
</file>