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549" r:id="rId2"/>
    <p:sldId id="438" r:id="rId3"/>
    <p:sldId id="429" r:id="rId4"/>
    <p:sldId id="439" r:id="rId5"/>
    <p:sldId id="440" r:id="rId6"/>
    <p:sldId id="442" r:id="rId7"/>
    <p:sldId id="584" r:id="rId8"/>
    <p:sldId id="446" r:id="rId9"/>
    <p:sldId id="448" r:id="rId10"/>
    <p:sldId id="449" r:id="rId11"/>
    <p:sldId id="450" r:id="rId12"/>
    <p:sldId id="451" r:id="rId13"/>
    <p:sldId id="452" r:id="rId14"/>
    <p:sldId id="550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70" d="100"/>
          <a:sy n="70" d="100"/>
        </p:scale>
        <p:origin x="546" y="8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65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B60DA-6CAD-410C-B3CA-E63A2B70395A}" type="slidenum">
              <a:rPr lang="en-US" smtClean="0">
                <a:solidFill>
                  <a:prstClr val="black"/>
                </a:solidFill>
              </a:r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45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39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9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22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6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233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746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72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4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932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41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8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1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44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  <p:sldLayoutId id="2147483668" r:id="rId2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41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18.jp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2262665" y="2194561"/>
            <a:ext cx="8092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7130" cy="757130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667000" y="437199"/>
            <a:ext cx="699516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66644" y="3183768"/>
            <a:ext cx="68241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en-US" altLang="en-US" sz="40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63: </a:t>
            </a:r>
            <a:r>
              <a:rPr lang="en-US" altLang="en-US" sz="40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– 15 ( </a:t>
            </a:r>
            <a:r>
              <a:rPr lang="en-US" altLang="en-US" sz="4000" b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 </a:t>
            </a:r>
          </a:p>
        </p:txBody>
      </p:sp>
      <p:sp>
        <p:nvSpPr>
          <p:cNvPr id="3078" name="TextBox 4"/>
          <p:cNvSpPr txBox="1">
            <a:spLocks noChangeArrowheads="1"/>
          </p:cNvSpPr>
          <p:nvPr/>
        </p:nvSpPr>
        <p:spPr bwMode="auto">
          <a:xfrm>
            <a:off x="3531395" y="5157511"/>
            <a:ext cx="5554980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vi-VN" altLang="en-US" sz="216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giảng dạy: </a:t>
            </a:r>
            <a:r>
              <a:rPr lang="en-US" altLang="en-US" sz="216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Long </a:t>
            </a:r>
            <a:r>
              <a:rPr lang="en-US" altLang="en-US" sz="216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16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6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altLang="en-US" sz="216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9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48127" cy="1524000"/>
            <a:chOff x="1729187" y="117634"/>
            <a:chExt cx="393609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303082" y="228459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83767" cy="1524000"/>
            <a:chOff x="1777458" y="1442381"/>
            <a:chExt cx="3887825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03083" y="158448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7" y="5075555"/>
            <a:ext cx="5150614" cy="1524000"/>
            <a:chOff x="1802318" y="2800350"/>
            <a:chExt cx="3862961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2665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79" y="2980304"/>
              <a:ext cx="2362200" cy="899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22691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39 - 15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2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2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6459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208787" cy="1524000"/>
            <a:chOff x="1777458" y="1442381"/>
            <a:chExt cx="3906590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321848" y="1573693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742053" cy="1524000"/>
            <a:chOff x="1802318" y="2800350"/>
            <a:chExt cx="3556540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46702" y="2952751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14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06525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27 - 13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60" y="-7112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9" y="1498600"/>
            <a:ext cx="5589366" cy="1524000"/>
            <a:chOff x="1729187" y="117634"/>
            <a:chExt cx="4192025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54212" y="243639"/>
              <a:ext cx="26670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26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5132395" cy="1524000"/>
            <a:chOff x="1777458" y="1442381"/>
            <a:chExt cx="3849296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12630" y="1610343"/>
              <a:ext cx="2514124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en-US" sz="7200" b="1" dirty="0">
                  <a:solidFill>
                    <a:prstClr val="white"/>
                  </a:solidFill>
                </a:rPr>
                <a:t> </a:t>
              </a:r>
              <a:r>
                <a:rPr lang="vi-VN" altLang="en-US" sz="7200" b="1" dirty="0">
                  <a:solidFill>
                    <a:prstClr val="white"/>
                  </a:solidFill>
                </a:rPr>
                <a:t>25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2" y="5075555"/>
            <a:ext cx="5150618" cy="1524000"/>
            <a:chOff x="1802318" y="2800350"/>
            <a:chExt cx="3862964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082" y="296166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24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96600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48 - 23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5080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61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0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65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84" y="1498600"/>
            <a:ext cx="5208333" cy="1524000"/>
            <a:chOff x="1729187" y="117634"/>
            <a:chExt cx="390625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F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4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73237" y="212889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5054600"/>
            <a:ext cx="5130589" cy="1524000"/>
            <a:chOff x="1777458" y="1442381"/>
            <a:chExt cx="38479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5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63200" y="1575726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2" y="3327400"/>
            <a:ext cx="4683997" cy="1524000"/>
            <a:chOff x="1802318" y="2800350"/>
            <a:chExt cx="3512998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/>
              <a:endParaRPr lang="en-US" sz="7200">
                <a:solidFill>
                  <a:prstClr val="white"/>
                </a:solidFill>
              </a:endParaRPr>
            </a:p>
          </p:txBody>
        </p:sp>
        <p:pic>
          <p:nvPicPr>
            <p:cNvPr id="16" name="ChuongCam - 9Slide.v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03160" y="2918275"/>
              <a:ext cx="201215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/>
              <a:r>
                <a:rPr lang="vi-VN" altLang="en-US" sz="7200" b="1" dirty="0">
                  <a:solidFill>
                    <a:prstClr val="white"/>
                  </a:solidFill>
                </a:rPr>
                <a:t>32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8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881937" y="2884468"/>
            <a:ext cx="3641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44 - 12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0160" y="-71120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0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0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29493" y="2045949"/>
            <a:ext cx="9211821" cy="1434239"/>
            <a:chOff x="1325218" y="1804174"/>
            <a:chExt cx="10219671" cy="1252413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9763202" cy="12524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defTabSz="693262"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029493" y="3621798"/>
            <a:ext cx="10066629" cy="1634582"/>
            <a:chOff x="1311965" y="4170641"/>
            <a:chExt cx="9962910" cy="1253559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9379816" cy="1169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66532">
                <a:spcBef>
                  <a:spcPts val="438"/>
                </a:spcBef>
                <a:spcAft>
                  <a:spcPts val="438"/>
                </a:spcAft>
                <a:defRPr/>
              </a:pP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32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32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432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432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2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432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39 – 15 </a:t>
              </a:r>
            </a:p>
            <a:p>
              <a:pPr defTabSz="666532">
                <a:spcBef>
                  <a:spcPts val="438"/>
                </a:spcBef>
                <a:spcAft>
                  <a:spcPts val="438"/>
                </a:spcAft>
                <a:defRPr/>
              </a:pPr>
              <a:r>
                <a:rPr lang="en-US" sz="432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</a:t>
              </a:r>
              <a:r>
                <a:rPr lang="en-US" sz="432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432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2) 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4"/>
            <a:ext cx="779048" cy="669844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33707" y="537983"/>
            <a:ext cx="29691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93262">
              <a:defRPr/>
            </a:pP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3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2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3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721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590327" y="-4218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7264" y="0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0647" y="971399"/>
            <a:ext cx="6522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 dirty="0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KHỞI ĐỘNG</a:t>
            </a: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C883A-27A2-43BC-B9B8-697D33A804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7130" cy="757130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85140"/>
            <a:ext cx="12094210" cy="594468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6402705" y="505333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1210618">
            <a:off x="82550" y="735330"/>
            <a:ext cx="3019425" cy="1635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2D37C-A0AA-4111-82B3-7F8CB7C080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7130" cy="75713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60851" y="0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7264" y="0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5895" y="963253"/>
            <a:ext cx="5920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KHÁM PHÁ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C1962-7E03-49F8-B3B3-E7474BEB33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7130" cy="757130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178810" y="615315"/>
            <a:ext cx="2673985" cy="58356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err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Đặt</a:t>
            </a:r>
            <a:r>
              <a:rPr lang="en-US" altLang="en-US" sz="3200" b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 tính:</a:t>
            </a:r>
            <a:endParaRPr lang="en-US" altLang="en-US" sz="32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6262610" y="658639"/>
            <a:ext cx="1361049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UTM Avo" panose="02040603050506020204" charset="0"/>
                <a:cs typeface="UTM Avo" panose="02040603050506020204" charset="0"/>
              </a:rPr>
              <a:t>Tính:  </a:t>
            </a:r>
            <a:endParaRPr lang="en-US" altLang="en-US" sz="3200" b="1" dirty="0">
              <a:solidFill>
                <a:schemeClr val="tx1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057430" y="150598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057430" y="237446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15</a:t>
            </a: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3720270" y="194022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3979479" y="3295211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041390" y="1667510"/>
            <a:ext cx="61423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9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5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4</a:t>
            </a: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488512" y="3219619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003925" y="2665730"/>
            <a:ext cx="612965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3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trừ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1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bằng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2 , </a:t>
            </a:r>
            <a:r>
              <a:rPr lang="en-US" altLang="en-US" sz="4000" b="1" dirty="0" err="1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viết</a:t>
            </a:r>
            <a:r>
              <a:rPr lang="en-US" altLang="en-US" sz="40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2</a:t>
            </a:r>
            <a:r>
              <a:rPr lang="en-US" altLang="en-US" sz="3600" b="1" dirty="0">
                <a:solidFill>
                  <a:srgbClr val="0000FF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005914" y="3219619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3" y="371002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" t="4841" r="8025"/>
          <a:stretch>
            <a:fillRect/>
          </a:stretch>
        </p:blipFill>
        <p:spPr>
          <a:xfrm>
            <a:off x="226060" y="527685"/>
            <a:ext cx="2788920" cy="3182620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550" y="4641024"/>
            <a:ext cx="4985356" cy="10277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BEE39D-7AC0-4D53-82F6-06F02E7AD2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58638" cy="65863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bldLvl="0" animBg="1"/>
      <p:bldP spid="4117" grpId="0" bldLvl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0542" y="-8291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0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281239" y="963253"/>
            <a:ext cx="56264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LUYỆN TẬP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B1F0D0-DBD6-4945-A999-B247995566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7130" cy="75713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/>
        </p:nvSpPr>
        <p:spPr>
          <a:xfrm>
            <a:off x="322118" y="2841332"/>
            <a:ext cx="22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………</a:t>
            </a:r>
          </a:p>
        </p:txBody>
      </p:sp>
      <p:sp>
        <p:nvSpPr>
          <p:cNvPr id="7" name="Text Box 2"/>
          <p:cNvSpPr txBox="1"/>
          <p:nvPr/>
        </p:nvSpPr>
        <p:spPr>
          <a:xfrm>
            <a:off x="3194106" y="2841332"/>
            <a:ext cx="22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………</a:t>
            </a:r>
          </a:p>
        </p:txBody>
      </p:sp>
      <p:sp>
        <p:nvSpPr>
          <p:cNvPr id="10" name="Text Box 2"/>
          <p:cNvSpPr txBox="1"/>
          <p:nvPr/>
        </p:nvSpPr>
        <p:spPr>
          <a:xfrm>
            <a:off x="6262661" y="2841332"/>
            <a:ext cx="22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………</a:t>
            </a:r>
          </a:p>
        </p:txBody>
      </p:sp>
      <p:sp>
        <p:nvSpPr>
          <p:cNvPr id="13" name="Text Box 2"/>
          <p:cNvSpPr txBox="1"/>
          <p:nvPr/>
        </p:nvSpPr>
        <p:spPr>
          <a:xfrm>
            <a:off x="9331216" y="2841332"/>
            <a:ext cx="22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………</a:t>
            </a:r>
          </a:p>
        </p:txBody>
      </p:sp>
      <p:sp>
        <p:nvSpPr>
          <p:cNvPr id="14" name="Text Box 2"/>
          <p:cNvSpPr txBox="1"/>
          <p:nvPr/>
        </p:nvSpPr>
        <p:spPr>
          <a:xfrm>
            <a:off x="912956" y="1248128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27</a:t>
            </a:r>
          </a:p>
        </p:txBody>
      </p:sp>
      <p:sp>
        <p:nvSpPr>
          <p:cNvPr id="15" name="Text Box 2"/>
          <p:cNvSpPr txBox="1"/>
          <p:nvPr/>
        </p:nvSpPr>
        <p:spPr>
          <a:xfrm>
            <a:off x="845341" y="2012610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16" name="Text Box 2"/>
          <p:cNvSpPr txBox="1"/>
          <p:nvPr/>
        </p:nvSpPr>
        <p:spPr>
          <a:xfrm>
            <a:off x="482272" y="1568617"/>
            <a:ext cx="65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96890" y="2733774"/>
            <a:ext cx="1407516" cy="10796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Text Box 2"/>
          <p:cNvSpPr txBox="1"/>
          <p:nvPr/>
        </p:nvSpPr>
        <p:spPr>
          <a:xfrm>
            <a:off x="3784944" y="1229485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54</a:t>
            </a:r>
          </a:p>
        </p:txBody>
      </p:sp>
      <p:sp>
        <p:nvSpPr>
          <p:cNvPr id="19" name="Text Box 2"/>
          <p:cNvSpPr txBox="1"/>
          <p:nvPr/>
        </p:nvSpPr>
        <p:spPr>
          <a:xfrm>
            <a:off x="3754348" y="2034602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20" name="Text Box 2"/>
          <p:cNvSpPr txBox="1"/>
          <p:nvPr/>
        </p:nvSpPr>
        <p:spPr>
          <a:xfrm>
            <a:off x="3400972" y="1590815"/>
            <a:ext cx="729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605897" y="2768367"/>
            <a:ext cx="1407516" cy="10796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Text Box 2"/>
          <p:cNvSpPr txBox="1"/>
          <p:nvPr/>
        </p:nvSpPr>
        <p:spPr>
          <a:xfrm>
            <a:off x="6692464" y="1265161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39</a:t>
            </a:r>
          </a:p>
        </p:txBody>
      </p:sp>
      <p:sp>
        <p:nvSpPr>
          <p:cNvPr id="23" name="Text Box 2"/>
          <p:cNvSpPr txBox="1"/>
          <p:nvPr/>
        </p:nvSpPr>
        <p:spPr>
          <a:xfrm>
            <a:off x="6771885" y="2045686"/>
            <a:ext cx="983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24" name="Text Box 2"/>
          <p:cNvSpPr txBox="1"/>
          <p:nvPr/>
        </p:nvSpPr>
        <p:spPr>
          <a:xfrm>
            <a:off x="6374929" y="1645844"/>
            <a:ext cx="729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6560055" y="2768367"/>
            <a:ext cx="1407516" cy="10796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Text Box 2"/>
          <p:cNvSpPr txBox="1"/>
          <p:nvPr/>
        </p:nvSpPr>
        <p:spPr>
          <a:xfrm>
            <a:off x="10062102" y="1265160"/>
            <a:ext cx="83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65</a:t>
            </a:r>
          </a:p>
        </p:txBody>
      </p:sp>
      <p:sp>
        <p:nvSpPr>
          <p:cNvPr id="27" name="Text Box 2"/>
          <p:cNvSpPr txBox="1"/>
          <p:nvPr/>
        </p:nvSpPr>
        <p:spPr>
          <a:xfrm>
            <a:off x="9922053" y="2045685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61</a:t>
            </a:r>
          </a:p>
        </p:txBody>
      </p:sp>
      <p:sp>
        <p:nvSpPr>
          <p:cNvPr id="28" name="Text Box 2"/>
          <p:cNvSpPr txBox="1"/>
          <p:nvPr/>
        </p:nvSpPr>
        <p:spPr>
          <a:xfrm>
            <a:off x="9471261" y="1698253"/>
            <a:ext cx="726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9773602" y="2781845"/>
            <a:ext cx="1407516" cy="10796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Text Box 2"/>
          <p:cNvSpPr txBox="1"/>
          <p:nvPr/>
        </p:nvSpPr>
        <p:spPr>
          <a:xfrm>
            <a:off x="880922" y="2804043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1" name="Text Box 2"/>
          <p:cNvSpPr txBox="1"/>
          <p:nvPr/>
        </p:nvSpPr>
        <p:spPr>
          <a:xfrm>
            <a:off x="3754347" y="2815126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41</a:t>
            </a:r>
          </a:p>
        </p:txBody>
      </p:sp>
      <p:sp>
        <p:nvSpPr>
          <p:cNvPr id="32" name="Text Box 2"/>
          <p:cNvSpPr txBox="1"/>
          <p:nvPr/>
        </p:nvSpPr>
        <p:spPr>
          <a:xfrm>
            <a:off x="6739800" y="2830248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27</a:t>
            </a:r>
          </a:p>
        </p:txBody>
      </p:sp>
      <p:sp>
        <p:nvSpPr>
          <p:cNvPr id="33" name="Text Box 2"/>
          <p:cNvSpPr txBox="1"/>
          <p:nvPr/>
        </p:nvSpPr>
        <p:spPr>
          <a:xfrm>
            <a:off x="10130429" y="2841331"/>
            <a:ext cx="91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231528" y="454569"/>
            <a:ext cx="759417" cy="774916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7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5" name="Text Box 4"/>
          <p:cNvSpPr txBox="1"/>
          <p:nvPr/>
        </p:nvSpPr>
        <p:spPr>
          <a:xfrm>
            <a:off x="1081535" y="584325"/>
            <a:ext cx="153287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err="1"/>
              <a:t>Tính</a:t>
            </a:r>
            <a:r>
              <a:rPr lang="en-US" altLang="en-US" sz="3600" b="1" dirty="0"/>
              <a:t>:</a:t>
            </a:r>
            <a:endParaRPr lang="vi-VN" altLang="en-US" sz="3600" b="1" dirty="0"/>
          </a:p>
        </p:txBody>
      </p:sp>
      <p:sp>
        <p:nvSpPr>
          <p:cNvPr id="36" name="Text Box 2"/>
          <p:cNvSpPr txBox="1"/>
          <p:nvPr/>
        </p:nvSpPr>
        <p:spPr>
          <a:xfrm>
            <a:off x="322118" y="5419999"/>
            <a:ext cx="22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………</a:t>
            </a:r>
          </a:p>
        </p:txBody>
      </p:sp>
      <p:sp>
        <p:nvSpPr>
          <p:cNvPr id="37" name="Text Box 2"/>
          <p:cNvSpPr txBox="1"/>
          <p:nvPr/>
        </p:nvSpPr>
        <p:spPr>
          <a:xfrm>
            <a:off x="912956" y="3826795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48</a:t>
            </a:r>
          </a:p>
        </p:txBody>
      </p:sp>
      <p:sp>
        <p:nvSpPr>
          <p:cNvPr id="38" name="Text Box 2"/>
          <p:cNvSpPr txBox="1"/>
          <p:nvPr/>
        </p:nvSpPr>
        <p:spPr>
          <a:xfrm>
            <a:off x="845341" y="4591277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16</a:t>
            </a:r>
          </a:p>
        </p:txBody>
      </p:sp>
      <p:sp>
        <p:nvSpPr>
          <p:cNvPr id="39" name="Text Box 2"/>
          <p:cNvSpPr txBox="1"/>
          <p:nvPr/>
        </p:nvSpPr>
        <p:spPr>
          <a:xfrm>
            <a:off x="482272" y="4147284"/>
            <a:ext cx="65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696890" y="5312441"/>
            <a:ext cx="1407516" cy="10796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Text Box 2"/>
          <p:cNvSpPr txBox="1"/>
          <p:nvPr/>
        </p:nvSpPr>
        <p:spPr>
          <a:xfrm>
            <a:off x="880922" y="5382710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32</a:t>
            </a:r>
          </a:p>
        </p:txBody>
      </p:sp>
      <p:sp>
        <p:nvSpPr>
          <p:cNvPr id="42" name="Text Box 2"/>
          <p:cNvSpPr txBox="1"/>
          <p:nvPr/>
        </p:nvSpPr>
        <p:spPr>
          <a:xfrm>
            <a:off x="3173215" y="5419999"/>
            <a:ext cx="229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UTM Avo" panose="02040603050506020204" pitchFamily="18" charset="0"/>
              </a:rPr>
              <a:t>………</a:t>
            </a:r>
          </a:p>
        </p:txBody>
      </p:sp>
      <p:sp>
        <p:nvSpPr>
          <p:cNvPr id="43" name="Text Box 2"/>
          <p:cNvSpPr txBox="1"/>
          <p:nvPr/>
        </p:nvSpPr>
        <p:spPr>
          <a:xfrm>
            <a:off x="3764053" y="3826795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53</a:t>
            </a:r>
          </a:p>
        </p:txBody>
      </p:sp>
      <p:sp>
        <p:nvSpPr>
          <p:cNvPr id="44" name="Text Box 2"/>
          <p:cNvSpPr txBox="1"/>
          <p:nvPr/>
        </p:nvSpPr>
        <p:spPr>
          <a:xfrm>
            <a:off x="3696438" y="4591277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23</a:t>
            </a:r>
          </a:p>
        </p:txBody>
      </p:sp>
      <p:sp>
        <p:nvSpPr>
          <p:cNvPr id="45" name="Text Box 2"/>
          <p:cNvSpPr txBox="1"/>
          <p:nvPr/>
        </p:nvSpPr>
        <p:spPr>
          <a:xfrm>
            <a:off x="3333369" y="4147284"/>
            <a:ext cx="657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</a:rPr>
              <a:t>-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3547987" y="5312441"/>
            <a:ext cx="1407516" cy="10796"/>
          </a:xfrm>
          <a:prstGeom prst="line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Text Box 2"/>
          <p:cNvSpPr txBox="1"/>
          <p:nvPr/>
        </p:nvSpPr>
        <p:spPr>
          <a:xfrm>
            <a:off x="3693382" y="5382710"/>
            <a:ext cx="111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30</a:t>
            </a:r>
          </a:p>
        </p:txBody>
      </p:sp>
      <p:pic>
        <p:nvPicPr>
          <p:cNvPr id="48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5466" y="3549831"/>
            <a:ext cx="32099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4" grpId="0"/>
      <p:bldP spid="26" grpId="0"/>
      <p:bldP spid="27" grpId="0"/>
      <p:bldP spid="28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6" grpId="0"/>
      <p:bldP spid="37" grpId="0"/>
      <p:bldP spid="38" grpId="0"/>
      <p:bldP spid="39" grpId="0"/>
      <p:bldP spid="41" grpId="0"/>
      <p:bldP spid="41" grpId="1"/>
      <p:bldP spid="42" grpId="0"/>
      <p:bldP spid="43" grpId="0"/>
      <p:bldP spid="44" grpId="0"/>
      <p:bldP spid="45" grpId="0"/>
      <p:bldP spid="47" grpId="0"/>
      <p:bldP spid="4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53587" y="7910"/>
            <a:ext cx="2538413" cy="27993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-9755" y="7910"/>
            <a:ext cx="2538413" cy="24038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>
            <a:fillRect/>
          </a:stretch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130284" y="963253"/>
            <a:ext cx="5931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zh-CN" sz="8000" b="1">
                <a:solidFill>
                  <a:srgbClr val="6CBC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ea typeface="站酷快乐体" panose="02010600030101010101" pitchFamily="2" charset="-122"/>
                <a:cs typeface="UTM Avo" panose="02040603050506020204" charset="0"/>
              </a:rPr>
              <a:t>VẬN DỤNG</a:t>
            </a:r>
            <a:endParaRPr lang="vi-VN" altLang="zh-CN" sz="8000" b="1" dirty="0">
              <a:solidFill>
                <a:srgbClr val="6CBC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ea typeface="站酷快乐体" panose="02010600030101010101" pitchFamily="2" charset="-122"/>
              <a:cs typeface="UTM Avo" panose="02040603050506020204" charset="0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>
            <a:fillRect/>
          </a:stretch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>
            <a:fillRect/>
          </a:stretch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B28E2E-2BBC-404F-9028-68A805B053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57130" cy="757130"/>
          </a:xfrm>
          <a:prstGeom prst="ellipse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/>
          <p:cNvSpPr/>
          <p:nvPr/>
        </p:nvSpPr>
        <p:spPr>
          <a:xfrm>
            <a:off x="2002773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685800"/>
            <a:endParaRPr lang="en-US" sz="1865" kern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5953" y="4951768"/>
            <a:ext cx="1526540" cy="5746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/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Bắt</a:t>
            </a:r>
            <a:r>
              <a:rPr lang="en-US" sz="3735" b="1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735" b="1" dirty="0" err="1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rPr>
              <a:t>đầu</a:t>
            </a:r>
            <a:endParaRPr lang="en-US" sz="3735" b="1" dirty="0">
              <a:solidFill>
                <a:prstClr val="white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ChuongCam - 9Slide.v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8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121285"/>
            <a:ext cx="1584325" cy="6870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ldLvl="0" animBg="1"/>
          <p:bldP spid="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210</Words>
  <Application>Microsoft Office PowerPoint</Application>
  <PresentationFormat>Widescreen</PresentationFormat>
  <Paragraphs>78</Paragraphs>
  <Slides>14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#9Slide02 Noi dung dai</vt:lpstr>
      <vt:lpstr>Arial</vt:lpstr>
      <vt:lpstr>Calibri</vt:lpstr>
      <vt:lpstr>UTM Avo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Tú Nguyễn</cp:lastModifiedBy>
  <cp:revision>82</cp:revision>
  <dcterms:created xsi:type="dcterms:W3CDTF">2021-11-01T08:16:00Z</dcterms:created>
  <dcterms:modified xsi:type="dcterms:W3CDTF">2022-04-18T08:26:02Z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373F41BC650C4B74B63B291A09702CBE</vt:lpwstr>
  </property>
  <property fmtid="{D5CDD505-2E9C-101B-9397-08002B2CF9AE}" pid="3" name="KSOProductBuildVer">
    <vt:lpwstr>1033-11.2.0.10463</vt:lpwstr>
  </property>
</Properties>
</file>