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5" r:id="rId2"/>
    <p:sldId id="466" r:id="rId3"/>
    <p:sldId id="535" r:id="rId4"/>
    <p:sldId id="471" r:id="rId5"/>
    <p:sldId id="537" r:id="rId6"/>
    <p:sldId id="472" r:id="rId7"/>
    <p:sldId id="536" r:id="rId8"/>
    <p:sldId id="584" r:id="rId9"/>
    <p:sldId id="485" r:id="rId10"/>
    <p:sldId id="506" r:id="rId11"/>
    <p:sldId id="546" r:id="rId12"/>
    <p:sldId id="548" r:id="rId13"/>
    <p:sldId id="553" r:id="rId14"/>
    <p:sldId id="552" r:id="rId15"/>
    <p:sldId id="551" r:id="rId16"/>
    <p:sldId id="549" r:id="rId17"/>
    <p:sldId id="547" r:id="rId18"/>
    <p:sldId id="5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3F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4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3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0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2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6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2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91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slide" Target="slide12.xm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png"/><Relationship Id="rId12" Type="http://schemas.openxmlformats.org/officeDocument/2006/relationships/image" Target="../media/image4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png"/><Relationship Id="rId12" Type="http://schemas.openxmlformats.org/officeDocument/2006/relationships/image" Target="../media/image4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png"/><Relationship Id="rId11" Type="http://schemas.openxmlformats.org/officeDocument/2006/relationships/image" Target="../media/image44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11" Type="http://schemas.openxmlformats.org/officeDocument/2006/relationships/slide" Target="slide18.xm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2262665" y="2194561"/>
            <a:ext cx="8092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486" cy="620486"/>
          </a:xfrm>
          <a:prstGeom prst="ellipse">
            <a:avLst/>
          </a:prstGeom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667000" y="414339"/>
            <a:ext cx="699516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16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16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66643" y="2866786"/>
            <a:ext cx="665924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 fontAlgn="base"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  <a:buNone/>
              <a:defRPr/>
            </a:pPr>
            <a:r>
              <a:rPr lang="en-US" altLang="en-US" sz="288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60: </a:t>
            </a:r>
            <a:r>
              <a:rPr lang="en-US" altLang="en-US" sz="288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8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8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8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8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8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+ 14 ( </a:t>
            </a:r>
            <a:r>
              <a:rPr lang="en-US" altLang="en-US" sz="288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8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618776" y="4850477"/>
            <a:ext cx="555498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2296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16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giảng dạy:</a:t>
            </a:r>
            <a:r>
              <a:rPr lang="en-US" altLang="en-US" sz="216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Long </a:t>
            </a:r>
            <a:r>
              <a:rPr lang="en-US" altLang="en-US" sz="216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16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6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216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713447" y="3167955"/>
            <a:ext cx="4880508" cy="1410871"/>
          </a:xfrm>
          <a:prstGeom prst="cloudCallout">
            <a:avLst>
              <a:gd name="adj1" fmla="val -28565"/>
              <a:gd name="adj2" fmla="val 717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3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984898" y="821528"/>
            <a:ext cx="9641171" cy="1190268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25 + 14,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đó</a:t>
            </a:r>
            <a:r>
              <a:rPr lang="en-US" sz="2400" b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625" y="6389265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B1E4516-6B31-4844-9D55-3516490D9236}"/>
              </a:ext>
            </a:extLst>
          </p:cNvPr>
          <p:cNvSpPr txBox="1">
            <a:spLocks/>
          </p:cNvSpPr>
          <p:nvPr/>
        </p:nvSpPr>
        <p:spPr>
          <a:xfrm>
            <a:off x="256308" y="4054585"/>
            <a:ext cx="11679381" cy="1510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O" sz="5400" b="1" i="1" u="none" strike="noStrike" kern="12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BẮN TRỨNG CÙNG ANGRY BIRDS</a:t>
            </a:r>
            <a:endParaRPr kumimoji="0" lang="es-CO" sz="5400" b="1" i="1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0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id="{E9A6A49D-8B1E-459F-887A-51D137065A68}"/>
              </a:ext>
            </a:extLst>
          </p:cNvPr>
          <p:cNvSpPr/>
          <p:nvPr/>
        </p:nvSpPr>
        <p:spPr>
          <a:xfrm>
            <a:off x="5287556" y="5699412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5679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remove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5F711CAD-B5EB-4F03-9B60-4B08ED1BB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E87C886A-C146-49FA-99B3-EC33047D7E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A8F173A9-268A-44FD-9A6A-0A8CD5D845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24DA95B1-2977-4E16-993A-1F8D7A35FE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AD17867F-A2D4-4FB3-B345-D95411E029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886C9E4A-678E-4899-8ED3-85F0543C7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C504F8FA-C6D5-4F7F-A3F6-7B5E93392A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B468903E-0E07-4AC9-B2E2-3544D3834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5" y="186323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AEB495C5-EFDC-4348-BB50-832776F32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589481"/>
            <a:ext cx="2068924" cy="2072820"/>
          </a:xfrm>
          <a:prstGeom prst="rect">
            <a:avLst/>
          </a:prstGeom>
        </p:spPr>
      </p:pic>
      <p:sp>
        <p:nvSpPr>
          <p:cNvPr id="13" name="Rectángulo 6">
            <a:extLst>
              <a:ext uri="{FF2B5EF4-FFF2-40B4-BE49-F238E27FC236}">
                <a16:creationId xmlns:a16="http://schemas.microsoft.com/office/drawing/2014/main" id="{C3683317-D558-4874-B1D3-3E13BC8E11AE}"/>
              </a:ext>
            </a:extLst>
          </p:cNvPr>
          <p:cNvSpPr/>
          <p:nvPr/>
        </p:nvSpPr>
        <p:spPr>
          <a:xfrm>
            <a:off x="771948" y="701065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9">
            <a:extLst>
              <a:ext uri="{FF2B5EF4-FFF2-40B4-BE49-F238E27FC236}">
                <a16:creationId xmlns:a16="http://schemas.microsoft.com/office/drawing/2014/main" id="{D9E9DA6C-63C8-4A80-A09F-E44C7BF6EF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27" y="3987392"/>
            <a:ext cx="896966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9C2BD83B-5735-4BCB-97E3-ABDCBCFDCE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0900"/>
            <a:ext cx="740010" cy="675485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AD3A2FB6-BE3C-4E56-98F1-5BFD885664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459105"/>
            <a:ext cx="935778" cy="935778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7639591B-86E6-4D9D-A58F-285B3EB9BF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58394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0B6A5C9A-7A13-44D3-A314-1BD0F8AD72F8}"/>
              </a:ext>
            </a:extLst>
          </p:cNvPr>
          <p:cNvGrpSpPr/>
          <p:nvPr/>
        </p:nvGrpSpPr>
        <p:grpSpPr>
          <a:xfrm>
            <a:off x="10622389" y="1332359"/>
            <a:ext cx="556586" cy="522514"/>
            <a:chOff x="10784469" y="1335067"/>
            <a:chExt cx="556586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A7CD588D-E60A-470F-BDB1-36551299735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3B035333-EBA2-4E7F-BD4E-6451AE4D9291}"/>
                </a:ext>
              </a:extLst>
            </p:cNvPr>
            <p:cNvSpPr txBox="1"/>
            <p:nvPr/>
          </p:nvSpPr>
          <p:spPr>
            <a:xfrm>
              <a:off x="10784469" y="1365492"/>
              <a:ext cx="556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85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89E996E-E8A7-48F2-9010-540B845CEF06}"/>
              </a:ext>
            </a:extLst>
          </p:cNvPr>
          <p:cNvGrpSpPr/>
          <p:nvPr/>
        </p:nvGrpSpPr>
        <p:grpSpPr>
          <a:xfrm>
            <a:off x="10621931" y="4700658"/>
            <a:ext cx="536960" cy="522514"/>
            <a:chOff x="10811722" y="1335067"/>
            <a:chExt cx="536960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74947908-8A21-427C-B453-5A7B6E31C028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CAE807C6-C54F-4092-9210-1FF5AFFD0BA6}"/>
                </a:ext>
              </a:extLst>
            </p:cNvPr>
            <p:cNvSpPr txBox="1"/>
            <p:nvPr/>
          </p:nvSpPr>
          <p:spPr>
            <a:xfrm>
              <a:off x="10819350" y="1365491"/>
              <a:ext cx="529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58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643D561A-FDD2-4C40-82CF-982CA60C7FB3}"/>
              </a:ext>
            </a:extLst>
          </p:cNvPr>
          <p:cNvGrpSpPr/>
          <p:nvPr/>
        </p:nvGrpSpPr>
        <p:grpSpPr>
          <a:xfrm>
            <a:off x="714171" y="1002805"/>
            <a:ext cx="1589833" cy="1248884"/>
            <a:chOff x="6659225" y="2549868"/>
            <a:chExt cx="1589833" cy="1248884"/>
          </a:xfrm>
        </p:grpSpPr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F5AE4D62-5B82-4BB0-98AF-ABBCD35ABB1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788F3CFE-39E9-4979-8C85-86EBA7E29DD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26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697BFBEA-0ABF-4EEC-85CA-7D0CE19EB356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id="{003A6FCD-DC7D-4670-9CE0-A300CEE33CF2}"/>
                </a:ext>
              </a:extLst>
            </p:cNvPr>
            <p:cNvCxnSpPr/>
            <p:nvPr/>
          </p:nvCxnSpPr>
          <p:spPr>
            <a:xfrm>
              <a:off x="7302723" y="3798752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2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2 -0.04375 0.06898 C -0.04453 0.07152 -0.04622 0.07314 -0.04713 0.07546 C -0.04817 0.07731 -0.04869 0.07986 -0.04974 0.08194 C -0.05065 0.08402 -0.05221 0.08587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8 C 0.0336 -0.09769 0.03594 -0.09908 0.03776 -0.10163 C 0.04167 -0.10741 0.04414 -0.11621 0.04857 -0.12084 C 0.05065 -0.12315 0.05261 -0.12524 0.05456 -0.12732 C 0.05612 -0.12871 0.05782 -0.12963 0.05938 -0.13149 C 0.0655 -0.13843 0.0655 -0.1426 0.0737 -0.14862 C 0.08907 -0.1595 0.06993 -0.14538 0.08568 -0.15926 C 0.08842 -0.16181 0.09141 -0.16297 0.09401 -0.16575 C 0.09701 -0.16875 0.09948 -0.17315 0.10248 -0.17639 C 0.12201 -0.19792 0.11355 -0.1875 0.12878 -0.20186 C 0.13164 -0.20463 0.13438 -0.20788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3 0.2306 -0.27848 C 0.23295 -0.28079 0.23542 -0.28288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8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3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3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8 0.6892 -0.61158 C 0.69011 -0.61413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63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3.75E-6 0.00023 C -0.00286 0.00115 -0.01601 0.00625 -0.01914 0.0081 C -0.02135 0.00925 -0.02382 0.00972 -0.02578 0.01203 C -0.02695 0.01342 -0.02812 0.01435 -0.02916 0.01597 C -0.03424 0.02337 -0.0306 0.0206 -0.03593 0.02592 C -0.0414 0.03148 -0.03906 0.02893 -0.04479 0.03194 C -0.04713 0.0331 -0.04935 0.03449 -0.05156 0.03587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8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3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3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3 0.17683 -0.16713 L 0.18685 -0.16899 L 0.18685 -0.16875 C 0.19935 -0.17107 0.19844 -0.17014 0.21042 -0.175 C 0.21394 -0.17663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8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8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96296E-6 L 0.25 2.96296E-6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id="{31FD76F8-8D44-4BF3-83CD-1F9F39CAC34E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Easter_Eggs_-_Angry_Birds_Ambient_Sounds_xfflLVwTIIw">
            <a:hlinkClick r:id="" action="ppaction://media"/>
            <a:extLst>
              <a:ext uri="{FF2B5EF4-FFF2-40B4-BE49-F238E27FC236}">
                <a16:creationId xmlns:a16="http://schemas.microsoft.com/office/drawing/2014/main" id="{BFD8D32C-2355-4901-8EFB-A0C183CD2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172905"/>
            <a:ext cx="609600" cy="6096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124724FA-2BF0-4D53-9B12-FC95FBCE9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3987392"/>
            <a:ext cx="1376469" cy="25648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8BCE84CE-296F-4E7F-8EBD-C17F38CCD2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431589"/>
            <a:ext cx="776068" cy="758335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B9D683C3-1D8A-4623-899D-359B0FCCC2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235227"/>
            <a:ext cx="1961857" cy="196361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EFC26BF1-3389-4183-A7BE-384201F8B5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074035"/>
            <a:ext cx="1961857" cy="196361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id="{50473F47-9EC6-490F-891A-A185EE2F96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780504"/>
            <a:ext cx="776068" cy="758335"/>
          </a:xfrm>
          <a:prstGeom prst="rect">
            <a:avLst/>
          </a:prstGeom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id="{77F75669-50C7-4A3F-AB2C-32FC97C535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584142"/>
            <a:ext cx="1961857" cy="196361"/>
          </a:xfrm>
          <a:prstGeom prst="rect">
            <a:avLst/>
          </a:prstGeom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957AE0E8-E540-4359-A9EF-069BFA6098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422950"/>
            <a:ext cx="1961857" cy="196361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:a16="http://schemas.microsoft.com/office/drawing/2014/main" id="{0E0B5D96-4EC6-46F6-97DE-8EB99AB7E8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9936" y="3830226"/>
            <a:ext cx="1126543" cy="1126543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76603028-2361-41F4-A004-1DAEE07FE7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185717"/>
            <a:ext cx="2141944" cy="214597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id="{C6E9B94F-68C6-4C92-961A-4DDE1AC239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7" y="3609502"/>
            <a:ext cx="2068924" cy="2072820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2F7744C0-A9B1-4544-B855-6724BED6EF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584142"/>
            <a:ext cx="740010" cy="893051"/>
          </a:xfrm>
          <a:prstGeom prst="rect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4EBD85F6-B3E0-4422-A5B5-86F40EC06D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584142"/>
            <a:ext cx="910003" cy="831799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id="{2C56238B-EB2D-4746-843C-AC95A8C535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521130"/>
            <a:ext cx="935778" cy="9357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34F4F8F1-5A71-4493-AD9D-C81E2B3D3036}"/>
              </a:ext>
            </a:extLst>
          </p:cNvPr>
          <p:cNvGrpSpPr/>
          <p:nvPr/>
        </p:nvGrpSpPr>
        <p:grpSpPr>
          <a:xfrm>
            <a:off x="10806360" y="1335067"/>
            <a:ext cx="592520" cy="522514"/>
            <a:chOff x="10806360" y="1335067"/>
            <a:chExt cx="592520" cy="522514"/>
          </a:xfrm>
        </p:grpSpPr>
        <p:sp>
          <p:nvSpPr>
            <p:cNvPr id="23" name="Oval 1">
              <a:extLst>
                <a:ext uri="{FF2B5EF4-FFF2-40B4-BE49-F238E27FC236}">
                  <a16:creationId xmlns:a16="http://schemas.microsoft.com/office/drawing/2014/main" id="{4BE3565B-1CB7-440E-A66A-2CBF8EDF70B0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B91A83C6-8F50-4507-AF11-25470F96B311}"/>
                </a:ext>
              </a:extLst>
            </p:cNvPr>
            <p:cNvSpPr txBox="1"/>
            <p:nvPr/>
          </p:nvSpPr>
          <p:spPr>
            <a:xfrm>
              <a:off x="10806360" y="1348848"/>
              <a:ext cx="592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DF422432-8892-4A14-AF7E-6C3CBCC89817}"/>
              </a:ext>
            </a:extLst>
          </p:cNvPr>
          <p:cNvGrpSpPr/>
          <p:nvPr/>
        </p:nvGrpSpPr>
        <p:grpSpPr>
          <a:xfrm>
            <a:off x="10796806" y="4739244"/>
            <a:ext cx="609600" cy="522514"/>
            <a:chOff x="10760296" y="1335067"/>
            <a:chExt cx="609600" cy="522514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3D6CA697-7852-4332-A0E9-A35F58F6AB26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E8022DD1-CEF6-4AF9-B449-450EAE0ECEF6}"/>
                </a:ext>
              </a:extLst>
            </p:cNvPr>
            <p:cNvSpPr txBox="1"/>
            <p:nvPr/>
          </p:nvSpPr>
          <p:spPr>
            <a:xfrm>
              <a:off x="10760296" y="1365491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B5B6277E-E2AC-41BD-AE11-581C675ACA34}"/>
              </a:ext>
            </a:extLst>
          </p:cNvPr>
          <p:cNvGrpSpPr/>
          <p:nvPr/>
        </p:nvGrpSpPr>
        <p:grpSpPr>
          <a:xfrm>
            <a:off x="477171" y="883904"/>
            <a:ext cx="1589833" cy="1244656"/>
            <a:chOff x="6659225" y="2549868"/>
            <a:chExt cx="1589833" cy="1244656"/>
          </a:xfrm>
        </p:grpSpPr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E4BF78AF-537C-4CE2-B713-C2132AABD483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17AC3152-C2EE-4074-9B18-88A9B3BA3700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D1EEF70B-138A-44A4-B69E-2AD4B88B83F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2F325ACF-329E-44B6-B3EE-FB52E0F1C06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1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-4.81481E-6 L 0.09636 -0.34305 " pathEditMode="relative" rAng="0" ptsTypes="AA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46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id="{694DF9EF-E6C4-49AD-9F8F-62420D674223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B467133E-7304-435C-82A5-B68B8CB6B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98232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FF5E70CA-C259-41C8-AD6D-1F8C38D5C5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42429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5083E210-3048-4756-BA10-93A382C154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46067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2AD1D76C-67BA-4080-BA5E-1EE74AFFE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84875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2C3A79CD-8424-483A-8AF1-D6944E41D5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91344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0CF5630E-2FA7-4EF4-953B-77EE3032A9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94982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DA5C9638-17B0-4746-BEDE-461E5C85A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33790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B2B0FFDD-35B5-430C-9F45-2C281145A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71121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5606314F-CE32-422E-90A9-45517CDCC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700321"/>
            <a:ext cx="2068924" cy="2072820"/>
          </a:xfrm>
          <a:prstGeom prst="rect">
            <a:avLst/>
          </a:prstGeom>
        </p:spPr>
      </p:pic>
      <p:pic>
        <p:nvPicPr>
          <p:cNvPr id="16" name="Imagen 19">
            <a:extLst>
              <a:ext uri="{FF2B5EF4-FFF2-40B4-BE49-F238E27FC236}">
                <a16:creationId xmlns:a16="http://schemas.microsoft.com/office/drawing/2014/main" id="{73B090E6-257D-41C5-BF2E-436A96CB17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98232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778A6A0F-D594-43A3-9624-36F2D9642F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32957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15B45A19-CE5A-4C73-90D9-D98E299A04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610742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310BB321-365F-415E-BD7F-6E4E585B9B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94786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B97D40CB-7125-4038-92A5-CFB6041BB98E}"/>
              </a:ext>
            </a:extLst>
          </p:cNvPr>
          <p:cNvGrpSpPr/>
          <p:nvPr/>
        </p:nvGrpSpPr>
        <p:grpSpPr>
          <a:xfrm>
            <a:off x="10590157" y="1443199"/>
            <a:ext cx="648166" cy="522514"/>
            <a:chOff x="10779947" y="1335067"/>
            <a:chExt cx="648166" cy="522514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70D5EBD5-D2FD-4DF3-AD9A-0E277E66E5E3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9C9CBEE2-9A75-4AA9-AF31-A07ACCD74BA9}"/>
                </a:ext>
              </a:extLst>
            </p:cNvPr>
            <p:cNvSpPr txBox="1"/>
            <p:nvPr/>
          </p:nvSpPr>
          <p:spPr>
            <a:xfrm>
              <a:off x="10779947" y="1379761"/>
              <a:ext cx="6481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74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7942E6A-52C2-405B-ABFB-2F3622060FA6}"/>
              </a:ext>
            </a:extLst>
          </p:cNvPr>
          <p:cNvGrpSpPr/>
          <p:nvPr/>
        </p:nvGrpSpPr>
        <p:grpSpPr>
          <a:xfrm>
            <a:off x="10614603" y="4811498"/>
            <a:ext cx="623720" cy="522514"/>
            <a:chOff x="10804394" y="1335067"/>
            <a:chExt cx="623720" cy="522514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AC17D617-201A-405C-AAC6-B1A398159CD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750450E5-BD96-48CF-886F-D6E44CCA3580}"/>
                </a:ext>
              </a:extLst>
            </p:cNvPr>
            <p:cNvSpPr txBox="1"/>
            <p:nvPr/>
          </p:nvSpPr>
          <p:spPr>
            <a:xfrm>
              <a:off x="10804394" y="1365491"/>
              <a:ext cx="6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78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C30A98B8-90E3-4627-9166-5C5EE332CBAD}"/>
              </a:ext>
            </a:extLst>
          </p:cNvPr>
          <p:cNvGrpSpPr/>
          <p:nvPr/>
        </p:nvGrpSpPr>
        <p:grpSpPr>
          <a:xfrm>
            <a:off x="528531" y="940219"/>
            <a:ext cx="1589833" cy="1244656"/>
            <a:chOff x="6659225" y="2549868"/>
            <a:chExt cx="1589833" cy="1244656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3D2B8978-F634-4C7A-8D1B-BE98CAB93E05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34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EF0D626A-9219-4D15-9052-D8662724AAA6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44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146B8DF4-7D49-4153-A78C-14630428D610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119CE459-93D6-48AF-8735-EB7BB181124E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8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6 -0.00221 -0.00255 -0.0052 0.00069 C -0.00781 0.00324 -0.0125 0.00949 -0.0125 0.00972 C -0.02213 0.03194 -0.00976 0.00417 -0.02083 0.0243 C -0.02226 0.02685 -0.02304 0.03032 -0.02448 0.03264 C -0.02591 0.03518 -0.02786 0.0368 -0.02916 0.03912 C -0.03073 0.04167 -0.03125 0.04537 -0.03281 0.04768 C -0.03502 0.05116 -0.0401 0.05625 -0.0401 0.05648 C -0.04075 0.05833 -0.04179 0.06018 -0.04244 0.06273 C -0.04296 0.06481 -0.04296 0.06713 -0.04375 0.06898 C -0.04453 0.07153 -0.04622 0.07315 -0.04713 0.07546 C -0.04817 0.07731 -0.04869 0.07986 -0.04974 0.08194 C -0.05065 0.08403 -0.05221 0.08588 -0.05312 0.08842 C -0.06067 0.10555 -0.05468 0.09699 -0.06145 0.10555 C -0.05612 0.07569 -0.06341 0.1118 -0.05312 0.07546 C -0.05247 0.07268 -0.05195 0.06944 -0.05078 0.0669 C -0.04987 0.06458 -0.0483 0.06296 -0.04713 0.06065 C -0.03919 0.04143 -0.04804 0.05787 -0.0401 0.04143 C -0.03893 0.03889 -0.03737 0.0375 -0.03645 0.03495 C -0.03541 0.03217 -0.03515 0.0287 -0.03411 0.02639 C -0.03164 0.02083 -0.02786 0.01736 -0.02578 0.01134 C -0.02382 0.00648 -0.022 0.00116 -0.01979 -0.00347 C -0.01862 -0.00579 -0.01705 -0.00741 -0.01614 -0.00995 C -0.01497 -0.0125 -0.01484 -0.01597 -0.0138 -0.01829 C -0.01145 -0.02315 -0.00885 -0.02708 -0.00651 -0.03125 C -0.0052 -0.03333 -0.00403 -0.03519 -0.00286 -0.03773 C 0.00313 -0.05185 -0.00078 -0.04375 0.00912 -0.06111 C 0.01068 -0.06389 0.01185 -0.06736 0.01381 -0.06968 C 0.01967 -0.07593 0.02071 -0.07616 0.02579 -0.08449 C 0.02787 -0.08773 0.02956 -0.09213 0.03177 -0.09537 C 0.0336 -0.09769 0.03594 -0.09908 0.03776 -0.10162 C 0.04167 -0.10741 0.04414 -0.1162 0.04857 -0.12083 C 0.05065 -0.12315 0.05261 -0.12523 0.05456 -0.12732 C 0.05612 -0.1287 0.05782 -0.12963 0.05938 -0.13148 C 0.0655 -0.13843 0.0655 -0.14259 0.0737 -0.14861 C 0.08907 -0.15949 0.06993 -0.14537 0.08568 -0.15926 C 0.08842 -0.16181 0.09141 -0.16296 0.09401 -0.16574 C 0.09701 -0.16875 0.09948 -0.17315 0.10248 -0.17639 C 0.12201 -0.19792 0.11355 -0.1875 0.12878 -0.20185 C 0.13164 -0.20463 0.13438 -0.20787 0.13724 -0.21042 C 0.13985 -0.21273 0.14284 -0.21435 0.14558 -0.2169 C 0.14844 -0.21921 0.15105 -0.22269 0.15391 -0.22523 C 0.16029 -0.23079 0.1668 -0.23542 0.17305 -0.24028 C 0.17579 -0.24236 0.17865 -0.24491 0.18151 -0.24653 C 0.18386 -0.24815 0.18633 -0.24931 0.18868 -0.25116 C 0.20365 -0.26204 0.18711 -0.2537 0.20664 -0.26181 C 0.20782 -0.26296 0.20886 -0.26528 0.21029 -0.26597 C 0.22331 -0.27292 0.21394 -0.26273 0.22461 -0.27222 C 0.2267 -0.27408 0.22852 -0.27662 0.2306 -0.27847 C 0.23295 -0.28079 0.23542 -0.28287 0.23776 -0.28495 C 0.24063 -0.28773 0.24323 -0.29097 0.24623 -0.29352 C 0.24883 -0.29607 0.2517 -0.29769 0.25456 -0.3 C 0.25769 -0.30255 0.26094 -0.30579 0.2642 -0.30857 C 0.27318 -0.31597 0.2724 -0.31435 0.28217 -0.3213 C 0.2849 -0.32315 0.28763 -0.32546 0.2905 -0.32778 C 0.29362 -0.33033 0.29675 -0.3338 0.30013 -0.33611 C 0.30313 -0.33843 0.30651 -0.33889 0.30951 -0.34051 C 0.31211 -0.3419 0.31446 -0.34352 0.3168 -0.34491 C 0.31875 -0.34583 0.32084 -0.34607 0.32279 -0.34676 C 0.33464 -0.35232 0.31368 -0.34537 0.33347 -0.35116 C 0.33477 -0.35255 0.33568 -0.35463 0.33711 -0.35556 C 0.33946 -0.35671 0.34206 -0.35671 0.3444 -0.35741 C 0.34753 -0.3588 0.35079 -0.36019 0.35404 -0.36204 C 0.37513 -0.37361 0.35079 -0.3632 0.37539 -0.37454 C 0.37904 -0.37639 0.38269 -0.37732 0.38633 -0.3787 C 0.39037 -0.38079 0.39427 -0.38357 0.39831 -0.38519 C 0.40222 -0.38704 0.40625 -0.38773 0.41029 -0.38958 C 0.42644 -0.39722 0.41524 -0.39445 0.4293 -0.40023 C 0.43164 -0.40116 0.43425 -0.40162 0.43659 -0.40232 C 0.43815 -0.40278 0.43959 -0.40394 0.44128 -0.40463 C 0.45599 -0.40972 0.44219 -0.40394 0.45326 -0.4088 C 0.46888 -0.42546 0.44818 -0.40463 0.46758 -0.41945 C 0.47058 -0.42176 0.47318 -0.42523 0.47605 -0.42801 C 0.47839 -0.43009 0.48073 -0.43241 0.48321 -0.43449 C 0.50469 -0.45208 0.47865 -0.43033 0.5 -0.44514 C 0.50612 -0.44931 0.50704 -0.45278 0.51315 -0.45579 C 0.51706 -0.45764 0.52513 -0.45995 0.52513 -0.45972 C 0.52917 -0.46482 0.5293 -0.46574 0.53477 -0.46852 C 0.53672 -0.46968 0.53881 -0.46968 0.54076 -0.4706 C 0.55508 -0.47824 0.5375 -0.47199 0.55391 -0.47708 C 0.56355 -0.48403 0.55782 -0.48056 0.57188 -0.48542 L 0.57188 -0.48519 C 0.57917 -0.49005 0.57162 -0.48588 0.58386 -0.49005 C 0.58542 -0.49051 0.58698 -0.49144 0.58855 -0.4919 C 0.59128 -0.49283 0.59427 -0.49352 0.59701 -0.49421 C 0.60521 -0.49884 0.59493 -0.49329 0.60651 -0.49838 C 0.60782 -0.49884 0.60886 -0.49977 0.61016 -0.5007 C 0.61211 -0.50162 0.61914 -0.50463 0.62097 -0.50486 C 0.63972 -0.50741 0.65847 -0.50903 0.67722 -0.51134 C 0.67943 -0.58843 0.67631 -0.53102 0.67969 -0.56019 C 0.68008 -0.56435 0.68008 -0.56875 0.68073 -0.57315 C 0.68125 -0.57593 0.68243 -0.5787 0.68321 -0.58148 C 0.68334 -0.58333 0.6849 -0.59838 0.68568 -0.60093 C 0.68659 -0.60463 0.68802 -0.60787 0.6892 -0.61158 C 0.69011 -0.61412 0.69076 -0.61713 0.69167 -0.61991 C 0.69271 -0.62361 0.69414 -0.62685 0.69519 -0.63056 C 0.69584 -0.63264 0.69584 -0.63519 0.69636 -0.63704 C 0.70079 -0.65046 0.69909 -0.64051 0.70469 -0.65394 C 0.70586 -0.65648 0.70599 -0.65995 0.70717 -0.66227 C 0.70964 -0.66759 0.71329 -0.6713 0.71563 -0.67732 C 0.71888 -0.68634 0.72006 -0.69005 0.72631 -0.69838 C 0.728 -0.70046 0.72969 -0.70232 0.73099 -0.7044 C 0.74193 -0.72245 0.7392 -0.72222 0.75157 -0.73681 C 0.75404 -0.74005 0.75677 -0.74352 0.7599 -0.74514 C 0.76185 -0.74653 0.76381 -0.74676 0.76589 -0.74745 C 0.76732 -0.74977 0.76875 -0.75278 0.77058 -0.75394 C 0.77409 -0.75648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3.75E-6 0.00023 C -0.00286 0.00116 -0.01601 0.00625 -0.01914 0.0081 C -0.02135 0.00926 -0.02382 0.00972 -0.02578 0.01204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1 -0.06054 0.04491 -0.06158 0.04583 C -0.06315 0.04699 -0.06458 0.04861 -0.06614 0.04977 C -0.06679 0.05185 -0.06731 0.0544 -0.06836 0.05579 C -0.06927 0.05717 -0.07122 0.05972 -0.07174 0.05787 C -0.07226 0.05555 -0.07031 0.0537 -0.0694 0.05185 C -0.06849 0.04954 -0.06705 0.04792 -0.06614 0.04583 C -0.06523 0.04398 -0.06484 0.04167 -0.0638 0.03981 C -0.0625 0.0375 -0.06067 0.03634 -0.05937 0.0338 C -0.05533 0.02662 -0.05703 0.02685 -0.05377 0.01991 C -0.0483 0.00833 -0.05273 0.01898 -0.04713 0.00995 C -0.04466 0.00625 -0.04205 0.00278 -0.04036 -0.00185 C -0.03958 -0.00394 -0.03906 -0.00625 -0.03815 -0.00787 C -0.02643 -0.0287 -0.03997 -0.00023 -0.03033 -0.01991 C -0.02838 -0.02361 -0.02669 -0.02801 -0.02474 -0.03171 C -0.02369 -0.03357 -0.02239 -0.03426 -0.02135 -0.03565 C -0.01979 -0.03773 -0.01823 -0.03958 -0.01679 -0.04167 C -0.01132 -0.05 -0.01601 -0.04653 -0.00898 -0.04977 C -0.00599 -0.0537 -0.00338 -0.05857 -3.75E-6 -0.06158 C 0.00417 -0.06551 0.00586 -0.06667 0.01003 -0.07153 C 0.01159 -0.07338 0.01589 -0.07963 0.01784 -0.08148 C 0.01967 -0.0831 0.02162 -0.08403 0.02344 -0.08542 C 0.04115 -0.09954 0.01693 -0.08056 0.03125 -0.09352 C 0.0405 -0.10162 0.03347 -0.09421 0.04024 -0.09954 C 0.0418 -0.1007 0.0431 -0.10232 0.04467 -0.10347 C 0.04753 -0.10533 0.04987 -0.10509 0.05261 -0.10741 C 0.05456 -0.10903 0.05612 -0.11181 0.05821 -0.11343 C 0.05951 -0.11458 0.0612 -0.11435 0.06263 -0.11528 C 0.0642 -0.11644 0.0655 -0.11852 0.06706 -0.11945 C 0.07071 -0.1213 0.07474 -0.12083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2 C 0.11537 -0.14954 0.1194 -0.15185 0.12305 -0.15324 C 0.12526 -0.15394 0.12761 -0.1544 0.12982 -0.15509 C 0.13164 -0.15579 0.1336 -0.15625 0.13542 -0.15718 C 0.13659 -0.15764 0.13763 -0.1588 0.13881 -0.15903 C 0.14388 -0.16088 0.15313 -0.16227 0.15782 -0.1632 C 0.17292 -0.16597 0.16263 -0.16412 0.17683 -0.16713 L 0.18685 -0.16898 L 0.18685 -0.16875 C 0.19935 -0.17107 0.19844 -0.17014 0.21042 -0.175 C 0.21394 -0.17662 0.21433 -0.17847 0.21823 -0.17894 C 0.22448 -0.18009 0.23086 -0.18009 0.23724 -0.18102 C 0.24063 -0.18148 0.24401 -0.18241 0.24727 -0.1831 C 0.25951 -0.18843 0.25326 -0.18634 0.26641 -0.18889 L 0.32787 -0.18704 C 0.33243 -0.18681 0.33685 -0.18565 0.34141 -0.18495 C 0.34805 -0.18426 0.35482 -0.1838 0.36146 -0.1831 C 0.36446 -0.18241 0.36745 -0.18148 0.37045 -0.18102 C 0.37487 -0.18033 0.37943 -0.17986 0.38386 -0.17894 C 0.38581 -0.1787 0.38763 -0.17732 0.38946 -0.17708 C 0.39727 -0.17593 0.40521 -0.17593 0.41302 -0.175 C 0.41823 -0.17454 0.42344 -0.17384 0.42865 -0.17315 C 0.43555 -0.17107 0.43594 -0.17083 0.44323 -0.16898 C 0.44623 -0.16829 0.44909 -0.16736 0.45222 -0.16713 C 0.46967 -0.16597 0.48724 -0.16574 0.50482 -0.16505 C 0.50586 -0.16435 0.50704 -0.16366 0.50808 -0.1632 C 0.51472 -0.16019 0.51836 -0.16042 0.52605 -0.15903 C 0.52722 -0.15857 0.52826 -0.15764 0.52943 -0.15718 C 0.53646 -0.1544 0.5405 -0.15486 0.54844 -0.15324 C 0.55065 -0.15278 0.55287 -0.15208 0.55508 -0.15116 C 0.56302 -0.14815 0.553 -0.14977 0.56407 -0.14722 C 0.56823 -0.1463 0.57227 -0.14583 0.57644 -0.14514 C 0.58776 -0.13843 0.57019 -0.14861 0.58425 -0.1412 C 0.58646 -0.14005 0.58868 -0.13866 0.59102 -0.13727 L 0.59427 -0.13519 C 0.59545 -0.13449 0.59649 -0.13357 0.59766 -0.13333 L 0.60326 -0.13125 C 0.60482 -0.12986 0.60612 -0.12824 0.60782 -0.12732 C 0.61029 -0.1257 0.61667 -0.12384 0.62006 -0.1213 C 0.62162 -0.12014 0.62305 -0.11875 0.62448 -0.11736 C 0.62487 -0.1206 0.62487 -0.12431 0.62565 -0.12732 C 0.62644 -0.12986 0.628 -0.13102 0.62904 -0.13333 C 0.63021 -0.13588 0.63112 -0.13866 0.63243 -0.1412 C 0.63451 -0.14537 0.63724 -0.14861 0.63907 -0.15324 C 0.64362 -0.16389 0.64102 -0.15903 0.64688 -0.16713 C 0.64766 -0.16898 0.64818 -0.17153 0.64922 -0.17315 C 0.65013 -0.17431 0.65144 -0.17431 0.65248 -0.175 C 0.65404 -0.17616 0.65547 -0.17778 0.65704 -0.17894 C 0.65782 -0.18102 0.65808 -0.1838 0.65925 -0.18495 C 0.66055 -0.18658 0.66224 -0.18611 0.66368 -0.18704 C 0.67761 -0.1963 0.65443 -0.18542 0.67722 -0.19306 C 0.68021 -0.19398 0.68308 -0.19607 0.68607 -0.19699 L 0.69388 -0.19884 C 0.69545 -0.20023 0.69688 -0.20185 0.69844 -0.20301 C 0.70404 -0.20695 0.70508 -0.20695 0.71068 -0.2088 C 0.71224 -0.21019 0.71368 -0.21158 0.71524 -0.21296 C 0.71836 -0.21528 0.72175 -0.21783 0.72526 -0.21875 C 0.72865 -0.21968 0.73204 -0.22014 0.73542 -0.22083 C 0.73829 -0.22222 0.74141 -0.22269 0.74427 -0.22477 C 0.74623 -0.22616 0.74792 -0.22801 0.74987 -0.2287 C 0.7573 -0.23195 0.77969 -0.23264 0.78125 -0.23287 L 0.78907 -0.23472 C 0.79128 -0.23542 0.79349 -0.23611 0.79584 -0.23681 C 0.79883 -0.2375 0.8017 -0.23866 0.80482 -0.23866 C 0.82969 -0.23935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-7.40741E-7 L 0.25 -7.40741E-7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4" name="Rectángulo 6">
            <a:extLst>
              <a:ext uri="{FF2B5EF4-FFF2-40B4-BE49-F238E27FC236}">
                <a16:creationId xmlns:a16="http://schemas.microsoft.com/office/drawing/2014/main" id="{8436ED2C-55C7-48D9-8954-C00DCAA2E8C1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Easter_Eggs_-_Angry_Birds_Ambient_Sounds_xfflLVwTIIw">
            <a:hlinkClick r:id="" action="ppaction://media"/>
            <a:extLst>
              <a:ext uri="{FF2B5EF4-FFF2-40B4-BE49-F238E27FC236}">
                <a16:creationId xmlns:a16="http://schemas.microsoft.com/office/drawing/2014/main" id="{9E7475DB-08B3-49DF-927B-EFE4D9A43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599" y="4269890"/>
            <a:ext cx="609600" cy="609600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54A75E03-3F77-48D7-B986-1117D4E56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84377"/>
            <a:ext cx="1376469" cy="2564849"/>
          </a:xfrm>
          <a:prstGeom prst="rect">
            <a:avLst/>
          </a:prstGeom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078F2578-F2EA-408B-8044-3405E500B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28574"/>
            <a:ext cx="776068" cy="758335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19026BC7-97E8-41F0-B111-70225D2674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32212"/>
            <a:ext cx="1961857" cy="196361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140D3ADE-3929-4CA2-9E7B-92947FA38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71020"/>
            <a:ext cx="1961857" cy="196361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id="{DDF1DD8F-64E6-431E-9534-519AF53CD6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77489"/>
            <a:ext cx="776068" cy="758335"/>
          </a:xfrm>
          <a:prstGeom prst="rect">
            <a:avLst/>
          </a:prstGeom>
        </p:spPr>
      </p:pic>
      <p:pic>
        <p:nvPicPr>
          <p:cNvPr id="10" name="Imagen 14">
            <a:extLst>
              <a:ext uri="{FF2B5EF4-FFF2-40B4-BE49-F238E27FC236}">
                <a16:creationId xmlns:a16="http://schemas.microsoft.com/office/drawing/2014/main" id="{8BDB6D2F-5BC4-42D3-9676-4F09B4ABD5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81127"/>
            <a:ext cx="1961857" cy="196361"/>
          </a:xfrm>
          <a:prstGeom prst="rect">
            <a:avLst/>
          </a:prstGeom>
        </p:spPr>
      </p:pic>
      <p:pic>
        <p:nvPicPr>
          <p:cNvPr id="11" name="Imagen 15">
            <a:extLst>
              <a:ext uri="{FF2B5EF4-FFF2-40B4-BE49-F238E27FC236}">
                <a16:creationId xmlns:a16="http://schemas.microsoft.com/office/drawing/2014/main" id="{09D3FCA4-1A21-4FB4-BBE3-E7B3FB3A77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19935"/>
            <a:ext cx="1961857" cy="196361"/>
          </a:xfrm>
          <a:prstGeom prst="rect">
            <a:avLst/>
          </a:prstGeom>
        </p:spPr>
      </p:pic>
      <p:pic>
        <p:nvPicPr>
          <p:cNvPr id="12" name="Imagen 18">
            <a:extLst>
              <a:ext uri="{FF2B5EF4-FFF2-40B4-BE49-F238E27FC236}">
                <a16:creationId xmlns:a16="http://schemas.microsoft.com/office/drawing/2014/main" id="{F4F464C2-EA15-448E-834E-D17749DE57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5379" y="3927211"/>
            <a:ext cx="935656" cy="1126543"/>
          </a:xfrm>
          <a:prstGeom prst="rect">
            <a:avLst/>
          </a:prstGeom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id="{C2E03563-6215-49BE-93A1-DB1600D68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17" y="282702"/>
            <a:ext cx="2141944" cy="2145978"/>
          </a:xfrm>
          <a:prstGeom prst="rect">
            <a:avLst/>
          </a:prstGeom>
        </p:spPr>
      </p:pic>
      <p:pic>
        <p:nvPicPr>
          <p:cNvPr id="14" name="Imagen 3">
            <a:extLst>
              <a:ext uri="{FF2B5EF4-FFF2-40B4-BE49-F238E27FC236}">
                <a16:creationId xmlns:a16="http://schemas.microsoft.com/office/drawing/2014/main" id="{74749C41-CDAF-42E2-A215-BFD68AF555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28" y="3695727"/>
            <a:ext cx="2068924" cy="2072820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0325556F-3610-43FC-B277-0955E1D4D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2" y="5757647"/>
            <a:ext cx="740010" cy="740010"/>
          </a:xfrm>
          <a:prstGeom prst="rect">
            <a:avLst/>
          </a:prstGeom>
        </p:spPr>
      </p:pic>
      <p:pic>
        <p:nvPicPr>
          <p:cNvPr id="19" name="Imagen 5">
            <a:extLst>
              <a:ext uri="{FF2B5EF4-FFF2-40B4-BE49-F238E27FC236}">
                <a16:creationId xmlns:a16="http://schemas.microsoft.com/office/drawing/2014/main" id="{60D4637D-35FE-42A0-9036-6B62FF3A06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36" y="5681127"/>
            <a:ext cx="910003" cy="831799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id="{5A10D771-847C-4D36-9A7E-1262ACD3E0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9" y="5618115"/>
            <a:ext cx="935778" cy="935778"/>
          </a:xfrm>
          <a:prstGeom prst="rect">
            <a:avLst/>
          </a:pr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B6DAC539-C5CA-4739-8E52-632F74773ED2}"/>
              </a:ext>
            </a:extLst>
          </p:cNvPr>
          <p:cNvGrpSpPr/>
          <p:nvPr/>
        </p:nvGrpSpPr>
        <p:grpSpPr>
          <a:xfrm>
            <a:off x="10767273" y="1432052"/>
            <a:ext cx="595673" cy="522514"/>
            <a:chOff x="10767273" y="1335067"/>
            <a:chExt cx="595673" cy="522514"/>
          </a:xfrm>
        </p:grpSpPr>
        <p:sp>
          <p:nvSpPr>
            <p:cNvPr id="23" name="Oval 1">
              <a:extLst>
                <a:ext uri="{FF2B5EF4-FFF2-40B4-BE49-F238E27FC236}">
                  <a16:creationId xmlns:a16="http://schemas.microsoft.com/office/drawing/2014/main" id="{424E041B-E12C-46DC-AC56-1072C233E381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9CFDBD7F-ABD1-4A79-9B42-3E5F146E863E}"/>
                </a:ext>
              </a:extLst>
            </p:cNvPr>
            <p:cNvSpPr txBox="1"/>
            <p:nvPr/>
          </p:nvSpPr>
          <p:spPr>
            <a:xfrm>
              <a:off x="10767273" y="1354947"/>
              <a:ext cx="595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1A44CDD1-309C-4DC4-8825-D8E436FA9673}"/>
              </a:ext>
            </a:extLst>
          </p:cNvPr>
          <p:cNvGrpSpPr/>
          <p:nvPr/>
        </p:nvGrpSpPr>
        <p:grpSpPr>
          <a:xfrm>
            <a:off x="10823198" y="4836229"/>
            <a:ext cx="592734" cy="522514"/>
            <a:chOff x="10786688" y="1335067"/>
            <a:chExt cx="592734" cy="522514"/>
          </a:xfrm>
        </p:grpSpPr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56540A1F-1822-42E2-8B05-964DA21EB07D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TextBox 24">
              <a:extLst>
                <a:ext uri="{FF2B5EF4-FFF2-40B4-BE49-F238E27FC236}">
                  <a16:creationId xmlns:a16="http://schemas.microsoft.com/office/drawing/2014/main" id="{B9B8CFB5-FEC8-4355-B84D-8260E5FF68E8}"/>
                </a:ext>
              </a:extLst>
            </p:cNvPr>
            <p:cNvSpPr txBox="1"/>
            <p:nvPr/>
          </p:nvSpPr>
          <p:spPr>
            <a:xfrm>
              <a:off x="10786688" y="1365491"/>
              <a:ext cx="592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57</a:t>
              </a: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2D460BD-EA3C-4FEE-94A3-23120ED701A9}"/>
              </a:ext>
            </a:extLst>
          </p:cNvPr>
          <p:cNvGrpSpPr/>
          <p:nvPr/>
        </p:nvGrpSpPr>
        <p:grpSpPr>
          <a:xfrm>
            <a:off x="529424" y="890980"/>
            <a:ext cx="1589833" cy="1244656"/>
            <a:chOff x="6659225" y="2549868"/>
            <a:chExt cx="1589833" cy="1244656"/>
          </a:xfrm>
        </p:grpSpPr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733F960E-8273-4FA0-B046-62154055C74F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77A36917-8B66-4CAD-8B84-379CEB2C82CC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1232E125-355D-4130-9B53-303766FDA21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24E21CEA-D474-4652-8419-E8EF7F218E91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7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1.66667E-6 0.00023 C -0.00104 0.00509 -0.00234 0.01042 -0.00338 0.01551 C -0.0039 0.01806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6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1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19 0.07474 -0.06574 C 0.07617 -0.06759 0.07787 -0.06944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4 0.24857 -0.27014 0.24987 -0.2706 C 0.25625 -0.28218 0.24948 -0.27222 0.25742 -0.27824 C 0.26901 -0.2875 0.2569 -0.28218 0.26849 -0.28611 C 0.28464 -0.30949 0.26706 -0.28727 0.2806 -0.29769 C 0.28229 -0.29907 0.28347 -0.30185 0.28503 -0.30347 C 0.2918 -0.31181 0.28854 -0.30694 0.29492 -0.31319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4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4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69 0.67539 -0.50069 0.67995 -0.50069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54167E-6 4.81481E-6 L 0.09636 -0.34306 " pathEditMode="relative" rAng="0" ptsTypes="AA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69 L -1.66667E-6 -0.00046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4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4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4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4 L 0.61445 -0.02986 C 0.61328 -0.02917 0.61211 -0.02894 0.61107 -0.02801 C 0.6013 -0.01944 0.60547 -0.02222 0.59883 -0.01829 C 0.59063 -0.00857 0.60117 -0.02014 0.59115 -0.0125 C 0.58268 -0.00602 0.59518 -0.00787 0.57917 -0.00069 C 0.57774 -0.00046 0.57292 0.00162 0.57136 0.00301 C 0.5655 0.0081 0.57044 0.00556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1 0.48086 0.16134 0.47969 0.16227 C 0.47748 0.16458 0.47318 0.17014 0.47318 0.17037 C 0.47253 0.17199 0.47188 0.17431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DE81968-0BCF-4EBA-9756-36229FCC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6893"/>
            <a:ext cx="12192001" cy="6437168"/>
          </a:xfrm>
          <a:prstGeom prst="rect">
            <a:avLst/>
          </a:prstGeom>
        </p:spPr>
      </p:pic>
      <p:sp>
        <p:nvSpPr>
          <p:cNvPr id="33" name="Rectángulo 6">
            <a:extLst>
              <a:ext uri="{FF2B5EF4-FFF2-40B4-BE49-F238E27FC236}">
                <a16:creationId xmlns:a16="http://schemas.microsoft.com/office/drawing/2014/main" id="{DD9CEEA6-D092-4271-ABE5-C12CDE1E582F}"/>
              </a:ext>
            </a:extLst>
          </p:cNvPr>
          <p:cNvSpPr/>
          <p:nvPr/>
        </p:nvSpPr>
        <p:spPr>
          <a:xfrm>
            <a:off x="555784" y="566156"/>
            <a:ext cx="1931896" cy="21236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b="1">
              <a:ln w="28575">
                <a:noFill/>
                <a:prstDash val="solid"/>
              </a:ln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7214488B-D070-4256-BAF4-2D905DB68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4084377"/>
            <a:ext cx="1376469" cy="2564849"/>
          </a:xfrm>
          <a:prstGeom prst="rect">
            <a:avLst/>
          </a:prstGeom>
        </p:spPr>
      </p:pic>
      <p:pic>
        <p:nvPicPr>
          <p:cNvPr id="5" name="Imagen 10">
            <a:extLst>
              <a:ext uri="{FF2B5EF4-FFF2-40B4-BE49-F238E27FC236}">
                <a16:creationId xmlns:a16="http://schemas.microsoft.com/office/drawing/2014/main" id="{ED081F22-B211-40AF-B3FD-99F88782C1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15932" y="2528574"/>
            <a:ext cx="776068" cy="758335"/>
          </a:xfrm>
          <a:prstGeom prst="rect">
            <a:avLst/>
          </a:prstGeom>
        </p:spPr>
      </p:pic>
      <p:pic>
        <p:nvPicPr>
          <p:cNvPr id="6" name="Imagen 11">
            <a:extLst>
              <a:ext uri="{FF2B5EF4-FFF2-40B4-BE49-F238E27FC236}">
                <a16:creationId xmlns:a16="http://schemas.microsoft.com/office/drawing/2014/main" id="{166AD5E4-5F2D-4362-8BAA-5AE584B5B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3" y="2332212"/>
            <a:ext cx="1961857" cy="196361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id="{C60234C0-68D4-419D-9001-366DBB010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30142" y="2171020"/>
            <a:ext cx="1961857" cy="196361"/>
          </a:xfrm>
          <a:prstGeom prst="rect">
            <a:avLst/>
          </a:prstGeom>
        </p:spPr>
      </p:pic>
      <p:pic>
        <p:nvPicPr>
          <p:cNvPr id="8" name="Imagen 13">
            <a:extLst>
              <a:ext uri="{FF2B5EF4-FFF2-40B4-BE49-F238E27FC236}">
                <a16:creationId xmlns:a16="http://schemas.microsoft.com/office/drawing/2014/main" id="{8E592660-2FEF-440F-B8C4-0E896FDE85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/>
        </p:blipFill>
        <p:spPr>
          <a:xfrm rot="10800000">
            <a:off x="11443185" y="5877489"/>
            <a:ext cx="776068" cy="758335"/>
          </a:xfrm>
          <a:prstGeom prst="rect">
            <a:avLst/>
          </a:prstGeom>
        </p:spPr>
      </p:pic>
      <p:pic>
        <p:nvPicPr>
          <p:cNvPr id="9" name="Imagen 14">
            <a:extLst>
              <a:ext uri="{FF2B5EF4-FFF2-40B4-BE49-F238E27FC236}">
                <a16:creationId xmlns:a16="http://schemas.microsoft.com/office/drawing/2014/main" id="{631C036B-0EA4-41AE-AE55-4A18208A8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6" y="5681127"/>
            <a:ext cx="1961857" cy="196361"/>
          </a:xfrm>
          <a:prstGeom prst="rect">
            <a:avLst/>
          </a:prstGeom>
        </p:spPr>
      </p:pic>
      <p:pic>
        <p:nvPicPr>
          <p:cNvPr id="10" name="Imagen 15">
            <a:extLst>
              <a:ext uri="{FF2B5EF4-FFF2-40B4-BE49-F238E27FC236}">
                <a16:creationId xmlns:a16="http://schemas.microsoft.com/office/drawing/2014/main" id="{1EBA1DD6-EBE9-40BC-A785-F6875D432D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/>
        </p:blipFill>
        <p:spPr>
          <a:xfrm>
            <a:off x="10257395" y="5519935"/>
            <a:ext cx="1961857" cy="196361"/>
          </a:xfrm>
          <a:prstGeom prst="rect">
            <a:avLst/>
          </a:prstGeom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4B8CCD38-0334-4012-981E-2C11D0EDD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27" y="257266"/>
            <a:ext cx="2141944" cy="2145978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CAFB51DC-4512-405E-81F1-83DB2C4BA6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37" y="3686466"/>
            <a:ext cx="2068924" cy="2072820"/>
          </a:xfrm>
          <a:prstGeom prst="rect">
            <a:avLst/>
          </a:prstGeom>
        </p:spPr>
      </p:pic>
      <p:pic>
        <p:nvPicPr>
          <p:cNvPr id="16" name="Imagen 19">
            <a:extLst>
              <a:ext uri="{FF2B5EF4-FFF2-40B4-BE49-F238E27FC236}">
                <a16:creationId xmlns:a16="http://schemas.microsoft.com/office/drawing/2014/main" id="{8AE4E696-207A-4D12-8E94-76448C8695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084377"/>
            <a:ext cx="1079959" cy="1079959"/>
          </a:xfrm>
          <a:prstGeom prst="rect">
            <a:avLst/>
          </a:prstGeom>
        </p:spPr>
      </p:pic>
      <p:pic>
        <p:nvPicPr>
          <p:cNvPr id="17" name="Imagen 17">
            <a:extLst>
              <a:ext uri="{FF2B5EF4-FFF2-40B4-BE49-F238E27FC236}">
                <a16:creationId xmlns:a16="http://schemas.microsoft.com/office/drawing/2014/main" id="{6437F73E-8C14-4486-87C4-64F4C90759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7" y="5619102"/>
            <a:ext cx="740010" cy="893051"/>
          </a:xfrm>
          <a:prstGeom prst="rect">
            <a:avLst/>
          </a:prstGeom>
        </p:spPr>
      </p:pic>
      <p:pic>
        <p:nvPicPr>
          <p:cNvPr id="18" name="Imagen 18">
            <a:extLst>
              <a:ext uri="{FF2B5EF4-FFF2-40B4-BE49-F238E27FC236}">
                <a16:creationId xmlns:a16="http://schemas.microsoft.com/office/drawing/2014/main" id="{3CB45453-4C47-4F50-8462-1A1D22D746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4" y="5596887"/>
            <a:ext cx="935778" cy="854184"/>
          </a:xfrm>
          <a:prstGeom prst="rect">
            <a:avLst/>
          </a:prstGeom>
        </p:spPr>
      </p:pic>
      <p:pic>
        <p:nvPicPr>
          <p:cNvPr id="19" name="Imagen 20">
            <a:extLst>
              <a:ext uri="{FF2B5EF4-FFF2-40B4-BE49-F238E27FC236}">
                <a16:creationId xmlns:a16="http://schemas.microsoft.com/office/drawing/2014/main" id="{B5038878-6767-4EE3-A42E-D688F283B8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7" y="5680931"/>
            <a:ext cx="769391" cy="769391"/>
          </a:xfrm>
          <a:prstGeom prst="rect">
            <a:avLst/>
          </a:prstGeom>
        </p:spPr>
      </p:pic>
      <p:grpSp>
        <p:nvGrpSpPr>
          <p:cNvPr id="21" name="Group 22">
            <a:extLst>
              <a:ext uri="{FF2B5EF4-FFF2-40B4-BE49-F238E27FC236}">
                <a16:creationId xmlns:a16="http://schemas.microsoft.com/office/drawing/2014/main" id="{4C3A4403-D23B-401F-85B9-053F916B52E8}"/>
              </a:ext>
            </a:extLst>
          </p:cNvPr>
          <p:cNvGrpSpPr/>
          <p:nvPr/>
        </p:nvGrpSpPr>
        <p:grpSpPr>
          <a:xfrm>
            <a:off x="10489926" y="1420787"/>
            <a:ext cx="794000" cy="849752"/>
            <a:chOff x="10811722" y="1335067"/>
            <a:chExt cx="534900" cy="849752"/>
          </a:xfrm>
        </p:grpSpPr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CE3750AC-05AF-4CE1-BA7B-FC1FBA3560D1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7B5A0FF4-38CA-4149-9E16-12624F38EB72}"/>
                </a:ext>
              </a:extLst>
            </p:cNvPr>
            <p:cNvSpPr txBox="1"/>
            <p:nvPr/>
          </p:nvSpPr>
          <p:spPr>
            <a:xfrm>
              <a:off x="10817290" y="1353822"/>
              <a:ext cx="5293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48</a:t>
              </a: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8D3C8243-7875-4BBF-98BE-58A11019BBCC}"/>
              </a:ext>
            </a:extLst>
          </p:cNvPr>
          <p:cNvGrpSpPr/>
          <p:nvPr/>
        </p:nvGrpSpPr>
        <p:grpSpPr>
          <a:xfrm>
            <a:off x="10489925" y="4789086"/>
            <a:ext cx="785736" cy="891845"/>
            <a:chOff x="10811722" y="1335067"/>
            <a:chExt cx="529333" cy="891845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89B48AAA-7C52-473E-8AA3-0402CE517BB5}"/>
                </a:ext>
              </a:extLst>
            </p:cNvPr>
            <p:cNvSpPr/>
            <p:nvPr/>
          </p:nvSpPr>
          <p:spPr>
            <a:xfrm>
              <a:off x="10811722" y="1335067"/>
              <a:ext cx="529333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60F99B0E-250B-4E07-9795-6D45E9B0F146}"/>
                </a:ext>
              </a:extLst>
            </p:cNvPr>
            <p:cNvSpPr txBox="1"/>
            <p:nvPr/>
          </p:nvSpPr>
          <p:spPr>
            <a:xfrm>
              <a:off x="10811722" y="1395915"/>
              <a:ext cx="5293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75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C54669D7-3C81-48B0-A36A-3C614E7B83B5}"/>
              </a:ext>
            </a:extLst>
          </p:cNvPr>
          <p:cNvGrpSpPr/>
          <p:nvPr/>
        </p:nvGrpSpPr>
        <p:grpSpPr>
          <a:xfrm>
            <a:off x="511847" y="930248"/>
            <a:ext cx="1589833" cy="1244656"/>
            <a:chOff x="6659225" y="2549868"/>
            <a:chExt cx="1589833" cy="1244656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43582F2-BBA6-4902-BADC-3AE6DF3CB93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52</a:t>
              </a: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C6D3D50E-D2AC-4D36-A4A1-16195173C155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8F78B61A-1C52-46D8-BBBE-51DB67BE71EF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latin typeface="+mj-lt"/>
                  <a:cs typeface="Times New Roman" pitchFamily="18" charset="0"/>
                </a:rPr>
                <a:t>+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2" name="Đường nối Thẳng 31">
              <a:extLst>
                <a:ext uri="{FF2B5EF4-FFF2-40B4-BE49-F238E27FC236}">
                  <a16:creationId xmlns:a16="http://schemas.microsoft.com/office/drawing/2014/main" id="{C139BE0C-984F-4176-B4EA-E13491D33C0F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62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5 -0.00487 -0.00221 -0.00255 -0.0052 0.00069 C -0.00781 0.00324 -0.0125 0.00949 -0.0125 0.00972 C -0.02213 0.03194 -0.00976 0.00416 -0.02083 0.0243 C -0.02226 0.02685 -0.02304 0.03032 -0.02448 0.03263 C -0.02591 0.03518 -0.02786 0.0368 -0.02916 0.03912 C -0.03073 0.04166 -0.03125 0.04537 -0.03281 0.04768 C -0.03502 0.05115 -0.0401 0.05625 -0.0401 0.05648 C -0.04075 0.05833 -0.04179 0.06018 -0.04244 0.06273 C -0.04296 0.06481 -0.04296 0.06713 -0.04375 0.06898 C -0.04453 0.07152 -0.04622 0.07314 -0.04713 0.07546 C -0.04817 0.07731 -0.04869 0.07986 -0.04974 0.08194 C -0.05065 0.08402 -0.05221 0.08588 -0.05312 0.08842 C -0.06067 0.10555 -0.05468 0.09699 -0.06145 0.10555 C -0.05612 0.07569 -0.06341 0.1118 -0.05312 0.07546 C -0.05247 0.07268 -0.05195 0.06944 -0.05078 0.06689 C -0.04987 0.06458 -0.0483 0.06296 -0.04713 0.06064 C -0.03919 0.04143 -0.04804 0.05787 -0.0401 0.04143 C -0.03893 0.03888 -0.03737 0.0375 -0.03645 0.03495 C -0.03541 0.03217 -0.03515 0.0287 -0.03411 0.02638 C -0.03164 0.02083 -0.02786 0.01736 -0.02578 0.01134 C -0.02382 0.00648 -0.022 0.00115 -0.01979 -0.00348 C -0.01862 -0.00579 -0.01705 -0.00741 -0.01614 -0.00996 C -0.01497 -0.0125 -0.01484 -0.01598 -0.0138 -0.01829 C -0.01145 -0.02315 -0.00885 -0.02709 -0.00651 -0.03125 C -0.0052 -0.03334 -0.00403 -0.03519 -0.00286 -0.03774 C 0.00313 -0.05186 -0.00078 -0.04375 0.00912 -0.06112 C 0.01068 -0.06389 0.01185 -0.06737 0.01381 -0.06968 C 0.01967 -0.07593 0.02071 -0.07616 0.02579 -0.0845 C 0.02787 -0.08774 0.02956 -0.09213 0.03177 -0.09537 C 0.0336 -0.09769 0.03594 -0.09908 0.03776 -0.10162 C 0.04167 -0.10741 0.04414 -0.11621 0.04857 -0.12084 C 0.05065 -0.12315 0.05261 -0.12524 0.05456 -0.12732 C 0.05612 -0.12871 0.05782 -0.12963 0.05938 -0.13149 C 0.0655 -0.13843 0.0655 -0.1426 0.0737 -0.14862 C 0.08907 -0.1595 0.06993 -0.14537 0.08568 -0.15926 C 0.08842 -0.16181 0.09141 -0.16297 0.09401 -0.16575 C 0.09701 -0.16875 0.09948 -0.17315 0.10248 -0.17639 C 0.12201 -0.19792 0.11355 -0.1875 0.12878 -0.20186 C 0.13164 -0.20463 0.13438 -0.20787 0.13724 -0.21042 C 0.13985 -0.21274 0.14284 -0.21436 0.14558 -0.2169 C 0.14844 -0.21922 0.15105 -0.22269 0.15391 -0.22524 C 0.16029 -0.23079 0.1668 -0.23542 0.17305 -0.24028 C 0.17579 -0.24237 0.17865 -0.24491 0.18151 -0.24653 C 0.18386 -0.24815 0.18633 -0.24931 0.18868 -0.25116 C 0.20365 -0.26204 0.18711 -0.25371 0.20664 -0.26181 C 0.20782 -0.26297 0.20886 -0.26528 0.21029 -0.26598 C 0.22331 -0.27292 0.21394 -0.26274 0.22461 -0.27223 C 0.2267 -0.27408 0.22852 -0.27662 0.2306 -0.27848 C 0.23295 -0.28079 0.23542 -0.28287 0.23776 -0.28496 C 0.24063 -0.28774 0.24323 -0.29098 0.24623 -0.29352 C 0.24883 -0.29607 0.2517 -0.29769 0.25456 -0.3 C 0.25769 -0.30255 0.26094 -0.30579 0.2642 -0.30857 C 0.27318 -0.31598 0.2724 -0.31436 0.28217 -0.3213 C 0.2849 -0.32315 0.28763 -0.32547 0.2905 -0.32778 C 0.29362 -0.33033 0.29675 -0.3338 0.30013 -0.33612 C 0.30313 -0.33843 0.30651 -0.33889 0.30951 -0.34051 C 0.31211 -0.3419 0.31446 -0.34352 0.3168 -0.34491 C 0.31875 -0.34584 0.32084 -0.34607 0.32279 -0.34676 C 0.33464 -0.35232 0.31368 -0.34537 0.33347 -0.35116 C 0.33477 -0.35255 0.33568 -0.35463 0.33711 -0.35556 C 0.33946 -0.35672 0.34206 -0.35672 0.3444 -0.35741 C 0.34753 -0.3588 0.35079 -0.36019 0.35404 -0.36204 C 0.37513 -0.37362 0.35079 -0.3632 0.37539 -0.37454 C 0.37904 -0.37639 0.38269 -0.37732 0.38633 -0.37871 C 0.39037 -0.38079 0.39427 -0.38357 0.39831 -0.38519 C 0.40222 -0.38704 0.40625 -0.38774 0.41029 -0.38959 C 0.42644 -0.39723 0.41524 -0.39445 0.4293 -0.40024 C 0.43164 -0.40116 0.43425 -0.40162 0.43659 -0.40232 C 0.43815 -0.40278 0.43959 -0.40394 0.44128 -0.40463 C 0.45599 -0.40973 0.44219 -0.40394 0.45326 -0.4088 C 0.46888 -0.42547 0.44818 -0.40463 0.46758 -0.41945 C 0.47058 -0.42176 0.47318 -0.42524 0.47605 -0.42801 C 0.47839 -0.4301 0.48073 -0.43241 0.48321 -0.4345 C 0.50469 -0.45209 0.47865 -0.43033 0.5 -0.44514 C 0.50612 -0.44931 0.50704 -0.45278 0.51315 -0.45579 C 0.51706 -0.45764 0.52513 -0.45996 0.52513 -0.45973 C 0.52917 -0.46482 0.5293 -0.46575 0.53477 -0.46852 C 0.53672 -0.46968 0.53881 -0.46968 0.54076 -0.47061 C 0.55508 -0.47825 0.5375 -0.472 0.55391 -0.47709 C 0.56355 -0.48403 0.55782 -0.48056 0.57188 -0.48542 L 0.57188 -0.48519 C 0.57917 -0.49005 0.57162 -0.48588 0.58386 -0.49005 C 0.58542 -0.49051 0.58698 -0.49144 0.58855 -0.4919 C 0.59128 -0.49283 0.59427 -0.49352 0.59701 -0.49422 C 0.60521 -0.49885 0.59493 -0.49329 0.60651 -0.49838 C 0.60782 -0.49885 0.60886 -0.49977 0.61016 -0.5007 C 0.61211 -0.50162 0.61914 -0.50463 0.62097 -0.50487 C 0.63972 -0.50741 0.65847 -0.50903 0.67722 -0.51135 C 0.67943 -0.58843 0.67631 -0.53102 0.67969 -0.56019 C 0.68008 -0.56436 0.68008 -0.56875 0.68073 -0.57315 C 0.68125 -0.57593 0.68243 -0.57871 0.68321 -0.58149 C 0.68334 -0.58334 0.6849 -0.59838 0.68568 -0.60093 C 0.68659 -0.60463 0.68802 -0.60787 0.6892 -0.61158 C 0.69011 -0.61412 0.69076 -0.61713 0.69167 -0.61991 C 0.69271 -0.62362 0.69414 -0.62686 0.69519 -0.63056 C 0.69584 -0.63264 0.69584 -0.63519 0.69636 -0.63704 C 0.70079 -0.65047 0.69909 -0.64051 0.70469 -0.65394 C 0.70586 -0.65649 0.70599 -0.65996 0.70717 -0.66227 C 0.70964 -0.6676 0.71329 -0.6713 0.71563 -0.67732 C 0.71888 -0.68635 0.72006 -0.69005 0.72631 -0.69838 C 0.728 -0.70047 0.72969 -0.70232 0.73099 -0.7044 C 0.74193 -0.72246 0.7392 -0.72223 0.75157 -0.73681 C 0.75404 -0.74005 0.75677 -0.74352 0.7599 -0.74514 C 0.76185 -0.74653 0.76381 -0.74676 0.76589 -0.74746 C 0.76732 -0.74977 0.76875 -0.75278 0.77058 -0.75394 C 0.77409 -0.75649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23 C -0.00286 0.00115 -0.01601 0.00625 -0.01914 0.0081 C -0.02135 0.00925 -0.02382 0.00972 -0.02578 0.01203 C -0.02695 0.01342 -0.02812 0.01435 -0.02916 0.01597 C -0.03424 0.02338 -0.0306 0.0206 -0.03593 0.02592 C -0.0414 0.03148 -0.03906 0.02893 -0.04479 0.03194 C -0.04713 0.0331 -0.04935 0.03449 -0.05156 0.03588 L -0.05494 0.03796 C -0.05599 0.03981 -0.0569 0.04236 -0.0582 0.04375 C -0.05924 0.0449 -0.06054 0.0449 -0.06158 0.04583 C -0.06315 0.04699 -0.06458 0.04861 -0.06614 0.04976 C -0.06679 0.05185 -0.06731 0.05439 -0.06836 0.05578 C -0.06927 0.05717 -0.07122 0.05972 -0.07174 0.05787 C -0.07226 0.05555 -0.07031 0.0537 -0.0694 0.05185 C -0.06849 0.04953 -0.06705 0.04791 -0.06614 0.04583 C -0.06523 0.04398 -0.06484 0.04166 -0.0638 0.03981 C -0.0625 0.0375 -0.06067 0.03634 -0.05937 0.03379 C -0.05533 0.02662 -0.05703 0.02685 -0.05377 0.0199 C -0.0483 0.00833 -0.05273 0.01898 -0.04713 0.00995 C -0.04466 0.00625 -0.04205 0.00277 -0.04036 -0.00186 C -0.03958 -0.00394 -0.03906 -0.00625 -0.03815 -0.00787 C -0.02643 -0.02871 -0.03997 -0.00024 -0.03033 -0.01991 C -0.02838 -0.02362 -0.02669 -0.02801 -0.02474 -0.03172 C -0.02369 -0.03357 -0.02239 -0.03426 -0.02135 -0.03565 C -0.01979 -0.03774 -0.01823 -0.03959 -0.01679 -0.04167 C -0.01132 -0.05 -0.01601 -0.04653 -0.00898 -0.04977 C -0.00599 -0.05371 -0.00338 -0.05857 -3.75E-6 -0.06158 C 0.00417 -0.06551 0.00586 -0.06667 0.01003 -0.07153 C 0.01159 -0.07338 0.01589 -0.07963 0.01784 -0.08149 C 0.01967 -0.08311 0.02162 -0.08403 0.02344 -0.08542 C 0.04115 -0.09954 0.01693 -0.08056 0.03125 -0.09352 C 0.0405 -0.10162 0.03347 -0.09422 0.04024 -0.09954 C 0.0418 -0.1007 0.0431 -0.10232 0.04467 -0.10348 C 0.04753 -0.10533 0.04987 -0.1051 0.05261 -0.10741 C 0.05456 -0.10903 0.05612 -0.11181 0.05821 -0.11343 C 0.05951 -0.11459 0.0612 -0.11436 0.06263 -0.11528 C 0.0642 -0.11644 0.0655 -0.11852 0.06706 -0.11945 C 0.07071 -0.1213 0.07474 -0.12084 0.07826 -0.12338 C 0.09493 -0.13519 0.07422 -0.12014 0.08842 -0.13125 C 0.09024 -0.13264 0.09206 -0.13426 0.09401 -0.13519 C 0.09688 -0.13681 0.10287 -0.13912 0.10287 -0.13889 C 0.10404 -0.14051 0.10508 -0.14213 0.10625 -0.14329 C 0.10808 -0.14491 0.11003 -0.14607 0.11185 -0.14723 C 0.11537 -0.14954 0.1194 -0.15186 0.12305 -0.15325 C 0.12526 -0.15394 0.12761 -0.1544 0.12982 -0.1551 C 0.13164 -0.15579 0.1336 -0.15625 0.13542 -0.15718 C 0.13659 -0.15764 0.13763 -0.1588 0.13881 -0.15903 C 0.14388 -0.16088 0.15313 -0.16227 0.15782 -0.1632 C 0.17292 -0.16598 0.16263 -0.16412 0.17683 -0.16713 L 0.18685 -0.16899 L 0.18685 -0.16875 C 0.19935 -0.17107 0.19844 -0.17014 0.21042 -0.175 C 0.21394 -0.17662 0.21433 -0.17848 0.21823 -0.17894 C 0.22448 -0.1801 0.23086 -0.1801 0.23724 -0.18102 C 0.24063 -0.18149 0.24401 -0.18241 0.24727 -0.18311 C 0.25951 -0.18843 0.25326 -0.18635 0.26641 -0.18889 L 0.32787 -0.18704 C 0.33243 -0.18681 0.33685 -0.18565 0.34141 -0.18496 C 0.34805 -0.18426 0.35482 -0.1838 0.36146 -0.18311 C 0.36446 -0.18241 0.36745 -0.18149 0.37045 -0.18102 C 0.37487 -0.18033 0.37943 -0.17987 0.38386 -0.17894 C 0.38581 -0.17871 0.38763 -0.17732 0.38946 -0.17709 C 0.39727 -0.17593 0.40521 -0.17593 0.41302 -0.175 C 0.41823 -0.17454 0.42344 -0.17385 0.42865 -0.17315 C 0.43555 -0.17107 0.43594 -0.17084 0.44323 -0.16899 C 0.44623 -0.16829 0.44909 -0.16737 0.45222 -0.16713 C 0.46967 -0.16598 0.48724 -0.16575 0.50482 -0.16505 C 0.50586 -0.16436 0.50704 -0.16366 0.50808 -0.1632 C 0.51472 -0.16019 0.51836 -0.16042 0.52605 -0.15903 C 0.52722 -0.15857 0.52826 -0.15764 0.52943 -0.15718 C 0.53646 -0.1544 0.5405 -0.15487 0.54844 -0.15325 C 0.55065 -0.15278 0.55287 -0.15209 0.55508 -0.15116 C 0.56302 -0.14815 0.553 -0.14977 0.56407 -0.14723 C 0.56823 -0.1463 0.57227 -0.14584 0.57644 -0.14514 C 0.58776 -0.13843 0.57019 -0.14862 0.58425 -0.14121 C 0.58646 -0.14005 0.58868 -0.13866 0.59102 -0.13727 L 0.59427 -0.13519 C 0.59545 -0.1345 0.59649 -0.13357 0.59766 -0.13334 L 0.60326 -0.13125 C 0.60482 -0.12987 0.60612 -0.12825 0.60782 -0.12732 C 0.61029 -0.1257 0.61667 -0.12385 0.62006 -0.1213 C 0.62162 -0.12014 0.62305 -0.11875 0.62448 -0.11737 C 0.62487 -0.12061 0.62487 -0.12431 0.62565 -0.12732 C 0.62644 -0.12987 0.628 -0.13102 0.62904 -0.13334 C 0.63021 -0.13588 0.63112 -0.13866 0.63243 -0.14121 C 0.63451 -0.14537 0.63724 -0.14862 0.63907 -0.15325 C 0.64362 -0.16389 0.64102 -0.15903 0.64688 -0.16713 C 0.64766 -0.16899 0.64818 -0.17153 0.64922 -0.17315 C 0.65013 -0.17431 0.65144 -0.17431 0.65248 -0.175 C 0.65404 -0.17616 0.65547 -0.17778 0.65704 -0.17894 C 0.65782 -0.18102 0.65808 -0.1838 0.65925 -0.18496 C 0.66055 -0.18658 0.66224 -0.18612 0.66368 -0.18704 C 0.67761 -0.1963 0.65443 -0.18542 0.67722 -0.19306 C 0.68021 -0.19399 0.68308 -0.19607 0.68607 -0.197 L 0.69388 -0.19885 C 0.69545 -0.20024 0.69688 -0.20186 0.69844 -0.20301 C 0.70404 -0.20695 0.70508 -0.20695 0.71068 -0.2088 C 0.71224 -0.21019 0.71368 -0.21158 0.71524 -0.21297 C 0.71836 -0.21528 0.72175 -0.21783 0.72526 -0.21875 C 0.72865 -0.21968 0.73204 -0.22014 0.73542 -0.22084 C 0.73829 -0.22223 0.74141 -0.22269 0.74427 -0.22477 C 0.74623 -0.22616 0.74792 -0.22801 0.74987 -0.22871 C 0.7573 -0.23195 0.77969 -0.23264 0.78125 -0.23287 L 0.78907 -0.23473 C 0.79128 -0.23542 0.79349 -0.23612 0.79584 -0.23681 C 0.79883 -0.2375 0.8017 -0.23866 0.80482 -0.23866 C 0.82969 -0.23936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45833E-6 2.59259E-6 L 0.25 2.59259E-6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9A43BC2-3712-4468-A160-9E224D826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894"/>
            <a:ext cx="12192001" cy="6437168"/>
          </a:xfrm>
          <a:prstGeom prst="rect">
            <a:avLst/>
          </a:prstGeom>
        </p:spPr>
      </p:pic>
      <p:pic>
        <p:nvPicPr>
          <p:cNvPr id="4" name="Angry Birds Theme Song (192  kbps)">
            <a:hlinkClick r:id="" action="ppaction://media"/>
            <a:extLst>
              <a:ext uri="{FF2B5EF4-FFF2-40B4-BE49-F238E27FC236}">
                <a16:creationId xmlns:a16="http://schemas.microsoft.com/office/drawing/2014/main" id="{FBC35EB8-731E-4995-9EB6-3A71ADBAFF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225" y="7144008"/>
            <a:ext cx="609600" cy="609600"/>
          </a:xfrm>
          <a:prstGeom prst="rect">
            <a:avLst/>
          </a:prstGeom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BC9C0051-29C7-4559-B0F4-6D4DC79436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100" y="1072990"/>
            <a:ext cx="2219337" cy="2219337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15FF6374-9E32-4997-83BF-BCFB7BD0C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11" y="969819"/>
            <a:ext cx="1819014" cy="219520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2A15D4C-5DE8-4AA5-AC68-A6FA8C0D6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4227" y="969819"/>
            <a:ext cx="2236873" cy="2044640"/>
          </a:xfrm>
          <a:prstGeom prst="rect">
            <a:avLst/>
          </a:prstGeom>
        </p:spPr>
      </p:pic>
      <p:pic>
        <p:nvPicPr>
          <p:cNvPr id="9" name="Imagen 6">
            <a:extLst>
              <a:ext uri="{FF2B5EF4-FFF2-40B4-BE49-F238E27FC236}">
                <a16:creationId xmlns:a16="http://schemas.microsoft.com/office/drawing/2014/main" id="{8B873414-D470-4F19-A3B5-FC9F30FF4A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3241" y="842024"/>
            <a:ext cx="2300230" cy="2300230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B3AE1008-9850-48AD-A055-86507D861DF7}"/>
              </a:ext>
            </a:extLst>
          </p:cNvPr>
          <p:cNvSpPr txBox="1">
            <a:spLocks/>
          </p:cNvSpPr>
          <p:nvPr/>
        </p:nvSpPr>
        <p:spPr>
          <a:xfrm>
            <a:off x="1424408" y="3643426"/>
            <a:ext cx="9144000" cy="1330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CO" sz="5400" b="1" i="1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GIỎI QUÁ !!!</a:t>
            </a:r>
          </a:p>
        </p:txBody>
      </p:sp>
      <p:sp>
        <p:nvSpPr>
          <p:cNvPr id="12" name="Rectángulo redondeado 10">
            <a:hlinkClick r:id="rId11" action="ppaction://hlinksldjump"/>
            <a:extLst>
              <a:ext uri="{FF2B5EF4-FFF2-40B4-BE49-F238E27FC236}">
                <a16:creationId xmlns:a16="http://schemas.microsoft.com/office/drawing/2014/main" id="{1239E4B9-459B-40CF-88F0-33C03CAF3538}"/>
              </a:ext>
            </a:extLst>
          </p:cNvPr>
          <p:cNvSpPr/>
          <p:nvPr/>
        </p:nvSpPr>
        <p:spPr>
          <a:xfrm>
            <a:off x="5079737" y="5366903"/>
            <a:ext cx="2032527" cy="7342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ln w="19050">
                  <a:noFill/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KẾT THÚC</a:t>
            </a:r>
            <a:endParaRPr kumimoji="0" lang="es-CO" sz="24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remove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167E-6 2.96296E-6 L -4.79167E-6 0.00023 C -0.00104 0.00509 -0.00234 0.01041 -0.00338 0.01551 C -0.0039 0.01805 -0.0039 0.02083 -0.00442 0.02338 C -0.00494 0.02592 -0.00598 0.02847 -0.00664 0.03102 C -0.00742 0.03472 -0.0082 0.03865 -0.00885 0.04259 L -0.01106 0.0544 L -0.0121 0.06018 C -0.0125 0.06203 -0.01276 0.06389 -0.01328 0.06574 L -0.01536 0.07361 C -0.01575 0.0787 -0.01601 0.08379 -0.01653 0.08889 C -0.01666 0.09097 -0.01731 0.09282 -0.0177 0.0949 C -0.01809 0.09722 -0.01835 0.1 -0.01875 0.10277 C -0.01914 0.10463 -0.01953 0.10625 -0.01979 0.10833 C -0.02057 0.11342 -0.02369 0.12824 -0.022 0.12384 C -0.02122 0.12199 -0.0207 0.11967 -0.01979 0.11805 C -0.01184 0.10115 -0.02148 0.12477 -0.01328 0.10463 C -0.01067 0.09838 -0.01028 0.09629 -0.00781 0.08889 C -0.00703 0.08727 -0.00638 0.08472 -0.00546 0.0831 C -0.00455 0.08148 -0.00338 0.08078 -0.00221 0.0794 C -0.00078 0.07523 0.00482 0.06018 0.00769 0.0544 C 0.00873 0.05208 0.0099 0.05046 0.01094 0.04838 C 0.01224 0.04606 0.01316 0.04328 0.01433 0.04051 C 0.01524 0.03842 0.01654 0.03703 0.01758 0.03495 C 0.01875 0.0324 0.01954 0.0294 0.02084 0.02708 C 0.02175 0.02546 0.02318 0.02477 0.02422 0.02338 C 0.02631 0.01227 0.02383 0.02245 0.02865 0.0118 C 0.03542 -0.00417 0.02995 0.0037 0.0362 -0.00394 C 0.03711 -0.00556 0.03764 -0.0081 0.03855 -0.00973 C 0.04714 -0.02454 0.03607 -0.00023 0.04506 -0.01922 C 0.04584 -0.02107 0.04636 -0.02361 0.0474 -0.02477 C 0.04857 -0.02732 0.05027 -0.02871 0.05183 -0.03079 C 0.05795 -0.04028 0.05183 -0.0338 0.05938 -0.04051 C 0.06042 -0.04306 0.06133 -0.04607 0.06277 -0.04838 C 0.06758 -0.05672 0.06602 -0.05116 0.07032 -0.05787 C 0.07201 -0.06019 0.07331 -0.0632 0.07474 -0.06574 C 0.07618 -0.0676 0.07787 -0.06945 0.07917 -0.07153 C 0.0823 -0.07639 0.08477 -0.08218 0.08803 -0.08704 C 0.08985 -0.08959 0.0918 -0.09213 0.09349 -0.09468 C 0.09467 -0.09653 0.09558 -0.09861 0.09688 -0.10047 C 0.09857 -0.10278 0.10053 -0.10417 0.10235 -0.10625 C 0.1112 -0.1169 0.10456 -0.11042 0.11224 -0.12176 C 0.11329 -0.12315 0.11446 -0.12408 0.1155 -0.12547 C 0.12214 -0.13565 0.11719 -0.13172 0.12318 -0.13519 C 0.12435 -0.13727 0.12527 -0.13935 0.12657 -0.14121 C 0.12761 -0.14236 0.12878 -0.14352 0.12982 -0.14514 C 0.13178 -0.14746 0.13347 -0.15023 0.13529 -0.15278 C 0.13646 -0.15417 0.13764 -0.1551 0.13868 -0.15648 C 0.1405 -0.15926 0.14232 -0.16158 0.14415 -0.16435 C 0.14519 -0.16574 0.14649 -0.16667 0.1474 -0.16806 C 0.14857 -0.16991 0.14948 -0.17246 0.15079 -0.17385 C 0.15183 -0.17547 0.153 -0.17662 0.15404 -0.17778 C 0.15508 -0.17917 0.1599 -0.18588 0.16172 -0.1875 C 0.16277 -0.18843 0.16394 -0.18889 0.16498 -0.18959 C 0.16732 -0.1919 0.16915 -0.19584 0.17162 -0.19746 C 0.17605 -0.19977 0.17579 -0.19908 0.18034 -0.20486 C 0.18243 -0.20741 0.18399 -0.20996 0.18594 -0.21273 C 0.18698 -0.21412 0.18829 -0.21528 0.1892 -0.21644 C 0.1905 -0.21806 0.19128 -0.22084 0.19258 -0.22223 C 0.19389 -0.22408 0.19558 -0.22477 0.19701 -0.22616 C 0.19805 -0.22732 0.19909 -0.22894 0.20014 -0.2301 C 0.20313 -0.23264 0.20599 -0.23241 0.20899 -0.23403 C 0.21094 -0.23473 0.21277 -0.23635 0.21446 -0.23797 C 0.21576 -0.23982 0.21667 -0.2419 0.21784 -0.24352 C 0.22084 -0.24769 0.22214 -0.24792 0.22566 -0.25139 C 0.2267 -0.25255 0.22761 -0.25394 0.22878 -0.25533 C 0.22982 -0.25602 0.23112 -0.25625 0.23217 -0.25718 C 0.23334 -0.2581 0.23425 -0.25996 0.23555 -0.26088 C 0.23646 -0.26181 0.23777 -0.26204 0.23868 -0.26273 C 0.23998 -0.26412 0.24089 -0.26551 0.24206 -0.26667 C 0.24336 -0.26783 0.24506 -0.26806 0.24649 -0.26852 C 0.24753 -0.26922 0.24857 -0.27014 0.24987 -0.2706 C 0.25625 -0.28195 0.24948 -0.27223 0.25743 -0.27801 C 0.26902 -0.2875 0.25691 -0.28195 0.26849 -0.28588 C 0.28464 -0.30949 0.26706 -0.28727 0.2806 -0.29769 C 0.2823 -0.29885 0.28347 -0.30185 0.28503 -0.30301 C 0.2918 -0.31111 0.28855 -0.30648 0.29493 -0.3132 C 0.29675 -0.31505 0.29831 -0.3176 0.3004 -0.31898 C 0.30209 -0.31922 0.30404 -0.31968 0.30586 -0.32107 C 0.31459 -0.33218 0.30573 -0.32176 0.31576 -0.33056 C 0.31771 -0.33218 0.31954 -0.33449 0.32136 -0.33635 C 0.32344 -0.33912 0.3254 -0.34283 0.32787 -0.34422 C 0.33581 -0.34885 0.32592 -0.34329 0.33568 -0.34815 C 0.34662 -0.35324 0.32956 -0.34584 0.34323 -0.35209 C 0.34857 -0.36135 0.34428 -0.35463 0.35105 -0.36158 C 0.37383 -0.38426 0.35339 -0.36598 0.36745 -0.37709 C 0.36902 -0.37824 0.37032 -0.3801 0.37188 -0.38079 C 0.3737 -0.38195 0.37566 -0.38241 0.37735 -0.38241 C 0.37969 -0.38449 0.38165 -0.38658 0.38412 -0.38866 C 0.38646 -0.39005 0.3892 -0.39074 0.39167 -0.3926 C 0.41146 -0.40301 0.38386 -0.38866 0.40599 -0.40047 C 0.41042 -0.40579 0.41133 -0.40787 0.41693 -0.41181 C 0.41954 -0.41366 0.42214 -0.41412 0.42474 -0.41551 C 0.42696 -0.41644 0.42917 -0.41852 0.43125 -0.41968 C 0.43646 -0.42223 0.44154 -0.42477 0.44675 -0.42732 C 0.46954 -0.43866 0.44102 -0.42477 0.46107 -0.4331 C 0.46368 -0.43403 0.46615 -0.43588 0.46875 -0.43704 C 0.47227 -0.43843 0.47618 -0.43889 0.47969 -0.44074 C 0.48086 -0.44144 0.48191 -0.44236 0.48308 -0.44283 C 0.48724 -0.44491 0.4918 -0.44537 0.49623 -0.44653 C 0.5043 -0.45371 0.49818 -0.44954 0.51159 -0.45255 C 0.52162 -0.45463 0.51472 -0.45348 0.52266 -0.45625 C 0.52487 -0.45741 0.52709 -0.45741 0.5293 -0.4581 C 0.54493 -0.46412 0.53308 -0.45973 0.54128 -0.46389 C 0.54597 -0.46644 0.5461 -0.46598 0.55118 -0.46806 C 0.55274 -0.46852 0.55417 -0.46945 0.5556 -0.46991 C 0.55795 -0.4706 0.56003 -0.47107 0.56237 -0.47153 C 0.56407 -0.47246 0.56589 -0.47315 0.56784 -0.47361 C 0.56993 -0.47431 0.57227 -0.47477 0.57435 -0.4757 C 0.58425 -0.47894 0.57279 -0.47616 0.58425 -0.47963 C 0.59063 -0.48148 0.59258 -0.48102 0.59857 -0.4831 C 0.6 -0.48403 0.60157 -0.48473 0.603 -0.48542 C 0.60508 -0.48611 0.60743 -0.48658 0.60951 -0.48704 C 0.61107 -0.48797 0.6125 -0.48889 0.61394 -0.48912 C 0.62527 -0.49074 0.64805 -0.49329 0.64805 -0.49306 C 0.65547 -0.49746 0.64818 -0.49375 0.66237 -0.49699 C 0.6642 -0.49746 0.66615 -0.49838 0.66797 -0.49885 C 0.67644 -0.5007 0.6754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remove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4.79167E-6 -0.0007 L -4.79167E-6 -0.00047 C -0.00364 0.00023 -0.00742 0.00092 -0.01106 0.00301 C -0.01223 0.0037 -0.01315 0.00578 -0.01432 0.00694 C -0.0164 0.00856 -0.01888 0.00902 -0.02096 0.01088 C -0.02239 0.01203 -0.02382 0.01365 -0.02539 0.01458 C -0.02682 0.01574 -0.02838 0.01597 -0.02981 0.01666 C -0.03203 0.01782 -0.03424 0.01921 -0.03645 0.0206 C -0.0375 0.02129 -0.03867 0.02152 -0.03971 0.02245 C -0.04114 0.02384 -0.04257 0.02523 -0.04414 0.02615 C -0.04622 0.02777 -0.04882 0.02777 -0.05078 0.03009 C -0.05182 0.03148 -0.05286 0.0331 -0.05403 0.03402 C -0.05611 0.03565 -0.05846 0.03657 -0.06067 0.03796 L -0.06393 0.04004 C -0.0651 0.04051 -0.06627 0.04074 -0.06731 0.0419 C -0.07005 0.04514 -0.07174 0.04768 -0.075 0.04977 C -0.07643 0.05046 -0.07799 0.05092 -0.07942 0.05139 C -0.08046 0.05277 -0.08151 0.0544 -0.08268 0.05532 C -0.08372 0.05625 -0.08554 0.05926 -0.08606 0.0574 C -0.08697 0.05393 -0.08111 0.04838 -0.08046 0.04768 C -0.07903 0.04583 -0.0776 0.04375 -0.07604 0.0419 C -0.075 0.04051 -0.07382 0.03958 -0.07278 0.03796 C -0.07161 0.03611 -0.07044 0.03426 -0.06953 0.03217 C -0.06861 0.03032 -0.06822 0.02777 -0.06731 0.02615 C -0.06562 0.02407 -0.06354 0.02268 -0.06171 0.0206 C -0.05989 0.01828 -0.0582 0.01504 -0.05625 0.01273 C -0.05481 0.01111 -0.05338 0.00995 -0.05182 0.00879 C -0.04973 0.00717 -0.04518 0.00486 -0.04518 0.00509 C -0.0345 -0.00903 -0.04596 0.00463 -0.0375 -0.00278 C -0.03632 -0.00371 -0.03528 -0.00556 -0.03424 -0.00672 C -0.03281 -0.0081 -0.03125 -0.00903 -0.02981 -0.01065 C -0.02864 -0.01181 -0.02773 -0.01366 -0.02643 -0.01459 C -0.02473 -0.01574 -0.02278 -0.01574 -0.02096 -0.01644 C -0.02018 -0.01783 -0.01966 -0.01945 -0.01875 -0.02037 C -0.01744 -0.02153 -0.01588 -0.02199 -0.01432 -0.02223 C -0.01028 -0.02338 -0.00625 -0.02361 -0.00221 -0.02431 C 0.00066 -0.02547 0.00495 -0.02732 0.00769 -0.02801 C 0.01172 -0.02894 0.01589 -0.02917 0.01993 -0.02986 C 0.02214 -0.03033 0.02435 -0.03102 0.02644 -0.03195 C 0.02761 -0.03241 0.02865 -0.03357 0.02982 -0.0338 C 0.03542 -0.03542 0.0517 -0.03727 0.05625 -0.03773 C 0.06277 -0.04167 0.05743 -0.03889 0.06836 -0.04167 C 0.08737 -0.04653 0.0586 -0.04236 0.10144 -0.0456 C 0.1073 -0.04699 0.11016 -0.04769 0.11589 -0.04954 C 0.11771 -0.05023 0.11954 -0.05116 0.12136 -0.05116 C 0.12813 -0.05278 0.14271 -0.0544 0.14896 -0.0551 C 0.15339 -0.05579 0.15769 -0.05695 0.16211 -0.05718 C 0.18464 -0.05834 0.20691 -0.05834 0.22943 -0.05903 C 0.23477 -0.06088 0.23803 -0.0625 0.24375 -0.06297 C 0.25339 -0.06412 0.2629 -0.06412 0.27253 -0.06505 C 0.27748 -0.06551 0.28269 -0.06621 0.2879 -0.0669 C 0.31563 -0.07408 0.27761 -0.06482 0.34974 -0.07292 C 0.37032 -0.075 0.36146 -0.07338 0.37618 -0.07639 L 0.56706 -0.07477 C 0.57123 -0.07477 0.57227 -0.07246 0.57579 -0.07084 C 0.57761 -0.07014 0.57943 -0.06968 0.58139 -0.06898 C 0.5836 -0.06783 0.58581 -0.06621 0.5879 -0.06505 L 0.60456 -0.0551 L 0.60782 -0.05324 C 0.60886 -0.05255 0.61003 -0.05185 0.61107 -0.05116 C 0.6125 -0.05093 0.61407 -0.05023 0.6155 -0.04954 C 0.61771 -0.04838 0.61993 -0.04699 0.62214 -0.0456 L 0.6254 -0.04375 C 0.62514 -0.04098 0.6254 -0.0375 0.62435 -0.03588 C 0.6224 -0.0331 0.61993 -0.0331 0.61771 -0.03195 L 0.61446 -0.02986 C 0.61329 -0.02917 0.61211 -0.02894 0.61107 -0.02801 C 0.60131 -0.01945 0.60547 -0.02223 0.59883 -0.01829 C 0.59063 -0.00857 0.60118 -0.02014 0.59115 -0.0125 C 0.58269 -0.00602 0.59519 -0.00787 0.57917 -0.0007 C 0.57774 -0.00047 0.57292 0.00162 0.57136 0.00301 C 0.5655 0.0081 0.57045 0.00555 0.56485 0.01273 C 0.56329 0.01435 0.56172 0.01504 0.56042 0.01666 C 0.55899 0.01828 0.55847 0.02129 0.55691 0.02245 C 0.55508 0.02453 0.55261 0.02453 0.5504 0.02615 C 0.54922 0.02708 0.54831 0.02916 0.54714 0.03009 C 0.5461 0.03102 0.54493 0.03125 0.54389 0.03217 C 0.54076 0.03449 0.53477 0.04027 0.53282 0.04375 C 0.53008 0.04838 0.52787 0.05347 0.52514 0.0574 C 0.52357 0.05926 0.52201 0.06088 0.52058 0.06319 C 0.51875 0.06666 0.51758 0.07315 0.51615 0.07662 C 0.51615 0.07685 0.51068 0.09143 0.50964 0.09444 C 0.50873 0.09629 0.5086 0.09884 0.50743 0.10023 L 0.50417 0.10393 C 0.50196 0.11527 0.50443 0.10463 0.49974 0.11574 L 0.4931 0.1331 C 0.49232 0.13495 0.49167 0.13727 0.49089 0.13889 L 0.48764 0.1449 C 0.48646 0.15069 0.48581 0.15578 0.48308 0.16041 C 0.4823 0.1618 0.48086 0.16134 0.47969 0.16227 C 0.47748 0.16458 0.47318 0.17014 0.47318 0.17037 C 0.47253 0.17199 0.47188 0.1743 0.47097 0.17592 C 0.46915 0.17916 0.46693 0.18171 0.4655 0.18565 C 0.46407 0.18958 0.46303 0.19398 0.46107 0.19722 C 0.45691 0.20463 0.4586 0.20092 0.4556 0.20879 C 0.45508 0.21088 0.45495 0.21296 0.45443 0.21481 C 0.453 0.21967 0.45196 0.22083 0.45014 0.22453 C 0.44844 0.2331 0.44974 0.22777 0.44675 0.23611 C 0.44089 0.25208 0.43777 0.25162 0.44232 0.25162 " pathEditMode="relative" rAng="0" ptsTypes="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23" y="6104183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816229" y="3868567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999" y="4797155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079" y="4619008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0" y="308596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659790" y="349172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 + 14">
            <a:hlinkClick r:id="" action="ppaction://media"/>
            <a:extLst>
              <a:ext uri="{FF2B5EF4-FFF2-40B4-BE49-F238E27FC236}">
                <a16:creationId xmlns:a16="http://schemas.microsoft.com/office/drawing/2014/main" id="{269E34F9-6249-4389-B18D-C442552D83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6" y="0"/>
            <a:ext cx="12198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220671"/>
            <a:ext cx="6234053" cy="24359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570356" y="293222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617FA6B-3D16-41AB-BF7E-9E2F55B9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035" y="952946"/>
            <a:ext cx="381807" cy="236096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F88FF28-5E05-4C42-BA88-4E7043AA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709" y="952947"/>
            <a:ext cx="381807" cy="2360959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B31677F4-7DE0-42A5-A6E7-BD8540055ACB}"/>
              </a:ext>
            </a:extLst>
          </p:cNvPr>
          <p:cNvGrpSpPr/>
          <p:nvPr/>
        </p:nvGrpSpPr>
        <p:grpSpPr>
          <a:xfrm>
            <a:off x="2825983" y="1875126"/>
            <a:ext cx="289130" cy="1438780"/>
            <a:chOff x="9201284" y="4618326"/>
            <a:chExt cx="289130" cy="1438780"/>
          </a:xfrm>
        </p:grpSpPr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1AE82775-E93B-4DE9-968A-90B96430A09D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B0300F3D-FA93-4B49-9592-8B6C3E1AECE6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9E92666-D2F6-4AE3-976D-98C7A8098136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71CF9E0C-27BD-42C7-84D6-4880A8FBC84D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396CBD1-4AD5-4A28-A075-71A7AFDEB8E5}"/>
                </a:ext>
              </a:extLst>
            </p:cNvPr>
            <p:cNvSpPr/>
            <p:nvPr/>
          </p:nvSpPr>
          <p:spPr>
            <a:xfrm>
              <a:off x="9201284" y="461832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F74C14F2-B39B-44DE-A982-09E2000BA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1805" y="3889857"/>
            <a:ext cx="381807" cy="2360961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4C233160-7807-4877-B69F-15A8D40A21DD}"/>
              </a:ext>
            </a:extLst>
          </p:cNvPr>
          <p:cNvGrpSpPr/>
          <p:nvPr/>
        </p:nvGrpSpPr>
        <p:grpSpPr>
          <a:xfrm>
            <a:off x="2824853" y="5070337"/>
            <a:ext cx="289130" cy="1155693"/>
            <a:chOff x="9201284" y="4901413"/>
            <a:chExt cx="289130" cy="1155693"/>
          </a:xfrm>
        </p:grpSpPr>
        <p:sp>
          <p:nvSpPr>
            <p:cNvPr id="16" name="Khối vuông 15">
              <a:extLst>
                <a:ext uri="{FF2B5EF4-FFF2-40B4-BE49-F238E27FC236}">
                  <a16:creationId xmlns:a16="http://schemas.microsoft.com/office/drawing/2014/main" id="{36FDDDB1-6F1B-4957-A93E-7D2E0D2C88BB}"/>
                </a:ext>
              </a:extLst>
            </p:cNvPr>
            <p:cNvSpPr/>
            <p:nvPr/>
          </p:nvSpPr>
          <p:spPr>
            <a:xfrm>
              <a:off x="9202414" y="576910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Khối vuông 16">
              <a:extLst>
                <a:ext uri="{FF2B5EF4-FFF2-40B4-BE49-F238E27FC236}">
                  <a16:creationId xmlns:a16="http://schemas.microsoft.com/office/drawing/2014/main" id="{898E73D3-0254-4227-A5F1-C50060092C0A}"/>
                </a:ext>
              </a:extLst>
            </p:cNvPr>
            <p:cNvSpPr/>
            <p:nvPr/>
          </p:nvSpPr>
          <p:spPr>
            <a:xfrm>
              <a:off x="9201284" y="5499876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471B4BEC-C39A-4BA8-88F3-148872AA7569}"/>
                </a:ext>
              </a:extLst>
            </p:cNvPr>
            <p:cNvSpPr/>
            <p:nvPr/>
          </p:nvSpPr>
          <p:spPr>
            <a:xfrm>
              <a:off x="9201284" y="52075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EC15B6A9-E1BC-4762-96DF-E804DE4F4C9B}"/>
                </a:ext>
              </a:extLst>
            </p:cNvPr>
            <p:cNvSpPr/>
            <p:nvPr/>
          </p:nvSpPr>
          <p:spPr>
            <a:xfrm>
              <a:off x="9202414" y="490141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4F4294C6-0D37-4F17-AE51-8898F40722E9}"/>
              </a:ext>
            </a:extLst>
          </p:cNvPr>
          <p:cNvSpPr/>
          <p:nvPr/>
        </p:nvSpPr>
        <p:spPr>
          <a:xfrm>
            <a:off x="1219200" y="789709"/>
            <a:ext cx="2355273" cy="576349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44DD5535-890A-4293-8CE2-A4E489D30E1C}"/>
              </a:ext>
            </a:extLst>
          </p:cNvPr>
          <p:cNvCxnSpPr>
            <a:stCxn id="21" idx="1"/>
          </p:cNvCxnSpPr>
          <p:nvPr/>
        </p:nvCxnSpPr>
        <p:spPr>
          <a:xfrm>
            <a:off x="1219200" y="3671455"/>
            <a:ext cx="2355273" cy="277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5">
            <a:extLst>
              <a:ext uri="{FF2B5EF4-FFF2-40B4-BE49-F238E27FC236}">
                <a16:creationId xmlns:a16="http://schemas.microsoft.com/office/drawing/2014/main" id="{F50BE20E-EA5C-436D-A06E-F7036889D406}"/>
              </a:ext>
            </a:extLst>
          </p:cNvPr>
          <p:cNvSpPr txBox="1"/>
          <p:nvPr/>
        </p:nvSpPr>
        <p:spPr>
          <a:xfrm>
            <a:off x="4605761" y="25325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E16722F-548C-40C4-8D10-1DD38DD0B367}"/>
              </a:ext>
            </a:extLst>
          </p:cNvPr>
          <p:cNvSpPr txBox="1"/>
          <p:nvPr/>
        </p:nvSpPr>
        <p:spPr>
          <a:xfrm>
            <a:off x="5603984" y="25270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5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0155F3-3CB2-4925-8792-03751F5596AD}"/>
              </a:ext>
            </a:extLst>
          </p:cNvPr>
          <p:cNvGrpSpPr/>
          <p:nvPr/>
        </p:nvGrpSpPr>
        <p:grpSpPr>
          <a:xfrm>
            <a:off x="4428210" y="1773954"/>
            <a:ext cx="2384432" cy="2554703"/>
            <a:chOff x="3002916" y="3522839"/>
            <a:chExt cx="2384432" cy="2554703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029010E-CDFC-43BD-AB29-AF1BF703526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Chục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14EFAAD9-C344-40F7-9CC4-E661032F919D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vị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C114D43B-875D-4D00-B239-024382274F51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6AD47F66-DE90-44E7-83C2-59960D8EB2A5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B9E663-D76D-4CA9-B962-5FCE0E290180}"/>
                </a:ext>
              </a:extLst>
            </p:cNvPr>
            <p:cNvSpPr/>
            <p:nvPr/>
          </p:nvSpPr>
          <p:spPr>
            <a:xfrm>
              <a:off x="3172775" y="4195098"/>
              <a:ext cx="1022357" cy="1882444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B4172516-02A8-413D-80FE-44640EA300B9}"/>
                </a:ext>
              </a:extLst>
            </p:cNvPr>
            <p:cNvSpPr/>
            <p:nvPr/>
          </p:nvSpPr>
          <p:spPr>
            <a:xfrm>
              <a:off x="4195132" y="4195097"/>
              <a:ext cx="1022357" cy="1882445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3" name="TextBox 15">
            <a:extLst>
              <a:ext uri="{FF2B5EF4-FFF2-40B4-BE49-F238E27FC236}">
                <a16:creationId xmlns:a16="http://schemas.microsoft.com/office/drawing/2014/main" id="{6F893205-7D8F-457C-8848-391CA310020B}"/>
              </a:ext>
            </a:extLst>
          </p:cNvPr>
          <p:cNvSpPr txBox="1"/>
          <p:nvPr/>
        </p:nvSpPr>
        <p:spPr>
          <a:xfrm>
            <a:off x="4622203" y="305852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C851C0D9-E249-489E-A9A5-5A0502ABD7A4}"/>
              </a:ext>
            </a:extLst>
          </p:cNvPr>
          <p:cNvSpPr txBox="1"/>
          <p:nvPr/>
        </p:nvSpPr>
        <p:spPr>
          <a:xfrm>
            <a:off x="5620426" y="305297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41D0250D-A467-4D53-9DEB-DCC6D9BB8813}"/>
              </a:ext>
            </a:extLst>
          </p:cNvPr>
          <p:cNvSpPr txBox="1"/>
          <p:nvPr/>
        </p:nvSpPr>
        <p:spPr>
          <a:xfrm>
            <a:off x="4211519" y="27886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+</a:t>
            </a:r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4A1AAEB5-AE31-41AA-99FC-35BD7164FD94}"/>
              </a:ext>
            </a:extLst>
          </p:cNvPr>
          <p:cNvCxnSpPr/>
          <p:nvPr/>
        </p:nvCxnSpPr>
        <p:spPr>
          <a:xfrm>
            <a:off x="4598069" y="3671455"/>
            <a:ext cx="2044714" cy="0"/>
          </a:xfrm>
          <a:prstGeom prst="line">
            <a:avLst/>
          </a:prstGeom>
          <a:ln w="28575">
            <a:solidFill>
              <a:srgbClr val="3EC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6">
            <a:extLst>
              <a:ext uri="{FF2B5EF4-FFF2-40B4-BE49-F238E27FC236}">
                <a16:creationId xmlns:a16="http://schemas.microsoft.com/office/drawing/2014/main" id="{22E27E70-0F57-45AF-94AF-5C7DD8B0F4CF}"/>
              </a:ext>
            </a:extLst>
          </p:cNvPr>
          <p:cNvSpPr txBox="1"/>
          <p:nvPr/>
        </p:nvSpPr>
        <p:spPr>
          <a:xfrm>
            <a:off x="5620426" y="377791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603E2DF6-2A57-4F6D-A951-0DBEE1828046}"/>
              </a:ext>
            </a:extLst>
          </p:cNvPr>
          <p:cNvSpPr txBox="1"/>
          <p:nvPr/>
        </p:nvSpPr>
        <p:spPr>
          <a:xfrm>
            <a:off x="4622203" y="380543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DFB42E84-E704-434C-AD77-594E8C1394C8}"/>
              </a:ext>
            </a:extLst>
          </p:cNvPr>
          <p:cNvSpPr/>
          <p:nvPr/>
        </p:nvSpPr>
        <p:spPr>
          <a:xfrm>
            <a:off x="7032960" y="2302213"/>
            <a:ext cx="1362074" cy="2056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A62B0BB-EE49-46BA-9B57-9C01A57FA73F}"/>
              </a:ext>
            </a:extLst>
          </p:cNvPr>
          <p:cNvSpPr txBox="1"/>
          <p:nvPr/>
        </p:nvSpPr>
        <p:spPr>
          <a:xfrm>
            <a:off x="7184388" y="254986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2 5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EAA3D87B-7E91-42F4-AA0B-270CD3F857F3}"/>
              </a:ext>
            </a:extLst>
          </p:cNvPr>
          <p:cNvSpPr txBox="1"/>
          <p:nvPr/>
        </p:nvSpPr>
        <p:spPr>
          <a:xfrm>
            <a:off x="7184388" y="314819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1 4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EDF9A2-B442-4C21-AED2-C250834D9198}"/>
              </a:ext>
            </a:extLst>
          </p:cNvPr>
          <p:cNvSpPr txBox="1"/>
          <p:nvPr/>
        </p:nvSpPr>
        <p:spPr>
          <a:xfrm>
            <a:off x="6659225" y="283335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3EC1E3B0-4D08-44D7-B4D7-BE8F6017C76B}"/>
              </a:ext>
            </a:extLst>
          </p:cNvPr>
          <p:cNvCxnSpPr/>
          <p:nvPr/>
        </p:nvCxnSpPr>
        <p:spPr>
          <a:xfrm>
            <a:off x="7327286" y="3698940"/>
            <a:ext cx="8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>
            <a:extLst>
              <a:ext uri="{FF2B5EF4-FFF2-40B4-BE49-F238E27FC236}">
                <a16:creationId xmlns:a16="http://schemas.microsoft.com/office/drawing/2014/main" id="{CBB1434E-5912-4EF6-BE4D-4D4585BD5190}"/>
              </a:ext>
            </a:extLst>
          </p:cNvPr>
          <p:cNvSpPr txBox="1"/>
          <p:nvPr/>
        </p:nvSpPr>
        <p:spPr>
          <a:xfrm>
            <a:off x="7075273" y="960429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* 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9,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9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C6DB720-E767-43E0-8E29-10C261ED4164}"/>
              </a:ext>
            </a:extLst>
          </p:cNvPr>
          <p:cNvSpPr txBox="1"/>
          <p:nvPr/>
        </p:nvSpPr>
        <p:spPr>
          <a:xfrm>
            <a:off x="7327286" y="37534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BA145A19-0387-4F98-B0E4-2E1B68CB3AD8}"/>
              </a:ext>
            </a:extLst>
          </p:cNvPr>
          <p:cNvSpPr txBox="1"/>
          <p:nvPr/>
        </p:nvSpPr>
        <p:spPr>
          <a:xfrm>
            <a:off x="7045952" y="374949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16664EE2-B50D-4071-9C49-E368CF4D8734}"/>
              </a:ext>
            </a:extLst>
          </p:cNvPr>
          <p:cNvSpPr txBox="1"/>
          <p:nvPr/>
        </p:nvSpPr>
        <p:spPr>
          <a:xfrm>
            <a:off x="7106688" y="1458622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*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3,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100A9BF-DA37-4A42-B574-C05019CBA80D}"/>
              </a:ext>
            </a:extLst>
          </p:cNvPr>
          <p:cNvSpPr/>
          <p:nvPr/>
        </p:nvSpPr>
        <p:spPr>
          <a:xfrm>
            <a:off x="5077031" y="5089625"/>
            <a:ext cx="3928745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FF00"/>
                </a:solidFill>
                <a:latin typeface="+mj-lt"/>
                <a:ea typeface="SimSun" pitchFamily="2" charset="-122"/>
              </a:rPr>
              <a:t>Vậy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SimSun" pitchFamily="2" charset="-122"/>
              </a:rPr>
              <a:t> 25 + 14 = 39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33" grpId="0"/>
      <p:bldP spid="34" grpId="0"/>
      <p:bldP spid="35" grpId="0"/>
      <p:bldP spid="38" grpId="0"/>
      <p:bldP spid="39" grpId="0"/>
      <p:bldP spid="44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D79B8DE-4978-4511-8DEC-B01BDDFF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9656" y="3524250"/>
            <a:ext cx="3209925" cy="333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03894" y="722536"/>
            <a:ext cx="1250029" cy="937052"/>
            <a:chOff x="577664" y="604864"/>
            <a:chExt cx="1537623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577664" y="827799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159006" y="2109294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26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2998600" y="2075528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45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4854421" y="2111234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54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6792116" y="2075528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86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latin typeface="UTM Avo"/>
                  <a:cs typeface="Times New Roman" pitchFamily="18" charset="0"/>
                </a:rPr>
                <a:t>+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2026742" y="3284064"/>
            <a:ext cx="51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8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3523763" y="328406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56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5379584" y="328406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77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7334986" y="328406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99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1819862" y="3284064"/>
            <a:ext cx="51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UTM Avo"/>
                <a:cs typeface="Times New Roman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1600118" y="3305944"/>
            <a:ext cx="118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  <a:cs typeface="Times New Roman" pitchFamily="18" charset="0"/>
              </a:rPr>
              <a:t>…...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3462407" y="3305944"/>
            <a:ext cx="118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  <a:cs typeface="Times New Roman" pitchFamily="18" charset="0"/>
              </a:rPr>
              <a:t>…...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5344111" y="3305944"/>
            <a:ext cx="118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  <a:cs typeface="Times New Roman" pitchFamily="18" charset="0"/>
              </a:rPr>
              <a:t>…...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7292719" y="3310083"/>
            <a:ext cx="118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  <a:cs typeface="Times New Roman" pitchFamily="18" charset="0"/>
              </a:rPr>
              <a:t>…...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830888" y="722536"/>
            <a:ext cx="1123035" cy="937052"/>
            <a:chOff x="733876" y="604864"/>
            <a:chExt cx="1381411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733876" y="819325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3422202" y="3969726"/>
            <a:ext cx="2085635" cy="1121545"/>
            <a:chOff x="6659225" y="2549868"/>
            <a:chExt cx="1589833" cy="1121545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UTM Avo"/>
                  <a:cs typeface="Times New Roman" pitchFamily="18" charset="0"/>
                </a:rPr>
                <a:t>….....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UTM Avo"/>
                  <a:cs typeface="Times New Roman" pitchFamily="18" charset="0"/>
                </a:rPr>
                <a:t>…….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2109876" y="5126706"/>
            <a:ext cx="68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4308810" y="515971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  <a:cs typeface="Times New Roman" pitchFamily="18" charset="0"/>
              </a:rPr>
              <a:t>…….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29444A8-215B-4F58-940C-813CBCD64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392" y="2113380"/>
            <a:ext cx="8872401" cy="1402554"/>
          </a:xfrm>
          <a:prstGeom prst="rect">
            <a:avLst/>
          </a:prstGeom>
        </p:spPr>
      </p:pic>
      <p:sp>
        <p:nvSpPr>
          <p:cNvPr id="40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4255302" y="394134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7030A0"/>
                </a:solidFill>
                <a:latin typeface="UTM Avo"/>
                <a:cs typeface="Times New Roman" pitchFamily="18" charset="0"/>
              </a:rPr>
              <a:t>36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4261191" y="453505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latin typeface="UTM Avo"/>
                <a:cs typeface="Times New Roman" pitchFamily="18" charset="0"/>
              </a:rPr>
              <a:t>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grpSp>
        <p:nvGrpSpPr>
          <p:cNvPr id="42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5654288" y="3944013"/>
            <a:ext cx="2085635" cy="1121545"/>
            <a:chOff x="6659225" y="2549868"/>
            <a:chExt cx="1589833" cy="1121545"/>
          </a:xfrm>
        </p:grpSpPr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UTM Avo"/>
                  <a:cs typeface="Times New Roman" pitchFamily="18" charset="0"/>
                </a:rPr>
                <a:t>….....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UTM Avo"/>
                  <a:cs typeface="Times New Roman" pitchFamily="18" charset="0"/>
                </a:rPr>
                <a:t>…….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6540896" y="513400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  <a:cs typeface="Times New Roman" pitchFamily="18" charset="0"/>
              </a:rPr>
              <a:t>…….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grpSp>
        <p:nvGrpSpPr>
          <p:cNvPr id="50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8954065" y="3944013"/>
            <a:ext cx="1396696" cy="1121545"/>
            <a:chOff x="7184388" y="2549868"/>
            <a:chExt cx="1064670" cy="1121545"/>
          </a:xfrm>
        </p:grpSpPr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UTM Avo"/>
                  <a:cs typeface="Times New Roman" pitchFamily="18" charset="0"/>
                </a:rPr>
                <a:t>….....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UTM Avo"/>
                  <a:cs typeface="Times New Roman" pitchFamily="18" charset="0"/>
                </a:rPr>
                <a:t>…….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</p:grpSp>
      <p:sp>
        <p:nvSpPr>
          <p:cNvPr id="55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9151732" y="513400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  <a:cs typeface="Times New Roman" pitchFamily="18" charset="0"/>
              </a:rPr>
              <a:t>…….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grpSp>
        <p:nvGrpSpPr>
          <p:cNvPr id="58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1928921" y="3944013"/>
            <a:ext cx="1396696" cy="1121545"/>
            <a:chOff x="7184388" y="2549868"/>
            <a:chExt cx="1064670" cy="1121545"/>
          </a:xfrm>
        </p:grpSpPr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UTM Avo"/>
                  <a:cs typeface="Times New Roman" pitchFamily="18" charset="0"/>
                </a:rPr>
                <a:t>….....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UTM Avo"/>
                  <a:cs typeface="Times New Roman" pitchFamily="18" charset="0"/>
                </a:rPr>
                <a:t>…….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Times New Roman" pitchFamily="18" charset="0"/>
              </a:endParaRPr>
            </a:p>
          </p:txBody>
        </p:sp>
      </p:grpSp>
      <p:sp>
        <p:nvSpPr>
          <p:cNvPr id="63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2045861" y="515090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UTM Avo"/>
                <a:cs typeface="Times New Roman" pitchFamily="18" charset="0"/>
              </a:rPr>
              <a:t>…….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2051368" y="391888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latin typeface="UTM Avo"/>
                <a:cs typeface="Times New Roman" pitchFamily="18" charset="0"/>
              </a:rPr>
              <a:t>42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2051368" y="45130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7030A0"/>
                </a:solidFill>
                <a:latin typeface="UTM Avo"/>
                <a:cs typeface="Times New Roman" pitchFamily="18" charset="0"/>
              </a:rPr>
              <a:t>17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68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1861276" y="4274340"/>
            <a:ext cx="4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UTM Avo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cxnSp>
        <p:nvCxnSpPr>
          <p:cNvPr id="69" name="Đường nối Thẳng 24">
            <a:extLst>
              <a:ext uri="{FF2B5EF4-FFF2-40B4-BE49-F238E27FC236}">
                <a16:creationId xmlns:a16="http://schemas.microsoft.com/office/drawing/2014/main" id="{58BC4BBA-F3B0-4871-B532-BDC5FFAEA6C4}"/>
              </a:ext>
            </a:extLst>
          </p:cNvPr>
          <p:cNvCxnSpPr/>
          <p:nvPr/>
        </p:nvCxnSpPr>
        <p:spPr>
          <a:xfrm>
            <a:off x="2045861" y="5017432"/>
            <a:ext cx="10862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2379406" y="5123831"/>
            <a:ext cx="55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71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3997637" y="4285536"/>
            <a:ext cx="4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UTM Avo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cxnSp>
        <p:nvCxnSpPr>
          <p:cNvPr id="72" name="Đường nối Thẳng 24">
            <a:extLst>
              <a:ext uri="{FF2B5EF4-FFF2-40B4-BE49-F238E27FC236}">
                <a16:creationId xmlns:a16="http://schemas.microsoft.com/office/drawing/2014/main" id="{58BC4BBA-F3B0-4871-B532-BDC5FFAEA6C4}"/>
              </a:ext>
            </a:extLst>
          </p:cNvPr>
          <p:cNvCxnSpPr/>
          <p:nvPr/>
        </p:nvCxnSpPr>
        <p:spPr>
          <a:xfrm>
            <a:off x="4255302" y="5054998"/>
            <a:ext cx="10862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6481189" y="392238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latin typeface="UTM Avo"/>
                <a:cs typeface="Times New Roman" pitchFamily="18" charset="0"/>
              </a:rPr>
              <a:t>53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6481189" y="451482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7030A0"/>
                </a:solidFill>
                <a:latin typeface="UTM Avo"/>
                <a:cs typeface="Times New Roman" pitchFamily="18" charset="0"/>
              </a:rPr>
              <a:t>35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6300907" y="4233137"/>
            <a:ext cx="4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UTM Avo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cxnSp>
        <p:nvCxnSpPr>
          <p:cNvPr id="76" name="Đường nối Thẳng 24">
            <a:extLst>
              <a:ext uri="{FF2B5EF4-FFF2-40B4-BE49-F238E27FC236}">
                <a16:creationId xmlns:a16="http://schemas.microsoft.com/office/drawing/2014/main" id="{58BC4BBA-F3B0-4871-B532-BDC5FFAEA6C4}"/>
              </a:ext>
            </a:extLst>
          </p:cNvPr>
          <p:cNvCxnSpPr/>
          <p:nvPr/>
        </p:nvCxnSpPr>
        <p:spPr>
          <a:xfrm>
            <a:off x="6519347" y="5017432"/>
            <a:ext cx="10862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9090891" y="392554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latin typeface="UTM Avo"/>
                <a:cs typeface="Times New Roman" pitchFamily="18" charset="0"/>
              </a:rPr>
              <a:t>63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9109518" y="45148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7030A0"/>
                </a:solidFill>
                <a:latin typeface="UTM Avo"/>
                <a:cs typeface="Times New Roman" pitchFamily="18" charset="0"/>
              </a:rPr>
              <a:t>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8930039" y="4253214"/>
            <a:ext cx="4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UTM Avo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  <a:cs typeface="Times New Roman" pitchFamily="18" charset="0"/>
            </a:endParaRPr>
          </a:p>
        </p:txBody>
      </p:sp>
      <p:cxnSp>
        <p:nvCxnSpPr>
          <p:cNvPr id="80" name="Đường nối Thẳng 24">
            <a:extLst>
              <a:ext uri="{FF2B5EF4-FFF2-40B4-BE49-F238E27FC236}">
                <a16:creationId xmlns:a16="http://schemas.microsoft.com/office/drawing/2014/main" id="{58BC4BBA-F3B0-4871-B532-BDC5FFAEA6C4}"/>
              </a:ext>
            </a:extLst>
          </p:cNvPr>
          <p:cNvCxnSpPr/>
          <p:nvPr/>
        </p:nvCxnSpPr>
        <p:spPr>
          <a:xfrm>
            <a:off x="9151732" y="5012331"/>
            <a:ext cx="10862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4382785" y="5133375"/>
            <a:ext cx="80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UTM Avo"/>
                <a:cs typeface="Times New Roman" pitchFamily="18" charset="0"/>
              </a:rPr>
              <a:t>57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82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6600063" y="5117248"/>
            <a:ext cx="80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UTM Avo"/>
                <a:cs typeface="Times New Roman" pitchFamily="18" charset="0"/>
              </a:rPr>
              <a:t>88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9237001" y="5117618"/>
            <a:ext cx="80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UTM Avo"/>
                <a:cs typeface="Times New Roman" pitchFamily="18" charset="0"/>
              </a:rPr>
              <a:t>85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  <p:bldP spid="41" grpId="0"/>
      <p:bldP spid="47" grpId="0"/>
      <p:bldP spid="55" grpId="0"/>
      <p:bldP spid="63" grpId="0"/>
      <p:bldP spid="64" grpId="0"/>
      <p:bldP spid="65" grpId="0"/>
      <p:bldP spid="68" grpId="0"/>
      <p:bldP spid="70" grpId="0"/>
      <p:bldP spid="71" grpId="0"/>
      <p:bldP spid="73" grpId="0"/>
      <p:bldP spid="74" grpId="0"/>
      <p:bldP spid="75" grpId="0"/>
      <p:bldP spid="77" grpId="0"/>
      <p:bldP spid="78" grpId="0"/>
      <p:bldP spid="79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75002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226</Words>
  <Application>Microsoft Office PowerPoint</Application>
  <PresentationFormat>Widescreen</PresentationFormat>
  <Paragraphs>119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Tú Nguyễn</cp:lastModifiedBy>
  <cp:revision>55</cp:revision>
  <dcterms:created xsi:type="dcterms:W3CDTF">2022-02-07T09:22:54Z</dcterms:created>
  <dcterms:modified xsi:type="dcterms:W3CDTF">2022-03-28T17:30:06Z</dcterms:modified>
</cp:coreProperties>
</file>