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4" r:id="rId25"/>
    <p:sldId id="311" r:id="rId26"/>
    <p:sldId id="312" r:id="rId27"/>
    <p:sldId id="3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ilk\Documents\Downloads\B&#224;i%20gi&#7843;ng%20minh%20ho&#7841;%20m&#244;n%20T&#7921;%20Nhi&#234;n%20-%20X&#227;%20H&#7897;i%20(online-video-cutter.com)%20(1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7ef13e6488ebda4182295e359de718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820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24084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KÍNH CHÀO QUÝ THẦY CÔ GIÁO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52600" y="3352800"/>
            <a:ext cx="567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33600" y="41148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29840"/>
            <a:ext cx="8305800" cy="5378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endParaRPr lang="en-US" sz="2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98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791200" y="2133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90775" y="17145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Phiếu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838200"/>
            <a:ext cx="8610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 b="1" dirty="0" err="1">
                <a:latin typeface="Times New Roman" pitchFamily="18" charset="0"/>
              </a:rPr>
              <a:t>Quan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sát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</a:rPr>
              <a:t> SGK </a:t>
            </a:r>
            <a:r>
              <a:rPr lang="en-US" sz="2900" b="1" dirty="0" err="1">
                <a:latin typeface="Times New Roman" pitchFamily="18" charset="0"/>
              </a:rPr>
              <a:t>và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chỉ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trên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quả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địa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cầu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về</a:t>
            </a:r>
            <a:r>
              <a:rPr lang="en-US" sz="2900" b="1" dirty="0">
                <a:latin typeface="Times New Roman" pitchFamily="18" charset="0"/>
              </a:rPr>
              <a:t>:</a:t>
            </a:r>
            <a:endParaRPr lang="vi-VN" sz="2900" b="1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?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3581400"/>
            <a:ext cx="5791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105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1600" y="12954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?</a:t>
            </a:r>
            <a:endParaRPr lang="vi-VN" sz="3200" b="1" dirty="0"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1752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95800" y="147828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458200" cy="9144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510540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4876800" cy="1077913"/>
          </a:xfrm>
          <a:prstGeom prst="rect">
            <a:avLst/>
          </a:prstGeom>
          <a:solidFill>
            <a:srgbClr val="42CE5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4876800" cy="1198563"/>
          </a:xfrm>
          <a:prstGeom prst="rect">
            <a:avLst/>
          </a:prstGeom>
          <a:solidFill>
            <a:srgbClr val="FFAD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cam: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5562600"/>
            <a:ext cx="4876800" cy="974725"/>
          </a:xfrm>
          <a:prstGeom prst="rect">
            <a:avLst/>
          </a:prstGeom>
          <a:solidFill>
            <a:srgbClr val="00A2C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95400" y="3352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62000" y="4648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86000" y="601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2954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28598" y="365610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cxnSpLocks noChangeShapeType="1"/>
            <a:stCxn id="11" idx="3"/>
          </p:cNvCxnSpPr>
          <p:nvPr/>
        </p:nvCxnSpPr>
        <p:spPr bwMode="auto">
          <a:xfrm>
            <a:off x="2209800" y="1206788"/>
            <a:ext cx="2209800" cy="5305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7" idx="3"/>
          </p:cNvCxnSpPr>
          <p:nvPr/>
        </p:nvCxnSpPr>
        <p:spPr bwMode="auto">
          <a:xfrm>
            <a:off x="1752600" y="5060156"/>
            <a:ext cx="1676400" cy="1062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00600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914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600200" y="326136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88036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57800" y="2590800"/>
            <a:ext cx="1447800" cy="2586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29400" y="2225040"/>
            <a:ext cx="217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5181600" y="4724400"/>
            <a:ext cx="1436687" cy="2165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29400" y="4709160"/>
            <a:ext cx="2209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11290460">
            <a:off x="2708144" y="3217409"/>
            <a:ext cx="2923605" cy="736814"/>
          </a:xfrm>
          <a:prstGeom prst="arc">
            <a:avLst>
              <a:gd name="adj1" fmla="val 10717282"/>
              <a:gd name="adj2" fmla="val 65927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7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33600" y="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81000" y="4953000"/>
            <a:ext cx="85344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 là mô hình thu nhỏ của Trái Đất. Nó giúp ta hình dung được hình dạng, độ nghiêng và bề mặt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695450"/>
            <a:ext cx="4876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690813"/>
            <a:ext cx="5029200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828675"/>
            <a:ext cx="4114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1270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609600"/>
            <a:ext cx="22860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57912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10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7" y="1675379"/>
            <a:ext cx="2923605" cy="795873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2286000"/>
            <a:ext cx="1371600" cy="1066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39624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2590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32766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0" y="59436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giảng minh hoạ môn Tự Nhiên - Xã Hội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14400"/>
            <a:ext cx="6477000" cy="502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497147"/>
            <a:ext cx="5410200" cy="5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787110"/>
            <a:ext cx="2768730" cy="795873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895600"/>
            <a:ext cx="1143000" cy="381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60198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25146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32004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3" y="388620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327660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7912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838200"/>
            <a:ext cx="1371600" cy="914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57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6388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35052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0" y="35052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562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0" y="342900"/>
            <a:ext cx="235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0" y="228600"/>
            <a:ext cx="2417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975" y="3871913"/>
            <a:ext cx="835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0668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0" y="137160"/>
            <a:ext cx="7696200" cy="672084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56388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6858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74676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83820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 CỦA CHÚNG MÌNH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14600" y="4648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76428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" y="46772"/>
            <a:ext cx="905256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315200" cy="91757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pt-BR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38599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304800"/>
            <a:ext cx="10301288" cy="7446963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76200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381000" y="2667000"/>
            <a:ext cx="4114800" cy="114935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n-US" sz="26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943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4676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3200400"/>
            <a:ext cx="4343400" cy="1295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EDE68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634</Words>
  <Application>Microsoft Office PowerPoint</Application>
  <PresentationFormat>On-screen Show (4:3)</PresentationFormat>
  <Paragraphs>124</Paragraphs>
  <Slides>27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SKY</cp:lastModifiedBy>
  <cp:revision>29</cp:revision>
  <dcterms:created xsi:type="dcterms:W3CDTF">2019-03-30T08:34:09Z</dcterms:created>
  <dcterms:modified xsi:type="dcterms:W3CDTF">2022-04-18T09:57:46Z</dcterms:modified>
</cp:coreProperties>
</file>