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75" r:id="rId4"/>
    <p:sldId id="257" r:id="rId5"/>
    <p:sldId id="308" r:id="rId6"/>
    <p:sldId id="258" r:id="rId7"/>
    <p:sldId id="309" r:id="rId8"/>
    <p:sldId id="260" r:id="rId9"/>
    <p:sldId id="261" r:id="rId10"/>
    <p:sldId id="310" r:id="rId11"/>
    <p:sldId id="306" r:id="rId12"/>
    <p:sldId id="259" r:id="rId13"/>
    <p:sldId id="307" r:id="rId14"/>
    <p:sldId id="311" r:id="rId15"/>
    <p:sldId id="262" r:id="rId16"/>
    <p:sldId id="263" r:id="rId17"/>
    <p:sldId id="264" r:id="rId18"/>
    <p:sldId id="312" r:id="rId19"/>
    <p:sldId id="313" r:id="rId20"/>
    <p:sldId id="273" r:id="rId21"/>
    <p:sldId id="274" r:id="rId22"/>
    <p:sldId id="269" r:id="rId23"/>
    <p:sldId id="271" r:id="rId2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5FFD0"/>
    <a:srgbClr val="FCF3E7"/>
    <a:srgbClr val="EEC594"/>
    <a:srgbClr val="FFFFFF"/>
    <a:srgbClr val="F3CEA4"/>
    <a:srgbClr val="F2F2EE"/>
    <a:srgbClr val="FF4D77"/>
    <a:srgbClr val="5C2D69"/>
    <a:srgbClr val="AF8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4660"/>
  </p:normalViewPr>
  <p:slideViewPr>
    <p:cSldViewPr>
      <p:cViewPr varScale="1">
        <p:scale>
          <a:sx n="87" d="100"/>
          <a:sy n="87" d="100"/>
        </p:scale>
        <p:origin x="-82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83EF-A5A2-421D-AECE-99D744972A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4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96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8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25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81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17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16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1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1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54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5.png"/><Relationship Id="rId7" Type="http://schemas.openxmlformats.org/officeDocument/2006/relationships/image" Target="../media/image3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7.xml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5" Type="http://schemas.openxmlformats.org/officeDocument/2006/relationships/image" Target="../media/image10.png"/><Relationship Id="rId15" Type="http://schemas.openxmlformats.org/officeDocument/2006/relationships/slide" Target="slide5.xml"/><Relationship Id="rId10" Type="http://schemas.openxmlformats.org/officeDocument/2006/relationships/image" Target="../media/image13.png"/><Relationship Id="rId19" Type="http://schemas.openxmlformats.org/officeDocument/2006/relationships/image" Target="../media/image19.gif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gif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gif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gif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gif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gif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62" y="4365104"/>
            <a:ext cx="3221436" cy="227497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7534" y="3861048"/>
            <a:ext cx="3221436" cy="22749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5408E0DA-094D-490C-8092-820D259B24FE}"/>
              </a:ext>
            </a:extLst>
          </p:cNvPr>
          <p:cNvSpPr txBox="1">
            <a:spLocks/>
          </p:cNvSpPr>
          <p:nvPr/>
        </p:nvSpPr>
        <p:spPr>
          <a:xfrm>
            <a:off x="1888339" y="3435942"/>
            <a:ext cx="7969801" cy="1368207"/>
          </a:xfrm>
          <a:prstGeom prst="rect">
            <a:avLst/>
          </a:prstGeom>
          <a:noFill/>
          <a:ln>
            <a:noFill/>
          </a:ln>
        </p:spPr>
        <p:txBody>
          <a:bodyPr vert="horz" lIns="121424" tIns="60712" rIns="121424" bIns="6071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GV: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Nguyễn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Thị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Ánh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Hồng</a:t>
            </a:r>
            <a:endParaRPr lang="en-US" sz="2000" b="1" i="1" dirty="0">
              <a:solidFill>
                <a:srgbClr val="0000FF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6814" y="260648"/>
            <a:ext cx="6741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TH ĐOÀN KẾT</a:t>
            </a:r>
            <a:endParaRPr lang="en-US" sz="4400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0069" y="2492896"/>
            <a:ext cx="10492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GIẢNG ĐIỆN TỬ LỚP 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MÔN: </a:t>
            </a:r>
            <a:r>
              <a:rPr lang="en-US" sz="36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TOÁN </a:t>
            </a:r>
            <a:endParaRPr lang="en-US" sz="3600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1" name="Picture 2" descr="https://quantri.longbien.edu.vn/UploadImages/html5banner/thdoanket/assets/logo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42" y="1190628"/>
            <a:ext cx="1193422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5C2A86-9C57-4F09-A7A8-B2C0B70F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904" y="2434"/>
            <a:ext cx="12293483" cy="5226766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3F898AF6-381F-406E-AE35-4E2507CD2703}"/>
              </a:ext>
            </a:extLst>
          </p:cNvPr>
          <p:cNvSpPr/>
          <p:nvPr/>
        </p:nvSpPr>
        <p:spPr>
          <a:xfrm>
            <a:off x="4725620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xmlns="" id="{316350D9-84ED-46F6-8559-F3B543C7CC7A}"/>
              </a:ext>
            </a:extLst>
          </p:cNvPr>
          <p:cNvSpPr/>
          <p:nvPr/>
        </p:nvSpPr>
        <p:spPr>
          <a:xfrm>
            <a:off x="7529978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xmlns="" id="{F17CC5BB-40AF-4513-9DE0-2592BACCE75B}"/>
              </a:ext>
            </a:extLst>
          </p:cNvPr>
          <p:cNvSpPr/>
          <p:nvPr/>
        </p:nvSpPr>
        <p:spPr>
          <a:xfrm>
            <a:off x="8759502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xmlns="" id="{48C1E88A-019E-41FB-AC30-A1891371493C}"/>
              </a:ext>
            </a:extLst>
          </p:cNvPr>
          <p:cNvSpPr/>
          <p:nvPr/>
        </p:nvSpPr>
        <p:spPr>
          <a:xfrm>
            <a:off x="5955145" y="5733256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234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BD54AD37-C1E8-4A46-8DEE-B1513FDBE9A4}"/>
              </a:ext>
            </a:extLst>
          </p:cNvPr>
          <p:cNvSpPr/>
          <p:nvPr/>
        </p:nvSpPr>
        <p:spPr>
          <a:xfrm>
            <a:off x="3150787" y="5733256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719</a:t>
            </a:r>
          </a:p>
        </p:txBody>
      </p:sp>
    </p:spTree>
    <p:extLst>
      <p:ext uri="{BB962C8B-B14F-4D97-AF65-F5344CB8AC3E}">
        <p14:creationId xmlns:p14="http://schemas.microsoft.com/office/powerpoint/2010/main" val="37202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8662" y="764704"/>
            <a:ext cx="1000911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(CÓ NHỚ)</a:t>
            </a:r>
          </a:p>
          <a:p>
            <a:pPr algn="ctr"/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  <p:sp>
        <p:nvSpPr>
          <p:cNvPr id="3" name="Rectangle 2"/>
          <p:cNvSpPr/>
          <p:nvPr/>
        </p:nvSpPr>
        <p:spPr>
          <a:xfrm>
            <a:off x="4367014" y="2996952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solidFill>
                    <a:srgbClr val="FF4D7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solidFill>
                    <a:srgbClr val="FF4D7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D31BD9D-0774-4FB0-9DCB-B960866E485C}"/>
              </a:ext>
            </a:extLst>
          </p:cNvPr>
          <p:cNvSpPr/>
          <p:nvPr/>
        </p:nvSpPr>
        <p:spPr>
          <a:xfrm>
            <a:off x="7932154" y="1627059"/>
            <a:ext cx="3707668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79995" y="188056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cs typeface="Times New Roman" pitchFamily="18" charset="0"/>
              </a:rPr>
              <a:t>7 1 9</a:t>
            </a:r>
            <a:endParaRPr lang="vi-VN" sz="5400" dirty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87957" y="2841988"/>
            <a:ext cx="231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 </a:t>
            </a:r>
            <a:r>
              <a:rPr lang="en-US" sz="5400" dirty="0">
                <a:cs typeface="Times New Roman" pitchFamily="18" charset="0"/>
              </a:rPr>
              <a:t> 2 3 4</a:t>
            </a:r>
            <a:endParaRPr lang="vi-VN" sz="5400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6861" y="2325383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+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874057" y="3765318"/>
            <a:ext cx="17341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9960549" y="2037351"/>
            <a:ext cx="772201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271979" y="3819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979" y="3819512"/>
                <a:ext cx="760144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6D16617F-9ADE-4908-9518-F20C20A76CF7}"/>
                  </a:ext>
                </a:extLst>
              </p:cNvPr>
              <p:cNvSpPr txBox="1"/>
              <p:nvPr/>
            </p:nvSpPr>
            <p:spPr>
              <a:xfrm>
                <a:off x="8531797" y="2037351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16617F-9ADE-4908-9518-F20C20A76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797" y="2037351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1918" r="-9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Times New Roman" pitchFamily="18" charset="0"/>
              </a:rPr>
              <a:t>719 + 234 = ?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8AF6D35-B173-4FD3-9E6C-3D8E838B3F07}"/>
              </a:ext>
            </a:extLst>
          </p:cNvPr>
          <p:cNvSpPr txBox="1"/>
          <p:nvPr/>
        </p:nvSpPr>
        <p:spPr>
          <a:xfrm>
            <a:off x="741719" y="1242155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err="1">
                <a:cs typeface="Times New Roman" pitchFamily="18" charset="0"/>
              </a:rPr>
              <a:t>Đặt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tính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ED4EE1-A5EF-4A0F-A8E7-F4A90DC79013}"/>
              </a:ext>
            </a:extLst>
          </p:cNvPr>
          <p:cNvSpPr txBox="1"/>
          <p:nvPr/>
        </p:nvSpPr>
        <p:spPr>
          <a:xfrm>
            <a:off x="741719" y="1986775"/>
            <a:ext cx="5587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9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4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13,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3,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13E772-7405-4331-BD3D-0B363BFBF421}"/>
              </a:ext>
            </a:extLst>
          </p:cNvPr>
          <p:cNvSpPr txBox="1"/>
          <p:nvPr/>
        </p:nvSpPr>
        <p:spPr>
          <a:xfrm>
            <a:off x="739017" y="3223838"/>
            <a:ext cx="5587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1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3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4, </a:t>
            </a:r>
            <a:r>
              <a:rPr lang="en-US" sz="3200" dirty="0" err="1">
                <a:cs typeface="Times New Roman" pitchFamily="18" charset="0"/>
              </a:rPr>
              <a:t>thêm</a:t>
            </a:r>
            <a:r>
              <a:rPr lang="en-US" sz="3200" dirty="0">
                <a:cs typeface="Times New Roman" pitchFamily="18" charset="0"/>
              </a:rPr>
              <a:t>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5,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5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xmlns="" id="{E54ED4F2-7D54-43FE-93DA-399AFA671C4B}"/>
              </a:ext>
            </a:extLst>
          </p:cNvPr>
          <p:cNvSpPr/>
          <p:nvPr/>
        </p:nvSpPr>
        <p:spPr>
          <a:xfrm>
            <a:off x="9400496" y="2037351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23130C-6655-4262-8AD1-294586EAD688}"/>
              </a:ext>
            </a:extLst>
          </p:cNvPr>
          <p:cNvSpPr txBox="1"/>
          <p:nvPr/>
        </p:nvSpPr>
        <p:spPr>
          <a:xfrm>
            <a:off x="740163" y="4460902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7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2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9,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9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5058E400-95C2-44AE-A784-21698D5C30CE}"/>
              </a:ext>
            </a:extLst>
          </p:cNvPr>
          <p:cNvSpPr/>
          <p:nvPr/>
        </p:nvSpPr>
        <p:spPr>
          <a:xfrm>
            <a:off x="8754388" y="2037350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5F1658E-A510-45EA-B28E-477D6855017C}"/>
                  </a:ext>
                </a:extLst>
              </p:cNvPr>
              <p:cNvSpPr/>
              <p:nvPr/>
            </p:nvSpPr>
            <p:spPr>
              <a:xfrm>
                <a:off x="8683720" y="3819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720" y="3819512"/>
                <a:ext cx="760144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xmlns="" id="{40ABA23A-D52B-4A2A-AD38-7625923D7C99}"/>
              </a:ext>
            </a:extLst>
          </p:cNvPr>
          <p:cNvSpPr/>
          <p:nvPr/>
        </p:nvSpPr>
        <p:spPr>
          <a:xfrm>
            <a:off x="3159365" y="5618403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cs typeface="Times New Roman" pitchFamily="18" charset="0"/>
              </a:rPr>
              <a:t>Vậy</a:t>
            </a:r>
            <a:r>
              <a:rPr lang="en-US" sz="3600" b="1" dirty="0">
                <a:cs typeface="Times New Roman" pitchFamily="18" charset="0"/>
              </a:rPr>
              <a:t> 719 + 234 = 953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967C80-3553-4BD3-8422-B9D858A003C3}"/>
              </a:ext>
            </a:extLst>
          </p:cNvPr>
          <p:cNvSpPr txBox="1"/>
          <p:nvPr/>
        </p:nvSpPr>
        <p:spPr>
          <a:xfrm>
            <a:off x="10989656" y="39105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4" grpId="1"/>
      <p:bldP spid="5" grpId="0"/>
      <p:bldP spid="5" grpId="1"/>
      <p:bldP spid="6" grpId="0"/>
      <p:bldP spid="6" grpId="1"/>
      <p:bldP spid="10" grpId="0"/>
      <p:bldP spid="12" grpId="0" animBg="1"/>
      <p:bldP spid="12" grpId="1" animBg="1"/>
      <p:bldP spid="13" grpId="0"/>
      <p:bldP spid="28" grpId="0"/>
      <p:bldP spid="18" grpId="0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2" grpId="0"/>
      <p:bldP spid="2" grpId="1"/>
      <p:bldP spid="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E1D6A22-294E-4CA1-A14F-D1DE415B6C63}"/>
              </a:ext>
            </a:extLst>
          </p:cNvPr>
          <p:cNvSpPr/>
          <p:nvPr/>
        </p:nvSpPr>
        <p:spPr>
          <a:xfrm>
            <a:off x="10256772" y="2226844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8F97BE1-FD50-42E3-8168-F781D70A3745}"/>
              </a:ext>
            </a:extLst>
          </p:cNvPr>
          <p:cNvSpPr/>
          <p:nvPr/>
        </p:nvSpPr>
        <p:spPr>
          <a:xfrm>
            <a:off x="7766754" y="2250082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428BB58-E968-4BEF-87CE-AD6B2F306DA2}"/>
              </a:ext>
            </a:extLst>
          </p:cNvPr>
          <p:cNvSpPr/>
          <p:nvPr/>
        </p:nvSpPr>
        <p:spPr>
          <a:xfrm>
            <a:off x="4913874" y="2196429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7FDD2C9C-F6B9-4C66-95F6-044CB2D335EB}"/>
                  </a:ext>
                </a:extLst>
              </p:cNvPr>
              <p:cNvSpPr txBox="1"/>
              <p:nvPr/>
            </p:nvSpPr>
            <p:spPr>
              <a:xfrm>
                <a:off x="521386" y="22936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7 1 9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 3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DD2C9C-F6B9-4C66-95F6-044CB2D33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86" y="2293679"/>
                <a:ext cx="1784527" cy="1389676"/>
              </a:xfrm>
              <a:prstGeom prst="rect">
                <a:avLst/>
              </a:prstGeom>
              <a:blipFill>
                <a:blip r:embed="rId3"/>
                <a:stretch>
                  <a:fillRect l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15">
            <a:extLst>
              <a:ext uri="{FF2B5EF4-FFF2-40B4-BE49-F238E27FC236}">
                <a16:creationId xmlns:a16="http://schemas.microsoft.com/office/drawing/2014/main" xmlns="" id="{3D8B29A7-100A-48F3-B3B1-B6F677E8BB23}"/>
              </a:ext>
            </a:extLst>
          </p:cNvPr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Times New Roman" pitchFamily="18" charset="0"/>
              </a:rPr>
              <a:t>719 + 234 = ?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0082A8-B00E-4188-B702-6A7EE581F7A0}"/>
              </a:ext>
            </a:extLst>
          </p:cNvPr>
          <p:cNvSpPr txBox="1"/>
          <p:nvPr/>
        </p:nvSpPr>
        <p:spPr>
          <a:xfrm>
            <a:off x="411110" y="432445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FF"/>
                </a:solidFill>
              </a:rPr>
              <a:t>Đặt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endParaRPr lang="en-US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3FD9D30C-984A-492A-B5B9-BE990E8C8C82}"/>
                  </a:ext>
                </a:extLst>
              </p:cNvPr>
              <p:cNvSpPr txBox="1"/>
              <p:nvPr/>
            </p:nvSpPr>
            <p:spPr>
              <a:xfrm>
                <a:off x="3636021" y="2295527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7 1 9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 3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D9D30C-984A-492A-B5B9-BE990E8C8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21" y="2295527"/>
                <a:ext cx="1784527" cy="1389676"/>
              </a:xfrm>
              <a:prstGeom prst="rect">
                <a:avLst/>
              </a:prstGeom>
              <a:blipFill>
                <a:blip r:embed="rId4"/>
                <a:stretch>
                  <a:fillRect l="-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C256BE-2290-4443-9FA0-3D6ECEAEAC59}"/>
              </a:ext>
            </a:extLst>
          </p:cNvPr>
          <p:cNvSpPr txBox="1"/>
          <p:nvPr/>
        </p:nvSpPr>
        <p:spPr>
          <a:xfrm>
            <a:off x="2757316" y="4432181"/>
            <a:ext cx="330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9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4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13,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3,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5B174DE2-54B5-43E5-B42F-0B5F16E7CE68}"/>
              </a:ext>
            </a:extLst>
          </p:cNvPr>
          <p:cNvSpPr/>
          <p:nvPr/>
        </p:nvSpPr>
        <p:spPr>
          <a:xfrm>
            <a:off x="2573569" y="3035407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CF0D666-4A0A-4093-856F-11C05F46454C}"/>
                  </a:ext>
                </a:extLst>
              </p:cNvPr>
              <p:cNvSpPr txBox="1"/>
              <p:nvPr/>
            </p:nvSpPr>
            <p:spPr>
              <a:xfrm>
                <a:off x="6943257" y="234056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7 1 9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 3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F0D666-4A0A-4093-856F-11C05F46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57" y="2340569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 l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DEC46BA-F76F-4812-A3F6-3936DE681F1F}"/>
              </a:ext>
            </a:extLst>
          </p:cNvPr>
          <p:cNvSpPr txBox="1"/>
          <p:nvPr/>
        </p:nvSpPr>
        <p:spPr>
          <a:xfrm>
            <a:off x="6209339" y="4426475"/>
            <a:ext cx="3028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1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4,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91190CD2-3BEB-42D6-BFA9-92B6B7AB5178}"/>
              </a:ext>
            </a:extLst>
          </p:cNvPr>
          <p:cNvSpPr/>
          <p:nvPr/>
        </p:nvSpPr>
        <p:spPr>
          <a:xfrm>
            <a:off x="5836552" y="3037255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651965F-F931-4758-AB65-5BACBFBFA58B}"/>
                  </a:ext>
                </a:extLst>
              </p:cNvPr>
              <p:cNvSpPr txBox="1"/>
              <p:nvPr/>
            </p:nvSpPr>
            <p:spPr>
              <a:xfrm>
                <a:off x="9876866" y="22936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7 1 9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 3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51965F-F931-4758-AB65-5BACBFBFA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866" y="2293679"/>
                <a:ext cx="1784527" cy="1389676"/>
              </a:xfrm>
              <a:prstGeom prst="rect">
                <a:avLst/>
              </a:prstGeom>
              <a:blipFill>
                <a:blip r:embed="rId6"/>
                <a:stretch>
                  <a:fillRect l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613770-7EA1-48F3-A4AC-918E7A908302}"/>
              </a:ext>
            </a:extLst>
          </p:cNvPr>
          <p:cNvSpPr txBox="1"/>
          <p:nvPr/>
        </p:nvSpPr>
        <p:spPr>
          <a:xfrm>
            <a:off x="9370318" y="4437112"/>
            <a:ext cx="2790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7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9,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9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BC24E979-3C3B-42B7-BDCC-84EF8721301C}"/>
              </a:ext>
            </a:extLst>
          </p:cNvPr>
          <p:cNvSpPr/>
          <p:nvPr/>
        </p:nvSpPr>
        <p:spPr>
          <a:xfrm>
            <a:off x="8982372" y="3035407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B75F655C-82E2-4887-8FA0-5E5AFFDF17D0}"/>
                  </a:ext>
                </a:extLst>
              </p:cNvPr>
              <p:cNvSpPr/>
              <p:nvPr/>
            </p:nvSpPr>
            <p:spPr>
              <a:xfrm>
                <a:off x="4840038" y="3592525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5F655C-82E2-4887-8FA0-5E5AFFDF17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038" y="3592525"/>
                <a:ext cx="654345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F17C0E35-E8F3-4659-BA0A-C23D578D8899}"/>
                  </a:ext>
                </a:extLst>
              </p:cNvPr>
              <p:cNvSpPr/>
              <p:nvPr/>
            </p:nvSpPr>
            <p:spPr>
              <a:xfrm>
                <a:off x="8132449" y="3649613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17C0E35-E8F3-4659-BA0A-C23D578D8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449" y="3649613"/>
                <a:ext cx="654345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AF91CC16-7D5C-496A-9BD1-916EF83EC537}"/>
                  </a:ext>
                </a:extLst>
              </p:cNvPr>
              <p:cNvSpPr/>
              <p:nvPr/>
            </p:nvSpPr>
            <p:spPr>
              <a:xfrm>
                <a:off x="7692918" y="3646178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91CC16-7D5C-496A-9BD1-916EF83EC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918" y="3646178"/>
                <a:ext cx="654345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1BF5F58F-A118-4CCD-8917-4AB3AEA9ABF2}"/>
                  </a:ext>
                </a:extLst>
              </p:cNvPr>
              <p:cNvSpPr/>
              <p:nvPr/>
            </p:nvSpPr>
            <p:spPr>
              <a:xfrm>
                <a:off x="11080077" y="3579811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F5F58F-A118-4CCD-8917-4AB3AEA9A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0077" y="3579811"/>
                <a:ext cx="654345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9CBF8456-E9B5-417A-BE5F-4DAC4FBF2183}"/>
                  </a:ext>
                </a:extLst>
              </p:cNvPr>
              <p:cNvSpPr/>
              <p:nvPr/>
            </p:nvSpPr>
            <p:spPr>
              <a:xfrm>
                <a:off x="10640546" y="3576376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CBF8456-E9B5-417A-BE5F-4DAC4FBF2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546" y="3576376"/>
                <a:ext cx="654345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CCE1DF90-4D6C-4EA8-A1C0-7EA1A9E1FC0E}"/>
                  </a:ext>
                </a:extLst>
              </p:cNvPr>
              <p:cNvSpPr/>
              <p:nvPr/>
            </p:nvSpPr>
            <p:spPr>
              <a:xfrm>
                <a:off x="10194821" y="3576376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E1DF90-4D6C-4EA8-A1C0-7EA1A9E1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821" y="3576376"/>
                <a:ext cx="654345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xmlns="" id="{9868A46D-BEE7-4918-B730-612E6A0D409F}"/>
              </a:ext>
            </a:extLst>
          </p:cNvPr>
          <p:cNvSpPr/>
          <p:nvPr/>
        </p:nvSpPr>
        <p:spPr>
          <a:xfrm>
            <a:off x="3891476" y="5781300"/>
            <a:ext cx="4635725" cy="931781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cs typeface="Times New Roman" pitchFamily="18" charset="0"/>
              </a:rPr>
              <a:t>Vậy</a:t>
            </a:r>
            <a:r>
              <a:rPr lang="en-US" sz="3200" b="1" dirty="0">
                <a:cs typeface="Times New Roman" pitchFamily="18" charset="0"/>
              </a:rPr>
              <a:t> 719 + 234 = 953</a:t>
            </a:r>
            <a:endParaRPr lang="vi-VN" sz="32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7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4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5" grpId="0"/>
      <p:bldP spid="16" grpId="0"/>
      <p:bldP spid="18" grpId="0"/>
      <p:bldP spid="20" grpId="0"/>
      <p:bldP spid="21" grpId="0"/>
      <p:bldP spid="22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3260" y="319927"/>
            <a:ext cx="646942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cs typeface="Times New Roman" pitchFamily="18" charset="0"/>
              </a:rPr>
              <a:t>Ví dụ: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Đặt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rồi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endParaRPr lang="vi-VN" sz="4000" b="1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     567 + 261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7372" y="4949218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828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2687" y="1426213"/>
            <a:ext cx="367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445 + 219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876534E8-9D90-4C23-9A13-954A4475A929}"/>
                  </a:ext>
                </a:extLst>
              </p:cNvPr>
              <p:cNvSpPr txBox="1"/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567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261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blipFill>
                <a:blip r:embed="rId3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BAAE97-3486-438E-B5AD-0BE19A8FC1FE}"/>
              </a:ext>
            </a:extLst>
          </p:cNvPr>
          <p:cNvSpPr txBox="1"/>
          <p:nvPr/>
        </p:nvSpPr>
        <p:spPr>
          <a:xfrm>
            <a:off x="8515871" y="4919047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664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77F357A8-1B54-4DC6-9894-89FDB1164D77}"/>
                  </a:ext>
                </a:extLst>
              </p:cNvPr>
              <p:cNvSpPr txBox="1"/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445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219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blipFill>
                <a:blip r:embed="rId4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74284" y="2243547"/>
            <a:ext cx="3770489" cy="4392488"/>
            <a:chOff x="2735847" y="317036"/>
            <a:chExt cx="3770489" cy="43924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4" t="74497" r="35038" b="4614"/>
            <a:stretch/>
          </p:blipFill>
          <p:spPr>
            <a:xfrm>
              <a:off x="2735847" y="317036"/>
              <a:ext cx="3770489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498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261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370706" y="5561082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2403" y="340852"/>
            <a:ext cx="2232248" cy="678033"/>
            <a:chOff x="1253941" y="511805"/>
            <a:chExt cx="2232248" cy="678033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74679" y="1531775"/>
            <a:ext cx="3709338" cy="4238661"/>
            <a:chOff x="-218855" y="2771057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87" t="53160" r="4786" b="26683"/>
            <a:stretch/>
          </p:blipFill>
          <p:spPr>
            <a:xfrm>
              <a:off x="-218855" y="2771057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567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316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6085427" y="1184243"/>
            <a:ext cx="2819014" cy="4933724"/>
            <a:chOff x="6363069" y="2369001"/>
            <a:chExt cx="2819014" cy="49337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90" t="27439" r="8092" b="48595"/>
            <a:stretch/>
          </p:blipFill>
          <p:spPr>
            <a:xfrm>
              <a:off x="6363069" y="2369001"/>
              <a:ext cx="2819014" cy="49337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624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306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092746" y="2171738"/>
            <a:ext cx="2919929" cy="4633994"/>
            <a:chOff x="8880015" y="280508"/>
            <a:chExt cx="2919929" cy="46339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7" t="26717" r="68871" b="50234"/>
            <a:stretch/>
          </p:blipFill>
          <p:spPr>
            <a:xfrm>
              <a:off x="8880015" y="280508"/>
              <a:ext cx="2919929" cy="46339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253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456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74199" y="46045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𝟖𝟖𝟑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99" y="46045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4055716" y="560753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759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20125" y="457114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890520" y="453584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𝟗𝟑𝟎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520" y="4535845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685986" y="548403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007755" y="548403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𝟕𝟎𝟗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755" y="5484037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1630710" y="945860"/>
            <a:ext cx="9574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5357" y="188640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168072" y="785822"/>
            <a:ext cx="32430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1" r="50000" b="6686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632 + 339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187 + 560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xmlns="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5157E6-6823-4115-95A2-79C369EE1FAC}"/>
              </a:ext>
            </a:extLst>
          </p:cNvPr>
          <p:cNvGrpSpPr/>
          <p:nvPr/>
        </p:nvGrpSpPr>
        <p:grpSpPr>
          <a:xfrm>
            <a:off x="6608302" y="1033684"/>
            <a:ext cx="4362628" cy="2496128"/>
            <a:chOff x="2428587" y="242316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5" t="68693" r="-1255" b="6314"/>
            <a:stretch/>
          </p:blipFill>
          <p:spPr>
            <a:xfrm>
              <a:off x="2428587" y="242316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E6ACA6F-244E-4554-9ED2-D91167C62FCA}"/>
                </a:ext>
              </a:extLst>
            </p:cNvPr>
            <p:cNvSpPr txBox="1"/>
            <p:nvPr/>
          </p:nvSpPr>
          <p:spPr>
            <a:xfrm>
              <a:off x="3370629" y="278474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402 + 478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593 + 315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632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339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𝟗𝟕𝟏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187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560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𝟕𝟒𝟕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402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478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𝟖𝟖𝟎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593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315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𝟗𝟎𝟖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710293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5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6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6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3 6 7</m:t>
                              </m:r>
                            </m:e>
                            <m:e>
                              <m:r>
                                <a:rPr lang="vi-VN" sz="6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vi-VN" sz="6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4315" r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white"/>
                </a:solidFill>
                <a:cs typeface="Times New Roman" pitchFamily="18" charset="0"/>
              </a:rPr>
              <a:t>Mẫu: </a:t>
            </a:r>
            <a:r>
              <a:rPr lang="en-US" sz="4000" b="1" dirty="0">
                <a:solidFill>
                  <a:prstClr val="white"/>
                </a:solidFill>
                <a:cs typeface="Times New Roman" pitchFamily="18" charset="0"/>
              </a:rPr>
              <a:t>367 + 25 </a:t>
            </a:r>
            <a:r>
              <a:rPr lang="vi-VN" sz="4000" b="1" dirty="0">
                <a:solidFill>
                  <a:prstClr val="white"/>
                </a:solidFill>
                <a:cs typeface="Times New Roman" pitchFamily="18" charset="0"/>
              </a:rPr>
              <a:t>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ED4EE1-A5EF-4A0F-A8E7-F4A90DC79013}"/>
              </a:ext>
            </a:extLst>
          </p:cNvPr>
          <p:cNvSpPr txBox="1"/>
          <p:nvPr/>
        </p:nvSpPr>
        <p:spPr>
          <a:xfrm>
            <a:off x="694606" y="283292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7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cộng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12,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2,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1</a:t>
            </a:r>
            <a:endParaRPr lang="vi-VN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13E772-7405-4331-BD3D-0B363BFBF421}"/>
              </a:ext>
            </a:extLst>
          </p:cNvPr>
          <p:cNvSpPr txBox="1"/>
          <p:nvPr/>
        </p:nvSpPr>
        <p:spPr>
          <a:xfrm>
            <a:off x="694606" y="3600493"/>
            <a:ext cx="5947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6 </a:t>
            </a:r>
            <a:r>
              <a:rPr lang="en-US" sz="3600" dirty="0" err="1">
                <a:solidFill>
                  <a:prstClr val="black"/>
                </a:solidFill>
                <a:cs typeface="Times New Roman" pitchFamily="18" charset="0"/>
              </a:rPr>
              <a:t>cộng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prstClr val="black"/>
                </a:solidFill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 8, </a:t>
            </a:r>
            <a:r>
              <a:rPr lang="en-US" sz="3600" dirty="0" err="1">
                <a:solidFill>
                  <a:prstClr val="black"/>
                </a:solidFill>
                <a:cs typeface="Times New Roman" pitchFamily="18" charset="0"/>
              </a:rPr>
              <a:t>thêm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prstClr val="black"/>
                </a:solidFill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 9, </a:t>
            </a:r>
            <a:r>
              <a:rPr lang="en-US" sz="3600" dirty="0" err="1">
                <a:solidFill>
                  <a:prstClr val="black"/>
                </a:solidFill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 9</a:t>
            </a:r>
            <a:endParaRPr lang="vi-VN" sz="36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xmlns="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23130C-6655-4262-8AD1-294586EAD688}"/>
              </a:ext>
            </a:extLst>
          </p:cNvPr>
          <p:cNvSpPr txBox="1"/>
          <p:nvPr/>
        </p:nvSpPr>
        <p:spPr>
          <a:xfrm>
            <a:off x="694606" y="4824605"/>
            <a:ext cx="5947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cs typeface="Times New Roman" pitchFamily="18" charset="0"/>
              </a:rPr>
              <a:t>Hạ 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3</a:t>
            </a:r>
            <a:r>
              <a:rPr lang="vi-VN" sz="3600" dirty="0">
                <a:solidFill>
                  <a:prstClr val="black"/>
                </a:solidFill>
                <a:cs typeface="Times New Roman" pitchFamily="18" charset="0"/>
              </a:rPr>
              <a:t>, viết 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3</a:t>
            </a:r>
            <a:endParaRPr lang="vi-VN" sz="36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6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xmlns="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cs typeface="Times New Roman" pitchFamily="18" charset="0"/>
              </a:rPr>
              <a:t>Vậy</a:t>
            </a:r>
            <a:r>
              <a:rPr lang="en-US" sz="4000" b="1" dirty="0">
                <a:solidFill>
                  <a:prstClr val="white"/>
                </a:solidFill>
                <a:cs typeface="Times New Roman" pitchFamily="18" charset="0"/>
              </a:rPr>
              <a:t> 367 + 25 = 392</a:t>
            </a:r>
            <a:endParaRPr lang="vi-VN" sz="40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prstClr val="black"/>
                  </a:solidFill>
                  <a:cs typeface="Times New Roman" pitchFamily="18" charset="0"/>
                </a:rPr>
                <a:t>Tính</a:t>
              </a:r>
              <a:r>
                <a:rPr lang="vi-VN" sz="3600" dirty="0">
                  <a:solidFill>
                    <a:prstClr val="black"/>
                  </a:solidFill>
                  <a:cs typeface="Times New Roman" pitchFamily="18" charset="0"/>
                </a:rPr>
                <a:t> (theo mẫu)</a:t>
              </a:r>
              <a:r>
                <a:rPr lang="en-US" sz="3600" dirty="0">
                  <a:solidFill>
                    <a:prstClr val="black"/>
                  </a:solidFill>
                  <a:cs typeface="Times New Roman" pitchFamily="18" charset="0"/>
                </a:rPr>
                <a:t>:</a:t>
              </a:r>
              <a:endParaRPr lang="vi-VN" sz="36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959263C-08B3-44B3-8863-5603A282251F}"/>
              </a:ext>
            </a:extLst>
          </p:cNvPr>
          <p:cNvSpPr txBox="1"/>
          <p:nvPr/>
        </p:nvSpPr>
        <p:spPr>
          <a:xfrm>
            <a:off x="10989656" y="39105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99484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32" grpId="0"/>
      <p:bldP spid="32" grpId="1"/>
      <p:bldP spid="3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93535" y="1362751"/>
            <a:ext cx="3770489" cy="4500193"/>
            <a:chOff x="2543998" y="447031"/>
            <a:chExt cx="3770489" cy="45001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3" t="52541" r="6489" b="26570"/>
            <a:stretch/>
          </p:blipFill>
          <p:spPr>
            <a:xfrm>
              <a:off x="2543998" y="447031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367</m:t>
                                </m:r>
                                <m: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 52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445608" y="1362751"/>
            <a:ext cx="3709338" cy="4238661"/>
            <a:chOff x="-289784" y="2602033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33" t="28360" r="5740" b="51483"/>
            <a:stretch/>
          </p:blipFill>
          <p:spPr>
            <a:xfrm>
              <a:off x="-289784" y="2602033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635</m:t>
                                </m:r>
                                <m: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 27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616" r="5793" b="73495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116</m:t>
                                </m:r>
                                <m: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  48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358395" y="1285837"/>
            <a:ext cx="3505301" cy="4392488"/>
            <a:chOff x="8956071" y="349733"/>
            <a:chExt cx="3505301" cy="43924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74618" r="32488" b="4493"/>
            <a:stretch/>
          </p:blipFill>
          <p:spPr>
            <a:xfrm>
              <a:off x="8956071" y="349733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292</m:t>
                                </m:r>
                                <m:r>
                                  <a:rPr lang="vi-VN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  85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𝟔𝟔𝟐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𝟒𝟏𝟗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16814" y="45616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𝟏𝟔𝟒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814" y="45616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prstClr val="black"/>
                  </a:solidFill>
                  <a:cs typeface="Times New Roman" pitchFamily="18" charset="0"/>
                </a:rPr>
                <a:t>Tính</a:t>
              </a:r>
              <a:r>
                <a:rPr lang="vi-VN" sz="3600" dirty="0">
                  <a:solidFill>
                    <a:prstClr val="black"/>
                  </a:solidFill>
                  <a:cs typeface="Times New Roman" pitchFamily="18" charset="0"/>
                </a:rPr>
                <a:t> (theo mẫu)</a:t>
              </a:r>
              <a:r>
                <a:rPr lang="en-US" sz="3600" dirty="0">
                  <a:solidFill>
                    <a:prstClr val="black"/>
                  </a:solidFill>
                  <a:cs typeface="Times New Roman" pitchFamily="18" charset="0"/>
                </a:rPr>
                <a:t>:</a:t>
              </a:r>
              <a:endParaRPr lang="vi-VN" sz="36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351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67572CA-D5AA-40AA-8272-4146C5DF3099}"/>
              </a:ext>
            </a:extLst>
          </p:cNvPr>
          <p:cNvSpPr/>
          <p:nvPr/>
        </p:nvSpPr>
        <p:spPr>
          <a:xfrm>
            <a:off x="3574926" y="4221088"/>
            <a:ext cx="4968552" cy="864096"/>
          </a:xfrm>
          <a:prstGeom prst="round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17765" y="2527721"/>
            <a:ext cx="4967905" cy="2469487"/>
          </a:xfrm>
          <a:prstGeom prst="rect">
            <a:avLst/>
          </a:prstGeom>
          <a:noFill/>
          <a:ln w="57150">
            <a:noFill/>
          </a:ln>
        </p:spPr>
        <p:txBody>
          <a:bodyPr wrap="square" lIns="136745" tIns="68372" rIns="136745" bIns="68372" rtlCol="0">
            <a:spAutoFit/>
          </a:bodyPr>
          <a:lstStyle/>
          <a:p>
            <a:pPr algn="ctr">
              <a:spcBef>
                <a:spcPts val="898"/>
              </a:spcBef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dụng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898"/>
              </a:spcBef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tế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Kid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51668"/>
      </p:ext>
    </p:extLst>
  </p:cSld>
  <p:clrMapOvr>
    <a:masterClrMapping/>
  </p:clrMapOvr>
  <p:transition spd="slow" advTm="7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4" y="4538957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4221088"/>
            <a:ext cx="995726" cy="1091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0830" y="2708920"/>
            <a:ext cx="7704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Oval 1"/>
          <p:cNvSpPr/>
          <p:nvPr/>
        </p:nvSpPr>
        <p:spPr>
          <a:xfrm>
            <a:off x="11063758" y="0"/>
            <a:ext cx="1126655" cy="1052736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70" y="256514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66" y="5312838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5015" y="1542791"/>
            <a:ext cx="8409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phép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phạm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1000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4851" r="2751" b="9849"/>
          <a:stretch/>
        </p:blipFill>
        <p:spPr>
          <a:xfrm>
            <a:off x="838622" y="514250"/>
            <a:ext cx="2520280" cy="2201571"/>
          </a:xfrm>
          <a:prstGeom prst="rect">
            <a:avLst/>
          </a:prstGeom>
        </p:spPr>
      </p:pic>
      <p:pic>
        <p:nvPicPr>
          <p:cNvPr id="1026" name="Picture 2" descr="Ghim của Edwin Quintana trên E~~~⛦⛯♌ | Đang yêu, Anime, Dễ thươ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58" y="4658035"/>
            <a:ext cx="1398705" cy="13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4A81EE-0B24-41A5-867E-94BBA7D70812}"/>
              </a:ext>
            </a:extLst>
          </p:cNvPr>
          <p:cNvSpPr txBox="1"/>
          <p:nvPr/>
        </p:nvSpPr>
        <p:spPr>
          <a:xfrm>
            <a:off x="2081632" y="3273040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Lao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xã</a:t>
            </a:r>
            <a:r>
              <a:rPr lang="en-US" sz="2800" dirty="0"/>
              <a:t> A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284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, </a:t>
            </a:r>
            <a:r>
              <a:rPr lang="en-US" sz="2800" dirty="0" err="1"/>
              <a:t>xã</a:t>
            </a:r>
            <a:r>
              <a:rPr lang="en-US" sz="2800" dirty="0"/>
              <a:t> B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574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0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0EC2CE-B81F-402D-961B-0FB203D0B8CA}"/>
              </a:ext>
            </a:extLst>
          </p:cNvPr>
          <p:cNvSpPr/>
          <p:nvPr/>
        </p:nvSpPr>
        <p:spPr>
          <a:xfrm>
            <a:off x="0" y="1544018"/>
            <a:ext cx="12190413" cy="5313982"/>
          </a:xfrm>
          <a:prstGeom prst="rect">
            <a:avLst/>
          </a:prstGeom>
          <a:solidFill>
            <a:srgbClr val="FCF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94275" y="1772816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3284984"/>
            <a:ext cx="11449272" cy="18002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xmlns="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14" y="3399913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4E1C33-F3BB-4781-BDBA-B61C53813DBB}"/>
              </a:ext>
            </a:extLst>
          </p:cNvPr>
          <p:cNvSpPr/>
          <p:nvPr/>
        </p:nvSpPr>
        <p:spPr>
          <a:xfrm>
            <a:off x="2612741" y="1282117"/>
            <a:ext cx="6840760" cy="12241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14D9DD-A787-4A6D-A545-5D59D4F8E784}"/>
              </a:ext>
            </a:extLst>
          </p:cNvPr>
          <p:cNvSpPr txBox="1"/>
          <p:nvPr/>
        </p:nvSpPr>
        <p:spPr>
          <a:xfrm>
            <a:off x="2961174" y="1509464"/>
            <a:ext cx="6268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CÙNG BÉ TRỒNG CÂY</a:t>
            </a:r>
          </a:p>
        </p:txBody>
      </p:sp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514" y="4224066"/>
            <a:ext cx="2147641" cy="25104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5928" y="4409312"/>
            <a:ext cx="954714" cy="1092058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xmlns="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5378" y="2452273"/>
            <a:ext cx="1632980" cy="224035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6747" y="3167912"/>
            <a:ext cx="954714" cy="1092058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8021" y="4801774"/>
            <a:ext cx="3043011" cy="221473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0189" y="5226301"/>
            <a:ext cx="954714" cy="1092058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2471" y="2366542"/>
            <a:ext cx="1689976" cy="255897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6197" y="3083141"/>
            <a:ext cx="954714" cy="1092058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58"/>
            <a:ext cx="1926368" cy="224035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091" y="3986775"/>
            <a:ext cx="954714" cy="109205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519" y="4351685"/>
            <a:ext cx="1452862" cy="166187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6859" y="4493313"/>
            <a:ext cx="1452862" cy="166187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083" y="3629170"/>
            <a:ext cx="1452862" cy="166187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3097" y="4563131"/>
            <a:ext cx="1452862" cy="166187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7130" y="3374235"/>
            <a:ext cx="1452862" cy="166187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091965" y="822600"/>
            <a:ext cx="1915675" cy="1433354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66" y="380466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0E858F7D-FCF8-40A5-83E5-91B9BF0012DB}"/>
              </a:ext>
            </a:extLst>
          </p:cNvPr>
          <p:cNvSpPr/>
          <p:nvPr/>
        </p:nvSpPr>
        <p:spPr>
          <a:xfrm>
            <a:off x="10847734" y="116632"/>
            <a:ext cx="1008112" cy="595379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xmlns="" id="{CE2CE615-8BF5-466F-BFF4-D8E5D78335A7}"/>
              </a:ext>
            </a:extLst>
          </p:cNvPr>
          <p:cNvSpPr/>
          <p:nvPr/>
        </p:nvSpPr>
        <p:spPr>
          <a:xfrm>
            <a:off x="1841452" y="4962163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 km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993BB428-5F2E-47CF-92CB-1B4C335E3E0F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321 km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9E1DD9A9-7D1D-4A3A-BD2B-40BDC093BC93}"/>
              </a:ext>
            </a:extLst>
          </p:cNvPr>
          <p:cNvSpPr/>
          <p:nvPr/>
        </p:nvSpPr>
        <p:spPr>
          <a:xfrm>
            <a:off x="1853128" y="3397251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135 km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417CDC6F-A9A5-40A9-ADE5-28EBDAE5A1E0}"/>
              </a:ext>
            </a:extLst>
          </p:cNvPr>
          <p:cNvSpPr/>
          <p:nvPr/>
        </p:nvSpPr>
        <p:spPr>
          <a:xfrm>
            <a:off x="6983038" y="49752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222 km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xmlns="" id="{7458EA7D-2E99-451C-B678-07B229FD6A09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567 km – 342 km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3EB149-FB2A-466F-A3D4-673033765F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297410" y="5281784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134080-C5EF-4459-82FD-DEF8C5C6EC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55694" y="3737743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6C3B0E2-7418-4187-BCB5-50CD0FCBDA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AF7EAA-692A-4FE1-A084-C39EDB5137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5316486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0F0CDD2-2DA3-4504-A5BD-EEEB339FE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59B076D-7683-42F4-B2A8-287C255C0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DCE835C-F109-4591-878F-EE1059AA7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0B78EAA-CC58-4E63-84FF-CFB1103ED0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xmlns="" id="{E3E3EC61-5BD3-47EF-A0A1-B4D9736F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7371" y="265395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B0C80AE-26DB-43DE-A9C3-33E024FF9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xmlns="" id="{70578851-6816-45F8-84ED-7336A435B0DE}"/>
              </a:ext>
            </a:extLst>
          </p:cNvPr>
          <p:cNvSpPr/>
          <p:nvPr/>
        </p:nvSpPr>
        <p:spPr>
          <a:xfrm>
            <a:off x="2117059" y="3514558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428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AA61074F-6C35-4FFC-AC41-4266FAAF8D6E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453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DAA44221-8E74-42DB-AF7F-9968FB194EE2}"/>
              </a:ext>
            </a:extLst>
          </p:cNvPr>
          <p:cNvSpPr/>
          <p:nvPr/>
        </p:nvSpPr>
        <p:spPr>
          <a:xfrm>
            <a:off x="2028492" y="4977810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322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33C6EF76-B529-4B8A-9D97-C840E3AFE78A}"/>
              </a:ext>
            </a:extLst>
          </p:cNvPr>
          <p:cNvSpPr/>
          <p:nvPr/>
        </p:nvSpPr>
        <p:spPr>
          <a:xfrm>
            <a:off x="6983038" y="49752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328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xmlns="" id="{A8947FEE-17C5-4747-A4C6-EB8AD3CA8AFC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 + 107 =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16B2D6-361D-4BB0-BA32-6916604E2F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573017" y="3834179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155E93-F5F2-460C-AA14-FB0F867493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731058" y="5318302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1C0463-6386-4E29-AD5B-C274D7BFE1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E6EC6F-FA1D-4B43-A6C8-BF1137BB2A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5316486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F73B888-F7BF-4450-AE67-0B6B220FA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CDF2867-D6F7-46EE-978D-4A5252925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7E25D9C-3181-4FFC-B4E9-D810265D4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597D6E1-772F-4729-82EC-74354F0A1A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xmlns="" id="{A64D589E-DB19-42A8-85F6-EE3D381F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8847" y="275706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29F6E79-D686-4569-86C2-13AEE020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xmlns="" id="{9D02D63E-D6A2-46B7-8AF9-4FD01C89FF32}"/>
              </a:ext>
            </a:extLst>
          </p:cNvPr>
          <p:cNvSpPr/>
          <p:nvPr/>
        </p:nvSpPr>
        <p:spPr>
          <a:xfrm>
            <a:off x="6971770" y="3524230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93D4BBC7-41A9-40DC-AACE-F154F6AA612D}"/>
              </a:ext>
            </a:extLst>
          </p:cNvPr>
          <p:cNvSpPr/>
          <p:nvPr/>
        </p:nvSpPr>
        <p:spPr>
          <a:xfrm>
            <a:off x="1727775" y="4919885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E84C83D2-12C8-478E-B274-0761B3BA83DF}"/>
              </a:ext>
            </a:extLst>
          </p:cNvPr>
          <p:cNvSpPr/>
          <p:nvPr/>
        </p:nvSpPr>
        <p:spPr>
          <a:xfrm>
            <a:off x="1853128" y="3524230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7E87672D-4BA7-4ED7-8F52-551587C11F06}"/>
              </a:ext>
            </a:extLst>
          </p:cNvPr>
          <p:cNvSpPr/>
          <p:nvPr/>
        </p:nvSpPr>
        <p:spPr>
          <a:xfrm>
            <a:off x="6858092" y="4957191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xmlns="" id="{21FAF977-023F-4BA3-93CB-9420C825FB47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… dm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09A966-C6CA-4E93-BF4F-01792A69DD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27728" y="3843851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E3817B-F1DE-4E5E-85E1-3E2AAAE909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55694" y="3864722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71B593-8735-4FC3-AD2D-1970EF291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287299" y="5244132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5CAD22-F99A-4BAC-BECA-5DA6808C20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17616" y="5298473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717B86A-544C-4BD1-9C46-1EFDE3458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1EC77BB-F408-45A4-8F1A-A2E4543C2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B213CA9-9DF3-4B2A-A93E-E53763F99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DD8DDC8-81B8-4425-8432-DC4ED27CD6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xmlns="" id="{D807DBD4-E7AB-440F-9364-18A20550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1743" y="262302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D648999-5970-4834-90F5-70F2BA3F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xmlns="" id="{9C9D134A-899A-4969-B869-C62C4364AC57}"/>
              </a:ext>
            </a:extLst>
          </p:cNvPr>
          <p:cNvSpPr/>
          <p:nvPr/>
        </p:nvSpPr>
        <p:spPr>
          <a:xfrm>
            <a:off x="7096716" y="4954556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A2ACAB92-522E-4D32-80A6-F6B90945F086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0808C911-8C6D-4071-AA3D-18673FC94242}"/>
              </a:ext>
            </a:extLst>
          </p:cNvPr>
          <p:cNvSpPr/>
          <p:nvPr/>
        </p:nvSpPr>
        <p:spPr>
          <a:xfrm>
            <a:off x="1976133" y="3520599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DF62E874-9D56-49F1-9A01-2F92453395F1}"/>
              </a:ext>
            </a:extLst>
          </p:cNvPr>
          <p:cNvSpPr/>
          <p:nvPr/>
        </p:nvSpPr>
        <p:spPr>
          <a:xfrm>
            <a:off x="1960615" y="4954556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xmlns="" id="{F5CF5A2C-27BA-4E49-BF22-ACE02E84F358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…. 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F73A15-F1CF-4786-87B6-635EA33D4B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52674" y="5274177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8ED372-2F77-4854-B229-FE2F51EF52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678699" y="3861091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5828587-761D-4C6C-9098-481C9E0511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E426933-80CF-4370-B39A-DF700BEE6D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20139" y="5295838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6CC820F-9B61-4CBF-8DD8-BF6754CB5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10060AA-3D84-4418-BD89-F86D24A35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9581141-2206-4EC2-8242-3E58E772F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5A6EE24-C232-44C9-A94C-04CB00DA54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xmlns="" id="{E1ED2564-74CA-4C8F-B21A-B85A1E2D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0511" y="261939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77F020F-CB29-42EB-9CFF-5BEC6F0C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xmlns="" id="{E7FF6029-0B22-4185-BB0C-E274632A57FB}"/>
              </a:ext>
            </a:extLst>
          </p:cNvPr>
          <p:cNvSpPr/>
          <p:nvPr/>
        </p:nvSpPr>
        <p:spPr>
          <a:xfrm>
            <a:off x="1841452" y="4962163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492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xmlns="" id="{033200FD-D1F2-43E0-BD3F-195B0DF4DD26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429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E21386B4-83AA-40D3-99BF-A4BD04AE873B}"/>
              </a:ext>
            </a:extLst>
          </p:cNvPr>
          <p:cNvSpPr/>
          <p:nvPr/>
        </p:nvSpPr>
        <p:spPr>
          <a:xfrm>
            <a:off x="1667195" y="3564142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942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327617C3-B50C-41A4-A799-4DAE0845432D}"/>
              </a:ext>
            </a:extLst>
          </p:cNvPr>
          <p:cNvSpPr/>
          <p:nvPr/>
        </p:nvSpPr>
        <p:spPr>
          <a:xfrm>
            <a:off x="6983038" y="49752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294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xmlns="" id="{47A30DF6-FD11-4622-ACD9-9252CC193B64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+ 90 + 2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2604BB-89C7-4EA6-A859-728B9DD90B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297410" y="5281784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FE9A64-7D49-4C6A-A92D-CCFF5E565C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369761" y="3904634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0B97708-5E75-4E85-9D26-7F0CA2582E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BEDAA0-1A21-47EF-9A3B-04AFF6ED64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5316486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59FEF16-8BC3-4AC8-8346-767E4002E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EAF9E2D-D2E0-41BF-9BA6-CA444AA90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6E37EA6-658C-412F-B401-1FE627588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9106A00-189F-4335-BAB5-328103AEB2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xmlns="" id="{11B3603D-4C3D-4002-BDA4-D4C525E8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7371" y="265395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51CC9AF-8A0D-48DF-86F7-26F4ED65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563</Words>
  <Application>Microsoft Office PowerPoint</Application>
  <PresentationFormat>Custom</PresentationFormat>
  <Paragraphs>138</Paragraphs>
  <Slides>22</Slides>
  <Notes>2</Notes>
  <HiddenSlides>0</HiddenSlides>
  <MMClips>20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SKY</cp:lastModifiedBy>
  <cp:revision>65</cp:revision>
  <dcterms:created xsi:type="dcterms:W3CDTF">2021-08-05T17:05:57Z</dcterms:created>
  <dcterms:modified xsi:type="dcterms:W3CDTF">2022-04-20T07:15:41Z</dcterms:modified>
</cp:coreProperties>
</file>