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64" r:id="rId3"/>
    <p:sldId id="309" r:id="rId4"/>
    <p:sldId id="278" r:id="rId5"/>
    <p:sldId id="296" r:id="rId6"/>
    <p:sldId id="307" r:id="rId7"/>
    <p:sldId id="291" r:id="rId8"/>
    <p:sldId id="308" r:id="rId9"/>
    <p:sldId id="293" r:id="rId10"/>
    <p:sldId id="31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6D5"/>
    <a:srgbClr val="F8E5E1"/>
    <a:srgbClr val="FFFFFF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6" autoAdjust="0"/>
    <p:restoredTop sz="91652" autoAdjust="0"/>
  </p:normalViewPr>
  <p:slideViewPr>
    <p:cSldViewPr snapToGrid="0">
      <p:cViewPr varScale="1">
        <p:scale>
          <a:sx n="79" d="100"/>
          <a:sy n="79" d="100"/>
        </p:scale>
        <p:origin x="624" y="77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20/04/2022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32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50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GMAIL: huyduan2410@gmail.com - https://www.facebook.com/huyduan24/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9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7" y="350293"/>
            <a:ext cx="1954243" cy="1954243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315309" y="2499632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891219" y="965105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315309" y="3385949"/>
            <a:ext cx="12164640" cy="8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Ki –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lô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5528456" y="5936728"/>
            <a:ext cx="5276193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" y="4536284"/>
            <a:ext cx="3242521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9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284" y="1727219"/>
            <a:ext cx="1715494" cy="880644"/>
            <a:chOff x="2485459" y="1975436"/>
            <a:chExt cx="1772914" cy="1393004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6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0245" y="3107640"/>
            <a:ext cx="1593073" cy="1008113"/>
            <a:chOff x="5056546" y="1975436"/>
            <a:chExt cx="1772914" cy="1393004"/>
          </a:xfrm>
        </p:grpSpPr>
        <p:pic>
          <p:nvPicPr>
            <p:cNvPr id="8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0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93318" y="1836902"/>
            <a:ext cx="1079571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đúng và hiểu thông tin về một số quãng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993318" y="3450405"/>
            <a:ext cx="968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toán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độ dài đã học.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19283" y="4761113"/>
            <a:ext cx="11404263" cy="1314853"/>
            <a:chOff x="704227" y="3311131"/>
            <a:chExt cx="10401649" cy="1314853"/>
          </a:xfrm>
        </p:grpSpPr>
        <p:grpSp>
          <p:nvGrpSpPr>
            <p:cNvPr id="14" name="Group 13"/>
            <p:cNvGrpSpPr/>
            <p:nvPr/>
          </p:nvGrpSpPr>
          <p:grpSpPr>
            <a:xfrm>
              <a:off x="704227" y="3311131"/>
              <a:ext cx="1290092" cy="849530"/>
              <a:chOff x="8196134" y="2092487"/>
              <a:chExt cx="2107461" cy="1655863"/>
            </a:xfrm>
          </p:grpSpPr>
          <p:pic>
            <p:nvPicPr>
              <p:cNvPr id="16" name="图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6824">
                <a:off x="8196134" y="2092487"/>
                <a:ext cx="2107461" cy="1655863"/>
              </a:xfrm>
              <a:prstGeom prst="rect">
                <a:avLst/>
              </a:prstGeom>
            </p:spPr>
          </p:pic>
          <p:pic>
            <p:nvPicPr>
              <p:cNvPr id="17" name="图片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18" name="图片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99631" y="3425655"/>
              <a:ext cx="9106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những kiến thức đã học về ước lượng đơn vị đo độ dài vào thực tế.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6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109" y="2891426"/>
            <a:ext cx="8092963" cy="19345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Tạm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biệt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lại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96953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430" y="2347881"/>
            <a:ext cx="870714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 –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en-US" sz="9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9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284" y="1727219"/>
            <a:ext cx="1715494" cy="880644"/>
            <a:chOff x="2485459" y="1975436"/>
            <a:chExt cx="1772914" cy="1393004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6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0245" y="3107640"/>
            <a:ext cx="1593073" cy="1008113"/>
            <a:chOff x="5056546" y="1975436"/>
            <a:chExt cx="1772914" cy="1393004"/>
          </a:xfrm>
        </p:grpSpPr>
        <p:pic>
          <p:nvPicPr>
            <p:cNvPr id="8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0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93318" y="1836902"/>
            <a:ext cx="1079571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đúng và hiểu thông tin về một số quãng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993318" y="3450405"/>
            <a:ext cx="968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toán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độ dài đã học.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19283" y="4761113"/>
            <a:ext cx="11404263" cy="1314853"/>
            <a:chOff x="704227" y="3311131"/>
            <a:chExt cx="10401649" cy="1314853"/>
          </a:xfrm>
        </p:grpSpPr>
        <p:grpSp>
          <p:nvGrpSpPr>
            <p:cNvPr id="14" name="Group 13"/>
            <p:cNvGrpSpPr/>
            <p:nvPr/>
          </p:nvGrpSpPr>
          <p:grpSpPr>
            <a:xfrm>
              <a:off x="704227" y="3311131"/>
              <a:ext cx="1290092" cy="849530"/>
              <a:chOff x="8196134" y="2092487"/>
              <a:chExt cx="2107461" cy="1655863"/>
            </a:xfrm>
          </p:grpSpPr>
          <p:pic>
            <p:nvPicPr>
              <p:cNvPr id="16" name="图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6824">
                <a:off x="8196134" y="2092487"/>
                <a:ext cx="2107461" cy="1655863"/>
              </a:xfrm>
              <a:prstGeom prst="rect">
                <a:avLst/>
              </a:prstGeom>
            </p:spPr>
          </p:pic>
          <p:pic>
            <p:nvPicPr>
              <p:cNvPr id="17" name="图片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18" name="图片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99631" y="3425655"/>
              <a:ext cx="9106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những kiến thức đã học về ước lượng đơn vị đo độ dài vào thực tế.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3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9091ECD-640A-47BA-B12E-58337A36C7B8}"/>
              </a:ext>
            </a:extLst>
          </p:cNvPr>
          <p:cNvGrpSpPr/>
          <p:nvPr/>
        </p:nvGrpSpPr>
        <p:grpSpPr>
          <a:xfrm>
            <a:off x="717819" y="521039"/>
            <a:ext cx="8088361" cy="655878"/>
            <a:chOff x="1253941" y="554838"/>
            <a:chExt cx="8088361" cy="65587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6AE569-8D51-4E26-921A-9164A4111D2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0F1F4D-2096-4B75-9D50-945AC734F60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5B28764-DEA4-4358-999F-D874DD50E9B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3241F1-C970-4408-BE8C-64D0EF16AE47}"/>
                </a:ext>
              </a:extLst>
            </p:cNvPr>
            <p:cNvSpPr txBox="1"/>
            <p:nvPr/>
          </p:nvSpPr>
          <p:spPr>
            <a:xfrm>
              <a:off x="1974665" y="625941"/>
              <a:ext cx="7367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6FBA843-6879-49A3-AF31-8EB8BC5CB80B}"/>
              </a:ext>
            </a:extLst>
          </p:cNvPr>
          <p:cNvCxnSpPr>
            <a:cxnSpLocks/>
          </p:cNvCxnSpPr>
          <p:nvPr/>
        </p:nvCxnSpPr>
        <p:spPr>
          <a:xfrm>
            <a:off x="1542238" y="1083014"/>
            <a:ext cx="6265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CB382A-4078-44EC-B9E7-7ECEDD39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43268"/>
              </p:ext>
            </p:extLst>
          </p:nvPr>
        </p:nvGraphicFramePr>
        <p:xfrm>
          <a:off x="565811" y="1628203"/>
          <a:ext cx="5983336" cy="4214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686">
                  <a:extLst>
                    <a:ext uri="{9D8B030D-6E8A-4147-A177-3AD203B41FA5}">
                      <a16:colId xmlns:a16="http://schemas.microsoft.com/office/drawing/2014/main" val="512216728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331318177"/>
                    </a:ext>
                  </a:extLst>
                </a:gridCol>
              </a:tblGrid>
              <a:tr h="842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1696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77399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Lai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9450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29044"/>
                  </a:ext>
                </a:extLst>
              </a:tr>
              <a:tr h="84285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Thanh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792E99-F94F-4B87-A56D-77090E133F65}"/>
              </a:ext>
            </a:extLst>
          </p:cNvPr>
          <p:cNvSpPr txBox="1"/>
          <p:nvPr/>
        </p:nvSpPr>
        <p:spPr>
          <a:xfrm>
            <a:off x="6631036" y="1779724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D0508-D44B-45A4-82A2-38AF3CBB9343}"/>
              </a:ext>
            </a:extLst>
          </p:cNvPr>
          <p:cNvSpPr txBox="1"/>
          <p:nvPr/>
        </p:nvSpPr>
        <p:spPr>
          <a:xfrm>
            <a:off x="6631036" y="3947424"/>
            <a:ext cx="5257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14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99200"/>
              </p:ext>
            </p:extLst>
          </p:nvPr>
        </p:nvGraphicFramePr>
        <p:xfrm>
          <a:off x="660841" y="1780472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Lai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Thanh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660841" y="266400"/>
            <a:ext cx="1097859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411194"/>
            <a:ext cx="5648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13F14-51C8-4040-AB2F-E42D0EAC22CF}"/>
              </a:ext>
            </a:extLst>
          </p:cNvPr>
          <p:cNvSpPr/>
          <p:nvPr/>
        </p:nvSpPr>
        <p:spPr>
          <a:xfrm>
            <a:off x="660841" y="3446301"/>
            <a:ext cx="5449936" cy="868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0B670FC3-829F-4541-B5FD-488FCA8D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13308"/>
              </p:ext>
            </p:extLst>
          </p:nvPr>
        </p:nvGraphicFramePr>
        <p:xfrm>
          <a:off x="570891" y="1430276"/>
          <a:ext cx="5449936" cy="42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9686">
                  <a:extLst>
                    <a:ext uri="{9D8B030D-6E8A-4147-A177-3AD203B41FA5}">
                      <a16:colId xmlns:a16="http://schemas.microsoft.com/office/drawing/2014/main" val="51221672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31318177"/>
                    </a:ext>
                  </a:extLst>
                </a:gridCol>
              </a:tblGrid>
              <a:tr h="82977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81696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Vinh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77399"/>
                  </a:ext>
                </a:extLst>
              </a:tr>
              <a:tr h="882148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Lai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945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29044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Thanh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71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C95114-D7CC-49C1-ACB0-9AA283CEFB18}"/>
              </a:ext>
            </a:extLst>
          </p:cNvPr>
          <p:cNvSpPr txBox="1"/>
          <p:nvPr/>
        </p:nvSpPr>
        <p:spPr>
          <a:xfrm>
            <a:off x="570891" y="599078"/>
            <a:ext cx="113974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CF34B-B546-4249-86FB-14D89615E87C}"/>
              </a:ext>
            </a:extLst>
          </p:cNvPr>
          <p:cNvSpPr txBox="1"/>
          <p:nvPr/>
        </p:nvSpPr>
        <p:spPr>
          <a:xfrm>
            <a:off x="6150140" y="2887850"/>
            <a:ext cx="56484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01777-900D-4F79-8C8C-C1E147079800}"/>
              </a:ext>
            </a:extLst>
          </p:cNvPr>
          <p:cNvSpPr/>
          <p:nvPr/>
        </p:nvSpPr>
        <p:spPr>
          <a:xfrm>
            <a:off x="570891" y="2257512"/>
            <a:ext cx="5449936" cy="86810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A36C8-ABA4-4F76-A25E-D0CEE6B6FF4D}"/>
              </a:ext>
            </a:extLst>
          </p:cNvPr>
          <p:cNvSpPr/>
          <p:nvPr/>
        </p:nvSpPr>
        <p:spPr>
          <a:xfrm>
            <a:off x="570891" y="3932217"/>
            <a:ext cx="5449936" cy="8681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1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B79DFDF-F692-444C-A818-D6D09BD60519}"/>
              </a:ext>
            </a:extLst>
          </p:cNvPr>
          <p:cNvGrpSpPr/>
          <p:nvPr/>
        </p:nvGrpSpPr>
        <p:grpSpPr>
          <a:xfrm>
            <a:off x="1339559" y="365961"/>
            <a:ext cx="6590301" cy="678033"/>
            <a:chOff x="1253941" y="511805"/>
            <a:chExt cx="6590301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578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251132" y="801278"/>
            <a:ext cx="4602155" cy="13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A4ECF0-C65A-4B96-A3A9-005583427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1457162" y="1235208"/>
            <a:ext cx="9459446" cy="40690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93E3F2-7EF7-44C5-B7E6-EA6A83E84E82}"/>
              </a:ext>
            </a:extLst>
          </p:cNvPr>
          <p:cNvSpPr txBox="1"/>
          <p:nvPr/>
        </p:nvSpPr>
        <p:spPr>
          <a:xfrm>
            <a:off x="800272" y="5304269"/>
            <a:ext cx="109701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</a:t>
            </a:r>
            <a:r>
              <a:rPr lang="nl-NL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 Hân dài </a:t>
            </a:r>
            <a:r>
              <a:rPr lang="nl-NL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1km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”. Theo em, Tùng nói có đúng không?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D1477-6021-494D-B2C5-491BB6A7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-790" b="20975"/>
          <a:stretch/>
        </p:blipFill>
        <p:spPr>
          <a:xfrm>
            <a:off x="749030" y="505838"/>
            <a:ext cx="6583253" cy="3041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A097B-2A31-443B-B640-83D33F5ECAF9}"/>
              </a:ext>
            </a:extLst>
          </p:cNvPr>
          <p:cNvSpPr txBox="1"/>
          <p:nvPr/>
        </p:nvSpPr>
        <p:spPr>
          <a:xfrm>
            <a:off x="7005126" y="624026"/>
            <a:ext cx="48811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Tùng nói rằng: “Quãng đường đi từ nhà mình đếm nhà Hân dài 1 km”. Theo em, Tùng nói có đúng không?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A8503-12E8-4ED6-98D4-74E90C502105}"/>
              </a:ext>
            </a:extLst>
          </p:cNvPr>
          <p:cNvSpPr txBox="1"/>
          <p:nvPr/>
        </p:nvSpPr>
        <p:spPr>
          <a:xfrm>
            <a:off x="468953" y="3579151"/>
            <a:ext cx="78833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 đường từ nhà Tùng đến nhà Hân </a:t>
            </a:r>
            <a:r>
              <a:rPr lang="nl-NL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 là: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6896C-46E8-44FC-A146-A7BACD0A4236}"/>
              </a:ext>
            </a:extLst>
          </p:cNvPr>
          <p:cNvSpPr txBox="1"/>
          <p:nvPr/>
        </p:nvSpPr>
        <p:spPr>
          <a:xfrm>
            <a:off x="468953" y="4532037"/>
            <a:ext cx="5798032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+ 100 + 200 + 300 = 1000 </a:t>
            </a:r>
            <a:r>
              <a:rPr lang="nl-NL" sz="2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(m) </a:t>
            </a:r>
            <a:endParaRPr lang="nl-NL" sz="2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1000 m </a:t>
            </a:r>
            <a:r>
              <a:rPr lang="nl-NL" sz="2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km</a:t>
            </a:r>
            <a:endParaRPr lang="en-US" sz="2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8DA751-140E-4A7A-9A1C-153B68AC8E95}"/>
              </a:ext>
            </a:extLst>
          </p:cNvPr>
          <p:cNvCxnSpPr/>
          <p:nvPr/>
        </p:nvCxnSpPr>
        <p:spPr>
          <a:xfrm>
            <a:off x="6378498" y="4382429"/>
            <a:ext cx="0" cy="155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E9D335-9395-4B36-BD80-7D47F9B5BFF9}"/>
              </a:ext>
            </a:extLst>
          </p:cNvPr>
          <p:cNvSpPr txBox="1"/>
          <p:nvPr/>
        </p:nvSpPr>
        <p:spPr>
          <a:xfrm>
            <a:off x="7159989" y="4470072"/>
            <a:ext cx="4571397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300 + 100 +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600 </a:t>
            </a:r>
            <a:r>
              <a:rPr lang="nl-NL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1000 </a:t>
            </a:r>
            <a:r>
              <a:rPr lang="nl-NL" sz="2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(m)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1000 m  </a:t>
            </a:r>
            <a:r>
              <a:rPr lang="nl-NL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1 km</a:t>
            </a:r>
            <a:endParaRPr lang="en-US" sz="2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EBE34-06EF-43C2-A30E-BB4B99B4DB1B}"/>
              </a:ext>
            </a:extLst>
          </p:cNvPr>
          <p:cNvSpPr txBox="1"/>
          <p:nvPr/>
        </p:nvSpPr>
        <p:spPr>
          <a:xfrm>
            <a:off x="4481220" y="5932449"/>
            <a:ext cx="473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Tùng nói đúng 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B2DB0D-CB22-404B-BB88-8215168A78A8}"/>
              </a:ext>
            </a:extLst>
          </p:cNvPr>
          <p:cNvGrpSpPr/>
          <p:nvPr/>
        </p:nvGrpSpPr>
        <p:grpSpPr>
          <a:xfrm>
            <a:off x="261258" y="150540"/>
            <a:ext cx="11669484" cy="692778"/>
            <a:chOff x="1011004" y="557947"/>
            <a:chExt cx="11669484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53CA05-B591-49B7-AE66-9CC42FD82E8A}"/>
                </a:ext>
              </a:extLst>
            </p:cNvPr>
            <p:cNvSpPr txBox="1"/>
            <p:nvPr/>
          </p:nvSpPr>
          <p:spPr>
            <a:xfrm>
              <a:off x="1883641" y="634701"/>
              <a:ext cx="10796847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3DCCD0-9943-4E3D-9F28-8FAEC0B58566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252902-98DD-4B2B-ACAF-9C51B5670168}"/>
                  </a:ext>
                </a:extLst>
              </p:cNvPr>
              <p:cNvSpPr/>
              <p:nvPr/>
            </p:nvSpPr>
            <p:spPr>
              <a:xfrm>
                <a:off x="1695849" y="1065522"/>
                <a:ext cx="445928" cy="434547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083F0BF-E3BD-41B4-8AF5-D5D1E4149CA3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9450D0-CC9D-458E-AD93-EF9D8A2FE35B}"/>
              </a:ext>
            </a:extLst>
          </p:cNvPr>
          <p:cNvCxnSpPr>
            <a:cxnSpLocks/>
          </p:cNvCxnSpPr>
          <p:nvPr/>
        </p:nvCxnSpPr>
        <p:spPr>
          <a:xfrm>
            <a:off x="3292632" y="667650"/>
            <a:ext cx="7934692" cy="165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iết 4 - 5 câu về một ngày đi học của em (08 mẫu) - Kể về một ngày đi học  của em - VnDoc.com">
            <a:extLst>
              <a:ext uri="{FF2B5EF4-FFF2-40B4-BE49-F238E27FC236}">
                <a16:creationId xmlns:a16="http://schemas.microsoft.com/office/drawing/2014/main" id="{11789B14-B7B7-47C6-AC3A-08D078E7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10" y="1707995"/>
            <a:ext cx="9203380" cy="46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5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500</Words>
  <Application>Microsoft Office PowerPoint</Application>
  <PresentationFormat>Widescreen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98</cp:revision>
  <dcterms:created xsi:type="dcterms:W3CDTF">2020-07-28T08:39:47Z</dcterms:created>
  <dcterms:modified xsi:type="dcterms:W3CDTF">2022-04-20T15:23:47Z</dcterms:modified>
</cp:coreProperties>
</file>