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0" r:id="rId2"/>
    <p:sldId id="275" r:id="rId3"/>
    <p:sldId id="257" r:id="rId4"/>
    <p:sldId id="258" r:id="rId5"/>
    <p:sldId id="315" r:id="rId6"/>
    <p:sldId id="260" r:id="rId7"/>
    <p:sldId id="316" r:id="rId8"/>
    <p:sldId id="262" r:id="rId9"/>
    <p:sldId id="317" r:id="rId10"/>
    <p:sldId id="259" r:id="rId11"/>
    <p:sldId id="318" r:id="rId12"/>
    <p:sldId id="312" r:id="rId13"/>
    <p:sldId id="313" r:id="rId14"/>
    <p:sldId id="264" r:id="rId15"/>
    <p:sldId id="279" r:id="rId16"/>
    <p:sldId id="299" r:id="rId17"/>
    <p:sldId id="319" r:id="rId18"/>
    <p:sldId id="271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FFE7D6"/>
    <a:srgbClr val="FF9900"/>
    <a:srgbClr val="E5FFD0"/>
    <a:srgbClr val="37BFA5"/>
    <a:srgbClr val="FFC6D5"/>
    <a:srgbClr val="5C2D69"/>
    <a:srgbClr val="FF4D77"/>
    <a:srgbClr val="AF8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94660"/>
  </p:normalViewPr>
  <p:slideViewPr>
    <p:cSldViewPr>
      <p:cViewPr varScale="1">
        <p:scale>
          <a:sx n="77" d="100"/>
          <a:sy n="77" d="100"/>
        </p:scale>
        <p:origin x="4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20/04/2022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12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" Target="slide7.xml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3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slide" Target="slide9.xml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4" y="121598"/>
            <a:ext cx="1954243" cy="1954243"/>
          </a:xfrm>
          <a:prstGeom prst="rect">
            <a:avLst/>
          </a:prstGeom>
        </p:spPr>
      </p:pic>
      <p:sp>
        <p:nvSpPr>
          <p:cNvPr id="3" name="Text Box 194"/>
          <p:cNvSpPr txBox="1">
            <a:spLocks noChangeArrowheads="1"/>
          </p:cNvSpPr>
          <p:nvPr/>
        </p:nvSpPr>
        <p:spPr bwMode="auto">
          <a:xfrm>
            <a:off x="-116490" y="2017032"/>
            <a:ext cx="12164640" cy="11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LỚP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91"/>
          <p:cNvSpPr txBox="1">
            <a:spLocks noChangeArrowheads="1"/>
          </p:cNvSpPr>
          <p:nvPr/>
        </p:nvSpPr>
        <p:spPr bwMode="auto">
          <a:xfrm>
            <a:off x="891218" y="621669"/>
            <a:ext cx="11363847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0033CC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700" b="1" dirty="0">
                <a:solidFill>
                  <a:srgbClr val="0033CC"/>
                </a:solidFill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5" name="Text Box 195"/>
          <p:cNvSpPr txBox="1">
            <a:spLocks noChangeArrowheads="1"/>
          </p:cNvSpPr>
          <p:nvPr/>
        </p:nvSpPr>
        <p:spPr bwMode="auto">
          <a:xfrm>
            <a:off x="4457373" y="5661248"/>
            <a:ext cx="6797674" cy="69249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i="1" dirty="0" err="1">
                <a:solidFill>
                  <a:srgbClr val="0033CC"/>
                </a:solidFill>
                <a:latin typeface="Times New Roman" pitchFamily="18" charset="0"/>
              </a:rPr>
              <a:t>Giáo</a:t>
            </a:r>
            <a:r>
              <a:rPr lang="en-US" sz="37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33CC"/>
                </a:solidFill>
                <a:latin typeface="Times New Roman" pitchFamily="18" charset="0"/>
              </a:rPr>
              <a:t>viên</a:t>
            </a:r>
            <a:r>
              <a:rPr lang="en-US" sz="3700" b="1" i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sz="3700" b="1" i="1" dirty="0" err="1" smtClean="0">
                <a:solidFill>
                  <a:srgbClr val="0033CC"/>
                </a:solidFill>
                <a:latin typeface="Times New Roman" pitchFamily="18" charset="0"/>
              </a:rPr>
              <a:t>Nguyễn</a:t>
            </a:r>
            <a:r>
              <a:rPr lang="en-US" sz="37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700" b="1" i="1" dirty="0" err="1" smtClean="0">
                <a:solidFill>
                  <a:srgbClr val="0033CC"/>
                </a:solidFill>
                <a:latin typeface="Times New Roman" pitchFamily="18" charset="0"/>
              </a:rPr>
              <a:t>Hồng</a:t>
            </a:r>
            <a:r>
              <a:rPr lang="en-US" sz="37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700" b="1" i="1" dirty="0" err="1" smtClean="0">
                <a:solidFill>
                  <a:srgbClr val="0033CC"/>
                </a:solidFill>
                <a:latin typeface="Times New Roman" pitchFamily="18" charset="0"/>
              </a:rPr>
              <a:t>Nhung</a:t>
            </a:r>
            <a:endParaRPr lang="en-US" sz="3700" b="1" i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7" y="4536284"/>
            <a:ext cx="3242521" cy="1749256"/>
          </a:xfrm>
          <a:prstGeom prst="rect">
            <a:avLst/>
          </a:prstGeom>
        </p:spPr>
      </p:pic>
      <p:sp>
        <p:nvSpPr>
          <p:cNvPr id="7" name="Text Box 194"/>
          <p:cNvSpPr txBox="1">
            <a:spLocks noChangeArrowheads="1"/>
          </p:cNvSpPr>
          <p:nvPr/>
        </p:nvSpPr>
        <p:spPr bwMode="auto">
          <a:xfrm>
            <a:off x="604267" y="2881083"/>
            <a:ext cx="11261365" cy="252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spc="50" dirty="0">
                <a:ln w="11430"/>
                <a:solidFill>
                  <a:srgbClr val="FF0000"/>
                </a:solidFill>
                <a:cs typeface="Arial" panose="020B0604020202020204" pitchFamily="34" charset="0"/>
              </a:rPr>
              <a:t>PHÉP TRỪ (KHÔNG NHỚ)</a:t>
            </a:r>
            <a:r>
              <a:rPr lang="vi-VN" sz="4400" b="1" spc="50" dirty="0">
                <a:ln w="11430"/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spc="50" dirty="0">
                <a:ln w="11430"/>
                <a:solidFill>
                  <a:srgbClr val="FF0000"/>
                </a:solidFill>
                <a:cs typeface="Arial" panose="020B0604020202020204" pitchFamily="34" charset="0"/>
              </a:rPr>
              <a:t>TRONG PHẠM VI 1000</a:t>
            </a:r>
          </a:p>
          <a:p>
            <a:pPr algn="ctr"/>
            <a:r>
              <a:rPr lang="en-US" sz="4400" b="1" spc="50" dirty="0">
                <a:ln w="11430"/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cs typeface="Arial" panose="020B0604020202020204" pitchFamily="34" charset="0"/>
              </a:rPr>
              <a:t>Tiết</a:t>
            </a:r>
            <a:r>
              <a:rPr lang="en-US" sz="4400" b="1" spc="50" dirty="0">
                <a:ln w="11430"/>
                <a:solidFill>
                  <a:srgbClr val="FF0000"/>
                </a:solidFill>
                <a:cs typeface="Arial" panose="020B0604020202020204" pitchFamily="34" charset="0"/>
              </a:rPr>
              <a:t> 2)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09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5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070870" y="5604892"/>
            <a:ext cx="561662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26654" y="3854623"/>
            <a:ext cx="100091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(KHÔNG NHỚ)</a:t>
            </a:r>
            <a:r>
              <a:rPr lang="vi-VN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</a:t>
            </a:r>
            <a:r>
              <a:rPr lang="en-US" sz="5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5400" b="1" spc="50" dirty="0" err="1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lang="en-US" sz="54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1784984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9980541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0700755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1572416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1670163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4113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2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953" y="4807141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8736" y="539800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1777" y="1731471"/>
            <a:ext cx="1085297" cy="714672"/>
            <a:chOff x="2485459" y="1975436"/>
            <a:chExt cx="1772914" cy="1393004"/>
          </a:xfrm>
        </p:grpSpPr>
        <p:pic>
          <p:nvPicPr>
            <p:cNvPr id="12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4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842239" y="3064980"/>
            <a:ext cx="1115693" cy="714672"/>
            <a:chOff x="5207087" y="2122724"/>
            <a:chExt cx="1772914" cy="1393004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087" y="2122724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8" name="图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2200668" y="1831562"/>
            <a:ext cx="934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cách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cột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4078982" y="3233421"/>
            <a:ext cx="89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 có lời văn.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8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4 2 7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8073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427 – 6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7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6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1,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1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Hạ</a:t>
            </a:r>
            <a:r>
              <a:rPr lang="en-US" sz="3600" dirty="0">
                <a:cs typeface="Times New Roman" pitchFamily="18" charset="0"/>
              </a:rPr>
              <a:t> 2,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</a:t>
            </a:r>
            <a:r>
              <a:rPr lang="en-US" sz="3600" dirty="0">
                <a:cs typeface="Times New Roman" pitchFamily="18" charset="0"/>
              </a:rPr>
              <a:t>4</a:t>
            </a:r>
            <a:r>
              <a:rPr lang="vi-VN" sz="3600" dirty="0">
                <a:cs typeface="Times New Roman" pitchFamily="18" charset="0"/>
              </a:rPr>
              <a:t>, viết </a:t>
            </a:r>
            <a:r>
              <a:rPr lang="en-US" sz="3600" dirty="0">
                <a:cs typeface="Times New Roman" pitchFamily="18" charset="0"/>
              </a:rPr>
              <a:t>4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427 – 6 = 421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006253" y="2681516"/>
            <a:ext cx="5612588" cy="27329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6311" y="1188136"/>
            <a:ext cx="3932298" cy="4693317"/>
            <a:chOff x="2464182" y="383398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" t="28373" r="66307" b="50738"/>
            <a:stretch/>
          </p:blipFill>
          <p:spPr>
            <a:xfrm>
              <a:off x="2464182" y="383398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85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8550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94398" y="443930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62508" y="1552714"/>
            <a:ext cx="3709338" cy="4238661"/>
            <a:chOff x="-406684" y="2791996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8" t="29809" r="6345" b="50034"/>
            <a:stretch/>
          </p:blipFill>
          <p:spPr>
            <a:xfrm>
              <a:off x="-406684" y="2791996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1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447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19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86" t="5382" r="6087" b="73729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529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5" t="4568" r="65388" b="75760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216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50514" y="453014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𝟒𝟒𝟒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14" y="453014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55727" y="444325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𝟔𝟐𝟑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727" y="4443256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44309" y="447834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𝟓𝟐𝟏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309" y="4478342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71670" y="449085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𝟐𝟏𝟎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1670" y="4490855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0" grpId="0"/>
      <p:bldP spid="21" grpId="0"/>
      <p:bldP spid="22" grpId="1"/>
      <p:bldP spid="23" grpId="1"/>
      <p:bldP spid="24" grpId="0"/>
      <p:bldP spid="25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398974" y="828886"/>
            <a:ext cx="3192176" cy="78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1026536" y="1033684"/>
            <a:ext cx="4465260" cy="2554850"/>
            <a:chOff x="2120213" y="2390432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5" t="38280" r="-1075" b="36727"/>
            <a:stretch/>
          </p:blipFill>
          <p:spPr>
            <a:xfrm>
              <a:off x="2120213" y="2390432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539 – 28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387 – 16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061744" y="720206"/>
            <a:ext cx="5210298" cy="2981132"/>
            <a:chOff x="1882029" y="2109689"/>
            <a:chExt cx="5210298" cy="29811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37548" r="50311" b="37459"/>
            <a:stretch/>
          </p:blipFill>
          <p:spPr>
            <a:xfrm>
              <a:off x="1882029" y="2109689"/>
              <a:ext cx="5210298" cy="29811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602 – 2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435 – 4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387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602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1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435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𝟒𝟑𝟏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34906" r="5641" b="7321"/>
          <a:stretch/>
        </p:blipFill>
        <p:spPr bwMode="auto">
          <a:xfrm>
            <a:off x="2062758" y="2724682"/>
            <a:ext cx="7560840" cy="29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Ở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165126" y="2915981"/>
            <a:ext cx="7730280" cy="2359851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3107" y="3080534"/>
            <a:ext cx="7672674" cy="189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259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599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638822" y="4381358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4943078" y="1158835"/>
            <a:ext cx="67687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7319342" y="692696"/>
            <a:ext cx="439248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039422" y="1596778"/>
            <a:ext cx="367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26654" y="2080512"/>
            <a:ext cx="51845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0407B6-3FA4-4277-AE18-104A9A8BC029}"/>
              </a:ext>
            </a:extLst>
          </p:cNvPr>
          <p:cNvCxnSpPr>
            <a:cxnSpLocks/>
          </p:cNvCxnSpPr>
          <p:nvPr/>
        </p:nvCxnSpPr>
        <p:spPr>
          <a:xfrm flipV="1">
            <a:off x="1074927" y="1142713"/>
            <a:ext cx="3629279" cy="1612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E016E6-E47B-4D0B-A609-816B68332CE8}"/>
              </a:ext>
            </a:extLst>
          </p:cNvPr>
          <p:cNvCxnSpPr>
            <a:cxnSpLocks/>
          </p:cNvCxnSpPr>
          <p:nvPr/>
        </p:nvCxnSpPr>
        <p:spPr>
          <a:xfrm>
            <a:off x="1126654" y="1616442"/>
            <a:ext cx="583264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3715E-7 -3.33333E-6 L 0.37518 0.0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2" y="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3073408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577464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634884" y="4483545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tham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quan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 smtClean="0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 smtClean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3286894" y="5369081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259 - 45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6228736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214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943078" y="5369081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214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165126" y="152611"/>
            <a:ext cx="11714398" cy="2990101"/>
            <a:chOff x="910630" y="557947"/>
            <a:chExt cx="11574060" cy="299010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1784984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9980541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0700755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1572416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1670163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4113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2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953" y="4807141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8736" y="539800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1777" y="1731471"/>
            <a:ext cx="1085297" cy="714672"/>
            <a:chOff x="2485459" y="1975436"/>
            <a:chExt cx="1772914" cy="1393004"/>
          </a:xfrm>
        </p:grpSpPr>
        <p:pic>
          <p:nvPicPr>
            <p:cNvPr id="12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4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842239" y="3064980"/>
            <a:ext cx="1115693" cy="714672"/>
            <a:chOff x="5207087" y="2122724"/>
            <a:chExt cx="1772914" cy="1393004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087" y="2122724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8" name="图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2200668" y="1831562"/>
            <a:ext cx="934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cách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cột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4078982" y="3233421"/>
            <a:ext cx="89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 có lời văn.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402833"/>
            <a:ext cx="1270293" cy="1120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38" y="3751594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9851" y="2179537"/>
            <a:ext cx="5999434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52487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969">
            <a:off x="9778655" y="5431678"/>
            <a:ext cx="690955" cy="7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71" y="1515918"/>
            <a:ext cx="1985751" cy="2943969"/>
          </a:xfrm>
          <a:prstGeom prst="rect">
            <a:avLst/>
          </a:prstGeom>
        </p:spPr>
      </p:pic>
      <p:pic>
        <p:nvPicPr>
          <p:cNvPr id="8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0" y="2846588"/>
            <a:ext cx="1503772" cy="3816522"/>
          </a:xfrm>
          <a:prstGeom prst="rect">
            <a:avLst/>
          </a:prstGeom>
        </p:spPr>
      </p:pic>
      <p:pic>
        <p:nvPicPr>
          <p:cNvPr id="9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3" y="3494005"/>
            <a:ext cx="1791947" cy="2056708"/>
          </a:xfrm>
          <a:prstGeom prst="rect">
            <a:avLst/>
          </a:prstGeom>
        </p:spPr>
      </p:pic>
      <p:pic>
        <p:nvPicPr>
          <p:cNvPr id="10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0" y="1755357"/>
            <a:ext cx="948085" cy="2966000"/>
          </a:xfrm>
          <a:prstGeom prst="rect">
            <a:avLst/>
          </a:prstGeom>
        </p:spPr>
      </p:pic>
      <p:pic>
        <p:nvPicPr>
          <p:cNvPr id="11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3" y="141376"/>
            <a:ext cx="1583534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05" y="2546056"/>
            <a:ext cx="2578950" cy="397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740" y="3608821"/>
            <a:ext cx="1846098" cy="3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827" y="693528"/>
            <a:ext cx="5160416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272284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71" y="1515918"/>
            <a:ext cx="1985751" cy="2943969"/>
          </a:xfrm>
          <a:prstGeom prst="rect">
            <a:avLst/>
          </a:prstGeom>
        </p:spPr>
      </p:pic>
      <p:pic>
        <p:nvPicPr>
          <p:cNvPr id="6" name="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0" y="2846588"/>
            <a:ext cx="1503772" cy="3816522"/>
          </a:xfrm>
          <a:prstGeom prst="rect">
            <a:avLst/>
          </a:prstGeom>
        </p:spPr>
      </p:pic>
      <p:pic>
        <p:nvPicPr>
          <p:cNvPr id="7" name="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3" y="3494005"/>
            <a:ext cx="1791947" cy="2056708"/>
          </a:xfrm>
          <a:prstGeom prst="rect">
            <a:avLst/>
          </a:prstGeom>
        </p:spPr>
      </p:pic>
      <p:pic>
        <p:nvPicPr>
          <p:cNvPr id="8" name="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0" y="1755357"/>
            <a:ext cx="948085" cy="2966000"/>
          </a:xfrm>
          <a:prstGeom prst="rect">
            <a:avLst/>
          </a:prstGeom>
        </p:spPr>
      </p:pic>
      <p:pic>
        <p:nvPicPr>
          <p:cNvPr id="9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3" y="141376"/>
            <a:ext cx="1583534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05" y="2546056"/>
            <a:ext cx="2578950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740" y="3608821"/>
            <a:ext cx="184609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3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95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7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59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92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002005" y="5937039"/>
            <a:ext cx="1008112" cy="747331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1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A31E03F-0A4C-431B-BA2F-40B1C51A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013883FA-3AAF-43CE-8AB7-6CE7E9FB572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1492016A-F8BC-4FEC-8DF8-46DF3AE9507C}"/>
              </a:ext>
            </a:extLst>
          </p:cNvPr>
          <p:cNvSpPr/>
          <p:nvPr/>
        </p:nvSpPr>
        <p:spPr>
          <a:xfrm>
            <a:off x="6976478" y="485561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7E4D6B9C-3576-4CAE-9135-A29B3DBFC8E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15378718-94C7-4016-AA23-62A525B5C634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BFA1FE88-F126-481A-B717-D9E3B254F1A7}"/>
              </a:ext>
            </a:extLst>
          </p:cNvPr>
          <p:cNvSpPr/>
          <p:nvPr/>
        </p:nvSpPr>
        <p:spPr>
          <a:xfrm>
            <a:off x="2483425" y="3445623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85A4543-590E-4E83-B4CB-D62B20F00D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62609" y="50323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0AFDF5C4-7EDF-4167-A5EA-F5E14BA8D2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003D8CC3-A26B-4829-BBB2-3A6D3006A8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669E2E-E00A-4DFE-AB1E-41CA51B8B2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1530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27265C-3117-474C-ACA6-BA9D03A0B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A61731-D4E6-4607-B5BF-8DCB460F6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31B9EC-EDD5-402B-A2B5-780C956B05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4D071E7-E648-4F9E-97B5-3B768FC6A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66499723-F79A-461F-9D17-CDF5F331E80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35296723-4A4A-4654-81DA-46A14EF7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219" y="266269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46225-6311-4818-AE99-96B6297E2675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678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650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46225-6311-4818-AE99-96B6297E2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3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72">
            <a:extLst>
              <a:ext uri="{FF2B5EF4-FFF2-40B4-BE49-F238E27FC236}">
                <a16:creationId xmlns:a16="http://schemas.microsoft.com/office/drawing/2014/main" id="{CF773A8F-9D04-4E62-AE66-B47DE05F094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">
            <a:extLst>
              <a:ext uri="{FF2B5EF4-FFF2-40B4-BE49-F238E27FC236}">
                <a16:creationId xmlns:a16="http://schemas.microsoft.com/office/drawing/2014/main" id="{B155555F-0258-4AD9-91B9-FDE63C084E2E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00B8CABF-0DD6-4209-9B20-0A82F7A3129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68047DEC-A366-4CC5-9B9E-F40FAD22EFC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E5CE1F0A-6BF0-4F36-BA48-13C4BBCBBE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162604-E086-4028-BAFB-502C41EE1D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80937" y="36661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zalo: 032 603 0911">
            <a:extLst>
              <a:ext uri="{FF2B5EF4-FFF2-40B4-BE49-F238E27FC236}">
                <a16:creationId xmlns:a16="http://schemas.microsoft.com/office/drawing/2014/main" id="{BB7DA9C6-A55A-4750-8376-82FE89CAE9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lê huy duẩn">
            <a:extLst>
              <a:ext uri="{FF2B5EF4-FFF2-40B4-BE49-F238E27FC236}">
                <a16:creationId xmlns:a16="http://schemas.microsoft.com/office/drawing/2014/main" id="{3A8621BC-6AF5-46D4-8CC8-8DC9A36BDE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AEE0DD5-8375-4FC2-82E8-77CA375325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00592B-B190-4D0B-A3B2-D2433E508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EDF48E-2B16-4846-8917-24338291E9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1E113B3-7FB6-47F1-824B-3E834D49E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79DAFC-63C9-4673-BC44-6E71EA417C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7E45509A-9AEE-4B20-A73C-04F791D9694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0" name="sai">
            <a:extLst>
              <a:ext uri="{FF2B5EF4-FFF2-40B4-BE49-F238E27FC236}">
                <a16:creationId xmlns:a16="http://schemas.microsoft.com/office/drawing/2014/main" id="{47FE91D4-FF38-4F45-99EC-F6708992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2950" y="275641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740D99-5B0E-4453-B8C8-E53850D5CF56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30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0740D99-5B0E-4453-B8C8-E53850D5C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 rotWithShape="0"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7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  <p:bldP spid="49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542A576-E7EE-4336-BDB2-5EFC9244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8164528D-A068-4995-A52F-1C2D6AD3D629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B7140F6A-8D29-4121-950F-52E379765EB1}"/>
              </a:ext>
            </a:extLst>
          </p:cNvPr>
          <p:cNvSpPr/>
          <p:nvPr/>
        </p:nvSpPr>
        <p:spPr>
          <a:xfrm>
            <a:off x="2436874" y="495144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EA93C80E-9D95-4C2B-9075-C099190E1FD9}"/>
              </a:ext>
            </a:extLst>
          </p:cNvPr>
          <p:cNvSpPr/>
          <p:nvPr/>
        </p:nvSpPr>
        <p:spPr>
          <a:xfrm>
            <a:off x="2481630" y="3424681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3FA38CF-A067-4AA1-96FE-5CED829DAAF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89F3430C-C3DA-42DD-B914-88E90FD9ABA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5C1085-9359-46C5-9586-A610C7B6A7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005" y="512820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20EFD2FC-F706-474D-BF5A-C12971132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81712B54-B9EA-4B1A-AD91-E281EAD06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8554" y="36397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6D4000-AE18-4897-9CE5-62C13E8A41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2E2CB9-21FF-48C1-88BE-9FC15422B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E0A476A-CC40-4D40-8E0C-6B88EB1745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699F6B2-3C0A-4919-807C-F5DFCB735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9027CF-EC0E-4690-85BC-58D38FC43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D519C6DB-1512-4C01-ABCB-8024CDAABA58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60720ABB-5CC2-4284-8245-44391E40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0598" y="244849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45C78B7-91A6-42FF-80BF-9F122CD78DB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ar>
                      <m:barPr>
                        <m:ctrlPr>
                          <a:rPr lang="vi-VN" sz="48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vi-VN" sz="4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875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575</m:t>
                            </m:r>
                          </m:e>
                        </m:eqArr>
                      </m:e>
                    </m:bar>
                    <m:r>
                      <a:rPr lang="en-US" sz="4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45C78B7-91A6-42FF-80BF-9F122CD7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 rotWithShape="0">
                <a:blip r:embed="rId13"/>
                <a:stretch>
                  <a:fillRect b="-10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0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91BEA7E1-A651-47F9-8106-417733C5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2FAEAAEE-A16C-436E-B59F-C6D41090E8B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87753E45-DB71-4502-BDAA-735F31E78ABE}"/>
              </a:ext>
            </a:extLst>
          </p:cNvPr>
          <p:cNvSpPr/>
          <p:nvPr/>
        </p:nvSpPr>
        <p:spPr>
          <a:xfrm>
            <a:off x="2436874" y="495144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CBCE84D4-45AC-47F1-A6BA-3A1A4F96709F}"/>
              </a:ext>
            </a:extLst>
          </p:cNvPr>
          <p:cNvSpPr/>
          <p:nvPr/>
        </p:nvSpPr>
        <p:spPr>
          <a:xfrm>
            <a:off x="2481630" y="3424681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FFA6D5F8-4541-4324-A1DE-2270698F97FD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329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DE1A9ACD-4A91-470E-B47E-41E4CEA2FA09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F77A01-7FDB-4398-BD07-904539BCA2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005" y="512820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ECD7A6F8-BA14-46AC-B9EF-4BA1D43AB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CD982B6E-C078-45CF-8C8B-D6C01D844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8554" y="36397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588274-3651-4CF2-8938-8D03AB3D36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C472AF-8002-4BD7-810B-59DE181C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79C828-A701-43A2-AD97-D0AEEA874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009D8B-3394-4619-9FB8-4BD145BA1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3AB90B-F72B-42C6-B518-4E8B6F8048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0D372748-3720-4DC9-9E39-F62C2EC7639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3821D756-4735-45D5-821E-0DF46FEBD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5603" y="246880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3581E6-51A8-4236-BECA-4E1D621A641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ar>
                      <m:barPr>
                        <m:ctrlPr>
                          <a:rPr lang="vi-VN" sz="48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vi-VN" sz="4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532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</m:eqArr>
                      </m:e>
                    </m:bar>
                    <m:r>
                      <a:rPr lang="en-US" sz="4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3581E6-51A8-4236-BECA-4E1D621A6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 rotWithShape="0">
                <a:blip r:embed="rId13"/>
                <a:stretch>
                  <a:fillRect b="-10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3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38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594D0751-3547-4EB8-814D-1EBE91DF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" y="573878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109F96E3-F2BB-4890-9237-303F9423A833}"/>
              </a:ext>
            </a:extLst>
          </p:cNvPr>
          <p:cNvSpPr/>
          <p:nvPr/>
        </p:nvSpPr>
        <p:spPr>
          <a:xfrm>
            <a:off x="2069480" y="26139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860009CC-5CD8-430A-9C72-BF70E1EE0231}"/>
              </a:ext>
            </a:extLst>
          </p:cNvPr>
          <p:cNvSpPr/>
          <p:nvPr/>
        </p:nvSpPr>
        <p:spPr>
          <a:xfrm>
            <a:off x="6925363" y="34285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201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B16F1F86-D0EF-4206-A580-FB1B656460C5}"/>
              </a:ext>
            </a:extLst>
          </p:cNvPr>
          <p:cNvSpPr/>
          <p:nvPr/>
        </p:nvSpPr>
        <p:spPr>
          <a:xfrm>
            <a:off x="2503036" y="342543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202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68070C5E-A375-4DAD-9F7D-D0909891AA41}"/>
              </a:ext>
            </a:extLst>
          </p:cNvPr>
          <p:cNvSpPr/>
          <p:nvPr/>
        </p:nvSpPr>
        <p:spPr>
          <a:xfrm>
            <a:off x="2462761" y="4875295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101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467CF762-C2B1-452E-AE37-37A37B723935}"/>
              </a:ext>
            </a:extLst>
          </p:cNvPr>
          <p:cNvSpPr/>
          <p:nvPr/>
        </p:nvSpPr>
        <p:spPr>
          <a:xfrm>
            <a:off x="7019881" y="487529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B46C357-4852-490D-B34B-2DD61F1D13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11494" y="36053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68DE73B7-17B6-4179-AD2B-136859F2A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1710" y="50790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982744C5-3E7C-41CE-A4FC-3D86D2AE4D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99960" y="364052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175F4F-A0BE-4EAA-8271-D2FB197D73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986" y="50796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EE9319-CC1E-4889-8E79-E835D38AD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83095" y="-2330891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153E150-37CD-4A8D-9F62-800CA9E12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02731" y="-631875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38EFE7-774C-43DA-A04D-99E4C0F832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55131" y="-478681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151AE3-AB2E-48EA-BA59-F6547F47B4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7531" y="-326281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DDA05FBD-7EF3-4301-8000-950D8B956A46}"/>
              </a:ext>
            </a:extLst>
          </p:cNvPr>
          <p:cNvSpPr/>
          <p:nvPr/>
        </p:nvSpPr>
        <p:spPr>
          <a:xfrm>
            <a:off x="3509420" y="38488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41A07B56-6585-4A99-8F29-7B10932E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8" y="260891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28D001-988B-4C36-83AA-17FDF293B8B2}"/>
                  </a:ext>
                </a:extLst>
              </p:cNvPr>
              <p:cNvSpPr txBox="1"/>
              <p:nvPr/>
            </p:nvSpPr>
            <p:spPr>
              <a:xfrm>
                <a:off x="5640736" y="616377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ar>
                      <m:barPr>
                        <m:ctrlPr>
                          <a:rPr lang="vi-VN" sz="48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vi-VN" sz="4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741</m:t>
                            </m:r>
                          </m:e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540</m:t>
                            </m:r>
                          </m:e>
                        </m:eqArr>
                      </m:e>
                    </m:bar>
                    <m:r>
                      <a:rPr lang="en-US" sz="4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28D001-988B-4C36-83AA-17FDF293B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36" y="616377"/>
                <a:ext cx="1784527" cy="2309991"/>
              </a:xfrm>
              <a:prstGeom prst="rect">
                <a:avLst/>
              </a:prstGeom>
              <a:blipFill rotWithShape="0">
                <a:blip r:embed="rId13"/>
                <a:stretch>
                  <a:fillRect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9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422</Words>
  <Application>Microsoft Office PowerPoint</Application>
  <PresentationFormat>Custom</PresentationFormat>
  <Paragraphs>102</Paragraphs>
  <Slides>18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宋体</vt:lpstr>
      <vt:lpstr>Arial</vt:lpstr>
      <vt:lpstr>Calibri</vt:lpstr>
      <vt:lpstr>Cambria Math</vt:lpstr>
      <vt:lpstr>HP001 5 hàng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91</cp:revision>
  <dcterms:created xsi:type="dcterms:W3CDTF">2021-08-05T17:05:57Z</dcterms:created>
  <dcterms:modified xsi:type="dcterms:W3CDTF">2022-04-20T14:17:44Z</dcterms:modified>
</cp:coreProperties>
</file>