
<file path=[Content_Types].xml><?xml version="1.0" encoding="utf-8"?>
<Types xmlns="http://schemas.openxmlformats.org/package/2006/content-types">
  <Default Extension="jpeg" ContentType="image/jpeg"/>
  <Default Extension="JPG" ContentType="image/.jpg"/>
  <Default Extension="png" ContentType="image/png"/>
  <Default Extension="wdp" ContentType="image/vnd.ms-photo"/>
  <Default Extension="gif" ContentType="image/gif"/>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ink/ink1.xml" ContentType="application/inkml+xml"/>
  <Override PartName="/ppt/notesMasters/notesMaster1.xml" ContentType="application/vnd.openxmlformats-officedocument.presentationml.notesMaster+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32"/>
  </p:notesMasterIdLst>
  <p:sldIdLst>
    <p:sldId id="257" r:id="rId3"/>
    <p:sldId id="258" r:id="rId4"/>
    <p:sldId id="259" r:id="rId5"/>
    <p:sldId id="300" r:id="rId6"/>
    <p:sldId id="281" r:id="rId7"/>
    <p:sldId id="316" r:id="rId8"/>
    <p:sldId id="329" r:id="rId9"/>
    <p:sldId id="286" r:id="rId10"/>
    <p:sldId id="287" r:id="rId11"/>
    <p:sldId id="288" r:id="rId12"/>
    <p:sldId id="318" r:id="rId13"/>
    <p:sldId id="328" r:id="rId14"/>
    <p:sldId id="289" r:id="rId15"/>
    <p:sldId id="269" r:id="rId16"/>
    <p:sldId id="298" r:id="rId17"/>
    <p:sldId id="293" r:id="rId18"/>
    <p:sldId id="307" r:id="rId19"/>
    <p:sldId id="323" r:id="rId20"/>
    <p:sldId id="320" r:id="rId21"/>
    <p:sldId id="326" r:id="rId22"/>
    <p:sldId id="324" r:id="rId23"/>
    <p:sldId id="325" r:id="rId24"/>
    <p:sldId id="271" r:id="rId25"/>
    <p:sldId id="272" r:id="rId26"/>
    <p:sldId id="309" r:id="rId27"/>
    <p:sldId id="311" r:id="rId28"/>
    <p:sldId id="312" r:id="rId29"/>
    <p:sldId id="313" r:id="rId30"/>
    <p:sldId id="315" r:id="rId3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125E5076-3810-47DD-B79F-674D7AD40C01}" styleName="深色样式 1 - 强调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1"/>
          </a:solidFill>
        </a:fill>
      </a:tcStyle>
    </a:wholeTbl>
    <a:band1H>
      <a:tcStyle>
        <a:tcBdr/>
        <a:fill>
          <a:solidFill>
            <a:schemeClr val="accent1">
              <a:shade val="60000"/>
            </a:schemeClr>
          </a:solidFill>
        </a:fill>
      </a:tcStyle>
    </a:band1H>
    <a:band1V>
      <a:tcStyle>
        <a:tcBdr/>
        <a:fill>
          <a:solidFill>
            <a:schemeClr val="accent1">
              <a:shade val="60000"/>
            </a:schemeClr>
          </a:solidFill>
        </a:fill>
      </a:tcStyle>
    </a:band1V>
    <a:lastCol>
      <a:tcTxStyle b="on"/>
      <a:tcStyle>
        <a:tcBdr>
          <a:left>
            <a:ln w="25400" cmpd="sng">
              <a:solidFill>
                <a:schemeClr val="lt1"/>
              </a:solidFill>
            </a:ln>
          </a:left>
        </a:tcBdr>
        <a:fill>
          <a:solidFill>
            <a:schemeClr val="accent1">
              <a:shade val="60000"/>
            </a:schemeClr>
          </a:solidFill>
        </a:fill>
      </a:tcStyle>
    </a:lastCol>
    <a:firstCol>
      <a:tcTxStyle b="on"/>
      <a:tcStyle>
        <a:tcBdr>
          <a:right>
            <a:ln w="25400" cmpd="sng">
              <a:solidFill>
                <a:schemeClr val="lt1"/>
              </a:solidFill>
            </a:ln>
          </a:right>
        </a:tcBdr>
        <a:fill>
          <a:solidFill>
            <a:schemeClr val="accent1">
              <a:shade val="60000"/>
            </a:schemeClr>
          </a:solidFill>
        </a:fill>
      </a:tcStyle>
    </a:firstCol>
    <a:lastRow>
      <a:tcTxStyle b="on"/>
      <a:tcStyle>
        <a:tcBdr>
          <a:top>
            <a:ln w="25400" cmpd="sng">
              <a:solidFill>
                <a:schemeClr val="lt1"/>
              </a:solidFill>
            </a:ln>
          </a:top>
        </a:tcBdr>
        <a:fill>
          <a:solidFill>
            <a:schemeClr val="accent1">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70" d="100"/>
          <a:sy n="70" d="100"/>
        </p:scale>
        <p:origin x="660" y="6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7.xml"/><Relationship Id="rId8" Type="http://schemas.openxmlformats.org/officeDocument/2006/relationships/slide" Target="slides/slide6.xml"/><Relationship Id="rId7" Type="http://schemas.openxmlformats.org/officeDocument/2006/relationships/slide" Target="slides/slide5.xml"/><Relationship Id="rId6" Type="http://schemas.openxmlformats.org/officeDocument/2006/relationships/slide" Target="slides/slide4.xml"/><Relationship Id="rId5" Type="http://schemas.openxmlformats.org/officeDocument/2006/relationships/slide" Target="slides/slide3.xml"/><Relationship Id="rId4" Type="http://schemas.openxmlformats.org/officeDocument/2006/relationships/slide" Target="slides/slide2.xml"/><Relationship Id="rId35" Type="http://schemas.openxmlformats.org/officeDocument/2006/relationships/tableStyles" Target="tableStyles.xml"/><Relationship Id="rId34" Type="http://schemas.openxmlformats.org/officeDocument/2006/relationships/viewProps" Target="viewProps.xml"/><Relationship Id="rId33" Type="http://schemas.openxmlformats.org/officeDocument/2006/relationships/presProps" Target="presProps.xml"/><Relationship Id="rId32" Type="http://schemas.openxmlformats.org/officeDocument/2006/relationships/notesMaster" Target="notesMasters/notesMaster1.xml"/><Relationship Id="rId31" Type="http://schemas.openxmlformats.org/officeDocument/2006/relationships/slide" Target="slides/slide29.xml"/><Relationship Id="rId30" Type="http://schemas.openxmlformats.org/officeDocument/2006/relationships/slide" Target="slides/slide28.xml"/><Relationship Id="rId3" Type="http://schemas.openxmlformats.org/officeDocument/2006/relationships/slide" Target="slides/slide1.xml"/><Relationship Id="rId29" Type="http://schemas.openxmlformats.org/officeDocument/2006/relationships/slide" Target="slides/slide27.xml"/><Relationship Id="rId28" Type="http://schemas.openxmlformats.org/officeDocument/2006/relationships/slide" Target="slides/slide26.xml"/><Relationship Id="rId27" Type="http://schemas.openxmlformats.org/officeDocument/2006/relationships/slide" Target="slides/slide25.xml"/><Relationship Id="rId26" Type="http://schemas.openxmlformats.org/officeDocument/2006/relationships/slide" Target="slides/slide24.xml"/><Relationship Id="rId25" Type="http://schemas.openxmlformats.org/officeDocument/2006/relationships/slide" Target="slides/slide23.xml"/><Relationship Id="rId24" Type="http://schemas.openxmlformats.org/officeDocument/2006/relationships/slide" Target="slides/slide22.xml"/><Relationship Id="rId23" Type="http://schemas.openxmlformats.org/officeDocument/2006/relationships/slide" Target="slides/slide21.xml"/><Relationship Id="rId22" Type="http://schemas.openxmlformats.org/officeDocument/2006/relationships/slide" Target="slides/slide20.xml"/><Relationship Id="rId21" Type="http://schemas.openxmlformats.org/officeDocument/2006/relationships/slide" Target="slides/slide19.xml"/><Relationship Id="rId20" Type="http://schemas.openxmlformats.org/officeDocument/2006/relationships/slide" Target="slides/slide18.xml"/><Relationship Id="rId2" Type="http://schemas.openxmlformats.org/officeDocument/2006/relationships/theme" Target="theme/theme1.xml"/><Relationship Id="rId19" Type="http://schemas.openxmlformats.org/officeDocument/2006/relationships/slide" Target="slides/slide17.xml"/><Relationship Id="rId18" Type="http://schemas.openxmlformats.org/officeDocument/2006/relationships/slide" Target="slides/slide16.xml"/><Relationship Id="rId17" Type="http://schemas.openxmlformats.org/officeDocument/2006/relationships/slide" Target="slides/slide15.xml"/><Relationship Id="rId16" Type="http://schemas.openxmlformats.org/officeDocument/2006/relationships/slide" Target="slides/slide14.xml"/><Relationship Id="rId15" Type="http://schemas.openxmlformats.org/officeDocument/2006/relationships/slide" Target="slides/slide13.xml"/><Relationship Id="rId14" Type="http://schemas.openxmlformats.org/officeDocument/2006/relationships/slide" Target="slides/slide12.xml"/><Relationship Id="rId13" Type="http://schemas.openxmlformats.org/officeDocument/2006/relationships/slide" Target="slides/slide11.xml"/><Relationship Id="rId12" Type="http://schemas.openxmlformats.org/officeDocument/2006/relationships/slide" Target="slides/slide10.xml"/><Relationship Id="rId11" Type="http://schemas.openxmlformats.org/officeDocument/2006/relationships/slide" Target="slides/slide9.xml"/><Relationship Id="rId10" Type="http://schemas.openxmlformats.org/officeDocument/2006/relationships/slide" Target="slides/slide8.xml"/><Relationship Id="rId1" Type="http://schemas.openxmlformats.org/officeDocument/2006/relationships/slideMaster" Target="slideMasters/slideMaster1.xml"/></Relationships>
</file>

<file path=ppt/ink/ink1.xml><?xml version="1.0" encoding="utf-8"?>
<inkml:ink xmlns:inkml="http://www.w3.org/2003/InkML">
  <inkml:definitions>
    <inkml:context xml:id="ctx0">
      <inkml:inkSource xml:id="inkSrc0">
        <inkml:traceFormat>
          <inkml:channel name="X" type="integer" units="cm"/>
          <inkml:channel name="Y" type="integer" units="cm"/>
          <inkml:channel name="T" type="integer" max="2147480000" units="dev"/>
        </inkml:traceFormat>
        <inkml:channelProperties>
          <inkml:channelProperty channel="X" name="resolution" value="28.3464566929134" units="1/cm"/>
          <inkml:channelProperty channel="Y" name="resolution" value="28.3464566929134" units="1/cm"/>
          <inkml:channelProperty channel="T" name="resolution" value="28.34646" units="1/dev"/>
        </inkml:channelProperties>
      </inkml:inkSource>
      <inkml:timestamp xml:id="ts0" timeString="2021-02-27T10:22:50"/>
    </inkml:context>
    <inkml:brush xml:id="br0">
      <inkml:brushProperty name="width" value="0.13333" units="cm"/>
      <inkml:brushProperty name="height" value="0.13333" units="cm"/>
      <inkml:brushProperty name="color" value="#ed1c24"/>
      <inkml:brushProperty name="fitToCurve" value="1"/>
    </inkml:brush>
  </inkml:definitions>
  <inkml:trace contextRef="#ctx0" brushRef="#br0">786 0 0,'0'0'780,"-39"0"16,39 38 187,0 0 47,-39 38 78,39-76 31,-39 38 47,0 0 47,39 0 468,-39-38 47,0 37 15,0-37 78,39 0 297,0 0 31,-39 0 234,39 0 31,-39 0 47,0 38 31,0 0 31,-38 38 47,77-76 140,0 38 47,0 0 63,0 0 31,0-38 109,0 38 47,0 0 156,0 0 31,0-38 16,-39 37 78,39-37 15,-78 76 47,78-76 125,-78 76 47,78-76 156,0 38 46,0 0 63,0 0 0,0 38 62,-78-38 31,78-1 47,0-37 484,0 38 0,-39-38 15,39 38 16,0 0 94,0-38 717,0 0 31,0 38 141,0-38 78,39 38 62,-39 0 16,39 38 31,-39-76 109,39 38 94,-39 37 405,0-37 16,39 0 31,-39-38 0,0 38 125,39-38 16,-39 76 31,0-38 78,39 0 47,0-38 31,-39 76 31,39-38 31,0-1 250,-1 1 78,-38-38 31,39 38 16,-39-38 31,78 76 15,-78-76 32,78 76 140,-78-76 16,39 38 62,-39 0 0,39 0 16,0-38 0,-39 38 31,39-38 15,-39 37 16,39 1 47,0-38 31,-39 38 31,39 38 94,-39-76 31,78 76 78,-39-38 31,-39 0 63,39-38 15,-39 0 94,39 38 93,-39-38 63,39 38 15,0-38 47,0 0 16,0 0 15,0 0 0,-39 38 16,39-1 47,-39-37 62,78 0 125,-78 0 16,39 38 15,-39-38 16,78 38 0,-78 0 15,39-38 0,-1 0 16,1 76 16,0-76 15,0 0 16,0 0 31,-39 38 0,39-38 16,0 0 31,-39 38 15,39 0 47,0-38 16,0 38 15,0-38 32,0 0 62,-39 38 16,39-1 31,0-37 47,-39 0 15,39 0 0,0 38 16,-39-38 15,39 0 16,-39 0 94,39 38 140,0 0 78,-39 0 47,0-38 15,39 38 16,-39 0 31,0-38 31,0 38 32,0-38 15,0 38 47,39-38 16,-39 38 78,39 0 46,0-38 110,0 37 15,0-37 109,-39 38 16,39 0 31,-39-38 31,39 38 32,39 0 15,-78-38 16,39 38 15,-1-38 16,-38 38 16,39-38 15,-39 0 16,78 76 31,-78-76 62,39 0 63,-39 0 15,39 0 78,0 0 32,0 38 15,-39 0 16,78-1 15,-78-37 0,78 76 188,-78-76 109,39 0 15,-39 0 32,39 38 15,0 0 0,0-38 16,-39 38 15,78 0 0,-78 0 16,39-38 16,-39 38 15,0 0 172,39 0 93,0-38 16,-39 0 16,78 37 46,-78-37 32,39 38 46,-39 0 0,39-38 63,-39 38 93,39-38 0,0 38 16,-39-38 0,39 0 16,-39 38 0,39 0 15,0-38 0,-39 38 16,38-38 0,-38 38 15,39 0 78,-39-38 0,39 38 32,0-38 46,-39 37 16,39-37 16,-39 0 0,39 0 15,0 76 16,0-76 0,-39 0 15,78 0 16,0 0 109,-78 38 16,39 0 47,-39-38 62,39 0 16,0 0 15,0 0 0,0 0 16,0 0 0,-39 38 15,39-38 0,-39 0 32,39 38 15,0-38 16,-39 0 31,39 0 16,-39 38 31,39-38 93,0 0 32,0 0 31,-39 38 0,78-38 15,-78 38 16,39 0 0,0-38 16,0 38 0,-39-38 15,77 37 0,-77 1 16,39-38 0,-39 0 15,39 38 16,0-38 31,-39 38 63,39-38 62,0 0 31,0 0 31,-39 38 32,0 0 15,0-38 16,39 38 0,-39-38 15,78 0 16,-78 0 0,78 38 16,-78 0 31,39-38 15,-39 0 16,78 38 16,-78-38 31,39 0 0,-39 38 15,39-38 32,-39 0 15,78 0 16,-78 37 0,39-37 15,-39 38 78,0 0 32,39 0 15,0-38 78,-39 38 47,39-38 16,-39 38 15,39 0 16,0-38 0,0 0 15,-39 0 16,78 0 0,-78 38 16,39-38 15,-39 38 16,38-38 31,1 0 16,-39 38 62,39 0 47,0-38 78,0 37 31,0-37 16,0 38 0,0-38 15,-39 0 0,78 0 16,-39 38 0,0 38 109,0-38 94,-39-38 31,0 38 47,78-38 46,-78 0 47,39 0 16,-39 38 31,78 0 16,-78 0 62,39-38 16,0 0 15,-39 38 16,39-38 0,-39 0 15,39 37 0,0-37 16,0 0 16,0 0 31,0 38 31,-39-38 47,39 0 78,-39 0 78,39 38 15,0-38 32,38 38 15,1-38 16,39 0 0,0 38 15,-39 76 0,-39-114 16,0 0 94,0 0 78,0 0 31,0 0 31,-39 38 16,39-38 31,-39 38 47,39-38 62,0 38 62,-39-1 32,39-37 31,-39 38 31,39-38 16,-39 38 31,39 0 0,0-38 15,-39 38 32,39-38 31,-39 38 15,0-38 32,39 38 46,-39 0 110,39 38 15,0-76 31,-39 38 16,0-1 47,39 39 15,-39-76 0,39 38 16,-39 0 0,39 0 16,-1-38 0,-38 38 46,0-38 63,39 38 15,-39 0 0,39-38 16,-39 38 109,39-38 47,-39 38 16,39-38 62,0 0 47,-39 38 15,39-1 16,-39-37 47,78 76 62,-78-76 31,39 0 16,-39 0 16,39 38 15,0-38 63,-39 0 15,39 0 16,-39 38 0,39-38 31,-39 0 0,39 76 31,-39-76 47,39 38 16,-39-38 31,39 38 47,-39 0 0,39-38 46,0 38 32,0-1 46,-39 1 16,0-38 31,0 38 0,0-38 16,0 38 31,39 38 31,0-38 16,-39-38 15,0 38 0,0 0 32,39 0 15,-39-38 16,0 38 15,39-1 0,-39 1 16,39 0 47,-39 0 31,39-38 16,-39 38 31,39 0 31,0-38 16,0 38 15,-39-38 16,0 38 31,39-38 16,-39 38 0,0 0 31,0 0 31,0-38 0,38 37 16,-38 1 15,39-38 31,-39 38 32,0 0 15,0 0 16,39-38 15,-39 38 47,0 0 31,0 0 16,39 38 47,0-76 31,-39 38 31,0-38 31,0 75 16,0-75 16,0 38 31,78 38 15,-78-76 16,0 38 16,0 0 15,0-38 16,0 38 15,0 0 16,0 0 16,39 37 15,0-75 16,-39 38 15,0-38 16,0 38 47,0 0 15,0-38 32,0 38 0,0 0 31,39-38 15,-39 38 0,0 0 32,39 38 31,-39-38 62,0 0 16,0-1 15,39-37 0,-39 38 32,39 0 31,-39-38 15,0 38 32,0 0 15,0 0 16,0 0 15,0-38 16,39 38 16,-39 0 31,0 0 31,0-38 16,0 75 46,0-75 16,0 38 31,0 0 16,0 0 15,0 0 32,0 0 15,0 0 0,0 0 16,0-38 15,39 76 0,39 151 16,39 1 0,-39-77 16,0-37 0,-78-114 15,0 76 16,0-76 78,0 38 47,0 0 15,0-1 203,0 1 62,0 0 32,0 0 31,0 0 31,0 0 31,0 0 16,0-38 31,0 76 16,0-76 31,0 38 31,0 0 31,0-1 31,0 1 16,0 0 47,0 0 15,0 0 16,0-38 0,0 76 31,-39-38 31,39 0 16,-39 76 31,0-114 47,39 37 0,0-37 16,-39 38 46,39-38 0,-39 38 32,0 0 31,39-38 0,-39 76 31,0-38 16,0 0 15,0 0 31,0-38 0,39 76 16,-39-76 31,0 0 31,0 37 16,39-37 16,-39 38 31,0 0 31,39-38 0,-39 38 31,0 0 31,0-38 32,39 38 0,-39-38 62,39 38 31,-39-38 0,39 38 47,-39 0 47,0-38 15,1 0 16,-1 38 16,39-38 15,-39 38 16,39-1 15,-39-37 16,39 38 16,-39-38 31,-39 0 31,39 38 31,39 0 31,-39-38 16,39 38 16,-39-38 46,0 38 16,0 0 16,39-38 15,-39 0 16,0 0 0,39 38 15,-39-38 16,39 0 16,-39 38 0,39-38 15,-39 38 16,0-38 16,39 38 0,-39-38 31,39 0 15,-39 37 16,0-37 16,39 38 62,-39 0 0,0-38 16,0 38 62,39-38 16,-78 38 31,78-38 31,-39 38 0,39-38 16,-39 0 31,39 0 0,-39 38 15,0-38 16,1 0 31,-40 76 47,39-76 31,39 38 16,-39-38 15,0 0 0,39 38 16,-39-1 31,0-37 16,0 38 15,0-38 16,39 0 16,-39 38 0,0-38 15,39 0 47,-39 0 16,39 0 62,-78 0 16,78 38 15,-39 0 16,39-38 47,-39 0 15,0 0 16,-39 76 15,78-76 47,-39 0 31,39 0 16,-39 0 0,0 0 16,0 76 0,39-76 15,-39 0 16,0 0 0,39 0 31,-39 0 16,-39 38 15,78-38 16,-39 0 31,1 0 16,-1 38 15,0-38 31,0 0 16,39 37 16,-39-37 15,39 38 16,-39-38 15,0 38 0,39-38 16,-39 0 16,0 0 15,-39 0 16,0 38 15,39 0 32,39-38 15,-39 0 16,0 0 31,0 0 16,39 0 0,-39 0 31,39 38 0,-39 0 15,0-38 47,39 0 47,-39 0 0,39 0 31,-39 0 0,0 38 31,0-38 47,39 0 31,-39 0 16,0 0 0,39 38 16,-39-38 0,39 0 31,-78 0 31,39 38 16,1-38 31,38 0 93,-78 38 47,78-38 16,-39 0 15,0 0 32,0 0 31,0 38 15,39-38 0,-39 0 16,39 0 31</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2382B10-6FF5-4A42-BB6F-06C099B24851}" type="datetimeFigureOut">
              <a:rPr lang="en-US" smtClean="0"/>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5E5E7E7-5649-4065-8978-A6E34EAE73E3}" type="slidenum">
              <a:rPr lang="en-US" smtClean="0"/>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6C949EF9-0CE1-463E-BE02-9F6C01FAB929}"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7461AF8-08B2-4B19-B42F-56D9A2F29565}" type="slidenum">
              <a:rPr lang="en-US" smtClean="0"/>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Date Placeholder 3"/>
          <p:cNvSpPr>
            <a:spLocks noGrp="1"/>
          </p:cNvSpPr>
          <p:nvPr>
            <p:ph type="dt" sz="half" idx="10"/>
          </p:nvPr>
        </p:nvSpPr>
        <p:spPr/>
        <p:txBody>
          <a:bodyPr/>
          <a:lstStyle/>
          <a:p>
            <a:fld id="{6C949EF9-0CE1-463E-BE02-9F6C01FAB929}"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7461AF8-08B2-4B19-B42F-56D9A2F29565}" type="slidenum">
              <a:rPr lang="en-US" smtClean="0"/>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Date Placeholder 3"/>
          <p:cNvSpPr>
            <a:spLocks noGrp="1"/>
          </p:cNvSpPr>
          <p:nvPr>
            <p:ph type="dt" sz="half" idx="10"/>
          </p:nvPr>
        </p:nvSpPr>
        <p:spPr/>
        <p:txBody>
          <a:bodyPr/>
          <a:lstStyle/>
          <a:p>
            <a:fld id="{6C949EF9-0CE1-463E-BE02-9F6C01FAB929}"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7461AF8-08B2-4B19-B42F-56D9A2F29565}" type="slidenum">
              <a:rPr lang="en-US" smtClean="0"/>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Date Placeholder 3"/>
          <p:cNvSpPr>
            <a:spLocks noGrp="1"/>
          </p:cNvSpPr>
          <p:nvPr>
            <p:ph type="dt" sz="half" idx="10"/>
          </p:nvPr>
        </p:nvSpPr>
        <p:spPr/>
        <p:txBody>
          <a:bodyPr/>
          <a:lstStyle/>
          <a:p>
            <a:fld id="{6C949EF9-0CE1-463E-BE02-9F6C01FAB929}"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7461AF8-08B2-4B19-B42F-56D9A2F29565}" type="slidenum">
              <a:rPr lang="en-US" smtClean="0"/>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endParaRPr lang="en-US" smtClean="0"/>
          </a:p>
        </p:txBody>
      </p:sp>
      <p:sp>
        <p:nvSpPr>
          <p:cNvPr id="4" name="Date Placeholder 3"/>
          <p:cNvSpPr>
            <a:spLocks noGrp="1"/>
          </p:cNvSpPr>
          <p:nvPr>
            <p:ph type="dt" sz="half" idx="10"/>
          </p:nvPr>
        </p:nvSpPr>
        <p:spPr/>
        <p:txBody>
          <a:bodyPr/>
          <a:lstStyle/>
          <a:p>
            <a:fld id="{6C949EF9-0CE1-463E-BE02-9F6C01FAB929}"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7461AF8-08B2-4B19-B42F-56D9A2F29565}" type="slidenum">
              <a:rPr lang="en-US" smtClean="0"/>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5" name="Date Placeholder 4"/>
          <p:cNvSpPr>
            <a:spLocks noGrp="1"/>
          </p:cNvSpPr>
          <p:nvPr>
            <p:ph type="dt" sz="half" idx="10"/>
          </p:nvPr>
        </p:nvSpPr>
        <p:spPr/>
        <p:txBody>
          <a:bodyPr/>
          <a:lstStyle/>
          <a:p>
            <a:fld id="{6C949EF9-0CE1-463E-BE02-9F6C01FAB929}" type="datetimeFigureOut">
              <a:rPr lang="en-US" smtClean="0"/>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7461AF8-08B2-4B19-B42F-56D9A2F29565}" type="slidenum">
              <a:rPr lang="en-US" smtClean="0"/>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endParaRPr lang="en-US" smtClean="0"/>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endParaRPr lang="en-US" smtClean="0"/>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7" name="Date Placeholder 6"/>
          <p:cNvSpPr>
            <a:spLocks noGrp="1"/>
          </p:cNvSpPr>
          <p:nvPr>
            <p:ph type="dt" sz="half" idx="10"/>
          </p:nvPr>
        </p:nvSpPr>
        <p:spPr/>
        <p:txBody>
          <a:bodyPr/>
          <a:lstStyle/>
          <a:p>
            <a:fld id="{6C949EF9-0CE1-463E-BE02-9F6C01FAB929}" type="datetimeFigureOut">
              <a:rPr lang="en-US" smtClean="0"/>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7461AF8-08B2-4B19-B42F-56D9A2F29565}" type="slidenum">
              <a:rPr lang="en-US" smtClean="0"/>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6C949EF9-0CE1-463E-BE02-9F6C01FAB929}" type="datetimeFigureOut">
              <a:rPr lang="en-US" smtClean="0"/>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7461AF8-08B2-4B19-B42F-56D9A2F29565}" type="slidenum">
              <a:rPr lang="en-US" smtClean="0"/>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C949EF9-0CE1-463E-BE02-9F6C01FAB929}" type="datetimeFigureOut">
              <a:rPr lang="en-US" smtClean="0"/>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7461AF8-08B2-4B19-B42F-56D9A2F29565}" type="slidenum">
              <a:rPr lang="en-US" smtClean="0"/>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endParaRPr lang="en-US" smtClean="0"/>
          </a:p>
        </p:txBody>
      </p:sp>
      <p:sp>
        <p:nvSpPr>
          <p:cNvPr id="5" name="Date Placeholder 4"/>
          <p:cNvSpPr>
            <a:spLocks noGrp="1"/>
          </p:cNvSpPr>
          <p:nvPr>
            <p:ph type="dt" sz="half" idx="10"/>
          </p:nvPr>
        </p:nvSpPr>
        <p:spPr/>
        <p:txBody>
          <a:bodyPr/>
          <a:lstStyle/>
          <a:p>
            <a:fld id="{6C949EF9-0CE1-463E-BE02-9F6C01FAB929}" type="datetimeFigureOut">
              <a:rPr lang="en-US" smtClean="0"/>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7461AF8-08B2-4B19-B42F-56D9A2F29565}" type="slidenum">
              <a:rPr lang="en-US" smtClean="0"/>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endParaRPr lang="en-US" smtClean="0"/>
          </a:p>
        </p:txBody>
      </p:sp>
      <p:sp>
        <p:nvSpPr>
          <p:cNvPr id="5" name="Date Placeholder 4"/>
          <p:cNvSpPr>
            <a:spLocks noGrp="1"/>
          </p:cNvSpPr>
          <p:nvPr>
            <p:ph type="dt" sz="half" idx="10"/>
          </p:nvPr>
        </p:nvSpPr>
        <p:spPr/>
        <p:txBody>
          <a:bodyPr/>
          <a:lstStyle/>
          <a:p>
            <a:fld id="{6C949EF9-0CE1-463E-BE02-9F6C01FAB929}" type="datetimeFigureOut">
              <a:rPr lang="en-US" smtClean="0"/>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7461AF8-08B2-4B19-B42F-56D9A2F29565}" type="slidenum">
              <a:rPr lang="en-US" smtClean="0"/>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2" Type="http://schemas.openxmlformats.org/officeDocument/2006/relationships/theme" Target="../theme/theme1.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C949EF9-0CE1-463E-BE02-9F6C01FAB929}" type="datetimeFigureOut">
              <a:rPr lang="en-US" smtClean="0"/>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7461AF8-08B2-4B19-B42F-56D9A2F29565}" type="slidenum">
              <a:rPr lang="en-US" smtClean="0"/>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5" Type="http://schemas.openxmlformats.org/officeDocument/2006/relationships/slideLayout" Target="../slideLayouts/slideLayout2.xml"/><Relationship Id="rId4" Type="http://schemas.openxmlformats.org/officeDocument/2006/relationships/image" Target="../media/image4.GIF"/><Relationship Id="rId3" Type="http://schemas.openxmlformats.org/officeDocument/2006/relationships/image" Target="../media/image3.GIF"/><Relationship Id="rId2" Type="http://schemas.openxmlformats.org/officeDocument/2006/relationships/image" Target="../media/image2.GIF"/><Relationship Id="rId1" Type="http://schemas.openxmlformats.org/officeDocument/2006/relationships/image" Target="../media/image1.jpeg"/></Relationships>
</file>

<file path=ppt/slides/_rels/slide10.xml.rels><?xml version="1.0" encoding="UTF-8" standalone="yes"?>
<Relationships xmlns="http://schemas.openxmlformats.org/package/2006/relationships"><Relationship Id="rId5" Type="http://schemas.openxmlformats.org/officeDocument/2006/relationships/slideLayout" Target="../slideLayouts/slideLayout2.xml"/><Relationship Id="rId4" Type="http://schemas.openxmlformats.org/officeDocument/2006/relationships/image" Target="../media/image27.jpeg"/><Relationship Id="rId3" Type="http://schemas.openxmlformats.org/officeDocument/2006/relationships/image" Target="../media/image26.jpeg"/><Relationship Id="rId2" Type="http://schemas.openxmlformats.org/officeDocument/2006/relationships/image" Target="../media/image25.jpeg"/><Relationship Id="rId1" Type="http://schemas.openxmlformats.org/officeDocument/2006/relationships/image" Target="../media/image24.png"/></Relationships>
</file>

<file path=ppt/slides/_rels/slide11.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jpeg"/></Relationships>
</file>

<file path=ppt/slides/_rels/slide1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28.png"/></Relationships>
</file>

<file path=ppt/slides/_rels/slide13.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jpeg"/></Relationships>
</file>

<file path=ppt/slides/_rels/slide14.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30.jpeg"/><Relationship Id="rId1" Type="http://schemas.openxmlformats.org/officeDocument/2006/relationships/image" Target="../media/image29.png"/></Relationships>
</file>

<file path=ppt/slides/_rels/slide15.xml.rels><?xml version="1.0" encoding="UTF-8" standalone="yes"?>
<Relationships xmlns="http://schemas.openxmlformats.org/package/2006/relationships"><Relationship Id="rId4" Type="http://schemas.openxmlformats.org/officeDocument/2006/relationships/slideLayout" Target="../slideLayouts/slideLayout7.xml"/><Relationship Id="rId3" Type="http://schemas.openxmlformats.org/officeDocument/2006/relationships/image" Target="../media/image33.jpeg"/><Relationship Id="rId2" Type="http://schemas.openxmlformats.org/officeDocument/2006/relationships/image" Target="../media/image32.jpeg"/><Relationship Id="rId1" Type="http://schemas.openxmlformats.org/officeDocument/2006/relationships/image" Target="../media/image31.jpeg"/></Relationships>
</file>

<file path=ppt/slides/_rels/slide16.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jpeg"/></Relationships>
</file>

<file path=ppt/slides/_rels/slide17.xml.rels><?xml version="1.0" encoding="UTF-8" standalone="yes"?>
<Relationships xmlns="http://schemas.openxmlformats.org/package/2006/relationships"><Relationship Id="rId4" Type="http://schemas.openxmlformats.org/officeDocument/2006/relationships/slideLayout" Target="../slideLayouts/slideLayout4.xml"/><Relationship Id="rId3" Type="http://schemas.openxmlformats.org/officeDocument/2006/relationships/image" Target="../media/image36.jpeg"/><Relationship Id="rId2" Type="http://schemas.openxmlformats.org/officeDocument/2006/relationships/image" Target="../media/image35.jpeg"/><Relationship Id="rId1" Type="http://schemas.openxmlformats.org/officeDocument/2006/relationships/image" Target="../media/image34.jpeg"/></Relationships>
</file>

<file path=ppt/slides/_rels/slide18.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jpeg"/></Relationships>
</file>

<file path=ppt/slides/_rels/slide19.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38.jpeg"/><Relationship Id="rId1" Type="http://schemas.openxmlformats.org/officeDocument/2006/relationships/image" Target="../media/image37.jpeg"/></Relationships>
</file>

<file path=ppt/slides/_rels/slide2.xml.rels><?xml version="1.0" encoding="UTF-8" standalone="yes"?>
<Relationships xmlns="http://schemas.openxmlformats.org/package/2006/relationships"><Relationship Id="rId5" Type="http://schemas.openxmlformats.org/officeDocument/2006/relationships/slideLayout" Target="../slideLayouts/slideLayout2.xml"/><Relationship Id="rId4" Type="http://schemas.openxmlformats.org/officeDocument/2006/relationships/image" Target="../media/image7.GIF"/><Relationship Id="rId3" Type="http://schemas.openxmlformats.org/officeDocument/2006/relationships/slide" Target="slide14.xml"/><Relationship Id="rId2" Type="http://schemas.openxmlformats.org/officeDocument/2006/relationships/image" Target="../media/image6.GIF"/><Relationship Id="rId1" Type="http://schemas.openxmlformats.org/officeDocument/2006/relationships/image" Target="../media/image5.jpeg"/></Relationships>
</file>

<file path=ppt/slides/_rels/slide20.xml.rels><?xml version="1.0" encoding="UTF-8" standalone="yes"?>
<Relationships xmlns="http://schemas.openxmlformats.org/package/2006/relationships"><Relationship Id="rId5" Type="http://schemas.openxmlformats.org/officeDocument/2006/relationships/slideLayout" Target="../slideLayouts/slideLayout2.xml"/><Relationship Id="rId4" Type="http://schemas.openxmlformats.org/officeDocument/2006/relationships/image" Target="../media/image42.jpeg"/><Relationship Id="rId3" Type="http://schemas.openxmlformats.org/officeDocument/2006/relationships/image" Target="../media/image41.jpeg"/><Relationship Id="rId2" Type="http://schemas.openxmlformats.org/officeDocument/2006/relationships/image" Target="../media/image40.jpeg"/><Relationship Id="rId1" Type="http://schemas.openxmlformats.org/officeDocument/2006/relationships/image" Target="../media/image39.jpeg"/></Relationships>
</file>

<file path=ppt/slides/_rels/slide21.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jpeg"/></Relationships>
</file>

<file path=ppt/slides/_rels/slide2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jpeg"/></Relationships>
</file>

<file path=ppt/slides/_rels/slide23.xml.rels><?xml version="1.0" encoding="UTF-8" standalone="yes"?>
<Relationships xmlns="http://schemas.openxmlformats.org/package/2006/relationships"><Relationship Id="rId5" Type="http://schemas.openxmlformats.org/officeDocument/2006/relationships/slideLayout" Target="../slideLayouts/slideLayout2.xml"/><Relationship Id="rId4" Type="http://schemas.openxmlformats.org/officeDocument/2006/relationships/image" Target="../media/image7.GIF"/><Relationship Id="rId3" Type="http://schemas.openxmlformats.org/officeDocument/2006/relationships/slide" Target="slide14.xml"/><Relationship Id="rId2" Type="http://schemas.openxmlformats.org/officeDocument/2006/relationships/image" Target="../media/image44.GIF"/><Relationship Id="rId1" Type="http://schemas.openxmlformats.org/officeDocument/2006/relationships/image" Target="../media/image43.jpeg"/></Relationships>
</file>

<file path=ppt/slides/_rels/slide24.xml.rels><?xml version="1.0" encoding="UTF-8" standalone="yes"?>
<Relationships xmlns="http://schemas.openxmlformats.org/package/2006/relationships"><Relationship Id="rId9" Type="http://schemas.openxmlformats.org/officeDocument/2006/relationships/slide" Target="slide25.xml"/><Relationship Id="rId8" Type="http://schemas.openxmlformats.org/officeDocument/2006/relationships/slide" Target="slide1.xml"/><Relationship Id="rId7" Type="http://schemas.openxmlformats.org/officeDocument/2006/relationships/slide" Target="slide28.xml"/><Relationship Id="rId6" Type="http://schemas.openxmlformats.org/officeDocument/2006/relationships/slide" Target="slide27.xml"/><Relationship Id="rId5" Type="http://schemas.openxmlformats.org/officeDocument/2006/relationships/slide" Target="slide26.xml"/><Relationship Id="rId4" Type="http://schemas.openxmlformats.org/officeDocument/2006/relationships/image" Target="../media/image7.GIF"/><Relationship Id="rId3" Type="http://schemas.openxmlformats.org/officeDocument/2006/relationships/slide" Target="slide14.xml"/><Relationship Id="rId2" Type="http://schemas.openxmlformats.org/officeDocument/2006/relationships/image" Target="../media/image6.GIF"/><Relationship Id="rId10" Type="http://schemas.openxmlformats.org/officeDocument/2006/relationships/slideLayout" Target="../slideLayouts/slideLayout2.xml"/><Relationship Id="rId1" Type="http://schemas.openxmlformats.org/officeDocument/2006/relationships/image" Target="../media/image1.jpeg"/></Relationships>
</file>

<file path=ppt/slides/_rels/slide25.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slide" Target="slide24.xml"/><Relationship Id="rId2" Type="http://schemas.openxmlformats.org/officeDocument/2006/relationships/image" Target="../media/image45.jpeg"/><Relationship Id="rId1" Type="http://schemas.openxmlformats.org/officeDocument/2006/relationships/image" Target="../media/image1.jpeg"/></Relationships>
</file>

<file path=ppt/slides/_rels/slide26.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slide" Target="slide24.xml"/><Relationship Id="rId2" Type="http://schemas.openxmlformats.org/officeDocument/2006/relationships/image" Target="../media/image45.jpeg"/><Relationship Id="rId1" Type="http://schemas.openxmlformats.org/officeDocument/2006/relationships/image" Target="../media/image1.jpeg"/></Relationships>
</file>

<file path=ppt/slides/_rels/slide27.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slide" Target="slide24.xml"/><Relationship Id="rId2" Type="http://schemas.openxmlformats.org/officeDocument/2006/relationships/image" Target="../media/image45.jpeg"/><Relationship Id="rId1" Type="http://schemas.openxmlformats.org/officeDocument/2006/relationships/image" Target="../media/image1.jpeg"/></Relationships>
</file>

<file path=ppt/slides/_rels/slide28.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slide" Target="slide24.xml"/><Relationship Id="rId2" Type="http://schemas.openxmlformats.org/officeDocument/2006/relationships/image" Target="../media/image45.jpeg"/><Relationship Id="rId1" Type="http://schemas.openxmlformats.org/officeDocument/2006/relationships/image" Target="../media/image1.jpeg"/></Relationships>
</file>

<file path=ppt/slides/_rels/slide29.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47.GIF"/><Relationship Id="rId1" Type="http://schemas.openxmlformats.org/officeDocument/2006/relationships/image" Target="../media/image46.jpeg"/></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image" Target="../media/image8.GIF"/><Relationship Id="rId1" Type="http://schemas.openxmlformats.org/officeDocument/2006/relationships/image" Target="../media/image1.jpeg"/></Relationships>
</file>

<file path=ppt/slides/_rels/slide4.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image" Target="../media/image10.png"/><Relationship Id="rId2" Type="http://schemas.openxmlformats.org/officeDocument/2006/relationships/customXml" Target="../ink/ink1.xml"/><Relationship Id="rId1" Type="http://schemas.openxmlformats.org/officeDocument/2006/relationships/image" Target="../media/image9.jpeg"/></Relationships>
</file>

<file path=ppt/slides/_rels/slide5.xml.rels><?xml version="1.0" encoding="UTF-8" standalone="yes"?>
<Relationships xmlns="http://schemas.openxmlformats.org/package/2006/relationships"><Relationship Id="rId5" Type="http://schemas.openxmlformats.org/officeDocument/2006/relationships/slideLayout" Target="../slideLayouts/slideLayout2.xml"/><Relationship Id="rId4" Type="http://schemas.openxmlformats.org/officeDocument/2006/relationships/image" Target="../media/image13.jpeg"/><Relationship Id="rId3" Type="http://schemas.microsoft.com/office/2007/relationships/hdphoto" Target="../media/image12.wdp"/><Relationship Id="rId2" Type="http://schemas.openxmlformats.org/officeDocument/2006/relationships/image" Target="../media/image11.png"/><Relationship Id="rId1" Type="http://schemas.openxmlformats.org/officeDocument/2006/relationships/image" Target="../media/image1.jpeg"/></Relationships>
</file>

<file path=ppt/slides/_rels/slide6.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9.jpeg"/></Relationships>
</file>

<file path=ppt/slides/_rels/slide7.xml.rels><?xml version="1.0" encoding="UTF-8" standalone="yes"?>
<Relationships xmlns="http://schemas.openxmlformats.org/package/2006/relationships"><Relationship Id="rId6" Type="http://schemas.openxmlformats.org/officeDocument/2006/relationships/slideLayout" Target="../slideLayouts/slideLayout4.xml"/><Relationship Id="rId5" Type="http://schemas.openxmlformats.org/officeDocument/2006/relationships/image" Target="../media/image18.jpeg"/><Relationship Id="rId4" Type="http://schemas.openxmlformats.org/officeDocument/2006/relationships/image" Target="../media/image17.jpeg"/><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image" Target="../media/image14.jpeg"/></Relationships>
</file>

<file path=ppt/slides/_rels/slide8.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9.jpeg"/></Relationships>
</file>

<file path=ppt/slides/_rels/slide9.xml.rels><?xml version="1.0" encoding="UTF-8" standalone="yes"?>
<Relationships xmlns="http://schemas.openxmlformats.org/package/2006/relationships"><Relationship Id="rId5" Type="http://schemas.openxmlformats.org/officeDocument/2006/relationships/slideLayout" Target="../slideLayouts/slideLayout2.xml"/><Relationship Id="rId4" Type="http://schemas.openxmlformats.org/officeDocument/2006/relationships/image" Target="../media/image23.jpeg"/><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image" Target="../media/image20.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p:cNvPicPr>
            <a:picLocks noChangeAspect="1"/>
          </p:cNvPicPr>
          <p:nvPr/>
        </p:nvPicPr>
        <p:blipFill>
          <a:blip r:embed="rId1">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219" name="Text Box 20"/>
          <p:cNvSpPr txBox="1">
            <a:spLocks noChangeArrowheads="1"/>
          </p:cNvSpPr>
          <p:nvPr/>
        </p:nvSpPr>
        <p:spPr bwMode="auto">
          <a:xfrm>
            <a:off x="0" y="403226"/>
            <a:ext cx="12192000" cy="1076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en-US" altLang="en-US" sz="3200" b="1" dirty="0">
                <a:solidFill>
                  <a:srgbClr val="333399"/>
                </a:solidFill>
                <a:latin typeface="Times New Roman" panose="02020603050405020304" pitchFamily="18" charset="0"/>
                <a:cs typeface="Times New Roman" panose="02020603050405020304" pitchFamily="18" charset="0"/>
              </a:rPr>
              <a:t>PHÒNG GIÁO DỤC VÀ ĐÀO TẠO LONG BIÊN </a:t>
            </a:r>
            <a:endParaRPr lang="en-US" altLang="en-US" sz="3200" b="1" dirty="0">
              <a:solidFill>
                <a:srgbClr val="333399"/>
              </a:solidFill>
              <a:latin typeface="Times New Roman" panose="02020603050405020304" pitchFamily="18" charset="0"/>
              <a:cs typeface="Times New Roman" panose="02020603050405020304" pitchFamily="18" charset="0"/>
            </a:endParaRPr>
          </a:p>
          <a:p>
            <a:pPr algn="ctr"/>
            <a:r>
              <a:rPr lang="en-US" altLang="en-US" sz="3200" b="1" dirty="0">
                <a:solidFill>
                  <a:srgbClr val="333399"/>
                </a:solidFill>
                <a:latin typeface="Times New Roman" panose="02020603050405020304" pitchFamily="18" charset="0"/>
                <a:cs typeface="Times New Roman" panose="02020603050405020304" pitchFamily="18" charset="0"/>
              </a:rPr>
              <a:t>TRƯỜNG TIỂU HỌC ĐOÀN KẾT</a:t>
            </a:r>
            <a:endParaRPr lang="en-US" altLang="en-US" sz="3200" b="1" dirty="0">
              <a:solidFill>
                <a:srgbClr val="0000CC"/>
              </a:solidFill>
              <a:latin typeface="Times New Roman" panose="02020603050405020304" pitchFamily="18" charset="0"/>
              <a:cs typeface="Times New Roman" panose="02020603050405020304" pitchFamily="18" charset="0"/>
            </a:endParaRPr>
          </a:p>
        </p:txBody>
      </p:sp>
      <p:sp>
        <p:nvSpPr>
          <p:cNvPr id="2" name="Rectangle 1"/>
          <p:cNvSpPr/>
          <p:nvPr/>
        </p:nvSpPr>
        <p:spPr>
          <a:xfrm>
            <a:off x="0" y="1698625"/>
            <a:ext cx="12192000" cy="2553335"/>
          </a:xfrm>
          <a:prstGeom prst="rect">
            <a:avLst/>
          </a:prstGeom>
          <a:noFill/>
          <a:effectLst>
            <a:outerShdw blurRad="63500" sx="102000" sy="102000" algn="ctr" rotWithShape="0">
              <a:prstClr val="black">
                <a:alpha val="40000"/>
              </a:prstClr>
            </a:outerShdw>
          </a:effectLst>
        </p:spPr>
        <p:txBody>
          <a:bodyPr wrap="square">
            <a:spAutoFit/>
          </a:bodyPr>
          <a:lstStyle/>
          <a:p>
            <a:pPr algn="ctr" eaLnBrk="1" hangingPunct="1">
              <a:defRPr/>
            </a:pPr>
            <a:r>
              <a:rPr lang="en-US" sz="8000" b="1" dirty="0">
                <a:ln w="9000" cmpd="sng">
                  <a:solidFill>
                    <a:schemeClr val="accent4">
                      <a:shade val="50000"/>
                      <a:satMod val="120000"/>
                    </a:schemeClr>
                  </a:solidFill>
                  <a:prstDash val="solid"/>
                </a:ln>
                <a:solidFill>
                  <a:srgbClr val="C00000"/>
                </a:solidFill>
                <a:effectLst>
                  <a:reflection blurRad="12700" stA="28000" endPos="45000" dist="1000" dir="5400000" sy="-100000" algn="bl" rotWithShape="0"/>
                </a:effectLst>
                <a:latin typeface="Times New Roman" panose="02020603050405020304" pitchFamily="18" charset="0"/>
                <a:cs typeface="Times New Roman" panose="02020603050405020304" pitchFamily="18" charset="0"/>
              </a:rPr>
              <a:t>Chào mừng quý thầy cô </a:t>
            </a:r>
            <a:endParaRPr lang="en-US" sz="8000" b="1" dirty="0">
              <a:ln w="9000" cmpd="sng">
                <a:solidFill>
                  <a:schemeClr val="accent4">
                    <a:shade val="50000"/>
                    <a:satMod val="120000"/>
                  </a:schemeClr>
                </a:solidFill>
                <a:prstDash val="solid"/>
              </a:ln>
              <a:solidFill>
                <a:srgbClr val="C00000"/>
              </a:solidFill>
              <a:effectLst>
                <a:reflection blurRad="12700" stA="28000" endPos="45000" dist="1000" dir="5400000" sy="-100000" algn="bl" rotWithShape="0"/>
              </a:effectLst>
              <a:latin typeface="Times New Roman" panose="02020603050405020304" pitchFamily="18" charset="0"/>
              <a:cs typeface="Times New Roman" panose="02020603050405020304" pitchFamily="18" charset="0"/>
            </a:endParaRPr>
          </a:p>
          <a:p>
            <a:pPr algn="ctr" eaLnBrk="1" hangingPunct="1">
              <a:defRPr/>
            </a:pPr>
            <a:r>
              <a:rPr lang="en-US" sz="8000" b="1" dirty="0">
                <a:ln w="9000" cmpd="sng">
                  <a:solidFill>
                    <a:schemeClr val="accent4">
                      <a:shade val="50000"/>
                      <a:satMod val="120000"/>
                    </a:schemeClr>
                  </a:solidFill>
                  <a:prstDash val="solid"/>
                </a:ln>
                <a:solidFill>
                  <a:srgbClr val="C00000"/>
                </a:solidFill>
                <a:effectLst>
                  <a:reflection blurRad="12700" stA="28000" endPos="45000" dist="1000" dir="5400000" sy="-100000" algn="bl" rotWithShape="0"/>
                </a:effectLst>
                <a:latin typeface="Times New Roman" panose="02020603050405020304" pitchFamily="18" charset="0"/>
                <a:cs typeface="Times New Roman" panose="02020603050405020304" pitchFamily="18" charset="0"/>
              </a:rPr>
              <a:t>về dự giờ lớp 4A3</a:t>
            </a:r>
            <a:endParaRPr lang="en-US" sz="6600" b="1" dirty="0">
              <a:ln w="9000" cmpd="sng">
                <a:solidFill>
                  <a:schemeClr val="accent4">
                    <a:shade val="50000"/>
                    <a:satMod val="120000"/>
                  </a:schemeClr>
                </a:solidFill>
                <a:prstDash val="solid"/>
              </a:ln>
              <a:solidFill>
                <a:srgbClr val="C00000"/>
              </a:solidFill>
              <a:effectLst>
                <a:reflection blurRad="12700" stA="28000" endPos="45000" dist="1000" dir="5400000" sy="-100000" algn="bl" rotWithShape="0"/>
              </a:effectLst>
              <a:latin typeface="Times New Roman" panose="02020603050405020304" pitchFamily="18" charset="0"/>
              <a:cs typeface="Times New Roman" panose="02020603050405020304" pitchFamily="18" charset="0"/>
            </a:endParaRPr>
          </a:p>
        </p:txBody>
      </p:sp>
      <p:cxnSp>
        <p:nvCxnSpPr>
          <p:cNvPr id="4" name="Straight Connector 3"/>
          <p:cNvCxnSpPr/>
          <p:nvPr/>
        </p:nvCxnSpPr>
        <p:spPr>
          <a:xfrm flipH="1">
            <a:off x="3753134" y="1423472"/>
            <a:ext cx="4899547" cy="0"/>
          </a:xfrm>
          <a:prstGeom prst="line">
            <a:avLst/>
          </a:prstGeom>
        </p:spPr>
        <p:style>
          <a:lnRef idx="1">
            <a:schemeClr val="accent1"/>
          </a:lnRef>
          <a:fillRef idx="0">
            <a:schemeClr val="accent1"/>
          </a:fillRef>
          <a:effectRef idx="0">
            <a:schemeClr val="accent1"/>
          </a:effectRef>
          <a:fontRef idx="minor">
            <a:schemeClr val="tx1"/>
          </a:fontRef>
        </p:style>
      </p:cxnSp>
      <p:pic>
        <p:nvPicPr>
          <p:cNvPr id="9222" name="Picture 5" descr="book8"/>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5016500" y="4959351"/>
            <a:ext cx="1295400" cy="1336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23" name="Picture 6"/>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566989" y="2800350"/>
            <a:ext cx="6372225" cy="2571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24" name="Picture 14" descr="addemoticons172"/>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0" y="5372100"/>
            <a:ext cx="2175797" cy="14605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25" name="Picture 14" descr="addemoticons172"/>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10085696" y="5513697"/>
            <a:ext cx="2106304" cy="13189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238835" y="0"/>
            <a:ext cx="5909481" cy="3362324"/>
          </a:xfrm>
          <a:prstGeom prst="rect">
            <a:avLst/>
          </a:prstGeom>
        </p:spPr>
      </p:pic>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38836" y="3362324"/>
            <a:ext cx="5909480" cy="3439236"/>
          </a:xfrm>
          <a:prstGeom prst="rect">
            <a:avLst/>
          </a:prstGeom>
        </p:spPr>
      </p:pic>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148316" y="3362324"/>
            <a:ext cx="6043684" cy="3439236"/>
          </a:xfrm>
          <a:prstGeom prst="rect">
            <a:avLst/>
          </a:prstGeom>
        </p:spPr>
      </p:pic>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148316" y="0"/>
            <a:ext cx="6043684" cy="3362324"/>
          </a:xfrm>
          <a:prstGeom prst="rect">
            <a:avLst/>
          </a:prstGeom>
        </p:spPr>
      </p:pic>
      <p:sp>
        <p:nvSpPr>
          <p:cNvPr id="9" name="TextBox 8"/>
          <p:cNvSpPr txBox="1">
            <a:spLocks noChangeArrowheads="1"/>
          </p:cNvSpPr>
          <p:nvPr/>
        </p:nvSpPr>
        <p:spPr bwMode="auto">
          <a:xfrm>
            <a:off x="2947917" y="3069936"/>
            <a:ext cx="6400799" cy="584775"/>
          </a:xfrm>
          <a:prstGeom prst="rect">
            <a:avLst/>
          </a:prstGeom>
          <a:solidFill>
            <a:srgbClr val="FFFF99"/>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en-US" altLang="en-US" sz="3200" dirty="0" smtClean="0">
                <a:solidFill>
                  <a:srgbClr val="C00000"/>
                </a:solidFill>
                <a:latin typeface="Times New Roman" panose="02020603050405020304" pitchFamily="18" charset="0"/>
                <a:cs typeface="Times New Roman" panose="02020603050405020304" pitchFamily="18" charset="0"/>
              </a:rPr>
              <a:t>Khu di tích Mỹ Sơn (Quảng Nam)</a:t>
            </a:r>
            <a:endParaRPr lang="en-US" altLang="en-US" sz="3200" dirty="0">
              <a:solidFill>
                <a:srgbClr val="C00000"/>
              </a:solidFill>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arn(inVertical)">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p:cNvPicPr>
          <p:nvPr/>
        </p:nvPicPr>
        <p:blipFill>
          <a:blip r:embed="rId1">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 name="Content Placeholder 17"/>
          <p:cNvSpPr>
            <a:spLocks noGrp="1"/>
          </p:cNvSpPr>
          <p:nvPr>
            <p:ph idx="1"/>
          </p:nvPr>
        </p:nvSpPr>
        <p:spPr>
          <a:xfrm>
            <a:off x="313899" y="1441062"/>
            <a:ext cx="4844955" cy="563122"/>
          </a:xfrm>
        </p:spPr>
        <p:txBody>
          <a:bodyPr>
            <a:noAutofit/>
          </a:bodyPr>
          <a:lstStyle/>
          <a:p>
            <a:pPr marL="0" indent="0">
              <a:buNone/>
            </a:pPr>
            <a:r>
              <a:rPr lang="en-US" sz="3600" b="1" u="sng" dirty="0" smtClean="0">
                <a:latin typeface="Times New Roman" panose="02020603050405020304" pitchFamily="18" charset="0"/>
                <a:cs typeface="Times New Roman" panose="02020603050405020304" pitchFamily="18" charset="0"/>
              </a:rPr>
              <a:t>3. Hoạt động du lịch</a:t>
            </a:r>
            <a:endParaRPr lang="en-US" sz="3600" b="1" u="sng" dirty="0" smtClean="0">
              <a:latin typeface="Times New Roman" panose="02020603050405020304" pitchFamily="18" charset="0"/>
              <a:cs typeface="Times New Roman" panose="02020603050405020304" pitchFamily="18" charset="0"/>
            </a:endParaRPr>
          </a:p>
        </p:txBody>
      </p:sp>
      <p:sp>
        <p:nvSpPr>
          <p:cNvPr id="2" name="TextBox 1"/>
          <p:cNvSpPr txBox="1"/>
          <p:nvPr/>
        </p:nvSpPr>
        <p:spPr>
          <a:xfrm>
            <a:off x="313899" y="2143884"/>
            <a:ext cx="11682483" cy="2062103"/>
          </a:xfrm>
          <a:prstGeom prst="rect">
            <a:avLst/>
          </a:prstGeom>
          <a:noFill/>
        </p:spPr>
        <p:txBody>
          <a:bodyPr wrap="square" rtlCol="0">
            <a:spAutoFit/>
          </a:bodyPr>
          <a:lstStyle/>
          <a:p>
            <a:r>
              <a:rPr lang="en-US" sz="3200" dirty="0" smtClean="0">
                <a:latin typeface="Times New Roman" panose="02020603050405020304" pitchFamily="18" charset="0"/>
                <a:cs typeface="Times New Roman" panose="02020603050405020304" pitchFamily="18" charset="0"/>
              </a:rPr>
              <a:t>Đồng bằng duyên hải miền Trung nằm ở vị trí sát biển, có nhiều bãi biển đẹp, bằng phẳng, cộng thêm đó là nhiều di sản văn hóa nên hoạt động du lịch phát triển, kéo theo các điểm du lịch, khách sạn,... ngày càng nhiều, thu hút lao động địa phương.</a:t>
            </a:r>
            <a:endParaRPr lang="en-US" sz="3200" dirty="0">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1">
            <a:extLst>
              <a:ext uri="{28A0092B-C50C-407E-A947-70E740481C1C}">
                <a14:useLocalDpi xmlns:a14="http://schemas.microsoft.com/office/drawing/2010/main" val="0"/>
              </a:ext>
            </a:extLst>
          </a:blip>
          <a:srcRect l="1513" t="1371" r="1478" b="11740"/>
          <a:stretch>
            <a:fillRect/>
          </a:stretch>
        </p:blipFill>
        <p:spPr>
          <a:xfrm>
            <a:off x="0" y="0"/>
            <a:ext cx="12192000" cy="6150114"/>
          </a:xfrm>
          <a:prstGeom prst="rect">
            <a:avLst/>
          </a:prstGeom>
        </p:spPr>
      </p:pic>
      <p:sp>
        <p:nvSpPr>
          <p:cNvPr id="5" name="TextBox 4"/>
          <p:cNvSpPr txBox="1">
            <a:spLocks noChangeArrowheads="1"/>
          </p:cNvSpPr>
          <p:nvPr/>
        </p:nvSpPr>
        <p:spPr bwMode="auto">
          <a:xfrm>
            <a:off x="-1" y="6150114"/>
            <a:ext cx="12192001" cy="707886"/>
          </a:xfrm>
          <a:prstGeom prst="rect">
            <a:avLst/>
          </a:prstGeom>
          <a:solidFill>
            <a:srgbClr val="FFFF99"/>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en-US" altLang="en-US" sz="4000" dirty="0" smtClean="0">
                <a:solidFill>
                  <a:srgbClr val="C00000"/>
                </a:solidFill>
                <a:latin typeface="Times New Roman" panose="02020603050405020304" pitchFamily="18" charset="0"/>
                <a:cs typeface="Times New Roman" panose="02020603050405020304" pitchFamily="18" charset="0"/>
              </a:rPr>
              <a:t>Xưởng sửa chữa tàu thuyền</a:t>
            </a:r>
            <a:endParaRPr lang="en-US" altLang="en-US" sz="4000" dirty="0">
              <a:solidFill>
                <a:srgbClr val="C00000"/>
              </a:solidFill>
              <a:latin typeface="Times New Roman" panose="02020603050405020304" pitchFamily="18" charset="0"/>
              <a:cs typeface="Times New Roman" panose="02020603050405020304" pitchFamily="18" charset="0"/>
            </a:endParaRPr>
          </a:p>
        </p:txBody>
      </p:sp>
      <p:sp>
        <p:nvSpPr>
          <p:cNvPr id="18" name="Content Placeholder 17"/>
          <p:cNvSpPr>
            <a:spLocks noGrp="1"/>
          </p:cNvSpPr>
          <p:nvPr>
            <p:ph idx="1"/>
          </p:nvPr>
        </p:nvSpPr>
        <p:spPr>
          <a:xfrm>
            <a:off x="0" y="0"/>
            <a:ext cx="5601335" cy="504190"/>
          </a:xfrm>
        </p:spPr>
        <p:txBody>
          <a:bodyPr>
            <a:noAutofit/>
          </a:bodyPr>
          <a:p>
            <a:pPr marL="0" indent="0">
              <a:buNone/>
            </a:pPr>
            <a:r>
              <a:rPr lang="en-US" sz="3200" b="1" u="sng"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4. Phát triển công nghiệp</a:t>
            </a:r>
            <a:endParaRPr lang="en-US" sz="3200" b="1" u="sng"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2"/>
          <p:cNvPicPr>
            <a:picLocks noChangeAspect="1"/>
          </p:cNvPicPr>
          <p:nvPr/>
        </p:nvPicPr>
        <p:blipFill>
          <a:blip r:embed="rId1">
            <a:extLst>
              <a:ext uri="{28A0092B-C50C-407E-A947-70E740481C1C}">
                <a14:useLocalDpi xmlns:a14="http://schemas.microsoft.com/office/drawing/2010/main" val="0"/>
              </a:ext>
            </a:extLst>
          </a:blip>
          <a:srcRect/>
          <a:stretch>
            <a:fillRect/>
          </a:stretch>
        </p:blipFill>
        <p:spPr bwMode="auto">
          <a:xfrm>
            <a:off x="0" y="1"/>
            <a:ext cx="12192000" cy="685800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3684896" y="1799268"/>
            <a:ext cx="5090613" cy="584775"/>
          </a:xfrm>
          <a:prstGeom prst="rect">
            <a:avLst/>
          </a:prstGeom>
          <a:solidFill>
            <a:schemeClr val="accent5">
              <a:lumMod val="40000"/>
              <a:lumOff val="60000"/>
            </a:schemeClr>
          </a:solidFill>
          <a:ln>
            <a:solidFill>
              <a:srgbClr val="C00000"/>
            </a:solidFill>
          </a:ln>
        </p:spPr>
        <p:txBody>
          <a:bodyPr wrap="square" rtlCol="0">
            <a:spAutoFit/>
          </a:bodyPr>
          <a:lstStyle/>
          <a:p>
            <a:pPr algn="ctr"/>
            <a:r>
              <a:rPr lang="en-US" sz="3200" dirty="0" smtClean="0">
                <a:solidFill>
                  <a:schemeClr val="tx1">
                    <a:lumMod val="95000"/>
                    <a:lumOff val="5000"/>
                  </a:schemeClr>
                </a:solidFill>
                <a:latin typeface="Times New Roman" panose="02020603050405020304" pitchFamily="18" charset="0"/>
                <a:cs typeface="Times New Roman" panose="02020603050405020304" pitchFamily="18" charset="0"/>
              </a:rPr>
              <a:t>THẢO LUẬN NHÓM 4</a:t>
            </a:r>
            <a:endParaRPr lang="en-US" sz="3200" dirty="0">
              <a:solidFill>
                <a:schemeClr val="tx1">
                  <a:lumMod val="95000"/>
                  <a:lumOff val="5000"/>
                </a:schemeClr>
              </a:solidFill>
              <a:latin typeface="Times New Roman" panose="02020603050405020304" pitchFamily="18" charset="0"/>
              <a:cs typeface="Times New Roman" panose="02020603050405020304" pitchFamily="18" charset="0"/>
            </a:endParaRPr>
          </a:p>
        </p:txBody>
      </p:sp>
      <p:sp>
        <p:nvSpPr>
          <p:cNvPr id="6" name="TextBox 5"/>
          <p:cNvSpPr txBox="1"/>
          <p:nvPr/>
        </p:nvSpPr>
        <p:spPr>
          <a:xfrm>
            <a:off x="450793" y="2643989"/>
            <a:ext cx="11559654" cy="1569660"/>
          </a:xfrm>
          <a:prstGeom prst="rect">
            <a:avLst/>
          </a:prstGeom>
          <a:solidFill>
            <a:schemeClr val="accent3">
              <a:lumMod val="20000"/>
              <a:lumOff val="80000"/>
            </a:schemeClr>
          </a:solidFill>
          <a:ln>
            <a:solidFill>
              <a:srgbClr val="C00000"/>
            </a:solidFill>
          </a:ln>
        </p:spPr>
        <p:txBody>
          <a:bodyPr wrap="square" rtlCol="0">
            <a:spAutoFit/>
          </a:bodyPr>
          <a:lstStyle/>
          <a:p>
            <a:pPr algn="just"/>
            <a:r>
              <a:rPr lang="en-US" sz="3200" dirty="0" smtClean="0">
                <a:latin typeface="Times New Roman" panose="02020603050405020304" pitchFamily="18" charset="0"/>
                <a:cs typeface="Times New Roman" panose="02020603050405020304" pitchFamily="18" charset="0"/>
              </a:rPr>
              <a:t>Vì sao có thể xây dựng nhà máy đóng mới, sửa chữa tàu thuyền ở duyên hải miền Trung?</a:t>
            </a:r>
            <a:endParaRPr lang="en-US" sz="3200" dirty="0" smtClean="0">
              <a:latin typeface="Times New Roman" panose="02020603050405020304" pitchFamily="18" charset="0"/>
              <a:cs typeface="Times New Roman" panose="02020603050405020304" pitchFamily="18" charset="0"/>
            </a:endParaRPr>
          </a:p>
          <a:p>
            <a:pPr algn="just"/>
            <a:r>
              <a:rPr lang="en-US" sz="3200" dirty="0">
                <a:latin typeface="Times New Roman" panose="02020603050405020304" pitchFamily="18" charset="0"/>
                <a:cs typeface="Times New Roman" panose="02020603050405020304" pitchFamily="18" charset="0"/>
              </a:rPr>
              <a:t>Vì sao có thể xây dựng nhà máy đường ở duyên hải miền Trung</a:t>
            </a:r>
            <a:r>
              <a:rPr lang="en-US" sz="3200" dirty="0" smtClean="0">
                <a:latin typeface="Times New Roman" panose="02020603050405020304" pitchFamily="18" charset="0"/>
                <a:cs typeface="Times New Roman" panose="02020603050405020304" pitchFamily="18" charset="0"/>
              </a:rPr>
              <a:t>?</a:t>
            </a:r>
            <a:endParaRPr lang="en-US" sz="3200" dirty="0">
              <a:latin typeface="Times New Roman" panose="02020603050405020304" pitchFamily="18" charset="0"/>
              <a:cs typeface="Times New Roman" panose="02020603050405020304" pitchFamily="18" charset="0"/>
            </a:endParaRPr>
          </a:p>
        </p:txBody>
      </p:sp>
      <p:sp>
        <p:nvSpPr>
          <p:cNvPr id="12" name="TextBox 11"/>
          <p:cNvSpPr txBox="1"/>
          <p:nvPr/>
        </p:nvSpPr>
        <p:spPr>
          <a:xfrm>
            <a:off x="1066989" y="1014276"/>
            <a:ext cx="6919415" cy="646331"/>
          </a:xfrm>
          <a:prstGeom prst="rect">
            <a:avLst/>
          </a:prstGeom>
          <a:noFill/>
        </p:spPr>
        <p:txBody>
          <a:bodyPr wrap="square" rtlCol="0">
            <a:spAutoFit/>
          </a:bodyPr>
          <a:lstStyle/>
          <a:p>
            <a:r>
              <a:rPr lang="en-US" sz="3600" b="1" u="sng" dirty="0" smtClean="0">
                <a:latin typeface="Times New Roman" panose="02020603050405020304" pitchFamily="18" charset="0"/>
                <a:cs typeface="Times New Roman" panose="02020603050405020304" pitchFamily="18" charset="0"/>
              </a:rPr>
              <a:t>4. Phát triển công nghiêp</a:t>
            </a:r>
            <a:endParaRPr lang="en-US" sz="3600" b="1" u="sng" dirty="0">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cBhvr>
                                        <p:cTn id="12" dur="500" fill="hold"/>
                                        <p:tgtEl>
                                          <p:spTgt spid="6"/>
                                        </p:tgtEl>
                                        <p:attrNameLst>
                                          <p:attrName>ppt_w</p:attrName>
                                        </p:attrNameLst>
                                      </p:cBhvr>
                                      <p:tavLst>
                                        <p:tav tm="0">
                                          <p:val>
                                            <p:fltVal val="0"/>
                                          </p:val>
                                        </p:tav>
                                        <p:tav tm="100000">
                                          <p:val>
                                            <p:strVal val="#ppt_w"/>
                                          </p:val>
                                        </p:tav>
                                      </p:tavLst>
                                    </p:anim>
                                    <p:anim calcmode="lin" valueType="num">
                                      <p:cBhvr>
                                        <p:cTn id="13" dur="500" fill="hold"/>
                                        <p:tgtEl>
                                          <p:spTgt spid="6"/>
                                        </p:tgtEl>
                                        <p:attrNameLst>
                                          <p:attrName>ppt_h</p:attrName>
                                        </p:attrNameLst>
                                      </p:cBhvr>
                                      <p:tavLst>
                                        <p:tav tm="0">
                                          <p:val>
                                            <p:fltVal val="0"/>
                                          </p:val>
                                        </p:tav>
                                        <p:tav tm="100000">
                                          <p:val>
                                            <p:strVal val="#ppt_h"/>
                                          </p:val>
                                        </p:tav>
                                      </p:tavLst>
                                    </p:anim>
                                    <p:animEffect transition="in" filter="fade">
                                      <p:cBhvr>
                                        <p:cTn id="14"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ldLvl="0" animBg="1"/>
      <p:bldP spid="6" grpId="0" bldLvl="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1">
            <a:extLst>
              <a:ext uri="{28A0092B-C50C-407E-A947-70E740481C1C}">
                <a14:useLocalDpi xmlns:a14="http://schemas.microsoft.com/office/drawing/2010/main" val="0"/>
              </a:ext>
            </a:extLst>
          </a:blip>
          <a:srcRect l="24167" t="30571" r="25835" b="45528"/>
          <a:stretch>
            <a:fillRect/>
          </a:stretch>
        </p:blipFill>
        <p:spPr bwMode="auto">
          <a:xfrm>
            <a:off x="4148920" y="2798764"/>
            <a:ext cx="3998794" cy="2041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9"/>
          <p:cNvPicPr>
            <a:picLocks noChangeAspect="1"/>
          </p:cNvPicPr>
          <p:nvPr/>
        </p:nvPicPr>
        <p:blipFill>
          <a:blip r:embed="rId1">
            <a:extLst>
              <a:ext uri="{28A0092B-C50C-407E-A947-70E740481C1C}">
                <a14:useLocalDpi xmlns:a14="http://schemas.microsoft.com/office/drawing/2010/main" val="0"/>
              </a:ext>
            </a:extLst>
          </a:blip>
          <a:srcRect l="54166" t="1111" r="3333" b="76666"/>
          <a:stretch>
            <a:fillRect/>
          </a:stretch>
        </p:blipFill>
        <p:spPr bwMode="auto">
          <a:xfrm>
            <a:off x="6684964" y="744538"/>
            <a:ext cx="4628723" cy="2036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 name="Rectangle 40"/>
          <p:cNvSpPr/>
          <p:nvPr/>
        </p:nvSpPr>
        <p:spPr>
          <a:xfrm>
            <a:off x="7581900" y="2852739"/>
            <a:ext cx="1385888" cy="136842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22" name="Rectangle 21"/>
          <p:cNvSpPr/>
          <p:nvPr/>
        </p:nvSpPr>
        <p:spPr>
          <a:xfrm>
            <a:off x="6684964" y="2388336"/>
            <a:ext cx="4628723" cy="350837"/>
          </a:xfrm>
          <a:prstGeom prst="rect">
            <a:avLst/>
          </a:prstGeom>
          <a:blipFill>
            <a:blip r:embed="rId2"/>
            <a:tile tx="0" ty="0" sx="100000" sy="100000" flip="none" algn="tl"/>
          </a:blip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000" dirty="0">
                <a:solidFill>
                  <a:schemeClr val="tx1">
                    <a:lumMod val="95000"/>
                    <a:lumOff val="5000"/>
                  </a:schemeClr>
                </a:solidFill>
                <a:latin typeface="Times New Roman" panose="02020603050405020304" pitchFamily="18" charset="0"/>
                <a:cs typeface="Times New Roman" panose="02020603050405020304" pitchFamily="18" charset="0"/>
              </a:rPr>
              <a:t>b) Vận chuyển mía</a:t>
            </a:r>
            <a:endParaRPr lang="en-US" sz="2000" dirty="0">
              <a:solidFill>
                <a:schemeClr val="tx1">
                  <a:lumMod val="95000"/>
                  <a:lumOff val="5000"/>
                </a:schemeClr>
              </a:solidFill>
              <a:latin typeface="Times New Roman" panose="02020603050405020304" pitchFamily="18" charset="0"/>
              <a:cs typeface="Times New Roman" panose="02020603050405020304" pitchFamily="18" charset="0"/>
            </a:endParaRPr>
          </a:p>
        </p:txBody>
      </p:sp>
      <p:sp>
        <p:nvSpPr>
          <p:cNvPr id="27" name="Bent-Up Arrow 26"/>
          <p:cNvSpPr/>
          <p:nvPr/>
        </p:nvSpPr>
        <p:spPr>
          <a:xfrm rot="10800000">
            <a:off x="2217736" y="3761240"/>
            <a:ext cx="1549045" cy="1004888"/>
          </a:xfrm>
          <a:prstGeom prst="bentUpArrow">
            <a:avLst>
              <a:gd name="adj1" fmla="val 25000"/>
              <a:gd name="adj2" fmla="val 25000"/>
              <a:gd name="adj3" fmla="val 19703"/>
            </a:avLst>
          </a:prstGeom>
        </p:spPr>
        <p:style>
          <a:lnRef idx="2">
            <a:schemeClr val="dk1">
              <a:shade val="50000"/>
            </a:schemeClr>
          </a:lnRef>
          <a:fillRef idx="1">
            <a:schemeClr val="dk1"/>
          </a:fillRef>
          <a:effectRef idx="0">
            <a:schemeClr val="dk1"/>
          </a:effectRef>
          <a:fontRef idx="minor">
            <a:schemeClr val="lt1"/>
          </a:fontRef>
        </p:style>
        <p:txBody>
          <a:bodyPr anchor="ctr"/>
          <a:lstStyle/>
          <a:p>
            <a:pPr algn="ctr">
              <a:defRPr/>
            </a:pPr>
            <a:endParaRPr lang="en-US"/>
          </a:p>
        </p:txBody>
      </p:sp>
      <p:sp>
        <p:nvSpPr>
          <p:cNvPr id="23" name="Rectangle 22"/>
          <p:cNvSpPr/>
          <p:nvPr/>
        </p:nvSpPr>
        <p:spPr>
          <a:xfrm>
            <a:off x="4148920" y="4486276"/>
            <a:ext cx="3998794" cy="341313"/>
          </a:xfrm>
          <a:prstGeom prst="rect">
            <a:avLst/>
          </a:prstGeom>
          <a:blipFill>
            <a:blip r:embed="rId2"/>
            <a:tile tx="0" ty="0" sx="100000" sy="100000" flip="none" algn="tl"/>
          </a:blip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000" dirty="0">
                <a:solidFill>
                  <a:schemeClr val="tx1">
                    <a:lumMod val="95000"/>
                    <a:lumOff val="5000"/>
                  </a:schemeClr>
                </a:solidFill>
                <a:latin typeface="Times New Roman" panose="02020603050405020304" pitchFamily="18" charset="0"/>
                <a:cs typeface="Times New Roman" panose="02020603050405020304" pitchFamily="18" charset="0"/>
              </a:rPr>
              <a:t>c) Sản xuất đường thô</a:t>
            </a:r>
            <a:endParaRPr lang="en-US" sz="2000" dirty="0">
              <a:solidFill>
                <a:schemeClr val="tx1">
                  <a:lumMod val="95000"/>
                  <a:lumOff val="5000"/>
                </a:schemeClr>
              </a:solidFill>
              <a:latin typeface="Times New Roman" panose="02020603050405020304" pitchFamily="18" charset="0"/>
              <a:cs typeface="Times New Roman" panose="02020603050405020304" pitchFamily="18" charset="0"/>
            </a:endParaRPr>
          </a:p>
        </p:txBody>
      </p:sp>
      <p:pic>
        <p:nvPicPr>
          <p:cNvPr id="9" name="Picture 8"/>
          <p:cNvPicPr>
            <a:picLocks noChangeAspect="1"/>
          </p:cNvPicPr>
          <p:nvPr/>
        </p:nvPicPr>
        <p:blipFill>
          <a:blip r:embed="rId1">
            <a:extLst>
              <a:ext uri="{28A0092B-C50C-407E-A947-70E740481C1C}">
                <a14:useLocalDpi xmlns:a14="http://schemas.microsoft.com/office/drawing/2010/main" val="0"/>
              </a:ext>
            </a:extLst>
          </a:blip>
          <a:srcRect l="2499" t="1012" r="54169" b="76767"/>
          <a:stretch>
            <a:fillRect/>
          </a:stretch>
        </p:blipFill>
        <p:spPr bwMode="auto">
          <a:xfrm>
            <a:off x="887104" y="746126"/>
            <a:ext cx="4446897" cy="2073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7"/>
          <p:cNvPicPr>
            <a:picLocks noChangeAspect="1"/>
          </p:cNvPicPr>
          <p:nvPr/>
        </p:nvPicPr>
        <p:blipFill>
          <a:blip r:embed="rId1">
            <a:extLst>
              <a:ext uri="{28A0092B-C50C-407E-A947-70E740481C1C}">
                <a14:useLocalDpi xmlns:a14="http://schemas.microsoft.com/office/drawing/2010/main" val="0"/>
              </a:ext>
            </a:extLst>
          </a:blip>
          <a:srcRect l="2399" t="63750" r="53223" b="7500"/>
          <a:stretch>
            <a:fillRect/>
          </a:stretch>
        </p:blipFill>
        <p:spPr bwMode="auto">
          <a:xfrm>
            <a:off x="1000193" y="4840289"/>
            <a:ext cx="4395721" cy="1963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10"/>
          <p:cNvPicPr>
            <a:picLocks noChangeAspect="1"/>
          </p:cNvPicPr>
          <p:nvPr/>
        </p:nvPicPr>
        <p:blipFill>
          <a:blip r:embed="rId1">
            <a:extLst>
              <a:ext uri="{28A0092B-C50C-407E-A947-70E740481C1C}">
                <a14:useLocalDpi xmlns:a14="http://schemas.microsoft.com/office/drawing/2010/main" val="0"/>
              </a:ext>
            </a:extLst>
          </a:blip>
          <a:srcRect l="63333" t="63737" r="3334" b="8791"/>
          <a:stretch>
            <a:fillRect/>
          </a:stretch>
        </p:blipFill>
        <p:spPr bwMode="auto">
          <a:xfrm>
            <a:off x="6899277" y="4848226"/>
            <a:ext cx="4551196" cy="1941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4"/>
          <p:cNvSpPr/>
          <p:nvPr/>
        </p:nvSpPr>
        <p:spPr>
          <a:xfrm>
            <a:off x="2357863" y="146051"/>
            <a:ext cx="7019499" cy="504825"/>
          </a:xfrm>
          <a:prstGeom prst="rect">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4000" dirty="0">
                <a:solidFill>
                  <a:srgbClr val="C00000"/>
                </a:solidFill>
                <a:latin typeface="Times New Roman" panose="02020603050405020304" pitchFamily="18" charset="0"/>
                <a:cs typeface="Times New Roman" panose="02020603050405020304" pitchFamily="18" charset="0"/>
              </a:rPr>
              <a:t>Quy trình sản xuất đường mía</a:t>
            </a:r>
            <a:endParaRPr lang="en-US" sz="4000" dirty="0">
              <a:solidFill>
                <a:srgbClr val="C00000"/>
              </a:solidFill>
              <a:latin typeface="Times New Roman" panose="02020603050405020304" pitchFamily="18" charset="0"/>
              <a:cs typeface="Times New Roman" panose="02020603050405020304" pitchFamily="18" charset="0"/>
            </a:endParaRPr>
          </a:p>
        </p:txBody>
      </p:sp>
      <p:sp>
        <p:nvSpPr>
          <p:cNvPr id="12" name="Right Arrow 11"/>
          <p:cNvSpPr/>
          <p:nvPr/>
        </p:nvSpPr>
        <p:spPr>
          <a:xfrm>
            <a:off x="5391151" y="1727201"/>
            <a:ext cx="1293813" cy="455613"/>
          </a:xfrm>
          <a:prstGeom prst="rightArrow">
            <a:avLst/>
          </a:prstGeom>
        </p:spPr>
        <p:style>
          <a:lnRef idx="2">
            <a:schemeClr val="dk1">
              <a:shade val="50000"/>
            </a:schemeClr>
          </a:lnRef>
          <a:fillRef idx="1">
            <a:schemeClr val="dk1"/>
          </a:fillRef>
          <a:effectRef idx="0">
            <a:schemeClr val="dk1"/>
          </a:effectRef>
          <a:fontRef idx="minor">
            <a:schemeClr val="lt1"/>
          </a:fontRef>
        </p:style>
        <p:txBody>
          <a:bodyPr anchor="ctr"/>
          <a:lstStyle/>
          <a:p>
            <a:pPr algn="ctr">
              <a:defRPr/>
            </a:pPr>
            <a:endParaRPr lang="en-US" b="1">
              <a:ln w="13462">
                <a:solidFill>
                  <a:schemeClr val="bg1"/>
                </a:solidFill>
                <a:prstDash val="solid"/>
              </a:ln>
              <a:solidFill>
                <a:schemeClr val="tx1">
                  <a:lumMod val="85000"/>
                  <a:lumOff val="15000"/>
                </a:schemeClr>
              </a:solidFill>
              <a:effectLst>
                <a:outerShdw dist="38100" dir="2700000" algn="bl" rotWithShape="0">
                  <a:schemeClr val="accent5"/>
                </a:outerShdw>
              </a:effectLst>
            </a:endParaRPr>
          </a:p>
        </p:txBody>
      </p:sp>
      <p:sp>
        <p:nvSpPr>
          <p:cNvPr id="18" name="Right Arrow 17"/>
          <p:cNvSpPr/>
          <p:nvPr/>
        </p:nvSpPr>
        <p:spPr>
          <a:xfrm flipV="1">
            <a:off x="5402263" y="5576888"/>
            <a:ext cx="1490662" cy="482600"/>
          </a:xfrm>
          <a:prstGeom prst="rightArrow">
            <a:avLst>
              <a:gd name="adj1" fmla="val 44332"/>
              <a:gd name="adj2" fmla="val 50000"/>
            </a:avLst>
          </a:prstGeom>
        </p:spPr>
        <p:style>
          <a:lnRef idx="2">
            <a:schemeClr val="dk1">
              <a:shade val="50000"/>
            </a:schemeClr>
          </a:lnRef>
          <a:fillRef idx="1">
            <a:schemeClr val="dk1"/>
          </a:fillRef>
          <a:effectRef idx="0">
            <a:schemeClr val="dk1"/>
          </a:effectRef>
          <a:fontRef idx="minor">
            <a:schemeClr val="lt1"/>
          </a:fontRef>
        </p:style>
        <p:txBody>
          <a:bodyPr anchor="ctr"/>
          <a:lstStyle/>
          <a:p>
            <a:pPr algn="ctr">
              <a:defRPr/>
            </a:pPr>
            <a:endParaRPr lang="en-US" dirty="0"/>
          </a:p>
        </p:txBody>
      </p:sp>
      <p:sp>
        <p:nvSpPr>
          <p:cNvPr id="21" name="Rectangle 20"/>
          <p:cNvSpPr/>
          <p:nvPr/>
        </p:nvSpPr>
        <p:spPr>
          <a:xfrm>
            <a:off x="887104" y="2451101"/>
            <a:ext cx="4429435" cy="341313"/>
          </a:xfrm>
          <a:prstGeom prst="rect">
            <a:avLst/>
          </a:prstGeom>
          <a:blipFill>
            <a:blip r:embed="rId2"/>
            <a:tile tx="0" ty="0" sx="100000" sy="100000" flip="none" algn="tl"/>
          </a:blip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000" dirty="0">
                <a:solidFill>
                  <a:schemeClr val="tx1">
                    <a:lumMod val="95000"/>
                    <a:lumOff val="5000"/>
                  </a:schemeClr>
                </a:solidFill>
                <a:latin typeface="Times New Roman" panose="02020603050405020304" pitchFamily="18" charset="0"/>
                <a:cs typeface="Times New Roman" panose="02020603050405020304" pitchFamily="18" charset="0"/>
              </a:rPr>
              <a:t>a) Thu hoạch mía</a:t>
            </a:r>
            <a:endParaRPr lang="en-US" sz="2000" dirty="0">
              <a:solidFill>
                <a:schemeClr val="tx1">
                  <a:lumMod val="95000"/>
                  <a:lumOff val="5000"/>
                </a:schemeClr>
              </a:solidFill>
              <a:latin typeface="Times New Roman" panose="02020603050405020304" pitchFamily="18" charset="0"/>
              <a:cs typeface="Times New Roman" panose="02020603050405020304" pitchFamily="18" charset="0"/>
            </a:endParaRPr>
          </a:p>
        </p:txBody>
      </p:sp>
      <p:sp>
        <p:nvSpPr>
          <p:cNvPr id="24" name="Rectangle 23"/>
          <p:cNvSpPr/>
          <p:nvPr/>
        </p:nvSpPr>
        <p:spPr>
          <a:xfrm>
            <a:off x="993843" y="6386843"/>
            <a:ext cx="4394133" cy="407990"/>
          </a:xfrm>
          <a:prstGeom prst="rect">
            <a:avLst/>
          </a:prstGeom>
          <a:blipFill>
            <a:blip r:embed="rId2"/>
            <a:tile tx="0" ty="0" sx="100000" sy="100000" flip="none" algn="tl"/>
          </a:blip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000" dirty="0">
                <a:solidFill>
                  <a:schemeClr val="tx1">
                    <a:lumMod val="95000"/>
                    <a:lumOff val="5000"/>
                  </a:schemeClr>
                </a:solidFill>
                <a:latin typeface="Times New Roman" panose="02020603050405020304" pitchFamily="18" charset="0"/>
                <a:cs typeface="Times New Roman" panose="02020603050405020304" pitchFamily="18" charset="0"/>
              </a:rPr>
              <a:t>d) Sản xuất đường kết tinh</a:t>
            </a:r>
            <a:endParaRPr lang="en-US" sz="2000" dirty="0">
              <a:solidFill>
                <a:schemeClr val="tx1">
                  <a:lumMod val="95000"/>
                  <a:lumOff val="5000"/>
                </a:schemeClr>
              </a:solidFill>
              <a:latin typeface="Times New Roman" panose="02020603050405020304" pitchFamily="18" charset="0"/>
              <a:cs typeface="Times New Roman" panose="02020603050405020304" pitchFamily="18" charset="0"/>
            </a:endParaRPr>
          </a:p>
        </p:txBody>
      </p:sp>
      <p:sp>
        <p:nvSpPr>
          <p:cNvPr id="25" name="Rectangle 24"/>
          <p:cNvSpPr/>
          <p:nvPr/>
        </p:nvSpPr>
        <p:spPr>
          <a:xfrm>
            <a:off x="6899274" y="6359548"/>
            <a:ext cx="4551199" cy="420688"/>
          </a:xfrm>
          <a:prstGeom prst="rect">
            <a:avLst/>
          </a:prstGeom>
          <a:blipFill>
            <a:blip r:embed="rId2"/>
            <a:tile tx="0" ty="0" sx="100000" sy="100000" flip="none" algn="tl"/>
          </a:blip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000" dirty="0">
                <a:solidFill>
                  <a:schemeClr val="tx1">
                    <a:lumMod val="95000"/>
                    <a:lumOff val="5000"/>
                  </a:schemeClr>
                </a:solidFill>
                <a:latin typeface="Times New Roman" panose="02020603050405020304" pitchFamily="18" charset="0"/>
                <a:cs typeface="Times New Roman" panose="02020603050405020304" pitchFamily="18" charset="0"/>
              </a:rPr>
              <a:t>đ) Đóng gói sản phẩm</a:t>
            </a:r>
            <a:endParaRPr lang="en-US" sz="2000" dirty="0">
              <a:solidFill>
                <a:schemeClr val="tx1">
                  <a:lumMod val="95000"/>
                  <a:lumOff val="5000"/>
                </a:schemeClr>
              </a:solidFill>
              <a:latin typeface="Times New Roman" panose="02020603050405020304" pitchFamily="18" charset="0"/>
              <a:cs typeface="Times New Roman" panose="02020603050405020304" pitchFamily="18" charset="0"/>
            </a:endParaRPr>
          </a:p>
        </p:txBody>
      </p:sp>
      <p:sp>
        <p:nvSpPr>
          <p:cNvPr id="39" name="Rectangle 38"/>
          <p:cNvSpPr/>
          <p:nvPr/>
        </p:nvSpPr>
        <p:spPr>
          <a:xfrm>
            <a:off x="9950450" y="2819401"/>
            <a:ext cx="284163" cy="1158875"/>
          </a:xfrm>
          <a:prstGeom prst="rect">
            <a:avLst/>
          </a:prstGeom>
        </p:spPr>
        <p:style>
          <a:lnRef idx="2">
            <a:schemeClr val="dk1">
              <a:shade val="50000"/>
            </a:schemeClr>
          </a:lnRef>
          <a:fillRef idx="1">
            <a:schemeClr val="dk1"/>
          </a:fillRef>
          <a:effectRef idx="0">
            <a:schemeClr val="dk1"/>
          </a:effectRef>
          <a:fontRef idx="minor">
            <a:schemeClr val="lt1"/>
          </a:fontRef>
        </p:style>
        <p:txBody>
          <a:bodyPr anchor="ctr"/>
          <a:lstStyle/>
          <a:p>
            <a:pPr algn="ctr">
              <a:defRPr/>
            </a:pPr>
            <a:endParaRPr lang="en-US">
              <a:solidFill>
                <a:schemeClr val="tx1">
                  <a:lumMod val="95000"/>
                  <a:lumOff val="5000"/>
                </a:schemeClr>
              </a:solidFill>
            </a:endParaRPr>
          </a:p>
        </p:txBody>
      </p:sp>
      <p:sp>
        <p:nvSpPr>
          <p:cNvPr id="40" name="Left Arrow 39"/>
          <p:cNvSpPr/>
          <p:nvPr/>
        </p:nvSpPr>
        <p:spPr>
          <a:xfrm>
            <a:off x="8804275" y="3498803"/>
            <a:ext cx="1146175" cy="705254"/>
          </a:xfrm>
          <a:prstGeom prst="leftArrow">
            <a:avLst>
              <a:gd name="adj1" fmla="val 36240"/>
              <a:gd name="adj2" fmla="val 43299"/>
            </a:avLst>
          </a:prstGeom>
        </p:spPr>
        <p:style>
          <a:lnRef idx="2">
            <a:schemeClr val="dk1">
              <a:shade val="50000"/>
            </a:schemeClr>
          </a:lnRef>
          <a:fillRef idx="1">
            <a:schemeClr val="dk1"/>
          </a:fillRef>
          <a:effectRef idx="0">
            <a:schemeClr val="dk1"/>
          </a:effectRef>
          <a:fontRef idx="minor">
            <a:schemeClr val="lt1"/>
          </a:fontRef>
        </p:style>
        <p:txBody>
          <a:bodyPr anchor="ctr"/>
          <a:lstStyle/>
          <a:p>
            <a:pPr algn="ctr">
              <a:defRPr/>
            </a:pPr>
            <a:endParaRPr lang="en-US"/>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TextBox 2"/>
          <p:cNvSpPr txBox="1">
            <a:spLocks noChangeArrowheads="1"/>
          </p:cNvSpPr>
          <p:nvPr/>
        </p:nvSpPr>
        <p:spPr bwMode="auto">
          <a:xfrm>
            <a:off x="0" y="6150114"/>
            <a:ext cx="12192000" cy="707886"/>
          </a:xfrm>
          <a:prstGeom prst="rect">
            <a:avLst/>
          </a:prstGeom>
          <a:solidFill>
            <a:srgbClr val="FFFF99"/>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en-US" altLang="en-US" sz="4000" dirty="0" smtClean="0">
                <a:solidFill>
                  <a:srgbClr val="C00000"/>
                </a:solidFill>
                <a:latin typeface="Times New Roman" panose="02020603050405020304" pitchFamily="18" charset="0"/>
                <a:cs typeface="Times New Roman" panose="02020603050405020304" pitchFamily="18" charset="0"/>
              </a:rPr>
              <a:t>Đê chắn sóng ở khu cảng Dung Quất</a:t>
            </a:r>
            <a:endParaRPr lang="en-US" altLang="en-US" sz="4000" dirty="0">
              <a:solidFill>
                <a:srgbClr val="C00000"/>
              </a:solidFill>
              <a:latin typeface="Times New Roman" panose="02020603050405020304" pitchFamily="18" charset="0"/>
              <a:cs typeface="Times New Roman" panose="02020603050405020304" pitchFamily="18" charset="0"/>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7000" y="127000"/>
            <a:ext cx="12065000" cy="6858000"/>
          </a:xfrm>
          <a:prstGeom prst="rect">
            <a:avLst/>
          </a:prstGeom>
        </p:spPr>
      </p:pic>
      <p:sp>
        <p:nvSpPr>
          <p:cNvPr id="5" name="TextBox 2"/>
          <p:cNvSpPr txBox="1">
            <a:spLocks noChangeArrowheads="1"/>
          </p:cNvSpPr>
          <p:nvPr/>
        </p:nvSpPr>
        <p:spPr bwMode="auto">
          <a:xfrm>
            <a:off x="127000" y="6277114"/>
            <a:ext cx="12192000" cy="707886"/>
          </a:xfrm>
          <a:prstGeom prst="rect">
            <a:avLst/>
          </a:prstGeom>
          <a:solidFill>
            <a:srgbClr val="FFFF99"/>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en-US" altLang="en-US" sz="4000" dirty="0" smtClean="0">
                <a:solidFill>
                  <a:srgbClr val="C00000"/>
                </a:solidFill>
                <a:latin typeface="Times New Roman" panose="02020603050405020304" pitchFamily="18" charset="0"/>
                <a:cs typeface="Times New Roman" panose="02020603050405020304" pitchFamily="18" charset="0"/>
              </a:rPr>
              <a:t>Khu công nghiệp Dung Quất</a:t>
            </a:r>
            <a:endParaRPr lang="en-US" altLang="en-US" sz="4000" dirty="0">
              <a:solidFill>
                <a:srgbClr val="C00000"/>
              </a:solidFill>
              <a:latin typeface="Times New Roman" panose="02020603050405020304" pitchFamily="18" charset="0"/>
              <a:cs typeface="Times New Roman" panose="02020603050405020304" pitchFamily="18" charset="0"/>
            </a:endParaRP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62585" y="314960"/>
            <a:ext cx="11681460" cy="6797040"/>
          </a:xfrm>
          <a:prstGeom prst="rect">
            <a:avLst/>
          </a:prstGeom>
        </p:spPr>
      </p:pic>
      <p:sp>
        <p:nvSpPr>
          <p:cNvPr id="7" name="TextBox 2"/>
          <p:cNvSpPr txBox="1">
            <a:spLocks noChangeArrowheads="1"/>
          </p:cNvSpPr>
          <p:nvPr/>
        </p:nvSpPr>
        <p:spPr bwMode="auto">
          <a:xfrm>
            <a:off x="254000" y="6277610"/>
            <a:ext cx="11938000" cy="706755"/>
          </a:xfrm>
          <a:prstGeom prst="rect">
            <a:avLst/>
          </a:prstGeom>
          <a:solidFill>
            <a:srgbClr val="FFFF99"/>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en-US" altLang="en-US" sz="4000" dirty="0" smtClean="0">
                <a:solidFill>
                  <a:srgbClr val="C00000"/>
                </a:solidFill>
                <a:latin typeface="Times New Roman" panose="02020603050405020304" pitchFamily="18" charset="0"/>
                <a:cs typeface="Times New Roman" panose="02020603050405020304" pitchFamily="18" charset="0"/>
              </a:rPr>
              <a:t>Nhà máy lọc dầu </a:t>
            </a:r>
            <a:r>
              <a:rPr lang="en-US" altLang="en-US" sz="4000" dirty="0" smtClean="0">
                <a:solidFill>
                  <a:srgbClr val="C00000"/>
                </a:solidFill>
                <a:latin typeface="Times New Roman" panose="02020603050405020304" pitchFamily="18" charset="0"/>
                <a:cs typeface="Times New Roman" panose="02020603050405020304" pitchFamily="18" charset="0"/>
              </a:rPr>
              <a:t>Dung </a:t>
            </a:r>
            <a:r>
              <a:rPr lang="en-US" altLang="en-US" sz="4000" dirty="0" smtClean="0">
                <a:solidFill>
                  <a:srgbClr val="C00000"/>
                </a:solidFill>
                <a:latin typeface="Times New Roman" panose="02020603050405020304" pitchFamily="18" charset="0"/>
                <a:cs typeface="Times New Roman" panose="02020603050405020304" pitchFamily="18" charset="0"/>
              </a:rPr>
              <a:t>Quất</a:t>
            </a:r>
            <a:endParaRPr lang="en-US" altLang="en-US" sz="4000" dirty="0">
              <a:solidFill>
                <a:srgbClr val="C00000"/>
              </a:solidFill>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heckerboard(across)">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8" presetClass="entr" presetSubtype="16"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diamond(in)">
                                      <p:cBhvr>
                                        <p:cTn id="12" dur="20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randombar(horizontal)">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5" presetClass="entr" presetSubtype="10" fill="hold" grpId="0"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checkerboard(across)">
                                      <p:cBhvr>
                                        <p:cTn id="2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5" grpId="1" animBg="1"/>
      <p:bldP spid="7" grpId="0" animBg="1"/>
      <p:bldP spid="7" grpId="1"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p:cNvPicPr>
            <a:picLocks noChangeAspect="1"/>
          </p:cNvPicPr>
          <p:nvPr/>
        </p:nvPicPr>
        <p:blipFill>
          <a:blip r:embed="rId1">
            <a:extLst>
              <a:ext uri="{28A0092B-C50C-407E-A947-70E740481C1C}">
                <a14:useLocalDpi xmlns:a14="http://schemas.microsoft.com/office/drawing/2010/main" val="0"/>
              </a:ext>
            </a:extLst>
          </a:blip>
          <a:srcRect/>
          <a:stretch>
            <a:fillRect/>
          </a:stretch>
        </p:blipFill>
        <p:spPr bwMode="auto">
          <a:xfrm>
            <a:off x="0" y="1"/>
            <a:ext cx="12192000" cy="685800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18" name="Content Placeholder 17"/>
          <p:cNvSpPr>
            <a:spLocks noGrp="1"/>
          </p:cNvSpPr>
          <p:nvPr>
            <p:ph idx="1"/>
          </p:nvPr>
        </p:nvSpPr>
        <p:spPr>
          <a:xfrm>
            <a:off x="313899" y="1253102"/>
            <a:ext cx="11341289" cy="4351338"/>
          </a:xfrm>
        </p:spPr>
        <p:txBody>
          <a:bodyPr>
            <a:normAutofit/>
          </a:bodyPr>
          <a:lstStyle/>
          <a:p>
            <a:pPr marL="0" indent="0">
              <a:buNone/>
            </a:pPr>
            <a:r>
              <a:rPr lang="en-US" sz="3600" b="1" u="sng" dirty="0" smtClean="0">
                <a:latin typeface="Times New Roman" panose="02020603050405020304" pitchFamily="18" charset="0"/>
                <a:cs typeface="Times New Roman" panose="02020603050405020304" pitchFamily="18" charset="0"/>
              </a:rPr>
              <a:t>4. Phát triển công nghiệp</a:t>
            </a:r>
            <a:endParaRPr lang="en-US" sz="3600" b="1" u="sng" dirty="0" smtClean="0">
              <a:latin typeface="Times New Roman" panose="02020603050405020304" pitchFamily="18" charset="0"/>
              <a:cs typeface="Times New Roman" panose="02020603050405020304" pitchFamily="18" charset="0"/>
            </a:endParaRPr>
          </a:p>
          <a:p>
            <a:pPr marL="0" indent="0" algn="just">
              <a:buNone/>
            </a:pPr>
            <a:r>
              <a:rPr lang="en-US" sz="3600" dirty="0" smtClean="0">
                <a:latin typeface="Times New Roman" panose="02020603050405020304" pitchFamily="18" charset="0"/>
                <a:cs typeface="Times New Roman" panose="02020603050405020304" pitchFamily="18" charset="0"/>
              </a:rPr>
              <a:t>Đồng bằng duyên hải miền Trung nằm ở vị trí sát biển nên thuận lợi để phát triển các ngành công nghiệp đóng tàu, sửa chữa tàu thuyền, công nghiệp lọc dầu. Cộng với khí hậu tương đối nóng thuận lợi cho việc trồng mía để phát triển nhà máy đường.</a:t>
            </a:r>
            <a:endParaRPr lang="en-US" sz="3600" dirty="0" smtClean="0">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8">
                                            <p:txEl>
                                              <p:pRg st="1" end="1"/>
                                            </p:txEl>
                                          </p:spTgt>
                                        </p:tgtEl>
                                        <p:attrNameLst>
                                          <p:attrName>style.visibility</p:attrName>
                                        </p:attrNameLst>
                                      </p:cBhvr>
                                      <p:to>
                                        <p:strVal val="visible"/>
                                      </p:to>
                                    </p:set>
                                    <p:anim calcmode="lin" valueType="num">
                                      <p:cBhvr additive="base">
                                        <p:cTn id="7" dur="500" fill="hold"/>
                                        <p:tgtEl>
                                          <p:spTgt spid="18">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8">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p:cNvSpPr>
            <a:spLocks noGrp="1"/>
          </p:cNvSpPr>
          <p:nvPr>
            <p:ph type="title"/>
          </p:nvPr>
        </p:nvSpPr>
        <p:spPr/>
        <p:txBody>
          <a:bodyPr/>
          <a:p>
            <a:endParaRPr lang="en-US"/>
          </a:p>
        </p:txBody>
      </p:sp>
      <p:pic>
        <p:nvPicPr>
          <p:cNvPr id="4" name="Picture 3"/>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TextBox 2"/>
          <p:cNvSpPr txBox="1">
            <a:spLocks noChangeArrowheads="1"/>
          </p:cNvSpPr>
          <p:nvPr/>
        </p:nvSpPr>
        <p:spPr bwMode="auto">
          <a:xfrm>
            <a:off x="0" y="6273800"/>
            <a:ext cx="12192000" cy="584200"/>
          </a:xfrm>
          <a:prstGeom prst="rect">
            <a:avLst/>
          </a:prstGeom>
          <a:solidFill>
            <a:srgbClr val="FFFF99"/>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en-US" altLang="en-US" sz="3200" dirty="0" smtClean="0">
                <a:solidFill>
                  <a:srgbClr val="C00000"/>
                </a:solidFill>
                <a:latin typeface="Times New Roman" panose="02020603050405020304" pitchFamily="18" charset="0"/>
                <a:cs typeface="Times New Roman" panose="02020603050405020304" pitchFamily="18" charset="0"/>
              </a:rPr>
              <a:t>Lễ hội </a:t>
            </a:r>
            <a:r>
              <a:rPr lang="en-US" altLang="en-US" sz="3200" dirty="0" smtClean="0">
                <a:solidFill>
                  <a:srgbClr val="C00000"/>
                </a:solidFill>
                <a:latin typeface="Times New Roman" panose="02020603050405020304" pitchFamily="18" charset="0"/>
                <a:cs typeface="Times New Roman" panose="02020603050405020304" pitchFamily="18" charset="0"/>
              </a:rPr>
              <a:t>rước cá </a:t>
            </a:r>
            <a:r>
              <a:rPr lang="en-US" altLang="en-US" sz="3200" dirty="0" smtClean="0">
                <a:solidFill>
                  <a:srgbClr val="C00000"/>
                </a:solidFill>
                <a:latin typeface="Times New Roman" panose="02020603050405020304" pitchFamily="18" charset="0"/>
                <a:cs typeface="Times New Roman" panose="02020603050405020304" pitchFamily="18" charset="0"/>
              </a:rPr>
              <a:t>Ông</a:t>
            </a:r>
            <a:endParaRPr lang="en-US" altLang="en-US" sz="3200" dirty="0">
              <a:solidFill>
                <a:srgbClr val="C00000"/>
              </a:solidFill>
              <a:latin typeface="Times New Roman" panose="02020603050405020304" pitchFamily="18" charset="0"/>
              <a:cs typeface="Times New Roman" panose="02020603050405020304" pitchFamily="18" charset="0"/>
            </a:endParaRPr>
          </a:p>
        </p:txBody>
      </p:sp>
      <p:pic>
        <p:nvPicPr>
          <p:cNvPr id="5" name="Content Placeholder 4"/>
          <p:cNvPicPr>
            <a:picLocks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635" y="0"/>
            <a:ext cx="12039600" cy="5638165"/>
          </a:xfrm>
          <a:prstGeom prst="rect">
            <a:avLst/>
          </a:prstGeom>
        </p:spPr>
      </p:pic>
      <p:sp>
        <p:nvSpPr>
          <p:cNvPr id="7" name="TextBox 2"/>
          <p:cNvSpPr txBox="1">
            <a:spLocks noChangeArrowheads="1"/>
          </p:cNvSpPr>
          <p:nvPr/>
        </p:nvSpPr>
        <p:spPr bwMode="auto">
          <a:xfrm>
            <a:off x="0" y="6273800"/>
            <a:ext cx="12192000" cy="584200"/>
          </a:xfrm>
          <a:prstGeom prst="rect">
            <a:avLst/>
          </a:prstGeom>
          <a:solidFill>
            <a:srgbClr val="FFFF99"/>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en-US" altLang="en-US" sz="3200" dirty="0" smtClean="0">
                <a:solidFill>
                  <a:srgbClr val="C00000"/>
                </a:solidFill>
                <a:latin typeface="Times New Roman" panose="02020603050405020304" pitchFamily="18" charset="0"/>
                <a:cs typeface="Times New Roman" panose="02020603050405020304" pitchFamily="18" charset="0"/>
              </a:rPr>
              <a:t>Lễ hội Ka-tê</a:t>
            </a:r>
            <a:endParaRPr lang="en-US" altLang="en-US" sz="3200" dirty="0">
              <a:solidFill>
                <a:srgbClr val="C00000"/>
              </a:solidFill>
              <a:latin typeface="Times New Roman" panose="02020603050405020304" pitchFamily="18" charset="0"/>
              <a:cs typeface="Times New Roman" panose="02020603050405020304" pitchFamily="18" charset="0"/>
            </a:endParaRPr>
          </a:p>
        </p:txBody>
      </p:sp>
      <p:pic>
        <p:nvPicPr>
          <p:cNvPr id="10" name="Content Placeholder 3"/>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0" y="635"/>
            <a:ext cx="12192635" cy="6858000"/>
          </a:xfrm>
          <a:prstGeom prst="rect">
            <a:avLst/>
          </a:prstGeom>
        </p:spPr>
      </p:pic>
      <p:sp>
        <p:nvSpPr>
          <p:cNvPr id="12" name="TextBox 4"/>
          <p:cNvSpPr txBox="1">
            <a:spLocks noChangeArrowheads="1"/>
          </p:cNvSpPr>
          <p:nvPr/>
        </p:nvSpPr>
        <p:spPr bwMode="auto">
          <a:xfrm>
            <a:off x="-2" y="6136690"/>
            <a:ext cx="12192001" cy="707886"/>
          </a:xfrm>
          <a:prstGeom prst="rect">
            <a:avLst/>
          </a:prstGeom>
          <a:solidFill>
            <a:srgbClr val="FFFF99"/>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en-US" altLang="en-US" sz="4000" dirty="0" smtClean="0">
                <a:solidFill>
                  <a:srgbClr val="C00000"/>
                </a:solidFill>
                <a:latin typeface="Times New Roman" panose="02020603050405020304" pitchFamily="18" charset="0"/>
                <a:cs typeface="Times New Roman" panose="02020603050405020304" pitchFamily="18" charset="0"/>
              </a:rPr>
              <a:t>Tháp Bà Ponagar (Nha Trang)</a:t>
            </a:r>
            <a:endParaRPr lang="en-US" altLang="en-US" sz="4000" dirty="0">
              <a:solidFill>
                <a:srgbClr val="C00000"/>
              </a:solidFill>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 presetClass="entr" presetSubtype="16" fill="hold"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box(in)">
                                      <p:cBhvr>
                                        <p:cTn id="14" dur="2000"/>
                                        <p:tgtEl>
                                          <p:spTgt spid="5"/>
                                        </p:tgtEl>
                                      </p:cBhvr>
                                    </p:animEffect>
                                  </p:childTnLst>
                                </p:cTn>
                              </p:par>
                            </p:childTnLst>
                          </p:cTn>
                        </p:par>
                      </p:childTnLst>
                    </p:cTn>
                  </p:par>
                  <p:par>
                    <p:cTn id="15" fill="hold">
                      <p:stCondLst>
                        <p:cond delay="indefinite"/>
                      </p:stCondLst>
                      <p:childTnLst>
                        <p:par>
                          <p:cTn id="16" fill="hold">
                            <p:stCondLst>
                              <p:cond delay="0"/>
                            </p:stCondLst>
                            <p:childTnLst>
                              <p:par>
                                <p:cTn id="17" presetID="43" presetClass="entr" presetSubtype="0"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fade">
                                      <p:cBhvr>
                                        <p:cTn id="19" dur="100"/>
                                        <p:tgtEl>
                                          <p:spTgt spid="7"/>
                                        </p:tgtEl>
                                      </p:cBhvr>
                                    </p:animEffect>
                                    <p:anim calcmode="lin" valueType="num">
                                      <p:cBhvr>
                                        <p:cTn id="20" dur="400" fill="hold"/>
                                        <p:tgtEl>
                                          <p:spTgt spid="7"/>
                                        </p:tgtEl>
                                        <p:attrNameLst>
                                          <p:attrName>ppt_x</p:attrName>
                                        </p:attrNameLst>
                                      </p:cBhvr>
                                      <p:tavLst>
                                        <p:tav tm="0">
                                          <p:val>
                                            <p:strVal val="#ppt_x"/>
                                          </p:val>
                                        </p:tav>
                                        <p:tav tm="100000">
                                          <p:val>
                                            <p:strVal val="#ppt_x"/>
                                          </p:val>
                                        </p:tav>
                                      </p:tavLst>
                                    </p:anim>
                                    <p:anim calcmode="lin" valueType="num">
                                      <p:cBhvr>
                                        <p:cTn id="21" dur="400" fill="hold"/>
                                        <p:tgtEl>
                                          <p:spTgt spid="7"/>
                                        </p:tgtEl>
                                        <p:attrNameLst>
                                          <p:attrName>ppt_y</p:attrName>
                                        </p:attrNameLst>
                                      </p:cBhvr>
                                      <p:tavLst>
                                        <p:tav tm="0">
                                          <p:val>
                                            <p:strVal val="#ppt_y+0.31"/>
                                          </p:val>
                                        </p:tav>
                                        <p:tav tm="100000">
                                          <p:val>
                                            <p:strVal val="#ppt_y+0.31"/>
                                          </p:val>
                                        </p:tav>
                                      </p:tavLst>
                                    </p:anim>
                                    <p:anim calcmode="lin" valueType="num">
                                      <p:cBhvr>
                                        <p:cTn id="22" dur="600" decel="50000" fill="hold">
                                          <p:stCondLst>
                                            <p:cond delay="400"/>
                                          </p:stCondLst>
                                        </p:cTn>
                                        <p:tgtEl>
                                          <p:spTgt spid="7"/>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23" dur="600" decel="50000" fill="hold">
                                          <p:stCondLst>
                                            <p:cond delay="400"/>
                                          </p:stCondLst>
                                        </p:cTn>
                                        <p:tgtEl>
                                          <p:spTgt spid="7"/>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14" presetClass="entr" presetSubtype="10" fill="hold" nodeType="click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randombar(horizontal)">
                                      <p:cBhvr>
                                        <p:cTn id="28" dur="500"/>
                                        <p:tgtEl>
                                          <p:spTgt spid="10"/>
                                        </p:tgtEl>
                                      </p:cBhvr>
                                    </p:animEffect>
                                  </p:childTnLst>
                                </p:cTn>
                              </p:par>
                            </p:childTnLst>
                          </p:cTn>
                        </p:par>
                      </p:childTnLst>
                    </p:cTn>
                  </p:par>
                  <p:par>
                    <p:cTn id="29" fill="hold">
                      <p:stCondLst>
                        <p:cond delay="indefinite"/>
                      </p:stCondLst>
                      <p:childTnLst>
                        <p:par>
                          <p:cTn id="30" fill="hold">
                            <p:stCondLst>
                              <p:cond delay="0"/>
                            </p:stCondLst>
                            <p:childTnLst>
                              <p:par>
                                <p:cTn id="31" presetID="4" presetClass="entr" presetSubtype="16" fill="hold" grpId="0" nodeType="clickEffect">
                                  <p:stCondLst>
                                    <p:cond delay="0"/>
                                  </p:stCondLst>
                                  <p:childTnLst>
                                    <p:set>
                                      <p:cBhvr>
                                        <p:cTn id="32" dur="1" fill="hold">
                                          <p:stCondLst>
                                            <p:cond delay="0"/>
                                          </p:stCondLst>
                                        </p:cTn>
                                        <p:tgtEl>
                                          <p:spTgt spid="12"/>
                                        </p:tgtEl>
                                        <p:attrNameLst>
                                          <p:attrName>style.visibility</p:attrName>
                                        </p:attrNameLst>
                                      </p:cBhvr>
                                      <p:to>
                                        <p:strVal val="visible"/>
                                      </p:to>
                                    </p:set>
                                    <p:animEffect transition="in" filter="box(in)">
                                      <p:cBhvr>
                                        <p:cTn id="33" dur="2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7" grpId="0" animBg="1"/>
      <p:bldP spid="7" grpId="1" animBg="1"/>
      <p:bldP spid="12" grpId="0" animBg="1"/>
      <p:bldP spid="12" grpId="1"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p:cNvPicPr>
            <a:picLocks noChangeAspect="1"/>
          </p:cNvPicPr>
          <p:nvPr/>
        </p:nvPicPr>
        <p:blipFill>
          <a:blip r:embed="rId1">
            <a:extLst>
              <a:ext uri="{28A0092B-C50C-407E-A947-70E740481C1C}">
                <a14:useLocalDpi xmlns:a14="http://schemas.microsoft.com/office/drawing/2010/main" val="0"/>
              </a:ext>
            </a:extLst>
          </a:blip>
          <a:srcRect/>
          <a:stretch>
            <a:fillRect/>
          </a:stretch>
        </p:blipFill>
        <p:spPr bwMode="auto">
          <a:xfrm>
            <a:off x="0" y="1"/>
            <a:ext cx="12192000" cy="685800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18" name="Content Placeholder 17"/>
          <p:cNvSpPr>
            <a:spLocks noGrp="1"/>
          </p:cNvSpPr>
          <p:nvPr>
            <p:ph idx="1"/>
          </p:nvPr>
        </p:nvSpPr>
        <p:spPr>
          <a:xfrm>
            <a:off x="425659" y="1253102"/>
            <a:ext cx="11341289" cy="4351338"/>
          </a:xfrm>
        </p:spPr>
        <p:txBody>
          <a:bodyPr>
            <a:normAutofit/>
          </a:bodyPr>
          <a:lstStyle/>
          <a:p>
            <a:pPr marL="0" indent="0">
              <a:buNone/>
            </a:pPr>
            <a:r>
              <a:rPr lang="en-US" sz="3600" b="1" u="sng" dirty="0">
                <a:latin typeface="Times New Roman" panose="02020603050405020304" pitchFamily="18" charset="0"/>
                <a:cs typeface="Times New Roman" panose="02020603050405020304" pitchFamily="18" charset="0"/>
              </a:rPr>
              <a:t>5</a:t>
            </a:r>
            <a:r>
              <a:rPr lang="en-US" sz="3600" b="1" u="sng" dirty="0" smtClean="0">
                <a:latin typeface="Times New Roman" panose="02020603050405020304" pitchFamily="18" charset="0"/>
                <a:cs typeface="Times New Roman" panose="02020603050405020304" pitchFamily="18" charset="0"/>
              </a:rPr>
              <a:t>. Lễ hội</a:t>
            </a:r>
            <a:endParaRPr lang="en-US" sz="3600" b="1" u="sng" dirty="0" smtClean="0">
              <a:latin typeface="Times New Roman" panose="02020603050405020304" pitchFamily="18" charset="0"/>
              <a:cs typeface="Times New Roman" panose="02020603050405020304" pitchFamily="18" charset="0"/>
            </a:endParaRPr>
          </a:p>
        </p:txBody>
      </p:sp>
      <p:graphicFrame>
        <p:nvGraphicFramePr>
          <p:cNvPr id="3" name="Table 2"/>
          <p:cNvGraphicFramePr>
            <a:graphicFrameLocks noGrp="1"/>
          </p:cNvGraphicFramePr>
          <p:nvPr/>
        </p:nvGraphicFramePr>
        <p:xfrm>
          <a:off x="268814" y="1813357"/>
          <a:ext cx="11655190" cy="3962400"/>
        </p:xfrm>
        <a:graphic>
          <a:graphicData uri="http://schemas.openxmlformats.org/drawingml/2006/table">
            <a:tbl>
              <a:tblPr firstRow="1" bandRow="1">
                <a:tableStyleId>{5C22544A-7EE6-4342-B048-85BDC9FD1C3A}</a:tableStyleId>
              </a:tblPr>
              <a:tblGrid>
                <a:gridCol w="5827595"/>
                <a:gridCol w="5827595"/>
              </a:tblGrid>
              <a:tr h="1002714">
                <a:tc>
                  <a:txBody>
                    <a:bodyPr/>
                    <a:lstStyle/>
                    <a:p>
                      <a:pPr marL="0" marR="0" indent="0" algn="ctr" defTabSz="914400" rtl="0" eaLnBrk="1" fontAlgn="auto" latinLnBrk="0" hangingPunct="1">
                        <a:lnSpc>
                          <a:spcPct val="100000"/>
                        </a:lnSpc>
                        <a:spcBef>
                          <a:spcPts val="0"/>
                        </a:spcBef>
                        <a:spcAft>
                          <a:spcPts val="0"/>
                        </a:spcAft>
                        <a:buClrTx/>
                        <a:buSzTx/>
                        <a:buFontTx/>
                        <a:buNone/>
                        <a:defRPr/>
                      </a:pPr>
                      <a:r>
                        <a:rPr lang="en-US" sz="3200" dirty="0" smtClean="0">
                          <a:latin typeface="Times New Roman" panose="02020603050405020304" pitchFamily="18" charset="0"/>
                          <a:cs typeface="Times New Roman" panose="02020603050405020304" pitchFamily="18" charset="0"/>
                        </a:rPr>
                        <a:t>Hoạt động lễ</a:t>
                      </a:r>
                      <a:endParaRPr lang="en-US" sz="3200" dirty="0" smtClean="0">
                        <a:latin typeface="Times New Roman" panose="02020603050405020304" pitchFamily="18" charset="0"/>
                        <a:cs typeface="Times New Roman" panose="02020603050405020304" pitchFamily="18" charset="0"/>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defRPr/>
                      </a:pPr>
                      <a:r>
                        <a:rPr lang="en-US" sz="3200" dirty="0" smtClean="0">
                          <a:latin typeface="Times New Roman" panose="02020603050405020304" pitchFamily="18" charset="0"/>
                          <a:cs typeface="Times New Roman" panose="02020603050405020304" pitchFamily="18" charset="0"/>
                        </a:rPr>
                        <a:t>Hoạt động hội</a:t>
                      </a:r>
                      <a:endParaRPr lang="en-US" sz="3200" dirty="0" smtClean="0">
                        <a:latin typeface="Times New Roman" panose="02020603050405020304" pitchFamily="18" charset="0"/>
                        <a:cs typeface="Times New Roman" panose="02020603050405020304" pitchFamily="18" charset="0"/>
                      </a:endParaRPr>
                    </a:p>
                    <a:p>
                      <a:pPr algn="ctr"/>
                      <a:endParaRPr lang="en-US" sz="3200" dirty="0">
                        <a:latin typeface="Times New Roman" panose="02020603050405020304" pitchFamily="18" charset="0"/>
                        <a:cs typeface="Times New Roman" panose="02020603050405020304" pitchFamily="18" charset="0"/>
                      </a:endParaRPr>
                    </a:p>
                  </a:txBody>
                  <a:tcPr/>
                </a:tc>
              </a:tr>
              <a:tr h="2723627">
                <a:tc>
                  <a:txBody>
                    <a:bodyPr/>
                    <a:lstStyle/>
                    <a:p>
                      <a:pPr marL="0" marR="0" algn="just">
                        <a:lnSpc>
                          <a:spcPct val="115000"/>
                        </a:lnSpc>
                        <a:spcBef>
                          <a:spcPts val="0"/>
                        </a:spcBef>
                        <a:spcAft>
                          <a:spcPts val="0"/>
                        </a:spcAft>
                      </a:pPr>
                      <a:r>
                        <a:rPr lang="en-US" sz="3200" dirty="0" smtClean="0">
                          <a:latin typeface="Times New Roman" panose="02020603050405020304" pitchFamily="18" charset="0"/>
                          <a:cs typeface="Times New Roman" panose="02020603050405020304" pitchFamily="18" charset="0"/>
                        </a:rPr>
                        <a:t>- Người dân tập trung tại khu Tháp Bà làm lễ ca ngợi công đức Nữ thần.</a:t>
                      </a:r>
                      <a:endParaRPr lang="en-US" sz="3200" dirty="0" smtClean="0">
                        <a:latin typeface="Times New Roman" panose="02020603050405020304" pitchFamily="18" charset="0"/>
                        <a:cs typeface="Times New Roman" panose="02020603050405020304" pitchFamily="18" charset="0"/>
                      </a:endParaRPr>
                    </a:p>
                    <a:p>
                      <a:pPr marL="0" marR="0" algn="just">
                        <a:lnSpc>
                          <a:spcPct val="115000"/>
                        </a:lnSpc>
                        <a:spcBef>
                          <a:spcPts val="0"/>
                        </a:spcBef>
                        <a:spcAft>
                          <a:spcPts val="0"/>
                        </a:spcAft>
                      </a:pPr>
                      <a:r>
                        <a:rPr lang="en-US" sz="3200" dirty="0" smtClean="0">
                          <a:latin typeface="Times New Roman" panose="02020603050405020304" pitchFamily="18" charset="0"/>
                          <a:cs typeface="Times New Roman" panose="02020603050405020304" pitchFamily="18" charset="0"/>
                        </a:rPr>
                        <a:t>- Cầu chúc cuộc sống ấm no, hạnh phúc.</a:t>
                      </a:r>
                      <a:endParaRPr lang="en-US" sz="3200" dirty="0" smtClean="0">
                        <a:latin typeface="Times New Roman" panose="02020603050405020304" pitchFamily="18" charset="0"/>
                        <a:cs typeface="Times New Roman" panose="02020603050405020304" pitchFamily="18" charset="0"/>
                      </a:endParaRPr>
                    </a:p>
                  </a:txBody>
                  <a:tcPr/>
                </a:tc>
                <a:tc>
                  <a:txBody>
                    <a:bodyPr/>
                    <a:lstStyle/>
                    <a:p>
                      <a:pPr marL="0" marR="0" algn="just">
                        <a:lnSpc>
                          <a:spcPct val="115000"/>
                        </a:lnSpc>
                        <a:spcBef>
                          <a:spcPts val="0"/>
                        </a:spcBef>
                        <a:spcAft>
                          <a:spcPts val="0"/>
                        </a:spcAft>
                      </a:pPr>
                      <a:r>
                        <a:rPr lang="en-US" sz="3200" dirty="0" smtClean="0">
                          <a:latin typeface="Times New Roman" panose="02020603050405020304" pitchFamily="18" charset="0"/>
                          <a:cs typeface="Times New Roman" panose="02020603050405020304" pitchFamily="18" charset="0"/>
                        </a:rPr>
                        <a:t>- Các hoạt động văn nghệ như múa, hát,..</a:t>
                      </a:r>
                      <a:endParaRPr lang="en-US" sz="3200" dirty="0" smtClean="0">
                        <a:latin typeface="Times New Roman" panose="02020603050405020304" pitchFamily="18" charset="0"/>
                        <a:cs typeface="Times New Roman" panose="02020603050405020304" pitchFamily="18" charset="0"/>
                      </a:endParaRPr>
                    </a:p>
                    <a:p>
                      <a:pPr marL="0" marR="0" algn="just">
                        <a:lnSpc>
                          <a:spcPct val="115000"/>
                        </a:lnSpc>
                        <a:spcBef>
                          <a:spcPts val="0"/>
                        </a:spcBef>
                        <a:spcAft>
                          <a:spcPts val="0"/>
                        </a:spcAft>
                      </a:pPr>
                      <a:r>
                        <a:rPr lang="en-US" sz="3200" dirty="0" smtClean="0">
                          <a:latin typeface="Times New Roman" panose="02020603050405020304" pitchFamily="18" charset="0"/>
                          <a:cs typeface="Times New Roman" panose="02020603050405020304" pitchFamily="18" charset="0"/>
                        </a:rPr>
                        <a:t>- Thể thao: đua thuyền, bơi thuyền</a:t>
                      </a:r>
                      <a:endParaRPr lang="en-US" sz="3200" dirty="0" smtClean="0">
                        <a:latin typeface="Times New Roman" panose="02020603050405020304" pitchFamily="18" charset="0"/>
                        <a:cs typeface="Times New Roman" panose="02020603050405020304" pitchFamily="18" charset="0"/>
                      </a:endParaRPr>
                    </a:p>
                    <a:p>
                      <a:endParaRPr lang="en-US" sz="3200" dirty="0">
                        <a:latin typeface="Times New Roman" panose="02020603050405020304" pitchFamily="18" charset="0"/>
                        <a:cs typeface="Times New Roman" panose="02020603050405020304" pitchFamily="18" charset="0"/>
                      </a:endParaRPr>
                    </a:p>
                  </a:txBody>
                  <a:tcPr/>
                </a:tc>
              </a:tr>
            </a:tbl>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0" y="0"/>
            <a:ext cx="6018663" cy="6858000"/>
          </a:xfrm>
          <a:prstGeom prst="rect">
            <a:avLst/>
          </a:prstGeom>
        </p:spPr>
      </p:pic>
      <p:pic>
        <p:nvPicPr>
          <p:cNvPr id="9" name="Picture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114197" y="1"/>
            <a:ext cx="6077803" cy="6858000"/>
          </a:xfrm>
          <a:prstGeom prst="rect">
            <a:avLst/>
          </a:prstGeom>
        </p:spPr>
      </p:pic>
      <p:sp>
        <p:nvSpPr>
          <p:cNvPr id="10" name="TextBox 9"/>
          <p:cNvSpPr txBox="1">
            <a:spLocks noChangeArrowheads="1"/>
          </p:cNvSpPr>
          <p:nvPr/>
        </p:nvSpPr>
        <p:spPr bwMode="auto">
          <a:xfrm>
            <a:off x="0" y="6273800"/>
            <a:ext cx="6018663" cy="584200"/>
          </a:xfrm>
          <a:prstGeom prst="rect">
            <a:avLst/>
          </a:prstGeom>
          <a:solidFill>
            <a:srgbClr val="FFFF99"/>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en-US" altLang="en-US" sz="3200" dirty="0" smtClean="0">
                <a:solidFill>
                  <a:srgbClr val="C00000"/>
                </a:solidFill>
                <a:latin typeface="Times New Roman" panose="02020603050405020304" pitchFamily="18" charset="0"/>
                <a:cs typeface="Times New Roman" panose="02020603050405020304" pitchFamily="18" charset="0"/>
              </a:rPr>
              <a:t>Hoạt động lễ ở lễ hội Tháp Bà</a:t>
            </a:r>
            <a:endParaRPr lang="en-US" altLang="en-US" sz="3200" dirty="0">
              <a:solidFill>
                <a:srgbClr val="C00000"/>
              </a:solidFill>
              <a:latin typeface="Times New Roman" panose="02020603050405020304" pitchFamily="18" charset="0"/>
              <a:cs typeface="Times New Roman" panose="02020603050405020304" pitchFamily="18" charset="0"/>
            </a:endParaRPr>
          </a:p>
        </p:txBody>
      </p:sp>
      <p:sp>
        <p:nvSpPr>
          <p:cNvPr id="11" name="TextBox 10"/>
          <p:cNvSpPr txBox="1">
            <a:spLocks noChangeArrowheads="1"/>
          </p:cNvSpPr>
          <p:nvPr/>
        </p:nvSpPr>
        <p:spPr bwMode="auto">
          <a:xfrm>
            <a:off x="6114196" y="6273800"/>
            <a:ext cx="6077804" cy="584200"/>
          </a:xfrm>
          <a:prstGeom prst="rect">
            <a:avLst/>
          </a:prstGeom>
          <a:solidFill>
            <a:srgbClr val="FFFF99"/>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en-US" altLang="en-US" sz="3200" dirty="0" smtClean="0">
                <a:solidFill>
                  <a:srgbClr val="C00000"/>
                </a:solidFill>
                <a:latin typeface="Times New Roman" panose="02020603050405020304" pitchFamily="18" charset="0"/>
                <a:cs typeface="Times New Roman" panose="02020603050405020304" pitchFamily="18" charset="0"/>
              </a:rPr>
              <a:t>Hoạt động hội ở lễ hội Tháp Bà</a:t>
            </a:r>
            <a:endParaRPr lang="en-US" altLang="en-US" sz="3200" dirty="0">
              <a:solidFill>
                <a:srgbClr val="C00000"/>
              </a:solidFill>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1000"/>
                                        <p:tgtEl>
                                          <p:spTgt spid="10"/>
                                        </p:tgtEl>
                                      </p:cBhvr>
                                    </p:animEffect>
                                    <p:anim calcmode="lin" valueType="num">
                                      <p:cBhvr>
                                        <p:cTn id="8" dur="1000" fill="hold"/>
                                        <p:tgtEl>
                                          <p:spTgt spid="10"/>
                                        </p:tgtEl>
                                        <p:attrNameLst>
                                          <p:attrName>ppt_x</p:attrName>
                                        </p:attrNameLst>
                                      </p:cBhvr>
                                      <p:tavLst>
                                        <p:tav tm="0">
                                          <p:val>
                                            <p:strVal val="#ppt_x"/>
                                          </p:val>
                                        </p:tav>
                                        <p:tav tm="100000">
                                          <p:val>
                                            <p:strVal val="#ppt_x"/>
                                          </p:val>
                                        </p:tav>
                                      </p:tavLst>
                                    </p:anim>
                                    <p:anim calcmode="lin" valueType="num">
                                      <p:cBhvr>
                                        <p:cTn id="9" dur="1000" fill="hold"/>
                                        <p:tgtEl>
                                          <p:spTgt spid="10"/>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1000"/>
                                        <p:tgtEl>
                                          <p:spTgt spid="7"/>
                                        </p:tgtEl>
                                      </p:cBhvr>
                                    </p:animEffect>
                                    <p:anim calcmode="lin" valueType="num">
                                      <p:cBhvr>
                                        <p:cTn id="13" dur="1000" fill="hold"/>
                                        <p:tgtEl>
                                          <p:spTgt spid="7"/>
                                        </p:tgtEl>
                                        <p:attrNameLst>
                                          <p:attrName>ppt_x</p:attrName>
                                        </p:attrNameLst>
                                      </p:cBhvr>
                                      <p:tavLst>
                                        <p:tav tm="0">
                                          <p:val>
                                            <p:strVal val="#ppt_x"/>
                                          </p:val>
                                        </p:tav>
                                        <p:tav tm="100000">
                                          <p:val>
                                            <p:strVal val="#ppt_x"/>
                                          </p:val>
                                        </p:tav>
                                      </p:tavLst>
                                    </p:anim>
                                    <p:anim calcmode="lin" valueType="num">
                                      <p:cBhvr>
                                        <p:cTn id="14"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fade">
                                      <p:cBhvr>
                                        <p:cTn id="19" dur="1000"/>
                                        <p:tgtEl>
                                          <p:spTgt spid="9"/>
                                        </p:tgtEl>
                                      </p:cBhvr>
                                    </p:animEffect>
                                    <p:anim calcmode="lin" valueType="num">
                                      <p:cBhvr>
                                        <p:cTn id="20" dur="1000" fill="hold"/>
                                        <p:tgtEl>
                                          <p:spTgt spid="9"/>
                                        </p:tgtEl>
                                        <p:attrNameLst>
                                          <p:attrName>ppt_x</p:attrName>
                                        </p:attrNameLst>
                                      </p:cBhvr>
                                      <p:tavLst>
                                        <p:tav tm="0">
                                          <p:val>
                                            <p:strVal val="#ppt_x"/>
                                          </p:val>
                                        </p:tav>
                                        <p:tav tm="100000">
                                          <p:val>
                                            <p:strVal val="#ppt_x"/>
                                          </p:val>
                                        </p:tav>
                                      </p:tavLst>
                                    </p:anim>
                                    <p:anim calcmode="lin" valueType="num">
                                      <p:cBhvr>
                                        <p:cTn id="21" dur="1000" fill="hold"/>
                                        <p:tgtEl>
                                          <p:spTgt spid="9"/>
                                        </p:tgtEl>
                                        <p:attrNameLst>
                                          <p:attrName>ppt_y</p:attrName>
                                        </p:attrNameLst>
                                      </p:cBhvr>
                                      <p:tavLst>
                                        <p:tav tm="0">
                                          <p:val>
                                            <p:strVal val="#ppt_y+.1"/>
                                          </p:val>
                                        </p:tav>
                                        <p:tav tm="100000">
                                          <p:val>
                                            <p:strVal val="#ppt_y"/>
                                          </p:val>
                                        </p:tav>
                                      </p:tavLst>
                                    </p:anim>
                                  </p:childTnLst>
                                </p:cTn>
                              </p:par>
                              <p:par>
                                <p:cTn id="22" presetID="42" presetClass="entr" presetSubtype="0" fill="hold" grpId="0" nodeType="with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fade">
                                      <p:cBhvr>
                                        <p:cTn id="24" dur="1000"/>
                                        <p:tgtEl>
                                          <p:spTgt spid="11"/>
                                        </p:tgtEl>
                                      </p:cBhvr>
                                    </p:animEffect>
                                    <p:anim calcmode="lin" valueType="num">
                                      <p:cBhvr>
                                        <p:cTn id="25" dur="1000" fill="hold"/>
                                        <p:tgtEl>
                                          <p:spTgt spid="11"/>
                                        </p:tgtEl>
                                        <p:attrNameLst>
                                          <p:attrName>ppt_x</p:attrName>
                                        </p:attrNameLst>
                                      </p:cBhvr>
                                      <p:tavLst>
                                        <p:tav tm="0">
                                          <p:val>
                                            <p:strVal val="#ppt_x"/>
                                          </p:val>
                                        </p:tav>
                                        <p:tav tm="100000">
                                          <p:val>
                                            <p:strVal val="#ppt_x"/>
                                          </p:val>
                                        </p:tav>
                                      </p:tavLst>
                                    </p:anim>
                                    <p:anim calcmode="lin" valueType="num">
                                      <p:cBhvr>
                                        <p:cTn id="26"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0" y="0"/>
            <a:ext cx="12192000" cy="6857999"/>
          </a:xfrm>
          <a:prstGeom prst="rect">
            <a:avLst/>
          </a:prstGeom>
        </p:spPr>
      </p:pic>
      <p:sp>
        <p:nvSpPr>
          <p:cNvPr id="5127" name="TextBox 2"/>
          <p:cNvSpPr txBox="1">
            <a:spLocks noChangeArrowheads="1"/>
          </p:cNvSpPr>
          <p:nvPr/>
        </p:nvSpPr>
        <p:spPr bwMode="auto">
          <a:xfrm>
            <a:off x="3384644" y="1420459"/>
            <a:ext cx="5049671" cy="646112"/>
          </a:xfrm>
          <a:prstGeom prst="rect">
            <a:avLst/>
          </a:prstGeom>
          <a:solidFill>
            <a:schemeClr val="bg2">
              <a:lumMod val="75000"/>
            </a:schemeClr>
          </a:solidFill>
        </p:spPr>
        <p:style>
          <a:lnRef idx="0">
            <a:schemeClr val="accent5"/>
          </a:lnRef>
          <a:fillRef idx="3">
            <a:schemeClr val="accent5"/>
          </a:fillRef>
          <a:effectRef idx="3">
            <a:schemeClr val="accent5"/>
          </a:effectRef>
          <a:fontRef idx="minor">
            <a:schemeClr val="lt1"/>
          </a:fontRef>
        </p:style>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defRPr/>
            </a:pPr>
            <a:r>
              <a:rPr lang="en-US" altLang="en-US" sz="3600" b="1" dirty="0">
                <a:solidFill>
                  <a:srgbClr val="C00000"/>
                </a:solidFill>
                <a:latin typeface="Times New Roman" panose="02020603050405020304" pitchFamily="18" charset="0"/>
                <a:cs typeface="Times New Roman" panose="02020603050405020304" pitchFamily="18" charset="0"/>
              </a:rPr>
              <a:t>KIỂM TRA BÀI CŨ</a:t>
            </a:r>
            <a:endParaRPr lang="en-US" altLang="en-US" sz="3600" b="1" dirty="0">
              <a:solidFill>
                <a:srgbClr val="C00000"/>
              </a:solidFill>
              <a:latin typeface="Times New Roman" panose="02020603050405020304" pitchFamily="18" charset="0"/>
              <a:cs typeface="Times New Roman" panose="02020603050405020304" pitchFamily="18" charset="0"/>
            </a:endParaRPr>
          </a:p>
        </p:txBody>
      </p:sp>
      <p:sp>
        <p:nvSpPr>
          <p:cNvPr id="5128" name="TextBox 2"/>
          <p:cNvSpPr txBox="1">
            <a:spLocks noChangeArrowheads="1"/>
          </p:cNvSpPr>
          <p:nvPr/>
        </p:nvSpPr>
        <p:spPr bwMode="auto">
          <a:xfrm>
            <a:off x="1223890" y="2433639"/>
            <a:ext cx="10072468"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3200" b="1" dirty="0">
                <a:latin typeface="Times New Roman" panose="02020603050405020304" pitchFamily="18" charset="0"/>
                <a:cs typeface="Times New Roman" panose="02020603050405020304" pitchFamily="18" charset="0"/>
              </a:rPr>
              <a:t>Câu 1: Em có nhận xét gì về dân cư ở đồng bằng duyên hải miền Trung?</a:t>
            </a:r>
            <a:endParaRPr lang="en-US" altLang="en-US" sz="3200" b="1" dirty="0">
              <a:latin typeface="Times New Roman" panose="02020603050405020304" pitchFamily="18" charset="0"/>
              <a:cs typeface="Times New Roman" panose="02020603050405020304" pitchFamily="18" charset="0"/>
            </a:endParaRPr>
          </a:p>
        </p:txBody>
      </p:sp>
      <p:sp>
        <p:nvSpPr>
          <p:cNvPr id="2" name="TextBox 1"/>
          <p:cNvSpPr txBox="1">
            <a:spLocks noChangeArrowheads="1"/>
          </p:cNvSpPr>
          <p:nvPr/>
        </p:nvSpPr>
        <p:spPr bwMode="auto">
          <a:xfrm>
            <a:off x="1287192" y="3313560"/>
            <a:ext cx="9748911"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3200" b="1" dirty="0">
                <a:latin typeface="Times New Roman" panose="02020603050405020304" pitchFamily="18" charset="0"/>
                <a:cs typeface="Times New Roman" panose="02020603050405020304" pitchFamily="18" charset="0"/>
              </a:rPr>
              <a:t>Câu 2: Kể tên những nghề chính của người dân ở đồng bằng duyên hải miền Trung?</a:t>
            </a:r>
            <a:endParaRPr lang="en-US" altLang="en-US" sz="3200" b="1" dirty="0">
              <a:latin typeface="Times New Roman" panose="02020603050405020304" pitchFamily="18" charset="0"/>
              <a:cs typeface="Times New Roman" panose="02020603050405020304" pitchFamily="18" charset="0"/>
            </a:endParaRPr>
          </a:p>
        </p:txBody>
      </p:sp>
      <p:pic>
        <p:nvPicPr>
          <p:cNvPr id="10249" name="Picture 6"/>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rot="10800000">
            <a:off x="0" y="4648200"/>
            <a:ext cx="11036102" cy="2209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50" name="Picture 8">
            <a:hlinkClick r:id="rId3" action="ppaction://hlinksldjump"/>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4764088" y="4381500"/>
            <a:ext cx="2881312" cy="233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128">
                                            <p:txEl>
                                              <p:pRg st="0" end="0"/>
                                            </p:txEl>
                                          </p:spTgt>
                                        </p:tgtEl>
                                        <p:attrNameLst>
                                          <p:attrName>style.visibility</p:attrName>
                                        </p:attrNameLst>
                                      </p:cBhvr>
                                      <p:to>
                                        <p:strVal val="visible"/>
                                      </p:to>
                                    </p:set>
                                    <p:anim calcmode="lin" valueType="num">
                                      <p:cBhvr additive="base">
                                        <p:cTn id="7" dur="500" fill="hold"/>
                                        <p:tgtEl>
                                          <p:spTgt spid="5128">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128">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nodeType="clickEffect">
                                  <p:stCondLst>
                                    <p:cond delay="0"/>
                                  </p:stCondLst>
                                  <p:childTnLst>
                                    <p:set>
                                      <p:cBhvr>
                                        <p:cTn id="12" dur="1" fill="hold">
                                          <p:stCondLst>
                                            <p:cond delay="0"/>
                                          </p:stCondLst>
                                        </p:cTn>
                                        <p:tgtEl>
                                          <p:spTgt spid="2">
                                            <p:txEl>
                                              <p:pRg st="0" end="0"/>
                                            </p:txEl>
                                          </p:spTgt>
                                        </p:tgtEl>
                                        <p:attrNameLst>
                                          <p:attrName>style.visibility</p:attrName>
                                        </p:attrNameLst>
                                      </p:cBhvr>
                                      <p:to>
                                        <p:strVal val="visible"/>
                                      </p:to>
                                    </p:set>
                                    <p:animEffect transition="in" filter="fade">
                                      <p:cBhvr>
                                        <p:cTn id="13" dur="1000"/>
                                        <p:tgtEl>
                                          <p:spTgt spid="2">
                                            <p:txEl>
                                              <p:pRg st="0" end="0"/>
                                            </p:txEl>
                                          </p:spTgt>
                                        </p:tgtEl>
                                      </p:cBhvr>
                                    </p:animEffect>
                                    <p:anim calcmode="lin" valueType="num">
                                      <p:cBhvr>
                                        <p:cTn id="14" dur="1000" fill="hold"/>
                                        <p:tgtEl>
                                          <p:spTgt spid="2">
                                            <p:txEl>
                                              <p:pRg st="0" end="0"/>
                                            </p:txEl>
                                          </p:spTgt>
                                        </p:tgtEl>
                                        <p:attrNameLst>
                                          <p:attrName>ppt_x</p:attrName>
                                        </p:attrNameLst>
                                      </p:cBhvr>
                                      <p:tavLst>
                                        <p:tav tm="0">
                                          <p:val>
                                            <p:strVal val="#ppt_x"/>
                                          </p:val>
                                        </p:tav>
                                        <p:tav tm="100000">
                                          <p:val>
                                            <p:strVal val="#ppt_x"/>
                                          </p:val>
                                        </p:tav>
                                      </p:tavLst>
                                    </p:anim>
                                    <p:anim calcmode="lin" valueType="num">
                                      <p:cBhvr>
                                        <p:cTn id="15" dur="1000" fill="hold"/>
                                        <p:tgtEl>
                                          <p:spTgt spid="2">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6196084" y="3452884"/>
            <a:ext cx="5995917" cy="3405114"/>
          </a:xfrm>
          <a:prstGeom prst="rect">
            <a:avLst/>
          </a:prstGeom>
        </p:spPr>
      </p:pic>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3452884"/>
            <a:ext cx="6096000" cy="3405115"/>
          </a:xfrm>
          <a:prstGeom prst="rect">
            <a:avLst/>
          </a:prstGeom>
        </p:spPr>
      </p:pic>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196084" y="1"/>
            <a:ext cx="5995917" cy="3357346"/>
          </a:xfrm>
          <a:prstGeom prst="rect">
            <a:avLst/>
          </a:prstGeom>
        </p:spPr>
      </p:pic>
      <p:pic>
        <p:nvPicPr>
          <p:cNvPr id="9" name="Picture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1"/>
            <a:ext cx="6096000" cy="3357346"/>
          </a:xfrm>
          <a:prstGeom prst="rect">
            <a:avLst/>
          </a:prstGeom>
        </p:spPr>
      </p:pic>
      <p:sp>
        <p:nvSpPr>
          <p:cNvPr id="10" name="TextBox 9"/>
          <p:cNvSpPr txBox="1">
            <a:spLocks noChangeArrowheads="1"/>
          </p:cNvSpPr>
          <p:nvPr/>
        </p:nvSpPr>
        <p:spPr bwMode="auto">
          <a:xfrm>
            <a:off x="3530221" y="3064959"/>
            <a:ext cx="5131558" cy="584775"/>
          </a:xfrm>
          <a:prstGeom prst="rect">
            <a:avLst/>
          </a:prstGeom>
          <a:solidFill>
            <a:srgbClr val="FFFF99"/>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en-US" altLang="en-US" sz="3200" dirty="0" smtClean="0">
                <a:solidFill>
                  <a:srgbClr val="C00000"/>
                </a:solidFill>
                <a:latin typeface="Times New Roman" panose="02020603050405020304" pitchFamily="18" charset="0"/>
                <a:cs typeface="Times New Roman" panose="02020603050405020304" pitchFamily="18" charset="0"/>
              </a:rPr>
              <a:t>Lễ hội Đống Đa – Tây Sơn</a:t>
            </a:r>
            <a:endParaRPr lang="en-US" altLang="en-US" sz="3200" dirty="0">
              <a:solidFill>
                <a:srgbClr val="C00000"/>
              </a:solidFill>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inVertical)">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p:cNvPicPr>
            <a:picLocks noChangeAspect="1"/>
          </p:cNvPicPr>
          <p:nvPr/>
        </p:nvPicPr>
        <p:blipFill>
          <a:blip r:embed="rId1">
            <a:extLst>
              <a:ext uri="{28A0092B-C50C-407E-A947-70E740481C1C}">
                <a14:useLocalDpi xmlns:a14="http://schemas.microsoft.com/office/drawing/2010/main" val="0"/>
              </a:ext>
            </a:extLst>
          </a:blip>
          <a:srcRect/>
          <a:stretch>
            <a:fillRect/>
          </a:stretch>
        </p:blipFill>
        <p:spPr bwMode="auto">
          <a:xfrm>
            <a:off x="0" y="1"/>
            <a:ext cx="12192000" cy="685800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18" name="Content Placeholder 17"/>
          <p:cNvSpPr>
            <a:spLocks noGrp="1"/>
          </p:cNvSpPr>
          <p:nvPr>
            <p:ph idx="1"/>
          </p:nvPr>
        </p:nvSpPr>
        <p:spPr>
          <a:xfrm>
            <a:off x="313899" y="2030342"/>
            <a:ext cx="11341289" cy="4351338"/>
          </a:xfrm>
        </p:spPr>
        <p:txBody>
          <a:bodyPr>
            <a:normAutofit/>
          </a:bodyPr>
          <a:lstStyle/>
          <a:p>
            <a:pPr marL="0" indent="0">
              <a:buNone/>
            </a:pPr>
            <a:r>
              <a:rPr lang="en-US" sz="3600" b="1" u="sng" dirty="0">
                <a:latin typeface="Times New Roman" panose="02020603050405020304" pitchFamily="18" charset="0"/>
                <a:cs typeface="Times New Roman" panose="02020603050405020304" pitchFamily="18" charset="0"/>
              </a:rPr>
              <a:t>5</a:t>
            </a:r>
            <a:r>
              <a:rPr lang="en-US" sz="3600" b="1" u="sng" dirty="0" smtClean="0">
                <a:latin typeface="Times New Roman" panose="02020603050405020304" pitchFamily="18" charset="0"/>
                <a:cs typeface="Times New Roman" panose="02020603050405020304" pitchFamily="18" charset="0"/>
              </a:rPr>
              <a:t>. Lễ hội</a:t>
            </a:r>
            <a:endParaRPr lang="en-US" sz="3600" b="1" u="sng" dirty="0" smtClean="0">
              <a:latin typeface="Times New Roman" panose="02020603050405020304" pitchFamily="18" charset="0"/>
              <a:cs typeface="Times New Roman" panose="02020603050405020304" pitchFamily="18" charset="0"/>
            </a:endParaRPr>
          </a:p>
        </p:txBody>
      </p:sp>
      <p:sp>
        <p:nvSpPr>
          <p:cNvPr id="2" name="Rectangle 1"/>
          <p:cNvSpPr/>
          <p:nvPr/>
        </p:nvSpPr>
        <p:spPr>
          <a:xfrm>
            <a:off x="504966" y="2643175"/>
            <a:ext cx="10809027" cy="1569660"/>
          </a:xfrm>
          <a:prstGeom prst="rect">
            <a:avLst/>
          </a:prstGeom>
        </p:spPr>
        <p:txBody>
          <a:bodyPr wrap="square">
            <a:spAutoFit/>
          </a:bodyPr>
          <a:lstStyle/>
          <a:p>
            <a:r>
              <a:rPr lang="en-US" sz="3200" dirty="0">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Người dân ở đ</a:t>
            </a:r>
            <a:r>
              <a:rPr lang="en-US" sz="3200" dirty="0" smtClean="0">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ồng </a:t>
            </a:r>
            <a:r>
              <a:rPr lang="en-US" sz="3200" dirty="0">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bằng duyên hải miền Trung thường tổ chức nhiều lễ hội như: lễ hội rước cá Ông, lễ hội Ka-tê, lễ hội Tháp Bà</a:t>
            </a:r>
            <a:r>
              <a:rPr lang="en-US" sz="3200" dirty="0" smtClean="0">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,...Mỗi lễ hội gồm phần lễ và phần hội.</a:t>
            </a:r>
            <a:endParaRPr lang="en-US" sz="3200" dirty="0">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p:cNvPicPr>
            <a:picLocks noChangeAspect="1"/>
          </p:cNvPicPr>
          <p:nvPr/>
        </p:nvPicPr>
        <p:blipFill>
          <a:blip r:embed="rId1">
            <a:extLst>
              <a:ext uri="{28A0092B-C50C-407E-A947-70E740481C1C}">
                <a14:useLocalDpi xmlns:a14="http://schemas.microsoft.com/office/drawing/2010/main" val="0"/>
              </a:ext>
            </a:extLst>
          </a:blip>
          <a:srcRect/>
          <a:stretch>
            <a:fillRect/>
          </a:stretch>
        </p:blipFill>
        <p:spPr bwMode="auto">
          <a:xfrm>
            <a:off x="0" y="1"/>
            <a:ext cx="12192000" cy="685800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18" name="Content Placeholder 17"/>
          <p:cNvSpPr>
            <a:spLocks noGrp="1"/>
          </p:cNvSpPr>
          <p:nvPr>
            <p:ph idx="1"/>
          </p:nvPr>
        </p:nvSpPr>
        <p:spPr>
          <a:xfrm>
            <a:off x="4854054" y="1350383"/>
            <a:ext cx="2483892" cy="617323"/>
          </a:xfrm>
        </p:spPr>
        <p:style>
          <a:lnRef idx="2">
            <a:schemeClr val="accent2">
              <a:shade val="50000"/>
            </a:schemeClr>
          </a:lnRef>
          <a:fillRef idx="1">
            <a:schemeClr val="accent2"/>
          </a:fillRef>
          <a:effectRef idx="0">
            <a:schemeClr val="accent2"/>
          </a:effectRef>
          <a:fontRef idx="minor">
            <a:schemeClr val="lt1"/>
          </a:fontRef>
        </p:style>
        <p:txBody>
          <a:bodyPr>
            <a:noAutofit/>
          </a:bodyPr>
          <a:lstStyle/>
          <a:p>
            <a:pPr marL="0" indent="0" algn="ctr">
              <a:buNone/>
            </a:pPr>
            <a:r>
              <a:rPr lang="en-US" sz="4000" b="1" dirty="0" smtClean="0">
                <a:solidFill>
                  <a:schemeClr val="tx1">
                    <a:lumMod val="95000"/>
                    <a:lumOff val="5000"/>
                  </a:schemeClr>
                </a:solidFill>
                <a:latin typeface="Times New Roman" panose="02020603050405020304" pitchFamily="18" charset="0"/>
                <a:cs typeface="Times New Roman" panose="02020603050405020304" pitchFamily="18" charset="0"/>
              </a:rPr>
              <a:t>Ghi </a:t>
            </a:r>
            <a:r>
              <a:rPr lang="en-US" sz="4400" b="1" dirty="0" smtClean="0">
                <a:solidFill>
                  <a:schemeClr val="tx1">
                    <a:lumMod val="95000"/>
                    <a:lumOff val="5000"/>
                  </a:schemeClr>
                </a:solidFill>
                <a:latin typeface="Times New Roman" panose="02020603050405020304" pitchFamily="18" charset="0"/>
                <a:cs typeface="Times New Roman" panose="02020603050405020304" pitchFamily="18" charset="0"/>
              </a:rPr>
              <a:t>nhớ</a:t>
            </a:r>
            <a:endParaRPr lang="en-US" sz="4000" b="1" dirty="0" smtClean="0">
              <a:solidFill>
                <a:schemeClr val="tx1">
                  <a:lumMod val="95000"/>
                  <a:lumOff val="5000"/>
                </a:schemeClr>
              </a:solidFill>
              <a:latin typeface="Times New Roman" panose="02020603050405020304" pitchFamily="18" charset="0"/>
              <a:cs typeface="Times New Roman" panose="02020603050405020304" pitchFamily="18" charset="0"/>
            </a:endParaRPr>
          </a:p>
        </p:txBody>
      </p:sp>
      <p:sp>
        <p:nvSpPr>
          <p:cNvPr id="2" name="Horizontal Scroll 1"/>
          <p:cNvSpPr/>
          <p:nvPr/>
        </p:nvSpPr>
        <p:spPr>
          <a:xfrm>
            <a:off x="655092" y="1989332"/>
            <a:ext cx="10658901" cy="2879678"/>
          </a:xfrm>
          <a:prstGeom prst="horizontalScroll">
            <a:avLst/>
          </a:prstGeom>
        </p:spPr>
        <p:style>
          <a:lnRef idx="1">
            <a:schemeClr val="accent1"/>
          </a:lnRef>
          <a:fillRef idx="2">
            <a:schemeClr val="accent1"/>
          </a:fillRef>
          <a:effectRef idx="1">
            <a:schemeClr val="accent1"/>
          </a:effectRef>
          <a:fontRef idx="minor">
            <a:schemeClr val="dk1"/>
          </a:fontRef>
        </p:style>
        <p:txBody>
          <a:bodyPr rtlCol="0" anchor="ctr"/>
          <a:lstStyle/>
          <a:p>
            <a:pPr algn="just"/>
            <a:r>
              <a:rPr lang="en-US" sz="3200" dirty="0" smtClean="0">
                <a:solidFill>
                  <a:schemeClr val="tx1">
                    <a:lumMod val="95000"/>
                    <a:lumOff val="5000"/>
                  </a:schemeClr>
                </a:solidFill>
                <a:latin typeface="Times New Roman" panose="02020603050405020304" pitchFamily="18" charset="0"/>
                <a:cs typeface="Times New Roman" panose="02020603050405020304" pitchFamily="18" charset="0"/>
              </a:rPr>
              <a:t>Người dân ở đồng bằng duyên hải miền Trung ngày càng có thêm nhiều hoạt động kinh tế mới: phục vụ du lịch, làm việc trong các nhà máy đóng tàu, nhà máy đường,...</a:t>
            </a:r>
            <a:endParaRPr lang="en-US" sz="3200" dirty="0">
              <a:solidFill>
                <a:schemeClr val="tx1">
                  <a:lumMod val="95000"/>
                  <a:lumOff val="5000"/>
                </a:schemeClr>
              </a:solidFill>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8">
                                            <p:bg/>
                                          </p:spTgt>
                                        </p:tgtEl>
                                        <p:attrNameLst>
                                          <p:attrName>style.visibility</p:attrName>
                                        </p:attrNameLst>
                                      </p:cBhvr>
                                      <p:to>
                                        <p:strVal val="visible"/>
                                      </p:to>
                                    </p:set>
                                    <p:animEffect transition="in" filter="wipe(down)">
                                      <p:cBhvr>
                                        <p:cTn id="7" dur="500"/>
                                        <p:tgtEl>
                                          <p:spTgt spid="18">
                                            <p:bg/>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18">
                                            <p:txEl>
                                              <p:pRg st="0" end="0"/>
                                            </p:txEl>
                                          </p:spTgt>
                                        </p:tgtEl>
                                        <p:attrNameLst>
                                          <p:attrName>style.visibility</p:attrName>
                                        </p:attrNameLst>
                                      </p:cBhvr>
                                      <p:to>
                                        <p:strVal val="visible"/>
                                      </p:to>
                                    </p:set>
                                    <p:animEffect transition="in" filter="wipe(down)">
                                      <p:cBhvr>
                                        <p:cTn id="12" dur="500"/>
                                        <p:tgtEl>
                                          <p:spTgt spid="18">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barn(inVertical)">
                                      <p:cBhvr>
                                        <p:cTn id="1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build="p"/>
      <p:bldP spid="2" grpId="0" bldLvl="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0" y="0"/>
            <a:ext cx="12192000" cy="6762750"/>
          </a:xfrm>
          <a:prstGeom prst="rect">
            <a:avLst/>
          </a:prstGeom>
        </p:spPr>
      </p:pic>
      <p:sp>
        <p:nvSpPr>
          <p:cNvPr id="23557" name="Rectangle 2"/>
          <p:cNvSpPr txBox="1">
            <a:spLocks noChangeArrowheads="1"/>
          </p:cNvSpPr>
          <p:nvPr/>
        </p:nvSpPr>
        <p:spPr bwMode="auto">
          <a:xfrm>
            <a:off x="3162300" y="3376613"/>
            <a:ext cx="6400800" cy="213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rIns="0"/>
          <a:lstStyle>
            <a:lvl1pPr marL="90805" indent="-90805">
              <a:lnSpc>
                <a:spcPct val="90000"/>
              </a:lnSpc>
              <a:spcBef>
                <a:spcPts val="1200"/>
              </a:spcBef>
              <a:spcAft>
                <a:spcPts val="200"/>
              </a:spcAft>
              <a:buClr>
                <a:schemeClr val="accent1"/>
              </a:buClr>
              <a:buSzPct val="100000"/>
              <a:buFont typeface="Calibri" panose="020F0502020204030204" charset="0"/>
              <a:buChar char=" "/>
              <a:defRPr sz="2000">
                <a:solidFill>
                  <a:srgbClr val="404040"/>
                </a:solidFill>
                <a:latin typeface="Calibri" panose="020F0502020204030204" charset="0"/>
              </a:defRPr>
            </a:lvl1pPr>
            <a:lvl2pPr marL="382905" indent="-182880">
              <a:lnSpc>
                <a:spcPct val="90000"/>
              </a:lnSpc>
              <a:spcBef>
                <a:spcPts val="200"/>
              </a:spcBef>
              <a:spcAft>
                <a:spcPts val="400"/>
              </a:spcAft>
              <a:buClr>
                <a:schemeClr val="accent1"/>
              </a:buClr>
              <a:buFont typeface="Calibri" panose="020F0502020204030204" charset="0"/>
              <a:buChar char="◦"/>
              <a:defRPr>
                <a:solidFill>
                  <a:srgbClr val="404040"/>
                </a:solidFill>
                <a:latin typeface="Calibri" panose="020F0502020204030204" charset="0"/>
              </a:defRPr>
            </a:lvl2pPr>
            <a:lvl3pPr marL="567055" indent="-182880">
              <a:lnSpc>
                <a:spcPct val="90000"/>
              </a:lnSpc>
              <a:spcBef>
                <a:spcPts val="200"/>
              </a:spcBef>
              <a:spcAft>
                <a:spcPts val="400"/>
              </a:spcAft>
              <a:buClr>
                <a:schemeClr val="accent1"/>
              </a:buClr>
              <a:buFont typeface="Calibri" panose="020F0502020204030204" charset="0"/>
              <a:buChar char="◦"/>
              <a:defRPr sz="1400">
                <a:solidFill>
                  <a:srgbClr val="404040"/>
                </a:solidFill>
                <a:latin typeface="Calibri" panose="020F0502020204030204" charset="0"/>
              </a:defRPr>
            </a:lvl3pPr>
            <a:lvl4pPr marL="749300" indent="-182880">
              <a:lnSpc>
                <a:spcPct val="90000"/>
              </a:lnSpc>
              <a:spcBef>
                <a:spcPts val="200"/>
              </a:spcBef>
              <a:spcAft>
                <a:spcPts val="400"/>
              </a:spcAft>
              <a:buClr>
                <a:schemeClr val="accent1"/>
              </a:buClr>
              <a:buFont typeface="Calibri" panose="020F0502020204030204" charset="0"/>
              <a:buChar char="◦"/>
              <a:defRPr sz="1400">
                <a:solidFill>
                  <a:srgbClr val="404040"/>
                </a:solidFill>
                <a:latin typeface="Calibri" panose="020F0502020204030204" charset="0"/>
              </a:defRPr>
            </a:lvl4pPr>
            <a:lvl5pPr marL="932180" indent="-182880">
              <a:lnSpc>
                <a:spcPct val="90000"/>
              </a:lnSpc>
              <a:spcBef>
                <a:spcPts val="200"/>
              </a:spcBef>
              <a:spcAft>
                <a:spcPts val="400"/>
              </a:spcAft>
              <a:buClr>
                <a:schemeClr val="accent1"/>
              </a:buClr>
              <a:buFont typeface="Calibri" panose="020F0502020204030204" charset="0"/>
              <a:buChar char="◦"/>
              <a:defRPr sz="1400">
                <a:solidFill>
                  <a:srgbClr val="404040"/>
                </a:solidFill>
                <a:latin typeface="Calibri" panose="020F0502020204030204" charset="0"/>
              </a:defRPr>
            </a:lvl5pPr>
            <a:lvl6pPr marL="1389380" indent="-182880" eaLnBrk="0" fontAlgn="base" hangingPunct="0">
              <a:lnSpc>
                <a:spcPct val="90000"/>
              </a:lnSpc>
              <a:spcBef>
                <a:spcPts val="200"/>
              </a:spcBef>
              <a:spcAft>
                <a:spcPts val="400"/>
              </a:spcAft>
              <a:buClr>
                <a:schemeClr val="accent1"/>
              </a:buClr>
              <a:buFont typeface="Calibri" panose="020F0502020204030204" charset="0"/>
              <a:buChar char="◦"/>
              <a:defRPr sz="1400">
                <a:solidFill>
                  <a:srgbClr val="404040"/>
                </a:solidFill>
                <a:latin typeface="Calibri" panose="020F0502020204030204" charset="0"/>
              </a:defRPr>
            </a:lvl6pPr>
            <a:lvl7pPr marL="1846580" indent="-182880" eaLnBrk="0" fontAlgn="base" hangingPunct="0">
              <a:lnSpc>
                <a:spcPct val="90000"/>
              </a:lnSpc>
              <a:spcBef>
                <a:spcPts val="200"/>
              </a:spcBef>
              <a:spcAft>
                <a:spcPts val="400"/>
              </a:spcAft>
              <a:buClr>
                <a:schemeClr val="accent1"/>
              </a:buClr>
              <a:buFont typeface="Calibri" panose="020F0502020204030204" charset="0"/>
              <a:buChar char="◦"/>
              <a:defRPr sz="1400">
                <a:solidFill>
                  <a:srgbClr val="404040"/>
                </a:solidFill>
                <a:latin typeface="Calibri" panose="020F0502020204030204" charset="0"/>
              </a:defRPr>
            </a:lvl7pPr>
            <a:lvl8pPr marL="2303780" indent="-182880" eaLnBrk="0" fontAlgn="base" hangingPunct="0">
              <a:lnSpc>
                <a:spcPct val="90000"/>
              </a:lnSpc>
              <a:spcBef>
                <a:spcPts val="200"/>
              </a:spcBef>
              <a:spcAft>
                <a:spcPts val="400"/>
              </a:spcAft>
              <a:buClr>
                <a:schemeClr val="accent1"/>
              </a:buClr>
              <a:buFont typeface="Calibri" panose="020F0502020204030204" charset="0"/>
              <a:buChar char="◦"/>
              <a:defRPr sz="1400">
                <a:solidFill>
                  <a:srgbClr val="404040"/>
                </a:solidFill>
                <a:latin typeface="Calibri" panose="020F0502020204030204" charset="0"/>
              </a:defRPr>
            </a:lvl8pPr>
            <a:lvl9pPr marL="2760980" indent="-182880" eaLnBrk="0" fontAlgn="base" hangingPunct="0">
              <a:lnSpc>
                <a:spcPct val="90000"/>
              </a:lnSpc>
              <a:spcBef>
                <a:spcPts val="200"/>
              </a:spcBef>
              <a:spcAft>
                <a:spcPts val="400"/>
              </a:spcAft>
              <a:buClr>
                <a:schemeClr val="accent1"/>
              </a:buClr>
              <a:buFont typeface="Calibri" panose="020F0502020204030204" charset="0"/>
              <a:buChar char="◦"/>
              <a:defRPr sz="1400">
                <a:solidFill>
                  <a:srgbClr val="404040"/>
                </a:solidFill>
                <a:latin typeface="Calibri" panose="020F0502020204030204" charset="0"/>
              </a:defRPr>
            </a:lvl9pPr>
          </a:lstStyle>
          <a:p>
            <a:pPr eaLnBrk="1" hangingPunct="1"/>
            <a:endParaRPr lang="en-US" altLang="en-US">
              <a:latin typeface=".VnAvant"/>
            </a:endParaRPr>
          </a:p>
          <a:p>
            <a:pPr eaLnBrk="1" hangingPunct="1"/>
            <a:endParaRPr lang="en-US" altLang="en-US">
              <a:latin typeface=".VnAvant"/>
            </a:endParaRPr>
          </a:p>
          <a:p>
            <a:pPr eaLnBrk="1" hangingPunct="1"/>
            <a:endParaRPr lang="en-US" altLang="en-US">
              <a:latin typeface=".VnAvant"/>
            </a:endParaRPr>
          </a:p>
        </p:txBody>
      </p:sp>
      <p:sp>
        <p:nvSpPr>
          <p:cNvPr id="23558" name="WordArt 11"/>
          <p:cNvSpPr>
            <a:spLocks noChangeArrowheads="1" noChangeShapeType="1" noTextEdit="1"/>
          </p:cNvSpPr>
          <p:nvPr/>
        </p:nvSpPr>
        <p:spPr bwMode="auto">
          <a:xfrm>
            <a:off x="3030681" y="557202"/>
            <a:ext cx="6038850" cy="792162"/>
          </a:xfrm>
          <a:prstGeom prst="rect">
            <a:avLst/>
          </a:prstGeom>
        </p:spPr>
        <p:txBody>
          <a:bodyPr wrap="none" fromWordArt="1">
            <a:prstTxWarp prst="textPlain">
              <a:avLst>
                <a:gd name="adj" fmla="val 50000"/>
              </a:avLst>
            </a:prstTxWarp>
          </a:bodyPr>
          <a:lstStyle/>
          <a:p>
            <a:pPr algn="ctr"/>
            <a:r>
              <a:rPr lang="vi-VN" sz="4000" b="1" kern="10" dirty="0">
                <a:ln w="12700">
                  <a:solidFill>
                    <a:srgbClr val="EAEAEA"/>
                  </a:solidFill>
                  <a:round/>
                </a:ln>
                <a:solidFill>
                  <a:srgbClr val="FF3300"/>
                </a:solidFill>
                <a:effectLst>
                  <a:outerShdw dist="35921" dir="2700000" sy="50000" kx="2115830" algn="bl" rotWithShape="0">
                    <a:srgbClr val="C0C0C0">
                      <a:alpha val="79999"/>
                    </a:srgbClr>
                  </a:outerShdw>
                </a:effectLst>
              </a:rPr>
              <a:t>Trò chơi</a:t>
            </a:r>
            <a:endParaRPr lang="en-US" sz="4000" b="1" kern="10" dirty="0">
              <a:ln w="12700">
                <a:solidFill>
                  <a:srgbClr val="EAEAEA"/>
                </a:solidFill>
                <a:round/>
              </a:ln>
              <a:solidFill>
                <a:srgbClr val="FF3300"/>
              </a:solidFill>
              <a:effectLst>
                <a:outerShdw dist="35921" dir="2700000" sy="50000" kx="2115830" algn="bl" rotWithShape="0">
                  <a:srgbClr val="C0C0C0">
                    <a:alpha val="79999"/>
                  </a:srgbClr>
                </a:outerShdw>
              </a:effectLst>
            </a:endParaRPr>
          </a:p>
        </p:txBody>
      </p:sp>
      <p:sp>
        <p:nvSpPr>
          <p:cNvPr id="23559" name="WordArt 12"/>
          <p:cNvSpPr>
            <a:spLocks noChangeArrowheads="1" noChangeShapeType="1" noTextEdit="1"/>
          </p:cNvSpPr>
          <p:nvPr/>
        </p:nvSpPr>
        <p:spPr bwMode="auto">
          <a:xfrm>
            <a:off x="2714625" y="3272347"/>
            <a:ext cx="6934200" cy="1308100"/>
          </a:xfrm>
          <a:prstGeom prst="rect">
            <a:avLst/>
          </a:prstGeom>
        </p:spPr>
        <p:txBody>
          <a:bodyPr wrap="none" fromWordArt="1">
            <a:prstTxWarp prst="textPlain">
              <a:avLst>
                <a:gd name="adj" fmla="val 50000"/>
              </a:avLst>
            </a:prstTxWarp>
          </a:bodyPr>
          <a:lstStyle/>
          <a:p>
            <a:pPr algn="ctr"/>
            <a:r>
              <a:rPr lang="en-US" sz="3600" b="1" kern="10" dirty="0" smtClean="0">
                <a:ln w="12700">
                  <a:solidFill>
                    <a:srgbClr val="3333CC"/>
                  </a:solidFill>
                  <a:round/>
                </a:ln>
                <a:solidFill>
                  <a:srgbClr val="FF0000">
                    <a:alpha val="50195"/>
                  </a:srgbClr>
                </a:solidFill>
                <a:effectLst>
                  <a:outerShdw dist="45791" dir="2021404" algn="ctr" rotWithShape="0">
                    <a:srgbClr val="9999FF"/>
                  </a:outerShdw>
                </a:effectLst>
              </a:rPr>
              <a:t>Hộp </a:t>
            </a:r>
            <a:r>
              <a:rPr lang="en-US" sz="3600" b="1" kern="10" dirty="0">
                <a:ln w="12700">
                  <a:solidFill>
                    <a:srgbClr val="3333CC"/>
                  </a:solidFill>
                  <a:round/>
                </a:ln>
                <a:solidFill>
                  <a:srgbClr val="FF0000">
                    <a:alpha val="50195"/>
                  </a:srgbClr>
                </a:solidFill>
                <a:effectLst>
                  <a:outerShdw dist="45791" dir="2021404" algn="ctr" rotWithShape="0">
                    <a:srgbClr val="9999FF"/>
                  </a:outerShdw>
                </a:effectLst>
              </a:rPr>
              <a:t>bí mật</a:t>
            </a:r>
            <a:endParaRPr lang="en-US" sz="3600" b="1" kern="10" dirty="0">
              <a:ln w="12700">
                <a:solidFill>
                  <a:srgbClr val="3333CC"/>
                </a:solidFill>
                <a:round/>
              </a:ln>
              <a:solidFill>
                <a:srgbClr val="FF0000">
                  <a:alpha val="50195"/>
                </a:srgbClr>
              </a:solidFill>
              <a:effectLst>
                <a:outerShdw dist="45791" dir="2021404" algn="ctr" rotWithShape="0">
                  <a:srgbClr val="9999FF"/>
                </a:outerShdw>
              </a:effectLst>
            </a:endParaRPr>
          </a:p>
        </p:txBody>
      </p:sp>
      <p:pic>
        <p:nvPicPr>
          <p:cNvPr id="23560" name="Picture 10"/>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2182623" cy="14791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561" name="Picture 1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0289665" y="-1"/>
            <a:ext cx="1902335" cy="16225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Vertical Scroll 5"/>
          <p:cNvSpPr/>
          <p:nvPr/>
        </p:nvSpPr>
        <p:spPr>
          <a:xfrm>
            <a:off x="5073794" y="5078437"/>
            <a:ext cx="1952625" cy="1650976"/>
          </a:xfrm>
          <a:prstGeom prst="verticalScroll">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3200" b="1" dirty="0">
                <a:solidFill>
                  <a:srgbClr val="FF0000"/>
                </a:solidFill>
                <a:cs typeface="Arial" panose="020B0604020202020204" pitchFamily="34" charset="0"/>
              </a:rPr>
              <a:t>Câu hỏi</a:t>
            </a:r>
            <a:endParaRPr lang="en-US" sz="3200" b="1" dirty="0">
              <a:solidFill>
                <a:srgbClr val="FF0000"/>
              </a:solidFill>
              <a:cs typeface="Arial" panose="020B0604020202020204" pitchFamily="34" charset="0"/>
            </a:endParaRPr>
          </a:p>
        </p:txBody>
      </p:sp>
      <p:pic>
        <p:nvPicPr>
          <p:cNvPr id="23565" name="Picture 24">
            <a:hlinkClick r:id="rId3" action="ppaction://hlinksldjump"/>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978719" y="4478932"/>
            <a:ext cx="2881312" cy="233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Cube 2"/>
          <p:cNvSpPr/>
          <p:nvPr/>
        </p:nvSpPr>
        <p:spPr>
          <a:xfrm>
            <a:off x="4703504" y="4797083"/>
            <a:ext cx="2784991" cy="1932330"/>
          </a:xfrm>
          <a:prstGeom prst="cub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7" name="Picture 24">
            <a:hlinkClick r:id="rId3" action="ppaction://hlinksldjump"/>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7408353" y="4446079"/>
            <a:ext cx="2881312" cy="233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xit" presetSubtype="32" fill="hold" grpId="0" nodeType="clickEffect">
                                  <p:stCondLst>
                                    <p:cond delay="0"/>
                                  </p:stCondLst>
                                  <p:childTnLst>
                                    <p:animEffect transition="out" filter="circle(out)">
                                      <p:cBhvr>
                                        <p:cTn id="6" dur="2000"/>
                                        <p:tgtEl>
                                          <p:spTgt spid="3"/>
                                        </p:tgtEl>
                                      </p:cBhvr>
                                    </p:animEffect>
                                    <p:set>
                                      <p:cBhvr>
                                        <p:cTn id="7" dur="1" fill="hold">
                                          <p:stCondLst>
                                            <p:cond delay="1999"/>
                                          </p:stCondLst>
                                        </p:cTn>
                                        <p:tgtEl>
                                          <p:spTgt spid="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8" name="Picture 2"/>
          <p:cNvPicPr>
            <a:picLocks noChangeAspect="1"/>
          </p:cNvPicPr>
          <p:nvPr/>
        </p:nvPicPr>
        <p:blipFill>
          <a:blip r:embed="rId1">
            <a:extLst>
              <a:ext uri="{28A0092B-C50C-407E-A947-70E740481C1C}">
                <a14:useLocalDpi xmlns:a14="http://schemas.microsoft.com/office/drawing/2010/main" val="0"/>
              </a:ext>
            </a:extLst>
          </a:blip>
          <a:srcRect/>
          <a:stretch>
            <a:fillRect/>
          </a:stretch>
        </p:blipFill>
        <p:spPr bwMode="auto">
          <a:xfrm>
            <a:off x="0" y="130712"/>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42" name="Rectangle 2"/>
          <p:cNvSpPr>
            <a:spLocks noGrp="1" noChangeArrowheads="1"/>
          </p:cNvSpPr>
          <p:nvPr>
            <p:ph type="title"/>
          </p:nvPr>
        </p:nvSpPr>
        <p:spPr>
          <a:xfrm>
            <a:off x="1981200" y="3048000"/>
            <a:ext cx="8229600" cy="1143000"/>
          </a:xfrm>
        </p:spPr>
        <p:txBody>
          <a:bodyPr/>
          <a:lstStyle/>
          <a:p>
            <a:pPr>
              <a:defRPr/>
            </a:pPr>
            <a:r>
              <a:rPr lang="en-US" altLang="en-US" smtClean="0">
                <a:solidFill>
                  <a:schemeClr val="tx1">
                    <a:lumMod val="75000"/>
                    <a:lumOff val="25000"/>
                  </a:schemeClr>
                </a:solidFill>
              </a:rPr>
              <a:t>                                        </a:t>
            </a:r>
            <a:endParaRPr lang="en-US" altLang="en-US" smtClean="0">
              <a:solidFill>
                <a:schemeClr val="tx1">
                  <a:lumMod val="75000"/>
                  <a:lumOff val="25000"/>
                </a:schemeClr>
              </a:solidFill>
            </a:endParaRPr>
          </a:p>
        </p:txBody>
      </p:sp>
      <p:sp>
        <p:nvSpPr>
          <p:cNvPr id="24595" name="TextBox 1"/>
          <p:cNvSpPr txBox="1">
            <a:spLocks noChangeArrowheads="1"/>
          </p:cNvSpPr>
          <p:nvPr/>
        </p:nvSpPr>
        <p:spPr bwMode="auto">
          <a:xfrm>
            <a:off x="1981199" y="779870"/>
            <a:ext cx="7655169" cy="923330"/>
          </a:xfrm>
          <a:prstGeom prst="rect">
            <a:avLst/>
          </a:prstGeom>
          <a:solidFill>
            <a:srgbClr val="FFC000"/>
          </a:solidFill>
          <a:ln>
            <a:noFill/>
          </a:ln>
        </p:spPr>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defRPr/>
            </a:pPr>
            <a:r>
              <a:rPr lang="en-US" sz="5400" b="1" dirty="0">
                <a:ln w="11430"/>
                <a:solidFill>
                  <a:srgbClr val="002060"/>
                </a:solidFill>
                <a:effectLst>
                  <a:outerShdw blurRad="50800" dist="39000" dir="5460000" algn="tl">
                    <a:srgbClr val="000000">
                      <a:alpha val="38000"/>
                    </a:srgbClr>
                  </a:outerShdw>
                </a:effectLst>
                <a:latin typeface="Times New Roman" panose="02020603050405020304" pitchFamily="18" charset="0"/>
                <a:cs typeface="Times New Roman" panose="02020603050405020304" pitchFamily="18" charset="0"/>
              </a:rPr>
              <a:t>BÍ MẬT TRONG </a:t>
            </a:r>
            <a:r>
              <a:rPr lang="en-US" sz="5400" b="1" dirty="0" smtClean="0">
                <a:ln w="11430"/>
                <a:solidFill>
                  <a:srgbClr val="002060"/>
                </a:solidFill>
                <a:effectLst>
                  <a:outerShdw blurRad="50800" dist="39000" dir="5460000" algn="tl">
                    <a:srgbClr val="000000">
                      <a:alpha val="38000"/>
                    </a:srgbClr>
                  </a:outerShdw>
                </a:effectLst>
                <a:latin typeface="Times New Roman" panose="02020603050405020304" pitchFamily="18" charset="0"/>
                <a:cs typeface="Times New Roman" panose="02020603050405020304" pitchFamily="18" charset="0"/>
              </a:rPr>
              <a:t>HỘP</a:t>
            </a:r>
            <a:endParaRPr lang="en-US" altLang="en-US" sz="5400" b="1" dirty="0">
              <a:solidFill>
                <a:srgbClr val="002060"/>
              </a:solidFill>
            </a:endParaRPr>
          </a:p>
        </p:txBody>
      </p:sp>
      <p:pic>
        <p:nvPicPr>
          <p:cNvPr id="24589" name="Picture 19"/>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rot="10800000">
            <a:off x="0" y="4719637"/>
            <a:ext cx="12192000" cy="2209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590" name="Picture 20">
            <a:hlinkClick r:id="rId3" action="ppaction://hlinksldjump"/>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9310688" y="280057"/>
            <a:ext cx="2881312" cy="233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Cube 4">
            <a:hlinkClick r:id="rId5" action="ppaction://hlinksldjump"/>
          </p:cNvPr>
          <p:cNvSpPr/>
          <p:nvPr/>
        </p:nvSpPr>
        <p:spPr>
          <a:xfrm>
            <a:off x="3500151" y="2602524"/>
            <a:ext cx="2265477" cy="1914377"/>
          </a:xfrm>
          <a:prstGeom prst="cub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0" b="1" dirty="0" smtClean="0">
                <a:solidFill>
                  <a:srgbClr val="C00000"/>
                </a:solidFill>
                <a:latin typeface="Times New Roman" panose="02020603050405020304" pitchFamily="18" charset="0"/>
                <a:cs typeface="Times New Roman" panose="02020603050405020304" pitchFamily="18" charset="0"/>
              </a:rPr>
              <a:t>2</a:t>
            </a:r>
            <a:endParaRPr lang="en-US" sz="6000" b="1" dirty="0">
              <a:solidFill>
                <a:srgbClr val="C00000"/>
              </a:solidFill>
              <a:latin typeface="Times New Roman" panose="02020603050405020304" pitchFamily="18" charset="0"/>
              <a:cs typeface="Times New Roman" panose="02020603050405020304" pitchFamily="18" charset="0"/>
            </a:endParaRPr>
          </a:p>
        </p:txBody>
      </p:sp>
      <p:sp>
        <p:nvSpPr>
          <p:cNvPr id="6" name="Cube 5">
            <a:hlinkClick r:id="rId6" action="ppaction://hlinksldjump"/>
          </p:cNvPr>
          <p:cNvSpPr/>
          <p:nvPr/>
        </p:nvSpPr>
        <p:spPr>
          <a:xfrm>
            <a:off x="6100549" y="2602524"/>
            <a:ext cx="2202556" cy="1942512"/>
          </a:xfrm>
          <a:prstGeom prst="cub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0" dirty="0" smtClean="0">
                <a:solidFill>
                  <a:srgbClr val="C00000"/>
                </a:solidFill>
                <a:latin typeface="Times New Roman" panose="02020603050405020304" pitchFamily="18" charset="0"/>
                <a:cs typeface="Times New Roman" panose="02020603050405020304" pitchFamily="18" charset="0"/>
              </a:rPr>
              <a:t>3</a:t>
            </a:r>
            <a:endParaRPr lang="en-US" sz="6000" dirty="0">
              <a:solidFill>
                <a:srgbClr val="C00000"/>
              </a:solidFill>
              <a:latin typeface="Times New Roman" panose="02020603050405020304" pitchFamily="18" charset="0"/>
              <a:cs typeface="Times New Roman" panose="02020603050405020304" pitchFamily="18" charset="0"/>
            </a:endParaRPr>
          </a:p>
        </p:txBody>
      </p:sp>
      <p:sp>
        <p:nvSpPr>
          <p:cNvPr id="7" name="Cube 6">
            <a:hlinkClick r:id="rId7" action="ppaction://hlinksldjump"/>
          </p:cNvPr>
          <p:cNvSpPr/>
          <p:nvPr/>
        </p:nvSpPr>
        <p:spPr>
          <a:xfrm>
            <a:off x="8638026" y="2602524"/>
            <a:ext cx="2265477" cy="1929341"/>
          </a:xfrm>
          <a:prstGeom prst="cub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0" dirty="0" smtClean="0">
                <a:solidFill>
                  <a:srgbClr val="C00000"/>
                </a:solidFill>
                <a:latin typeface="Times New Roman" panose="02020603050405020304" pitchFamily="18" charset="0"/>
                <a:cs typeface="Times New Roman" panose="02020603050405020304" pitchFamily="18" charset="0"/>
              </a:rPr>
              <a:t>4</a:t>
            </a:r>
            <a:endParaRPr lang="en-US" sz="6000" dirty="0">
              <a:solidFill>
                <a:srgbClr val="C00000"/>
              </a:solidFill>
              <a:latin typeface="Times New Roman" panose="02020603050405020304" pitchFamily="18" charset="0"/>
              <a:cs typeface="Times New Roman" panose="02020603050405020304" pitchFamily="18" charset="0"/>
            </a:endParaRPr>
          </a:p>
        </p:txBody>
      </p:sp>
      <p:sp>
        <p:nvSpPr>
          <p:cNvPr id="9" name="Right Arrow 8">
            <a:hlinkClick r:id="rId8" action="ppaction://hlinksldjump"/>
          </p:cNvPr>
          <p:cNvSpPr/>
          <p:nvPr/>
        </p:nvSpPr>
        <p:spPr>
          <a:xfrm>
            <a:off x="11437104" y="3256850"/>
            <a:ext cx="532263" cy="600501"/>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Cube 26">
            <a:hlinkClick r:id="rId9" action="ppaction://hlinksldjump"/>
          </p:cNvPr>
          <p:cNvSpPr/>
          <p:nvPr/>
        </p:nvSpPr>
        <p:spPr>
          <a:xfrm>
            <a:off x="701073" y="2647820"/>
            <a:ext cx="2265477" cy="1914377"/>
          </a:xfrm>
          <a:prstGeom prst="cub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0" b="1" dirty="0">
                <a:solidFill>
                  <a:srgbClr val="C00000"/>
                </a:solidFill>
                <a:latin typeface="Times New Roman" panose="02020603050405020304" pitchFamily="18" charset="0"/>
                <a:cs typeface="Times New Roman" panose="02020603050405020304" pitchFamily="18" charset="0"/>
              </a:rPr>
              <a:t>1</a:t>
            </a:r>
            <a:endParaRPr lang="en-US" sz="6000" b="1" dirty="0">
              <a:solidFill>
                <a:srgbClr val="C00000"/>
              </a:solidFill>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5"/>
                    </p:tgtEl>
                  </p:cond>
                </p:stCondLst>
                <p:endSync evt="end" delay="0">
                  <p:rtn val="all"/>
                </p:endSync>
                <p:childTnLst>
                  <p:par>
                    <p:cTn id="3" fill="hold">
                      <p:stCondLst>
                        <p:cond delay="0"/>
                      </p:stCondLst>
                      <p:childTnLst>
                        <p:par>
                          <p:cTn id="4" fill="hold">
                            <p:stCondLst>
                              <p:cond delay="0"/>
                            </p:stCondLst>
                            <p:childTnLst>
                              <p:par>
                                <p:cTn id="5" presetID="42" presetClass="exit" presetSubtype="0" fill="hold" grpId="0" nodeType="clickEffect">
                                  <p:stCondLst>
                                    <p:cond delay="0"/>
                                  </p:stCondLst>
                                  <p:childTnLst>
                                    <p:animEffect transition="out" filter="fade">
                                      <p:cBhvr>
                                        <p:cTn id="6" dur="1000"/>
                                        <p:tgtEl>
                                          <p:spTgt spid="5"/>
                                        </p:tgtEl>
                                      </p:cBhvr>
                                    </p:animEffect>
                                    <p:anim calcmode="lin" valueType="num">
                                      <p:cBhvr>
                                        <p:cTn id="7" dur="1000"/>
                                        <p:tgtEl>
                                          <p:spTgt spid="5"/>
                                        </p:tgtEl>
                                        <p:attrNameLst>
                                          <p:attrName>ppt_x</p:attrName>
                                        </p:attrNameLst>
                                      </p:cBhvr>
                                      <p:tavLst>
                                        <p:tav tm="0">
                                          <p:val>
                                            <p:strVal val="ppt_x"/>
                                          </p:val>
                                        </p:tav>
                                        <p:tav tm="100000">
                                          <p:val>
                                            <p:strVal val="ppt_x"/>
                                          </p:val>
                                        </p:tav>
                                      </p:tavLst>
                                    </p:anim>
                                    <p:anim calcmode="lin" valueType="num">
                                      <p:cBhvr>
                                        <p:cTn id="8" dur="1000"/>
                                        <p:tgtEl>
                                          <p:spTgt spid="5"/>
                                        </p:tgtEl>
                                        <p:attrNameLst>
                                          <p:attrName>ppt_y</p:attrName>
                                        </p:attrNameLst>
                                      </p:cBhvr>
                                      <p:tavLst>
                                        <p:tav tm="0">
                                          <p:val>
                                            <p:strVal val="ppt_y"/>
                                          </p:val>
                                        </p:tav>
                                        <p:tav tm="100000">
                                          <p:val>
                                            <p:strVal val="ppt_y+.1"/>
                                          </p:val>
                                        </p:tav>
                                      </p:tavLst>
                                    </p:anim>
                                    <p:set>
                                      <p:cBhvr>
                                        <p:cTn id="9" dur="1" fill="hold">
                                          <p:stCondLst>
                                            <p:cond delay="999"/>
                                          </p:stCondLst>
                                        </p:cTn>
                                        <p:tgtEl>
                                          <p:spTgt spid="5"/>
                                        </p:tgtEl>
                                        <p:attrNameLst>
                                          <p:attrName>style.visibility</p:attrName>
                                        </p:attrNameLst>
                                      </p:cBhvr>
                                      <p:to>
                                        <p:strVal val="hidden"/>
                                      </p:to>
                                    </p:set>
                                  </p:childTnLst>
                                </p:cTn>
                              </p:par>
                            </p:childTnLst>
                          </p:cTn>
                        </p:par>
                      </p:childTnLst>
                    </p:cTn>
                  </p:par>
                </p:childTnLst>
              </p:cTn>
              <p:nextCondLst>
                <p:cond evt="onClick" delay="0">
                  <p:tgtEl>
                    <p:spTgt spid="5"/>
                  </p:tgtEl>
                </p:cond>
              </p:nextCondLst>
            </p:seq>
            <p:seq concurrent="1" nextAc="seek">
              <p:cTn id="10" restart="whenNotActive" fill="hold" evtFilter="cancelBubble" nodeType="interactiveSeq">
                <p:stCondLst>
                  <p:cond evt="onClick" delay="0">
                    <p:tgtEl>
                      <p:spTgt spid="6"/>
                    </p:tgtEl>
                  </p:cond>
                </p:stCondLst>
                <p:endSync evt="end" delay="0">
                  <p:rtn val="all"/>
                </p:endSync>
                <p:childTnLst>
                  <p:par>
                    <p:cTn id="11" fill="hold">
                      <p:stCondLst>
                        <p:cond delay="0"/>
                      </p:stCondLst>
                      <p:childTnLst>
                        <p:par>
                          <p:cTn id="12" fill="hold">
                            <p:stCondLst>
                              <p:cond delay="0"/>
                            </p:stCondLst>
                            <p:childTnLst>
                              <p:par>
                                <p:cTn id="13" presetID="42" presetClass="exit" presetSubtype="0" fill="hold" grpId="0" nodeType="clickEffect">
                                  <p:stCondLst>
                                    <p:cond delay="0"/>
                                  </p:stCondLst>
                                  <p:childTnLst>
                                    <p:animEffect transition="out" filter="fade">
                                      <p:cBhvr>
                                        <p:cTn id="14" dur="1000"/>
                                        <p:tgtEl>
                                          <p:spTgt spid="6"/>
                                        </p:tgtEl>
                                      </p:cBhvr>
                                    </p:animEffect>
                                    <p:anim calcmode="lin" valueType="num">
                                      <p:cBhvr>
                                        <p:cTn id="15" dur="1000"/>
                                        <p:tgtEl>
                                          <p:spTgt spid="6"/>
                                        </p:tgtEl>
                                        <p:attrNameLst>
                                          <p:attrName>ppt_x</p:attrName>
                                        </p:attrNameLst>
                                      </p:cBhvr>
                                      <p:tavLst>
                                        <p:tav tm="0">
                                          <p:val>
                                            <p:strVal val="ppt_x"/>
                                          </p:val>
                                        </p:tav>
                                        <p:tav tm="100000">
                                          <p:val>
                                            <p:strVal val="ppt_x"/>
                                          </p:val>
                                        </p:tav>
                                      </p:tavLst>
                                    </p:anim>
                                    <p:anim calcmode="lin" valueType="num">
                                      <p:cBhvr>
                                        <p:cTn id="16" dur="1000"/>
                                        <p:tgtEl>
                                          <p:spTgt spid="6"/>
                                        </p:tgtEl>
                                        <p:attrNameLst>
                                          <p:attrName>ppt_y</p:attrName>
                                        </p:attrNameLst>
                                      </p:cBhvr>
                                      <p:tavLst>
                                        <p:tav tm="0">
                                          <p:val>
                                            <p:strVal val="ppt_y"/>
                                          </p:val>
                                        </p:tav>
                                        <p:tav tm="100000">
                                          <p:val>
                                            <p:strVal val="ppt_y+.1"/>
                                          </p:val>
                                        </p:tav>
                                      </p:tavLst>
                                    </p:anim>
                                    <p:set>
                                      <p:cBhvr>
                                        <p:cTn id="17" dur="1" fill="hold">
                                          <p:stCondLst>
                                            <p:cond delay="999"/>
                                          </p:stCondLst>
                                        </p:cTn>
                                        <p:tgtEl>
                                          <p:spTgt spid="6"/>
                                        </p:tgtEl>
                                        <p:attrNameLst>
                                          <p:attrName>style.visibility</p:attrName>
                                        </p:attrNameLst>
                                      </p:cBhvr>
                                      <p:to>
                                        <p:strVal val="hidden"/>
                                      </p:to>
                                    </p:set>
                                  </p:childTnLst>
                                </p:cTn>
                              </p:par>
                            </p:childTnLst>
                          </p:cTn>
                        </p:par>
                      </p:childTnLst>
                    </p:cTn>
                  </p:par>
                </p:childTnLst>
              </p:cTn>
              <p:nextCondLst>
                <p:cond evt="onClick" delay="0">
                  <p:tgtEl>
                    <p:spTgt spid="6"/>
                  </p:tgtEl>
                </p:cond>
              </p:nextCondLst>
            </p:seq>
            <p:seq concurrent="1" nextAc="seek">
              <p:cTn id="18" restart="whenNotActive" fill="hold" evtFilter="cancelBubble" nodeType="interactiveSeq">
                <p:stCondLst>
                  <p:cond evt="onClick" delay="0">
                    <p:tgtEl>
                      <p:spTgt spid="7"/>
                    </p:tgtEl>
                  </p:cond>
                </p:stCondLst>
                <p:endSync evt="end" delay="0">
                  <p:rtn val="all"/>
                </p:endSync>
                <p:childTnLst>
                  <p:par>
                    <p:cTn id="19" fill="hold">
                      <p:stCondLst>
                        <p:cond delay="0"/>
                      </p:stCondLst>
                      <p:childTnLst>
                        <p:par>
                          <p:cTn id="20" fill="hold">
                            <p:stCondLst>
                              <p:cond delay="0"/>
                            </p:stCondLst>
                            <p:childTnLst>
                              <p:par>
                                <p:cTn id="21" presetID="42" presetClass="exit" presetSubtype="0" fill="hold" grpId="0" nodeType="clickEffect">
                                  <p:stCondLst>
                                    <p:cond delay="0"/>
                                  </p:stCondLst>
                                  <p:childTnLst>
                                    <p:animEffect transition="out" filter="fade">
                                      <p:cBhvr>
                                        <p:cTn id="22" dur="1000"/>
                                        <p:tgtEl>
                                          <p:spTgt spid="7"/>
                                        </p:tgtEl>
                                      </p:cBhvr>
                                    </p:animEffect>
                                    <p:anim calcmode="lin" valueType="num">
                                      <p:cBhvr>
                                        <p:cTn id="23" dur="1000"/>
                                        <p:tgtEl>
                                          <p:spTgt spid="7"/>
                                        </p:tgtEl>
                                        <p:attrNameLst>
                                          <p:attrName>ppt_x</p:attrName>
                                        </p:attrNameLst>
                                      </p:cBhvr>
                                      <p:tavLst>
                                        <p:tav tm="0">
                                          <p:val>
                                            <p:strVal val="ppt_x"/>
                                          </p:val>
                                        </p:tav>
                                        <p:tav tm="100000">
                                          <p:val>
                                            <p:strVal val="ppt_x"/>
                                          </p:val>
                                        </p:tav>
                                      </p:tavLst>
                                    </p:anim>
                                    <p:anim calcmode="lin" valueType="num">
                                      <p:cBhvr>
                                        <p:cTn id="24" dur="1000"/>
                                        <p:tgtEl>
                                          <p:spTgt spid="7"/>
                                        </p:tgtEl>
                                        <p:attrNameLst>
                                          <p:attrName>ppt_y</p:attrName>
                                        </p:attrNameLst>
                                      </p:cBhvr>
                                      <p:tavLst>
                                        <p:tav tm="0">
                                          <p:val>
                                            <p:strVal val="ppt_y"/>
                                          </p:val>
                                        </p:tav>
                                        <p:tav tm="100000">
                                          <p:val>
                                            <p:strVal val="ppt_y+.1"/>
                                          </p:val>
                                        </p:tav>
                                      </p:tavLst>
                                    </p:anim>
                                    <p:set>
                                      <p:cBhvr>
                                        <p:cTn id="25" dur="1" fill="hold">
                                          <p:stCondLst>
                                            <p:cond delay="999"/>
                                          </p:stCondLst>
                                        </p:cTn>
                                        <p:tgtEl>
                                          <p:spTgt spid="7"/>
                                        </p:tgtEl>
                                        <p:attrNameLst>
                                          <p:attrName>style.visibility</p:attrName>
                                        </p:attrNameLst>
                                      </p:cBhvr>
                                      <p:to>
                                        <p:strVal val="hidden"/>
                                      </p:to>
                                    </p:set>
                                  </p:childTnLst>
                                </p:cTn>
                              </p:par>
                            </p:childTnLst>
                          </p:cTn>
                        </p:par>
                      </p:childTnLst>
                    </p:cTn>
                  </p:par>
                </p:childTnLst>
              </p:cTn>
              <p:nextCondLst>
                <p:cond evt="onClick" delay="0">
                  <p:tgtEl>
                    <p:spTgt spid="7"/>
                  </p:tgtEl>
                </p:cond>
              </p:nextCondLst>
            </p:seq>
            <p:seq concurrent="1" nextAc="seek">
              <p:cTn id="26" restart="whenNotActive" fill="hold" evtFilter="cancelBubble" nodeType="interactiveSeq">
                <p:stCondLst>
                  <p:cond evt="onClick" delay="0">
                    <p:tgtEl>
                      <p:spTgt spid="27"/>
                    </p:tgtEl>
                  </p:cond>
                </p:stCondLst>
                <p:endSync evt="end" delay="0">
                  <p:rtn val="all"/>
                </p:endSync>
                <p:childTnLst>
                  <p:par>
                    <p:cTn id="27" fill="hold">
                      <p:stCondLst>
                        <p:cond delay="0"/>
                      </p:stCondLst>
                      <p:childTnLst>
                        <p:par>
                          <p:cTn id="28" fill="hold">
                            <p:stCondLst>
                              <p:cond delay="0"/>
                            </p:stCondLst>
                            <p:childTnLst>
                              <p:par>
                                <p:cTn id="29" presetID="42" presetClass="exit" presetSubtype="0" fill="hold" grpId="0" nodeType="clickEffect">
                                  <p:stCondLst>
                                    <p:cond delay="0"/>
                                  </p:stCondLst>
                                  <p:childTnLst>
                                    <p:animEffect transition="out" filter="fade">
                                      <p:cBhvr>
                                        <p:cTn id="30" dur="1000"/>
                                        <p:tgtEl>
                                          <p:spTgt spid="27"/>
                                        </p:tgtEl>
                                      </p:cBhvr>
                                    </p:animEffect>
                                    <p:anim calcmode="lin" valueType="num">
                                      <p:cBhvr>
                                        <p:cTn id="31" dur="1000"/>
                                        <p:tgtEl>
                                          <p:spTgt spid="27"/>
                                        </p:tgtEl>
                                        <p:attrNameLst>
                                          <p:attrName>ppt_x</p:attrName>
                                        </p:attrNameLst>
                                      </p:cBhvr>
                                      <p:tavLst>
                                        <p:tav tm="0">
                                          <p:val>
                                            <p:strVal val="ppt_x"/>
                                          </p:val>
                                        </p:tav>
                                        <p:tav tm="100000">
                                          <p:val>
                                            <p:strVal val="ppt_x"/>
                                          </p:val>
                                        </p:tav>
                                      </p:tavLst>
                                    </p:anim>
                                    <p:anim calcmode="lin" valueType="num">
                                      <p:cBhvr>
                                        <p:cTn id="32" dur="1000"/>
                                        <p:tgtEl>
                                          <p:spTgt spid="27"/>
                                        </p:tgtEl>
                                        <p:attrNameLst>
                                          <p:attrName>ppt_y</p:attrName>
                                        </p:attrNameLst>
                                      </p:cBhvr>
                                      <p:tavLst>
                                        <p:tav tm="0">
                                          <p:val>
                                            <p:strVal val="ppt_y"/>
                                          </p:val>
                                        </p:tav>
                                        <p:tav tm="100000">
                                          <p:val>
                                            <p:strVal val="ppt_y+.1"/>
                                          </p:val>
                                        </p:tav>
                                      </p:tavLst>
                                    </p:anim>
                                    <p:set>
                                      <p:cBhvr>
                                        <p:cTn id="33" dur="1" fill="hold">
                                          <p:stCondLst>
                                            <p:cond delay="999"/>
                                          </p:stCondLst>
                                        </p:cTn>
                                        <p:tgtEl>
                                          <p:spTgt spid="27"/>
                                        </p:tgtEl>
                                        <p:attrNameLst>
                                          <p:attrName>style.visibility</p:attrName>
                                        </p:attrNameLst>
                                      </p:cBhvr>
                                      <p:to>
                                        <p:strVal val="hidden"/>
                                      </p:to>
                                    </p:set>
                                  </p:childTnLst>
                                </p:cTn>
                              </p:par>
                            </p:childTnLst>
                          </p:cTn>
                        </p:par>
                      </p:childTnLst>
                    </p:cTn>
                  </p:par>
                </p:childTnLst>
              </p:cTn>
              <p:nextCondLst>
                <p:cond evt="onClick" delay="0">
                  <p:tgtEl>
                    <p:spTgt spid="27"/>
                  </p:tgtEl>
                </p:cond>
              </p:nextCondLst>
            </p:seq>
          </p:childTnLst>
        </p:cTn>
      </p:par>
    </p:tnLst>
    <p:bldLst>
      <p:bldP spid="5" grpId="0" animBg="1"/>
      <p:bldP spid="6" grpId="0" animBg="1"/>
      <p:bldP spid="7" grpId="0" animBg="1"/>
      <p:bldP spid="27"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p:cNvPicPr>
          <p:nvPr/>
        </p:nvPicPr>
        <p:blipFill>
          <a:blip r:embed="rId1">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486600" y="1705970"/>
            <a:ext cx="11427896" cy="3170099"/>
          </a:xfrm>
          <a:prstGeom prst="rect">
            <a:avLst/>
          </a:prstGeom>
          <a:noFill/>
        </p:spPr>
        <p:txBody>
          <a:bodyPr wrap="square" rtlCol="0">
            <a:spAutoFit/>
          </a:bodyPr>
          <a:lstStyle/>
          <a:p>
            <a:r>
              <a:rPr lang="en-US" sz="4000" b="1" u="sng" dirty="0" smtClean="0">
                <a:latin typeface="Times New Roman" panose="02020603050405020304" pitchFamily="18" charset="0"/>
                <a:cs typeface="Times New Roman" panose="02020603050405020304" pitchFamily="18" charset="0"/>
              </a:rPr>
              <a:t>Câu 1</a:t>
            </a:r>
            <a:r>
              <a:rPr lang="en-US" sz="4000" dirty="0" smtClean="0">
                <a:latin typeface="Times New Roman" panose="02020603050405020304" pitchFamily="18" charset="0"/>
                <a:cs typeface="Times New Roman" panose="02020603050405020304" pitchFamily="18" charset="0"/>
              </a:rPr>
              <a:t>: </a:t>
            </a:r>
            <a:r>
              <a:rPr lang="en-US" sz="4000" b="1" dirty="0" smtClean="0">
                <a:latin typeface="Times New Roman" panose="02020603050405020304" pitchFamily="18" charset="0"/>
                <a:cs typeface="Times New Roman" panose="02020603050405020304" pitchFamily="18" charset="0"/>
              </a:rPr>
              <a:t>Điều kiện để duyên hải miền Trung phát triển du lịch là?</a:t>
            </a:r>
            <a:endParaRPr lang="en-US" sz="4000" b="1" dirty="0" smtClean="0">
              <a:latin typeface="Times New Roman" panose="02020603050405020304" pitchFamily="18" charset="0"/>
              <a:cs typeface="Times New Roman" panose="02020603050405020304" pitchFamily="18" charset="0"/>
            </a:endParaRPr>
          </a:p>
          <a:p>
            <a:pPr marL="514350" indent="-514350">
              <a:buFont typeface="+mj-lt"/>
              <a:buAutoNum type="alphaLcParenR"/>
            </a:pPr>
            <a:r>
              <a:rPr lang="en-US" sz="4000" dirty="0" smtClean="0">
                <a:latin typeface="Times New Roman" panose="02020603050405020304" pitchFamily="18" charset="0"/>
                <a:cs typeface="Times New Roman" panose="02020603050405020304" pitchFamily="18" charset="0"/>
              </a:rPr>
              <a:t>Có nhiều bãi biển đẹp.</a:t>
            </a:r>
            <a:endParaRPr lang="en-US" sz="4000" dirty="0" smtClean="0">
              <a:latin typeface="Times New Roman" panose="02020603050405020304" pitchFamily="18" charset="0"/>
              <a:cs typeface="Times New Roman" panose="02020603050405020304" pitchFamily="18" charset="0"/>
            </a:endParaRPr>
          </a:p>
          <a:p>
            <a:pPr marL="514350" indent="-514350">
              <a:buFont typeface="+mj-lt"/>
              <a:buAutoNum type="alphaLcParenR"/>
            </a:pPr>
            <a:r>
              <a:rPr lang="en-US" sz="4000" dirty="0" smtClean="0">
                <a:latin typeface="Times New Roman" panose="02020603050405020304" pitchFamily="18" charset="0"/>
                <a:cs typeface="Times New Roman" panose="02020603050405020304" pitchFamily="18" charset="0"/>
              </a:rPr>
              <a:t>Có nhiều di sản văn hóa nổi tiếng.</a:t>
            </a:r>
            <a:endParaRPr lang="en-US" sz="4000" dirty="0" smtClean="0">
              <a:latin typeface="Times New Roman" panose="02020603050405020304" pitchFamily="18" charset="0"/>
              <a:cs typeface="Times New Roman" panose="02020603050405020304" pitchFamily="18" charset="0"/>
            </a:endParaRPr>
          </a:p>
          <a:p>
            <a:pPr marL="514350" indent="-514350">
              <a:buFont typeface="+mj-lt"/>
              <a:buAutoNum type="alphaLcParenR"/>
            </a:pPr>
            <a:r>
              <a:rPr lang="en-US" sz="4000" dirty="0" smtClean="0">
                <a:latin typeface="Times New Roman" panose="02020603050405020304" pitchFamily="18" charset="0"/>
                <a:cs typeface="Times New Roman" panose="02020603050405020304" pitchFamily="18" charset="0"/>
              </a:rPr>
              <a:t>Tất cả các ý trên.</a:t>
            </a:r>
            <a:endParaRPr lang="en-US" sz="4000" dirty="0">
              <a:latin typeface="Times New Roman" panose="02020603050405020304" pitchFamily="18" charset="0"/>
              <a:cs typeface="Times New Roman" panose="02020603050405020304" pitchFamily="18" charset="0"/>
            </a:endParaRPr>
          </a:p>
        </p:txBody>
      </p:sp>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204346" y="753632"/>
            <a:ext cx="627938" cy="727150"/>
          </a:xfrm>
          <a:prstGeom prst="rect">
            <a:avLst/>
          </a:prstGeom>
        </p:spPr>
      </p:pic>
      <p:sp>
        <p:nvSpPr>
          <p:cNvPr id="8" name="Left Arrow 7">
            <a:hlinkClick r:id="rId3" action="ppaction://hlinksldjump"/>
          </p:cNvPr>
          <p:cNvSpPr/>
          <p:nvPr/>
        </p:nvSpPr>
        <p:spPr>
          <a:xfrm>
            <a:off x="10540621" y="5568288"/>
            <a:ext cx="887104" cy="730154"/>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path" presetSubtype="0" accel="50000" decel="50000" fill="hold" nodeType="clickEffect">
                                  <p:stCondLst>
                                    <p:cond delay="0"/>
                                  </p:stCondLst>
                                  <p:childTnLst>
                                    <p:animMotion origin="layout" path="M -4.16667E-6 -2.96296E-6 L -0.39661 0.49167 " pathEditMode="relative" rAng="0" ptsTypes="AA">
                                      <p:cBhvr>
                                        <p:cTn id="6" dur="2000" fill="hold"/>
                                        <p:tgtEl>
                                          <p:spTgt spid="7"/>
                                        </p:tgtEl>
                                        <p:attrNameLst>
                                          <p:attrName>ppt_x</p:attrName>
                                          <p:attrName>ppt_y</p:attrName>
                                        </p:attrNameLst>
                                      </p:cBhvr>
                                      <p:rCtr x="-19831" y="24583"/>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p:cNvPicPr>
          <p:nvPr/>
        </p:nvPicPr>
        <p:blipFill>
          <a:blip r:embed="rId1">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500248" y="1651379"/>
            <a:ext cx="11427896" cy="3785652"/>
          </a:xfrm>
          <a:prstGeom prst="rect">
            <a:avLst/>
          </a:prstGeom>
          <a:noFill/>
        </p:spPr>
        <p:txBody>
          <a:bodyPr wrap="square" rtlCol="0">
            <a:spAutoFit/>
          </a:bodyPr>
          <a:lstStyle/>
          <a:p>
            <a:r>
              <a:rPr lang="en-US" sz="4000" b="1" u="sng" dirty="0" smtClean="0">
                <a:latin typeface="Times New Roman" panose="02020603050405020304" pitchFamily="18" charset="0"/>
                <a:cs typeface="Times New Roman" panose="02020603050405020304" pitchFamily="18" charset="0"/>
              </a:rPr>
              <a:t>Câu 2:</a:t>
            </a:r>
            <a:r>
              <a:rPr lang="en-US" sz="4000" b="1" dirty="0" smtClean="0">
                <a:latin typeface="Times New Roman" panose="02020603050405020304" pitchFamily="18" charset="0"/>
                <a:cs typeface="Times New Roman" panose="02020603050405020304" pitchFamily="18" charset="0"/>
              </a:rPr>
              <a:t> Phát triển công nghiệp ở duyên hải miền Trung đã giúp cho người dân:</a:t>
            </a:r>
            <a:endParaRPr lang="en-US" sz="4000" b="1" dirty="0" smtClean="0">
              <a:latin typeface="Times New Roman" panose="02020603050405020304" pitchFamily="18" charset="0"/>
              <a:cs typeface="Times New Roman" panose="02020603050405020304" pitchFamily="18" charset="0"/>
            </a:endParaRPr>
          </a:p>
          <a:p>
            <a:pPr marL="514350" indent="-514350">
              <a:buFont typeface="+mj-lt"/>
              <a:buAutoNum type="alphaLcParenR"/>
            </a:pPr>
            <a:r>
              <a:rPr lang="en-US" sz="4000" dirty="0" smtClean="0">
                <a:latin typeface="Times New Roman" panose="02020603050405020304" pitchFamily="18" charset="0"/>
                <a:cs typeface="Times New Roman" panose="02020603050405020304" pitchFamily="18" charset="0"/>
              </a:rPr>
              <a:t>Có thêm việc làm.</a:t>
            </a:r>
            <a:endParaRPr lang="en-US" sz="4000" dirty="0" smtClean="0">
              <a:latin typeface="Times New Roman" panose="02020603050405020304" pitchFamily="18" charset="0"/>
              <a:cs typeface="Times New Roman" panose="02020603050405020304" pitchFamily="18" charset="0"/>
            </a:endParaRPr>
          </a:p>
          <a:p>
            <a:pPr marL="514350" indent="-514350">
              <a:buFont typeface="+mj-lt"/>
              <a:buAutoNum type="alphaLcParenR"/>
            </a:pPr>
            <a:r>
              <a:rPr lang="en-US" sz="4000" dirty="0" smtClean="0">
                <a:latin typeface="Times New Roman" panose="02020603050405020304" pitchFamily="18" charset="0"/>
                <a:cs typeface="Times New Roman" panose="02020603050405020304" pitchFamily="18" charset="0"/>
              </a:rPr>
              <a:t>Tăng thêm thu nhập.</a:t>
            </a:r>
            <a:endParaRPr lang="en-US" sz="4000" dirty="0" smtClean="0">
              <a:latin typeface="Times New Roman" panose="02020603050405020304" pitchFamily="18" charset="0"/>
              <a:cs typeface="Times New Roman" panose="02020603050405020304" pitchFamily="18" charset="0"/>
            </a:endParaRPr>
          </a:p>
          <a:p>
            <a:pPr marL="514350" indent="-514350">
              <a:buFont typeface="+mj-lt"/>
              <a:buAutoNum type="alphaLcParenR"/>
            </a:pPr>
            <a:r>
              <a:rPr lang="en-US" sz="4000" dirty="0" smtClean="0">
                <a:latin typeface="Times New Roman" panose="02020603050405020304" pitchFamily="18" charset="0"/>
                <a:cs typeface="Times New Roman" panose="02020603050405020304" pitchFamily="18" charset="0"/>
              </a:rPr>
              <a:t>Có thêm việc làm, tăng thêm thu nhập.</a:t>
            </a:r>
            <a:endParaRPr lang="en-US" sz="4000" dirty="0" smtClean="0">
              <a:latin typeface="Times New Roman" panose="02020603050405020304" pitchFamily="18" charset="0"/>
              <a:cs typeface="Times New Roman" panose="02020603050405020304" pitchFamily="18" charset="0"/>
            </a:endParaRPr>
          </a:p>
          <a:p>
            <a:pPr marL="514350" indent="-514350">
              <a:buFont typeface="+mj-lt"/>
              <a:buAutoNum type="alphaLcParenR"/>
            </a:pPr>
            <a:r>
              <a:rPr lang="en-US" sz="4000" dirty="0" smtClean="0">
                <a:latin typeface="Times New Roman" panose="02020603050405020304" pitchFamily="18" charset="0"/>
                <a:cs typeface="Times New Roman" panose="02020603050405020304" pitchFamily="18" charset="0"/>
              </a:rPr>
              <a:t>Nâng cao đời sống.</a:t>
            </a:r>
            <a:endParaRPr lang="en-US" sz="4000" dirty="0">
              <a:latin typeface="Times New Roman" panose="02020603050405020304" pitchFamily="18" charset="0"/>
              <a:cs typeface="Times New Roman" panose="02020603050405020304" pitchFamily="18" charset="0"/>
            </a:endParaRPr>
          </a:p>
        </p:txBody>
      </p:sp>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204346" y="753632"/>
            <a:ext cx="627938" cy="727150"/>
          </a:xfrm>
          <a:prstGeom prst="rect">
            <a:avLst/>
          </a:prstGeom>
        </p:spPr>
      </p:pic>
      <p:sp>
        <p:nvSpPr>
          <p:cNvPr id="6" name="Left Arrow 5">
            <a:hlinkClick r:id="rId3" action="ppaction://hlinksldjump"/>
          </p:cNvPr>
          <p:cNvSpPr/>
          <p:nvPr/>
        </p:nvSpPr>
        <p:spPr>
          <a:xfrm>
            <a:off x="10540621" y="5568288"/>
            <a:ext cx="887104" cy="730154"/>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path" presetSubtype="0" accel="50000" decel="50000" fill="hold" nodeType="clickEffect">
                                  <p:stCondLst>
                                    <p:cond delay="0"/>
                                  </p:stCondLst>
                                  <p:childTnLst>
                                    <p:animMotion origin="layout" path="M 1.25E-6 4.81481E-6 L -0.39662 0.49166 " pathEditMode="relative" rAng="0" ptsTypes="AA">
                                      <p:cBhvr>
                                        <p:cTn id="6" dur="2000" fill="hold"/>
                                        <p:tgtEl>
                                          <p:spTgt spid="7"/>
                                        </p:tgtEl>
                                        <p:attrNameLst>
                                          <p:attrName>ppt_x</p:attrName>
                                          <p:attrName>ppt_y</p:attrName>
                                        </p:attrNameLst>
                                      </p:cBhvr>
                                      <p:rCtr x="-19831" y="24583"/>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p:cNvPicPr>
          <p:nvPr/>
        </p:nvPicPr>
        <p:blipFill>
          <a:blip r:embed="rId1">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486600" y="1705970"/>
            <a:ext cx="11427896" cy="3785652"/>
          </a:xfrm>
          <a:prstGeom prst="rect">
            <a:avLst/>
          </a:prstGeom>
          <a:noFill/>
        </p:spPr>
        <p:txBody>
          <a:bodyPr wrap="square" rtlCol="0">
            <a:spAutoFit/>
          </a:bodyPr>
          <a:lstStyle/>
          <a:p>
            <a:r>
              <a:rPr lang="en-US" sz="4000" b="1" u="sng" dirty="0" smtClean="0">
                <a:latin typeface="Times New Roman" panose="02020603050405020304" pitchFamily="18" charset="0"/>
                <a:cs typeface="Times New Roman" panose="02020603050405020304" pitchFamily="18" charset="0"/>
              </a:rPr>
              <a:t>Câu 3</a:t>
            </a:r>
            <a:r>
              <a:rPr lang="en-US" sz="4000" dirty="0" smtClean="0">
                <a:latin typeface="Times New Roman" panose="02020603050405020304" pitchFamily="18" charset="0"/>
                <a:cs typeface="Times New Roman" panose="02020603050405020304" pitchFamily="18" charset="0"/>
              </a:rPr>
              <a:t>: </a:t>
            </a:r>
            <a:r>
              <a:rPr lang="en-US" sz="4000" b="1" dirty="0" smtClean="0">
                <a:latin typeface="Times New Roman" panose="02020603050405020304" pitchFamily="18" charset="0"/>
                <a:cs typeface="Times New Roman" panose="02020603050405020304" pitchFamily="18" charset="0"/>
              </a:rPr>
              <a:t>Nhà máy lọc dầu Dung Quất thuộc tỉnh nào?</a:t>
            </a:r>
            <a:endParaRPr lang="en-US" sz="4000" b="1" dirty="0" smtClean="0">
              <a:latin typeface="Times New Roman" panose="02020603050405020304" pitchFamily="18" charset="0"/>
              <a:cs typeface="Times New Roman" panose="02020603050405020304" pitchFamily="18" charset="0"/>
            </a:endParaRPr>
          </a:p>
          <a:p>
            <a:pPr marL="514350" indent="-514350">
              <a:buFont typeface="+mj-lt"/>
              <a:buAutoNum type="alphaLcParenR"/>
            </a:pPr>
            <a:r>
              <a:rPr lang="en-US" sz="4000" dirty="0" smtClean="0">
                <a:latin typeface="Times New Roman" panose="02020603050405020304" pitchFamily="18" charset="0"/>
                <a:cs typeface="Times New Roman" panose="02020603050405020304" pitchFamily="18" charset="0"/>
              </a:rPr>
              <a:t>Quãng Nam.</a:t>
            </a:r>
            <a:endParaRPr lang="en-US" sz="4000" dirty="0" smtClean="0">
              <a:latin typeface="Times New Roman" panose="02020603050405020304" pitchFamily="18" charset="0"/>
              <a:cs typeface="Times New Roman" panose="02020603050405020304" pitchFamily="18" charset="0"/>
            </a:endParaRPr>
          </a:p>
          <a:p>
            <a:pPr marL="514350" indent="-514350">
              <a:buFont typeface="+mj-lt"/>
              <a:buAutoNum type="alphaLcParenR"/>
            </a:pPr>
            <a:r>
              <a:rPr lang="en-US" sz="4000" dirty="0" smtClean="0">
                <a:latin typeface="Times New Roman" panose="02020603050405020304" pitchFamily="18" charset="0"/>
                <a:cs typeface="Times New Roman" panose="02020603050405020304" pitchFamily="18" charset="0"/>
              </a:rPr>
              <a:t>Quãng Ngãi.</a:t>
            </a:r>
            <a:endParaRPr lang="en-US" sz="4000" dirty="0" smtClean="0">
              <a:latin typeface="Times New Roman" panose="02020603050405020304" pitchFamily="18" charset="0"/>
              <a:cs typeface="Times New Roman" panose="02020603050405020304" pitchFamily="18" charset="0"/>
            </a:endParaRPr>
          </a:p>
          <a:p>
            <a:pPr marL="514350" indent="-514350">
              <a:buFont typeface="+mj-lt"/>
              <a:buAutoNum type="alphaLcParenR"/>
            </a:pPr>
            <a:r>
              <a:rPr lang="en-US" sz="4000" dirty="0" smtClean="0">
                <a:latin typeface="Times New Roman" panose="02020603050405020304" pitchFamily="18" charset="0"/>
                <a:cs typeface="Times New Roman" panose="02020603050405020304" pitchFamily="18" charset="0"/>
              </a:rPr>
              <a:t>Khánh Hòa.</a:t>
            </a:r>
            <a:endParaRPr lang="en-US" sz="4000" dirty="0" smtClean="0">
              <a:latin typeface="Times New Roman" panose="02020603050405020304" pitchFamily="18" charset="0"/>
              <a:cs typeface="Times New Roman" panose="02020603050405020304" pitchFamily="18" charset="0"/>
            </a:endParaRPr>
          </a:p>
          <a:p>
            <a:pPr marL="514350" indent="-514350">
              <a:buFont typeface="+mj-lt"/>
              <a:buAutoNum type="alphaLcParenR"/>
            </a:pPr>
            <a:r>
              <a:rPr lang="en-US" sz="4000" dirty="0" smtClean="0">
                <a:latin typeface="Times New Roman" panose="02020603050405020304" pitchFamily="18" charset="0"/>
                <a:cs typeface="Times New Roman" panose="02020603050405020304" pitchFamily="18" charset="0"/>
              </a:rPr>
              <a:t>Bình Thuận.</a:t>
            </a:r>
            <a:endParaRPr lang="en-US" sz="4000" dirty="0">
              <a:latin typeface="Times New Roman" panose="02020603050405020304" pitchFamily="18" charset="0"/>
              <a:cs typeface="Times New Roman" panose="02020603050405020304" pitchFamily="18" charset="0"/>
            </a:endParaRPr>
          </a:p>
        </p:txBody>
      </p:sp>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21393721">
            <a:off x="5412866" y="919236"/>
            <a:ext cx="804234" cy="727150"/>
          </a:xfrm>
          <a:prstGeom prst="rect">
            <a:avLst/>
          </a:prstGeom>
        </p:spPr>
      </p:pic>
      <p:sp>
        <p:nvSpPr>
          <p:cNvPr id="6" name="Left Arrow 5">
            <a:hlinkClick r:id="rId3" action="ppaction://hlinksldjump"/>
          </p:cNvPr>
          <p:cNvSpPr/>
          <p:nvPr/>
        </p:nvSpPr>
        <p:spPr>
          <a:xfrm>
            <a:off x="10540621" y="5568288"/>
            <a:ext cx="887104" cy="730154"/>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path" presetSubtype="0" accel="50000" decel="50000" fill="hold" nodeType="clickEffect">
                                  <p:stCondLst>
                                    <p:cond delay="0"/>
                                  </p:stCondLst>
                                  <p:childTnLst>
                                    <p:animMotion origin="layout" path="M -0.02461 -0.1176 L -0.42122 0.37407 " pathEditMode="relative" rAng="0" ptsTypes="AA">
                                      <p:cBhvr>
                                        <p:cTn id="6" dur="2000" fill="hold"/>
                                        <p:tgtEl>
                                          <p:spTgt spid="7"/>
                                        </p:tgtEl>
                                        <p:attrNameLst>
                                          <p:attrName>ppt_x</p:attrName>
                                          <p:attrName>ppt_y</p:attrName>
                                        </p:attrNameLst>
                                      </p:cBhvr>
                                      <p:rCtr x="-19831" y="24583"/>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p:cNvPicPr>
          <p:nvPr/>
        </p:nvPicPr>
        <p:blipFill>
          <a:blip r:embed="rId1">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327546" y="1705970"/>
            <a:ext cx="11586950" cy="3785652"/>
          </a:xfrm>
          <a:prstGeom prst="rect">
            <a:avLst/>
          </a:prstGeom>
          <a:noFill/>
        </p:spPr>
        <p:txBody>
          <a:bodyPr wrap="square" rtlCol="0">
            <a:spAutoFit/>
          </a:bodyPr>
          <a:lstStyle/>
          <a:p>
            <a:r>
              <a:rPr lang="en-US" sz="4000" b="1" u="sng" dirty="0" smtClean="0">
                <a:latin typeface="Times New Roman" panose="02020603050405020304" pitchFamily="18" charset="0"/>
                <a:cs typeface="Times New Roman" panose="02020603050405020304" pitchFamily="18" charset="0"/>
              </a:rPr>
              <a:t>Câu 4</a:t>
            </a:r>
            <a:r>
              <a:rPr lang="en-US" sz="4000" dirty="0" smtClean="0">
                <a:latin typeface="Times New Roman" panose="02020603050405020304" pitchFamily="18" charset="0"/>
                <a:cs typeface="Times New Roman" panose="02020603050405020304" pitchFamily="18" charset="0"/>
              </a:rPr>
              <a:t>: </a:t>
            </a:r>
            <a:r>
              <a:rPr lang="en-US" sz="4000" b="1" dirty="0" smtClean="0">
                <a:latin typeface="Times New Roman" panose="02020603050405020304" pitchFamily="18" charset="0"/>
                <a:cs typeface="Times New Roman" panose="02020603050405020304" pitchFamily="18" charset="0"/>
              </a:rPr>
              <a:t>Các lễ hội nổi tiếng ở duyên hải miền Trung?</a:t>
            </a:r>
            <a:endParaRPr lang="en-US" sz="4000" b="1" dirty="0" smtClean="0">
              <a:latin typeface="Times New Roman" panose="02020603050405020304" pitchFamily="18" charset="0"/>
              <a:cs typeface="Times New Roman" panose="02020603050405020304" pitchFamily="18" charset="0"/>
            </a:endParaRPr>
          </a:p>
          <a:p>
            <a:pPr marL="514350" indent="-514350">
              <a:buFont typeface="+mj-lt"/>
              <a:buAutoNum type="alphaLcParenR"/>
            </a:pPr>
            <a:r>
              <a:rPr lang="en-US" sz="4000" dirty="0" smtClean="0">
                <a:latin typeface="Times New Roman" panose="02020603050405020304" pitchFamily="18" charset="0"/>
                <a:cs typeface="Times New Roman" panose="02020603050405020304" pitchFamily="18" charset="0"/>
              </a:rPr>
              <a:t>Lễ hội cá Ông.</a:t>
            </a:r>
            <a:endParaRPr lang="en-US" sz="4000" dirty="0" smtClean="0">
              <a:latin typeface="Times New Roman" panose="02020603050405020304" pitchFamily="18" charset="0"/>
              <a:cs typeface="Times New Roman" panose="02020603050405020304" pitchFamily="18" charset="0"/>
            </a:endParaRPr>
          </a:p>
          <a:p>
            <a:pPr marL="514350" indent="-514350">
              <a:buFont typeface="+mj-lt"/>
              <a:buAutoNum type="alphaLcParenR"/>
            </a:pPr>
            <a:r>
              <a:rPr lang="en-US" sz="4000" dirty="0" smtClean="0">
                <a:latin typeface="Times New Roman" panose="02020603050405020304" pitchFamily="18" charset="0"/>
                <a:cs typeface="Times New Roman" panose="02020603050405020304" pitchFamily="18" charset="0"/>
              </a:rPr>
              <a:t>Lễ hội Tháp Bà.</a:t>
            </a:r>
            <a:endParaRPr lang="en-US" sz="4000" dirty="0" smtClean="0">
              <a:latin typeface="Times New Roman" panose="02020603050405020304" pitchFamily="18" charset="0"/>
              <a:cs typeface="Times New Roman" panose="02020603050405020304" pitchFamily="18" charset="0"/>
            </a:endParaRPr>
          </a:p>
          <a:p>
            <a:pPr marL="514350" indent="-514350">
              <a:buFont typeface="+mj-lt"/>
              <a:buAutoNum type="alphaLcParenR"/>
            </a:pPr>
            <a:r>
              <a:rPr lang="en-US" sz="4000" dirty="0" smtClean="0">
                <a:latin typeface="Times New Roman" panose="02020603050405020304" pitchFamily="18" charset="0"/>
                <a:cs typeface="Times New Roman" panose="02020603050405020304" pitchFamily="18" charset="0"/>
              </a:rPr>
              <a:t>Lễ hội Ka - tê.</a:t>
            </a:r>
            <a:endParaRPr lang="en-US" sz="4000" dirty="0" smtClean="0">
              <a:latin typeface="Times New Roman" panose="02020603050405020304" pitchFamily="18" charset="0"/>
              <a:cs typeface="Times New Roman" panose="02020603050405020304" pitchFamily="18" charset="0"/>
            </a:endParaRPr>
          </a:p>
          <a:p>
            <a:pPr marL="514350" indent="-514350">
              <a:buFont typeface="+mj-lt"/>
              <a:buAutoNum type="alphaLcParenR"/>
            </a:pPr>
            <a:r>
              <a:rPr lang="en-US" sz="4000" dirty="0" smtClean="0">
                <a:latin typeface="Times New Roman" panose="02020603050405020304" pitchFamily="18" charset="0"/>
                <a:cs typeface="Times New Roman" panose="02020603050405020304" pitchFamily="18" charset="0"/>
              </a:rPr>
              <a:t>Lễ hội Tháp Bà , lễ hội cá Ông, lễ hội Ka – tê mừng năm mới của người Chăm. </a:t>
            </a:r>
            <a:endParaRPr lang="en-US" sz="4000" dirty="0">
              <a:latin typeface="Times New Roman" panose="02020603050405020304" pitchFamily="18" charset="0"/>
              <a:cs typeface="Times New Roman" panose="02020603050405020304" pitchFamily="18" charset="0"/>
            </a:endParaRPr>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411208" y="955342"/>
            <a:ext cx="1071480" cy="749527"/>
          </a:xfrm>
          <a:prstGeom prst="rect">
            <a:avLst/>
          </a:prstGeom>
        </p:spPr>
      </p:pic>
      <p:sp>
        <p:nvSpPr>
          <p:cNvPr id="6" name="Left Arrow 5">
            <a:hlinkClick r:id="rId3" action="ppaction://hlinksldjump"/>
          </p:cNvPr>
          <p:cNvSpPr/>
          <p:nvPr/>
        </p:nvSpPr>
        <p:spPr>
          <a:xfrm>
            <a:off x="10540621" y="5568288"/>
            <a:ext cx="887104" cy="730154"/>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path" presetSubtype="0" accel="50000" decel="50000" fill="hold" nodeType="clickEffect">
                                  <p:stCondLst>
                                    <p:cond delay="0"/>
                                  </p:stCondLst>
                                  <p:childTnLst>
                                    <p:animMotion origin="layout" path="M -0.06432 -0.03588 L -0.46094 0.45579 " pathEditMode="relative" rAng="0" ptsTypes="AA">
                                      <p:cBhvr>
                                        <p:cTn id="6" dur="2000" fill="hold"/>
                                        <p:tgtEl>
                                          <p:spTgt spid="7"/>
                                        </p:tgtEl>
                                        <p:attrNameLst>
                                          <p:attrName>ppt_x</p:attrName>
                                          <p:attrName>ppt_y</p:attrName>
                                        </p:attrNameLst>
                                      </p:cBhvr>
                                      <p:rCtr x="-19831" y="24583"/>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0" y="37816"/>
            <a:ext cx="12192000" cy="6858000"/>
          </a:xfrm>
          <a:prstGeom prst="rect">
            <a:avLst/>
          </a:prstGeom>
        </p:spPr>
      </p:pic>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05137" y="2020889"/>
            <a:ext cx="6181725" cy="752475"/>
          </a:xfrm>
          <a:prstGeom prst="rect">
            <a:avLst/>
          </a:prstGeom>
        </p:spPr>
      </p:pic>
      <p:sp>
        <p:nvSpPr>
          <p:cNvPr id="4" name="Rectangle 3"/>
          <p:cNvSpPr/>
          <p:nvPr/>
        </p:nvSpPr>
        <p:spPr>
          <a:xfrm>
            <a:off x="1524001" y="1518791"/>
            <a:ext cx="9144001" cy="1756672"/>
          </a:xfrm>
          <a:prstGeom prst="rect">
            <a:avLst/>
          </a:prstGeom>
          <a:noFill/>
        </p:spPr>
        <p:txBody>
          <a:bodyPr spcFirstLastPara="1" wrap="square" lIns="91440" tIns="45720" rIns="91440" bIns="45720" numCol="1">
            <a:prstTxWarp prst="textArchUp">
              <a:avLst/>
            </a:prstTxWarp>
            <a:spAutoFit/>
            <a:scene3d>
              <a:camera prst="orthographicFront"/>
              <a:lightRig rig="soft" dir="t">
                <a:rot lat="0" lon="0" rev="15600000"/>
              </a:lightRig>
            </a:scene3d>
            <a:sp3d extrusionH="57150" prstMaterial="softEdge">
              <a:bevelT w="25400" h="38100"/>
            </a:sp3d>
          </a:bodyPr>
          <a:lstStyle/>
          <a:p>
            <a:pPr lvl="0" algn="ctr"/>
            <a:r>
              <a:rPr lang="vi-VN" altLang="en-US" sz="6000" b="1" dirty="0">
                <a:solidFill>
                  <a:schemeClr val="accent4"/>
                </a:solidFill>
                <a:latin typeface="Times New Roman" panose="02020603050405020304" pitchFamily="18" charset="0"/>
                <a:cs typeface="Times New Roman" panose="02020603050405020304" pitchFamily="18" charset="0"/>
              </a:rPr>
              <a:t>KÍNH CHÚC QUÝ THẦY, CÔ SỨC KHỎE</a:t>
            </a:r>
            <a:endParaRPr lang="vi-VN" altLang="en-US" sz="6000" b="1" dirty="0">
              <a:solidFill>
                <a:schemeClr val="accent4"/>
              </a:solidFill>
              <a:latin typeface="Times New Roman" panose="02020603050405020304" pitchFamily="18" charset="0"/>
              <a:cs typeface="Times New Roman" panose="02020603050405020304" pitchFamily="18" charset="0"/>
            </a:endParaRPr>
          </a:p>
          <a:p>
            <a:pPr lvl="0" algn="ctr"/>
            <a:r>
              <a:rPr lang="vi-VN" altLang="en-US" sz="6000" b="1" dirty="0">
                <a:solidFill>
                  <a:schemeClr val="accent4"/>
                </a:solidFill>
                <a:latin typeface="Times New Roman" panose="02020603050405020304" pitchFamily="18" charset="0"/>
                <a:cs typeface="Times New Roman" panose="02020603050405020304" pitchFamily="18" charset="0"/>
              </a:rPr>
              <a:t>CHÚC CÁC EM CHĂM NGOAN, HỌC TỐT</a:t>
            </a:r>
            <a:endParaRPr lang="en-US" altLang="en-US" sz="6000" b="1" dirty="0">
              <a:solidFill>
                <a:schemeClr val="accent4"/>
              </a:solidFill>
              <a:latin typeface="Times New Roman" panose="02020603050405020304" pitchFamily="18" charset="0"/>
              <a:cs typeface="Times New Roman" panose="02020603050405020304" pitchFamily="18" charset="0"/>
            </a:endParaRPr>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3250">
        <p15:prstTrans prst="origami"/>
      </p:transition>
    </mc:Choice>
    <mc:Fallback>
      <p:transition spd="slow">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p:cNvPicPr>
            <a:picLocks noChangeAspect="1"/>
          </p:cNvPicPr>
          <p:nvPr/>
        </p:nvPicPr>
        <p:blipFill>
          <a:blip r:embed="rId1">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6212" name="Text Box 20"/>
          <p:cNvSpPr txBox="1">
            <a:spLocks noChangeArrowheads="1"/>
          </p:cNvSpPr>
          <p:nvPr/>
        </p:nvSpPr>
        <p:spPr bwMode="auto">
          <a:xfrm>
            <a:off x="4152900" y="1688156"/>
            <a:ext cx="3886200"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defRPr/>
            </a:pPr>
            <a:r>
              <a:rPr lang="en-US" sz="4800" b="1" u="sng" dirty="0">
                <a:solidFill>
                  <a:schemeClr val="tx1">
                    <a:lumMod val="95000"/>
                    <a:lumOff val="5000"/>
                  </a:schemeClr>
                </a:solidFill>
                <a:latin typeface="Times New Roman" panose="02020603050405020304" pitchFamily="18" charset="0"/>
                <a:cs typeface="Times New Roman" panose="02020603050405020304" pitchFamily="18" charset="0"/>
              </a:rPr>
              <a:t>Địa lí</a:t>
            </a:r>
            <a:endParaRPr lang="en-US" sz="4800" b="1" u="sng" dirty="0">
              <a:solidFill>
                <a:schemeClr val="tx1">
                  <a:lumMod val="95000"/>
                  <a:lumOff val="5000"/>
                </a:schemeClr>
              </a:solidFill>
              <a:latin typeface="Times New Roman" panose="02020603050405020304" pitchFamily="18" charset="0"/>
              <a:cs typeface="Times New Roman" panose="02020603050405020304" pitchFamily="18" charset="0"/>
            </a:endParaRPr>
          </a:p>
        </p:txBody>
      </p:sp>
      <p:sp>
        <p:nvSpPr>
          <p:cNvPr id="7174" name="TextBox 2"/>
          <p:cNvSpPr txBox="1">
            <a:spLocks noChangeArrowheads="1"/>
          </p:cNvSpPr>
          <p:nvPr/>
        </p:nvSpPr>
        <p:spPr bwMode="auto">
          <a:xfrm>
            <a:off x="95533" y="2552131"/>
            <a:ext cx="11648365" cy="1572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altLang="en-US" sz="4800" b="1" dirty="0">
                <a:solidFill>
                  <a:srgbClr val="FF0000"/>
                </a:solidFill>
                <a:latin typeface="Times New Roman" panose="02020603050405020304" pitchFamily="18" charset="0"/>
                <a:cs typeface="Times New Roman" panose="02020603050405020304" pitchFamily="18" charset="0"/>
              </a:rPr>
              <a:t>Người dân và hoạt động sản xuất ở </a:t>
            </a:r>
            <a:endParaRPr lang="en-US" altLang="en-US" sz="4800" b="1" dirty="0" smtClean="0">
              <a:solidFill>
                <a:srgbClr val="FF0000"/>
              </a:solidFill>
              <a:latin typeface="Times New Roman" panose="02020603050405020304" pitchFamily="18" charset="0"/>
              <a:cs typeface="Times New Roman" panose="02020603050405020304" pitchFamily="18" charset="0"/>
            </a:endParaRPr>
          </a:p>
          <a:p>
            <a:pPr algn="ctr" eaLnBrk="1" hangingPunct="1"/>
            <a:r>
              <a:rPr lang="en-US" altLang="en-US" sz="4800" b="1" dirty="0" smtClean="0">
                <a:solidFill>
                  <a:srgbClr val="FF0000"/>
                </a:solidFill>
                <a:latin typeface="Times New Roman" panose="02020603050405020304" pitchFamily="18" charset="0"/>
                <a:cs typeface="Times New Roman" panose="02020603050405020304" pitchFamily="18" charset="0"/>
              </a:rPr>
              <a:t>đồng </a:t>
            </a:r>
            <a:r>
              <a:rPr lang="en-US" altLang="en-US" sz="4800" b="1" dirty="0">
                <a:solidFill>
                  <a:srgbClr val="FF0000"/>
                </a:solidFill>
                <a:latin typeface="Times New Roman" panose="02020603050405020304" pitchFamily="18" charset="0"/>
                <a:cs typeface="Times New Roman" panose="02020603050405020304" pitchFamily="18" charset="0"/>
              </a:rPr>
              <a:t>bằng duyên hải miền Trung (tiếp theo)</a:t>
            </a:r>
            <a:endParaRPr lang="en-US" altLang="en-US" sz="4800" b="1" dirty="0">
              <a:solidFill>
                <a:srgbClr val="FF0000"/>
              </a:solidFill>
              <a:latin typeface="Times New Roman" panose="02020603050405020304" pitchFamily="18" charset="0"/>
              <a:cs typeface="Times New Roman" panose="02020603050405020304" pitchFamily="18" charset="0"/>
            </a:endParaRPr>
          </a:p>
        </p:txBody>
      </p:sp>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4786312"/>
            <a:ext cx="1943100" cy="1943100"/>
          </a:xfrm>
          <a:prstGeom prst="ellipse">
            <a:avLst/>
          </a:prstGeom>
          <a:ln>
            <a:noFill/>
          </a:ln>
          <a:effectLst>
            <a:softEdge rad="112500"/>
          </a:effectLst>
        </p:spPr>
      </p:pic>
      <p:pic>
        <p:nvPicPr>
          <p:cNvPr id="10" name="Picture 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981200" y="4786312"/>
            <a:ext cx="1943100" cy="1943100"/>
          </a:xfrm>
          <a:prstGeom prst="ellipse">
            <a:avLst/>
          </a:prstGeom>
          <a:ln>
            <a:noFill/>
          </a:ln>
          <a:effectLst>
            <a:softEdge rad="112500"/>
          </a:effectLst>
        </p:spPr>
      </p:pic>
      <p:pic>
        <p:nvPicPr>
          <p:cNvPr id="11" name="Picture 10"/>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477000" y="4815849"/>
            <a:ext cx="1943100" cy="1943100"/>
          </a:xfrm>
          <a:prstGeom prst="ellipse">
            <a:avLst/>
          </a:prstGeom>
          <a:ln>
            <a:noFill/>
          </a:ln>
          <a:effectLst>
            <a:softEdge rad="112500"/>
          </a:effectLst>
        </p:spPr>
      </p:pic>
      <p:pic>
        <p:nvPicPr>
          <p:cNvPr id="9" name="Picture 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210050" y="4796229"/>
            <a:ext cx="1943100" cy="1943100"/>
          </a:xfrm>
          <a:prstGeom prst="ellipse">
            <a:avLst/>
          </a:prstGeom>
          <a:ln>
            <a:noFill/>
          </a:ln>
          <a:effectLst>
            <a:softEdge rad="112500"/>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7174"/>
                                        </p:tgtEl>
                                        <p:attrNameLst>
                                          <p:attrName>style.visibility</p:attrName>
                                        </p:attrNameLst>
                                      </p:cBhvr>
                                      <p:to>
                                        <p:strVal val="visible"/>
                                      </p:to>
                                    </p:set>
                                    <p:anim calcmode="lin" valueType="num">
                                      <p:cBhvr>
                                        <p:cTn id="7" dur="500" fill="hold"/>
                                        <p:tgtEl>
                                          <p:spTgt spid="7174"/>
                                        </p:tgtEl>
                                        <p:attrNameLst>
                                          <p:attrName>ppt_w</p:attrName>
                                        </p:attrNameLst>
                                      </p:cBhvr>
                                      <p:tavLst>
                                        <p:tav tm="0">
                                          <p:val>
                                            <p:fltVal val="0"/>
                                          </p:val>
                                        </p:tav>
                                        <p:tav tm="100000">
                                          <p:val>
                                            <p:strVal val="#ppt_w"/>
                                          </p:val>
                                        </p:tav>
                                      </p:tavLst>
                                    </p:anim>
                                    <p:anim calcmode="lin" valueType="num">
                                      <p:cBhvr>
                                        <p:cTn id="8" dur="500" fill="hold"/>
                                        <p:tgtEl>
                                          <p:spTgt spid="7174"/>
                                        </p:tgtEl>
                                        <p:attrNameLst>
                                          <p:attrName>ppt_h</p:attrName>
                                        </p:attrNameLst>
                                      </p:cBhvr>
                                      <p:tavLst>
                                        <p:tav tm="0">
                                          <p:val>
                                            <p:fltVal val="0"/>
                                          </p:val>
                                        </p:tav>
                                        <p:tav tm="100000">
                                          <p:val>
                                            <p:strVal val="#ppt_h"/>
                                          </p:val>
                                        </p:tav>
                                      </p:tavLst>
                                    </p:anim>
                                    <p:animEffect transition="in" filter="fade">
                                      <p:cBhvr>
                                        <p:cTn id="9" dur="500"/>
                                        <p:tgtEl>
                                          <p:spTgt spid="717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74"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 name="Content Placeholder 1"/>
          <p:cNvPicPr>
            <a:picLocks noChangeAspect="1"/>
          </p:cNvPicPr>
          <p:nvPr/>
        </p:nvPicPr>
        <p:blipFill>
          <a:blip r:embed="rId1">
            <a:extLst>
              <a:ext uri="{28A0092B-C50C-407E-A947-70E740481C1C}">
                <a14:useLocalDpi xmlns:a14="http://schemas.microsoft.com/office/drawing/2010/main" val="0"/>
              </a:ext>
            </a:extLst>
          </a:blip>
          <a:srcRect/>
          <a:stretch>
            <a:fillRect/>
          </a:stretch>
        </p:blipFill>
        <p:spPr bwMode="auto">
          <a:xfrm>
            <a:off x="0" y="0"/>
            <a:ext cx="7664824" cy="6377271"/>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Lst>
        </p:spPr>
      </p:pic>
      <p:sp>
        <p:nvSpPr>
          <p:cNvPr id="27" name="TextBox 26"/>
          <p:cNvSpPr txBox="1">
            <a:spLocks noChangeArrowheads="1"/>
          </p:cNvSpPr>
          <p:nvPr/>
        </p:nvSpPr>
        <p:spPr bwMode="auto">
          <a:xfrm>
            <a:off x="33866" y="6377271"/>
            <a:ext cx="7630958" cy="523220"/>
          </a:xfrm>
          <a:prstGeom prst="rect">
            <a:avLst/>
          </a:prstGeom>
          <a:solidFill>
            <a:schemeClr val="accent1">
              <a:lumMod val="60000"/>
              <a:lumOff val="40000"/>
            </a:schemeClr>
          </a:solidFill>
          <a:ln>
            <a:noFill/>
          </a:ln>
        </p:spPr>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en-US" altLang="en-US" sz="2800" b="1" dirty="0">
                <a:solidFill>
                  <a:srgbClr val="C00000"/>
                </a:solidFill>
                <a:latin typeface="Times New Roman" panose="02020603050405020304" pitchFamily="18" charset="0"/>
                <a:cs typeface="Times New Roman" panose="02020603050405020304" pitchFamily="18" charset="0"/>
              </a:rPr>
              <a:t>Lược đồ dải đồng bằng duyên hải miền Trung</a:t>
            </a:r>
            <a:endParaRPr lang="en-US" altLang="en-US" sz="2800" b="1" dirty="0">
              <a:solidFill>
                <a:srgbClr val="C00000"/>
              </a:solidFill>
              <a:latin typeface="Times New Roman" panose="02020603050405020304" pitchFamily="18" charset="0"/>
              <a:cs typeface="Times New Roman" panose="02020603050405020304" pitchFamily="18" charset="0"/>
            </a:endParaRPr>
          </a:p>
        </p:txBody>
      </p:sp>
      <p:sp>
        <p:nvSpPr>
          <p:cNvPr id="9" name="TextBox 3"/>
          <p:cNvSpPr txBox="1">
            <a:spLocks noChangeArrowheads="1"/>
          </p:cNvSpPr>
          <p:nvPr/>
        </p:nvSpPr>
        <p:spPr bwMode="auto">
          <a:xfrm>
            <a:off x="8202705" y="1803776"/>
            <a:ext cx="3697941" cy="25545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4000" dirty="0">
                <a:latin typeface="Times New Roman" panose="02020603050405020304" pitchFamily="18" charset="0"/>
                <a:cs typeface="Times New Roman" panose="02020603050405020304" pitchFamily="18" charset="0"/>
              </a:rPr>
              <a:t>Hãy chỉ dải đồng bằng duyên hải miền Trung trên lược đồ?</a:t>
            </a:r>
            <a:endParaRPr lang="en-US" altLang="en-US" sz="4000" dirty="0">
              <a:latin typeface="Times New Roman" panose="02020603050405020304" pitchFamily="18" charset="0"/>
              <a:cs typeface="Times New Roman" panose="02020603050405020304" pitchFamily="18" charset="0"/>
            </a:endParaRPr>
          </a:p>
        </p:txBody>
      </p:sp>
      <mc:AlternateContent xmlns:mc="http://schemas.openxmlformats.org/markup-compatibility/2006" xmlns:p14="http://schemas.microsoft.com/office/powerpoint/2010/main">
        <mc:Choice Requires="p14">
          <p:contentPart r:id="rId2" p14:bwMode="auto">
            <p14:nvContentPartPr>
              <p14:cNvPr id="14" name="Ink 13"/>
              <p14:cNvContentPartPr/>
              <p14:nvPr/>
            </p14:nvContentPartPr>
            <p14:xfrm>
              <a:off x="1744506" y="463976"/>
              <a:ext cx="3837428" cy="5582520"/>
            </p14:xfrm>
          </p:contentPart>
        </mc:Choice>
        <mc:Fallback xmlns="">
          <p:pic>
            <p:nvPicPr>
              <p:cNvPr id="14" name="Ink 13"/>
            </p:nvPicPr>
            <p:blipFill>
              <a:blip r:embed="rId3"/>
            </p:blipFill>
            <p:spPr>
              <a:xfrm>
                <a:off x="1744506" y="463976"/>
                <a:ext cx="3837428" cy="5582520"/>
              </a:xfrm>
              <a:prstGeom prst="rect"/>
            </p:spPr>
          </p:pic>
        </mc:Fallback>
      </mc:AlternateContent>
      <p:sp>
        <p:nvSpPr>
          <p:cNvPr id="18" name="Content Placeholder 17"/>
          <p:cNvSpPr>
            <a:spLocks noGrp="1"/>
          </p:cNvSpPr>
          <p:nvPr>
            <p:ph idx="1"/>
          </p:nvPr>
        </p:nvSpPr>
        <p:spPr>
          <a:xfrm>
            <a:off x="33864" y="247"/>
            <a:ext cx="4599295" cy="563122"/>
          </a:xfrm>
        </p:spPr>
        <p:txBody>
          <a:bodyPr>
            <a:noAutofit/>
          </a:bodyPr>
          <a:p>
            <a:pPr marL="0" indent="0">
              <a:buNone/>
            </a:pPr>
            <a:r>
              <a:rPr lang="en-US" sz="3600" b="1" u="sng" dirty="0" smtClean="0">
                <a:latin typeface="Times New Roman" panose="02020603050405020304" pitchFamily="18" charset="0"/>
                <a:cs typeface="Times New Roman" panose="02020603050405020304" pitchFamily="18" charset="0"/>
              </a:rPr>
              <a:t>3. Hoạt động du lịch</a:t>
            </a:r>
            <a:endParaRPr lang="en-US" sz="3600" b="1" u="sng" dirty="0" smtClean="0">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barn(inVertical)">
                                      <p:cBhvr>
                                        <p:cTn id="7"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2"/>
          <p:cNvPicPr>
            <a:picLocks noChangeAspect="1"/>
          </p:cNvPicPr>
          <p:nvPr/>
        </p:nvPicPr>
        <p:blipFill>
          <a:blip r:embed="rId1">
            <a:extLst>
              <a:ext uri="{28A0092B-C50C-407E-A947-70E740481C1C}">
                <a14:useLocalDpi xmlns:a14="http://schemas.microsoft.com/office/drawing/2010/main" val="0"/>
              </a:ext>
            </a:extLst>
          </a:blip>
          <a:srcRect/>
          <a:stretch>
            <a:fillRect/>
          </a:stretch>
        </p:blipFill>
        <p:spPr bwMode="auto">
          <a:xfrm>
            <a:off x="0" y="-1"/>
            <a:ext cx="12192000" cy="685800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7" name="Picture 2"/>
          <p:cNvPicPr>
            <a:picLocks noChangeAspect="1"/>
          </p:cNvPicPr>
          <p:nvPr/>
        </p:nvPicPr>
        <p:blipFill>
          <a:blip r:embed="rId2">
            <a:extLst>
              <a:ext uri="{BEBA8EAE-BF5A-486C-A8C5-ECC9F3942E4B}">
                <a14:imgProps xmlns:a14="http://schemas.microsoft.com/office/drawing/2010/main">
                  <a14:imgLayer r:embed="rId3">
                    <a14:imgEffect>
                      <a14:backgroundRemoval t="10000" b="90000" l="10000" r="59375"/>
                    </a14:imgEffect>
                  </a14:imgLayer>
                </a14:imgProps>
              </a:ext>
              <a:ext uri="{28A0092B-C50C-407E-A947-70E740481C1C}">
                <a14:useLocalDpi xmlns:a14="http://schemas.microsoft.com/office/drawing/2010/main" val="0"/>
              </a:ext>
            </a:extLst>
          </a:blip>
          <a:srcRect/>
          <a:stretch>
            <a:fillRect/>
          </a:stretch>
        </p:blipFill>
        <p:spPr bwMode="auto">
          <a:xfrm>
            <a:off x="0" y="1"/>
            <a:ext cx="12192000" cy="685800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11" name="Picture 1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61040" y="1691181"/>
            <a:ext cx="1269753" cy="1327723"/>
          </a:xfrm>
          <a:prstGeom prst="rect">
            <a:avLst/>
          </a:prstGeom>
        </p:spPr>
      </p:pic>
      <p:sp>
        <p:nvSpPr>
          <p:cNvPr id="10" name="TextBox 9"/>
          <p:cNvSpPr txBox="1"/>
          <p:nvPr/>
        </p:nvSpPr>
        <p:spPr>
          <a:xfrm>
            <a:off x="1730698" y="1833421"/>
            <a:ext cx="8729876" cy="1077218"/>
          </a:xfrm>
          <a:prstGeom prst="rect">
            <a:avLst/>
          </a:prstGeom>
          <a:noFill/>
        </p:spPr>
        <p:txBody>
          <a:bodyPr wrap="square" rtlCol="0">
            <a:spAutoFit/>
          </a:bodyPr>
          <a:lstStyle/>
          <a:p>
            <a:r>
              <a:rPr lang="en-US" sz="3200" dirty="0" smtClean="0">
                <a:latin typeface="Times New Roman" panose="02020603050405020304" pitchFamily="18" charset="0"/>
                <a:cs typeface="Times New Roman" panose="02020603050405020304" pitchFamily="18" charset="0"/>
              </a:rPr>
              <a:t>Hãy kể tên những bãi biển nổi tiếng ở đồng bằng duyên hải miền Trung?</a:t>
            </a:r>
            <a:endParaRPr lang="en-US" sz="3200" dirty="0" smtClean="0">
              <a:latin typeface="Times New Roman" panose="02020603050405020304" pitchFamily="18" charset="0"/>
              <a:cs typeface="Times New Roman" panose="02020603050405020304" pitchFamily="18" charset="0"/>
            </a:endParaRPr>
          </a:p>
        </p:txBody>
      </p:sp>
      <p:sp>
        <p:nvSpPr>
          <p:cNvPr id="12" name="Cloud 11"/>
          <p:cNvSpPr/>
          <p:nvPr/>
        </p:nvSpPr>
        <p:spPr>
          <a:xfrm>
            <a:off x="3045148" y="3273859"/>
            <a:ext cx="6100548" cy="2265528"/>
          </a:xfrm>
          <a:prstGeom prst="cloud">
            <a:avLst/>
          </a:prstGeom>
        </p:spPr>
        <p:style>
          <a:lnRef idx="3">
            <a:schemeClr val="lt1"/>
          </a:lnRef>
          <a:fillRef idx="1">
            <a:schemeClr val="accent6"/>
          </a:fillRef>
          <a:effectRef idx="1">
            <a:schemeClr val="accent6"/>
          </a:effectRef>
          <a:fontRef idx="minor">
            <a:schemeClr val="lt1"/>
          </a:fontRef>
        </p:style>
        <p:txBody>
          <a:bodyPr rtlCol="0" anchor="ctr"/>
          <a:lstStyle/>
          <a:p>
            <a:pPr algn="ctr"/>
            <a:r>
              <a:rPr lang="en-US" sz="6000" dirty="0" smtClean="0">
                <a:solidFill>
                  <a:srgbClr val="FFC000"/>
                </a:solidFill>
                <a:latin typeface="Times New Roman" panose="02020603050405020304" pitchFamily="18" charset="0"/>
                <a:cs typeface="Times New Roman" panose="02020603050405020304" pitchFamily="18" charset="0"/>
              </a:rPr>
              <a:t>Thảo luận nhóm đôi</a:t>
            </a:r>
            <a:endParaRPr lang="en-US" sz="6000" dirty="0">
              <a:solidFill>
                <a:srgbClr val="FFC000"/>
              </a:solidFill>
              <a:latin typeface="Times New Roman" panose="02020603050405020304" pitchFamily="18" charset="0"/>
              <a:cs typeface="Times New Roman" panose="02020603050405020304" pitchFamily="18" charset="0"/>
            </a:endParaRPr>
          </a:p>
        </p:txBody>
      </p:sp>
      <p:sp>
        <p:nvSpPr>
          <p:cNvPr id="2" name="Title 1"/>
          <p:cNvSpPr/>
          <p:nvPr>
            <p:ph type="title"/>
          </p:nvPr>
        </p:nvSpPr>
        <p:spPr/>
        <p:txBody>
          <a:bodyPr/>
          <a:p>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nodeType="click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animEffect transition="in" filter="fade">
                                      <p:cBhvr>
                                        <p:cTn id="7" dur="1000"/>
                                        <p:tgtEl>
                                          <p:spTgt spid="10">
                                            <p:txEl>
                                              <p:pRg st="0" end="0"/>
                                            </p:txEl>
                                          </p:spTgt>
                                        </p:tgtEl>
                                      </p:cBhvr>
                                    </p:animEffect>
                                    <p:anim calcmode="lin" valueType="num">
                                      <p:cBhvr>
                                        <p:cTn id="8" dur="1000" fill="hold"/>
                                        <p:tgtEl>
                                          <p:spTgt spid="10">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10">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12"/>
                                        </p:tgtEl>
                                        <p:attrNameLst>
                                          <p:attrName>style.visibility</p:attrName>
                                        </p:attrNameLst>
                                      </p:cBhvr>
                                      <p:to>
                                        <p:strVal val="visible"/>
                                      </p:to>
                                    </p:set>
                                    <p:animEffect transition="in" filter="barn(inVertical)">
                                      <p:cBhvr>
                                        <p:cTn id="14"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bldLvl="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 name="Content Placeholder 1"/>
          <p:cNvPicPr>
            <a:picLocks noChangeAspect="1"/>
          </p:cNvPicPr>
          <p:nvPr/>
        </p:nvPicPr>
        <p:blipFill>
          <a:blip r:embed="rId1">
            <a:extLst>
              <a:ext uri="{28A0092B-C50C-407E-A947-70E740481C1C}">
                <a14:useLocalDpi xmlns:a14="http://schemas.microsoft.com/office/drawing/2010/main" val="0"/>
              </a:ext>
            </a:extLst>
          </a:blip>
          <a:srcRect/>
          <a:stretch>
            <a:fillRect/>
          </a:stretch>
        </p:blipFill>
        <p:spPr bwMode="auto">
          <a:xfrm>
            <a:off x="33865" y="54479"/>
            <a:ext cx="7909131" cy="6326471"/>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Lst>
        </p:spPr>
      </p:pic>
      <p:sp>
        <p:nvSpPr>
          <p:cNvPr id="27" name="TextBox 26"/>
          <p:cNvSpPr txBox="1">
            <a:spLocks noChangeArrowheads="1"/>
          </p:cNvSpPr>
          <p:nvPr/>
        </p:nvSpPr>
        <p:spPr bwMode="auto">
          <a:xfrm>
            <a:off x="33865" y="6326471"/>
            <a:ext cx="7905563" cy="523220"/>
          </a:xfrm>
          <a:prstGeom prst="rect">
            <a:avLst/>
          </a:prstGeom>
          <a:solidFill>
            <a:schemeClr val="accent1">
              <a:lumMod val="60000"/>
              <a:lumOff val="40000"/>
            </a:schemeClr>
          </a:solidFill>
          <a:ln>
            <a:noFill/>
          </a:ln>
        </p:spPr>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en-US" altLang="en-US" sz="2800" b="1" dirty="0">
                <a:solidFill>
                  <a:srgbClr val="C00000"/>
                </a:solidFill>
                <a:latin typeface="Times New Roman" panose="02020603050405020304" pitchFamily="18" charset="0"/>
                <a:cs typeface="Times New Roman" panose="02020603050405020304" pitchFamily="18" charset="0"/>
              </a:rPr>
              <a:t>Lược đồ dải đồng bằng duyên hải miền Trung</a:t>
            </a:r>
            <a:endParaRPr lang="en-US" altLang="en-US" sz="2800" b="1" dirty="0">
              <a:solidFill>
                <a:srgbClr val="C00000"/>
              </a:solidFill>
              <a:latin typeface="Times New Roman" panose="02020603050405020304" pitchFamily="18" charset="0"/>
              <a:cs typeface="Times New Roman" panose="02020603050405020304" pitchFamily="18" charset="0"/>
            </a:endParaRPr>
          </a:p>
        </p:txBody>
      </p:sp>
      <p:sp>
        <p:nvSpPr>
          <p:cNvPr id="2" name="4-Point Star 1"/>
          <p:cNvSpPr/>
          <p:nvPr/>
        </p:nvSpPr>
        <p:spPr>
          <a:xfrm>
            <a:off x="1909483" y="282388"/>
            <a:ext cx="295835" cy="403412"/>
          </a:xfrm>
          <a:prstGeom prst="star4">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Line Callout 1 3"/>
          <p:cNvSpPr/>
          <p:nvPr/>
        </p:nvSpPr>
        <p:spPr>
          <a:xfrm>
            <a:off x="2709333" y="80682"/>
            <a:ext cx="3773354" cy="403412"/>
          </a:xfrm>
          <a:prstGeom prst="borderCallout1">
            <a:avLst>
              <a:gd name="adj1" fmla="val 32083"/>
              <a:gd name="adj2" fmla="val 362"/>
              <a:gd name="adj3" fmla="val 92451"/>
              <a:gd name="adj4" fmla="val -16981"/>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solidFill>
                  <a:schemeClr val="tx1">
                    <a:lumMod val="95000"/>
                    <a:lumOff val="5000"/>
                  </a:schemeClr>
                </a:solidFill>
                <a:latin typeface="Times New Roman" panose="02020603050405020304" pitchFamily="18" charset="0"/>
                <a:cs typeface="Times New Roman" panose="02020603050405020304" pitchFamily="18" charset="0"/>
              </a:rPr>
              <a:t>Bãi biển Sầm Sơn (Thanh Hóa)</a:t>
            </a:r>
            <a:endParaRPr lang="en-US" sz="2000" dirty="0">
              <a:solidFill>
                <a:schemeClr val="tx1">
                  <a:lumMod val="95000"/>
                  <a:lumOff val="5000"/>
                </a:schemeClr>
              </a:solidFill>
              <a:latin typeface="Times New Roman" panose="02020603050405020304" pitchFamily="18" charset="0"/>
              <a:cs typeface="Times New Roman" panose="02020603050405020304" pitchFamily="18" charset="0"/>
            </a:endParaRPr>
          </a:p>
        </p:txBody>
      </p:sp>
      <p:sp>
        <p:nvSpPr>
          <p:cNvPr id="10" name="4-Point Star 9"/>
          <p:cNvSpPr/>
          <p:nvPr/>
        </p:nvSpPr>
        <p:spPr>
          <a:xfrm>
            <a:off x="4214188" y="2452256"/>
            <a:ext cx="295835" cy="403412"/>
          </a:xfrm>
          <a:prstGeom prst="star4">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Line Callout 1 10"/>
          <p:cNvSpPr/>
          <p:nvPr/>
        </p:nvSpPr>
        <p:spPr>
          <a:xfrm>
            <a:off x="5019675" y="2152852"/>
            <a:ext cx="4424576" cy="555812"/>
          </a:xfrm>
          <a:prstGeom prst="borderCallout1">
            <a:avLst>
              <a:gd name="adj1" fmla="val 32083"/>
              <a:gd name="adj2" fmla="val 362"/>
              <a:gd name="adj3" fmla="val 90923"/>
              <a:gd name="adj4" fmla="val -15261"/>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solidFill>
                  <a:schemeClr val="tx1">
                    <a:lumMod val="95000"/>
                    <a:lumOff val="5000"/>
                  </a:schemeClr>
                </a:solidFill>
                <a:latin typeface="Times New Roman" panose="02020603050405020304" pitchFamily="18" charset="0"/>
                <a:cs typeface="Times New Roman" panose="02020603050405020304" pitchFamily="18" charset="0"/>
              </a:rPr>
              <a:t>Bãi biển Lăng Cô (Thừa Thiên – Huế)</a:t>
            </a:r>
            <a:endParaRPr lang="en-US" sz="2000" dirty="0">
              <a:solidFill>
                <a:schemeClr val="tx1">
                  <a:lumMod val="95000"/>
                  <a:lumOff val="5000"/>
                </a:schemeClr>
              </a:solidFill>
              <a:latin typeface="Times New Roman" panose="02020603050405020304" pitchFamily="18" charset="0"/>
              <a:cs typeface="Times New Roman" panose="02020603050405020304" pitchFamily="18" charset="0"/>
            </a:endParaRPr>
          </a:p>
        </p:txBody>
      </p:sp>
      <p:sp>
        <p:nvSpPr>
          <p:cNvPr id="12" name="Line Callout 1 11"/>
          <p:cNvSpPr/>
          <p:nvPr/>
        </p:nvSpPr>
        <p:spPr>
          <a:xfrm>
            <a:off x="5591254" y="3217715"/>
            <a:ext cx="3388973" cy="407898"/>
          </a:xfrm>
          <a:prstGeom prst="borderCallout1">
            <a:avLst>
              <a:gd name="adj1" fmla="val 32083"/>
              <a:gd name="adj2" fmla="val 362"/>
              <a:gd name="adj3" fmla="val -111058"/>
              <a:gd name="adj4" fmla="val -2842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solidFill>
                  <a:schemeClr val="tx1"/>
                </a:solidFill>
                <a:latin typeface="Times New Roman" panose="02020603050405020304" pitchFamily="18" charset="0"/>
                <a:cs typeface="Times New Roman" panose="02020603050405020304" pitchFamily="18" charset="0"/>
              </a:rPr>
              <a:t>Bãi biển Non Nước (Đà Nẵng)</a:t>
            </a:r>
            <a:endParaRPr lang="en-US" sz="2000" dirty="0">
              <a:solidFill>
                <a:schemeClr val="tx1"/>
              </a:solidFill>
              <a:latin typeface="Times New Roman" panose="02020603050405020304" pitchFamily="18" charset="0"/>
              <a:cs typeface="Times New Roman" panose="02020603050405020304" pitchFamily="18" charset="0"/>
            </a:endParaRPr>
          </a:p>
        </p:txBody>
      </p:sp>
      <p:sp>
        <p:nvSpPr>
          <p:cNvPr id="13" name="Line Callout 1 12"/>
          <p:cNvSpPr/>
          <p:nvPr/>
        </p:nvSpPr>
        <p:spPr>
          <a:xfrm>
            <a:off x="5552609" y="2726150"/>
            <a:ext cx="3263846" cy="403412"/>
          </a:xfrm>
          <a:prstGeom prst="borderCallout1">
            <a:avLst>
              <a:gd name="adj1" fmla="val 32083"/>
              <a:gd name="adj2" fmla="val 362"/>
              <a:gd name="adj3" fmla="val 11754"/>
              <a:gd name="adj4" fmla="val -27263"/>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solidFill>
                  <a:schemeClr val="tx1"/>
                </a:solidFill>
                <a:latin typeface="Times New Roman" panose="02020603050405020304" pitchFamily="18" charset="0"/>
                <a:cs typeface="Times New Roman" panose="02020603050405020304" pitchFamily="18" charset="0"/>
              </a:rPr>
              <a:t>Bãi biển Mỹ Khê (Đà Nẵng)</a:t>
            </a:r>
            <a:endParaRPr lang="en-US" sz="2000" dirty="0">
              <a:solidFill>
                <a:schemeClr val="tx1"/>
              </a:solidFill>
              <a:latin typeface="Times New Roman" panose="02020603050405020304" pitchFamily="18" charset="0"/>
              <a:cs typeface="Times New Roman" panose="02020603050405020304" pitchFamily="18" charset="0"/>
            </a:endParaRPr>
          </a:p>
        </p:txBody>
      </p:sp>
      <p:sp>
        <p:nvSpPr>
          <p:cNvPr id="14" name="4-Point Star 13"/>
          <p:cNvSpPr/>
          <p:nvPr/>
        </p:nvSpPr>
        <p:spPr>
          <a:xfrm>
            <a:off x="4469014" y="2572505"/>
            <a:ext cx="295835" cy="403412"/>
          </a:xfrm>
          <a:prstGeom prst="star4">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4-Point Star 14"/>
          <p:cNvSpPr/>
          <p:nvPr/>
        </p:nvSpPr>
        <p:spPr>
          <a:xfrm>
            <a:off x="5493939" y="4883409"/>
            <a:ext cx="295835" cy="403412"/>
          </a:xfrm>
          <a:prstGeom prst="star4">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4-Point Star 15"/>
          <p:cNvSpPr/>
          <p:nvPr/>
        </p:nvSpPr>
        <p:spPr>
          <a:xfrm>
            <a:off x="3741518" y="5746753"/>
            <a:ext cx="295835" cy="403412"/>
          </a:xfrm>
          <a:prstGeom prst="star4">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Line Callout 1 16"/>
          <p:cNvSpPr/>
          <p:nvPr/>
        </p:nvSpPr>
        <p:spPr>
          <a:xfrm>
            <a:off x="5789774" y="4208528"/>
            <a:ext cx="3872841" cy="565565"/>
          </a:xfrm>
          <a:prstGeom prst="borderCallout1">
            <a:avLst>
              <a:gd name="adj1" fmla="val 60884"/>
              <a:gd name="adj2" fmla="val 126"/>
              <a:gd name="adj3" fmla="val 163401"/>
              <a:gd name="adj4" fmla="val -5194"/>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solidFill>
                  <a:schemeClr val="tx1"/>
                </a:solidFill>
                <a:latin typeface="Times New Roman" panose="02020603050405020304" pitchFamily="18" charset="0"/>
                <a:cs typeface="Times New Roman" panose="02020603050405020304" pitchFamily="18" charset="0"/>
              </a:rPr>
              <a:t>Bãi biển Nha Trang (Khánh Hòa)</a:t>
            </a:r>
            <a:endParaRPr lang="en-US" sz="2000" dirty="0">
              <a:solidFill>
                <a:schemeClr val="tx1"/>
              </a:solidFill>
              <a:latin typeface="Times New Roman" panose="02020603050405020304" pitchFamily="18" charset="0"/>
              <a:cs typeface="Times New Roman" panose="02020603050405020304" pitchFamily="18" charset="0"/>
            </a:endParaRPr>
          </a:p>
        </p:txBody>
      </p:sp>
      <p:sp>
        <p:nvSpPr>
          <p:cNvPr id="18" name="Line Callout 1 17"/>
          <p:cNvSpPr/>
          <p:nvPr/>
        </p:nvSpPr>
        <p:spPr>
          <a:xfrm>
            <a:off x="4974166" y="5655891"/>
            <a:ext cx="2536311" cy="565565"/>
          </a:xfrm>
          <a:prstGeom prst="borderCallout1">
            <a:avLst>
              <a:gd name="adj1" fmla="val 56058"/>
              <a:gd name="adj2" fmla="val 85"/>
              <a:gd name="adj3" fmla="val 57225"/>
              <a:gd name="adj4" fmla="val -44044"/>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solidFill>
                  <a:schemeClr val="tx1"/>
                </a:solidFill>
                <a:latin typeface="Times New Roman" panose="02020603050405020304" pitchFamily="18" charset="0"/>
                <a:cs typeface="Times New Roman" panose="02020603050405020304" pitchFamily="18" charset="0"/>
              </a:rPr>
              <a:t>Mũi Né (Bình Thuận)</a:t>
            </a:r>
            <a:endParaRPr lang="en-US" sz="2000" dirty="0">
              <a:solidFill>
                <a:schemeClr val="tx1"/>
              </a:solidFill>
              <a:latin typeface="Times New Roman" panose="02020603050405020304" pitchFamily="18" charset="0"/>
              <a:cs typeface="Times New Roman" panose="02020603050405020304" pitchFamily="18" charset="0"/>
            </a:endParaRPr>
          </a:p>
        </p:txBody>
      </p:sp>
      <p:sp>
        <p:nvSpPr>
          <p:cNvPr id="19" name="TextBox 18"/>
          <p:cNvSpPr txBox="1"/>
          <p:nvPr/>
        </p:nvSpPr>
        <p:spPr>
          <a:xfrm>
            <a:off x="7958949" y="226503"/>
            <a:ext cx="4444422" cy="1754326"/>
          </a:xfrm>
          <a:prstGeom prst="rect">
            <a:avLst/>
          </a:prstGeom>
          <a:noFill/>
        </p:spPr>
        <p:txBody>
          <a:bodyPr wrap="square" rtlCol="0">
            <a:spAutoFit/>
          </a:bodyPr>
          <a:lstStyle/>
          <a:p>
            <a:r>
              <a:rPr lang="en-US" sz="3600" dirty="0" smtClean="0">
                <a:latin typeface="Times New Roman" panose="02020603050405020304" pitchFamily="18" charset="0"/>
                <a:cs typeface="Times New Roman" panose="02020603050405020304" pitchFamily="18" charset="0"/>
              </a:rPr>
              <a:t>Những bãi biển nổi tiếng ở dải đồng bằng duyên hải miền Trung</a:t>
            </a:r>
            <a:endParaRPr lang="en-US" sz="3600" dirty="0">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p:cTn id="12" dur="500" fill="hold"/>
                                        <p:tgtEl>
                                          <p:spTgt spid="4"/>
                                        </p:tgtEl>
                                        <p:attrNameLst>
                                          <p:attrName>ppt_w</p:attrName>
                                        </p:attrNameLst>
                                      </p:cBhvr>
                                      <p:tavLst>
                                        <p:tav tm="0">
                                          <p:val>
                                            <p:fltVal val="0"/>
                                          </p:val>
                                        </p:tav>
                                        <p:tav tm="100000">
                                          <p:val>
                                            <p:strVal val="#ppt_w"/>
                                          </p:val>
                                        </p:tav>
                                      </p:tavLst>
                                    </p:anim>
                                    <p:anim calcmode="lin" valueType="num">
                                      <p:cBhvr>
                                        <p:cTn id="13" dur="500" fill="hold"/>
                                        <p:tgtEl>
                                          <p:spTgt spid="4"/>
                                        </p:tgtEl>
                                        <p:attrNameLst>
                                          <p:attrName>ppt_h</p:attrName>
                                        </p:attrNameLst>
                                      </p:cBhvr>
                                      <p:tavLst>
                                        <p:tav tm="0">
                                          <p:val>
                                            <p:fltVal val="0"/>
                                          </p:val>
                                        </p:tav>
                                        <p:tav tm="100000">
                                          <p:val>
                                            <p:strVal val="#ppt_h"/>
                                          </p:val>
                                        </p:tav>
                                      </p:tavLst>
                                    </p:anim>
                                    <p:animEffect transition="in" filter="fade">
                                      <p:cBhvr>
                                        <p:cTn id="14" dur="500"/>
                                        <p:tgtEl>
                                          <p:spTgt spid="4"/>
                                        </p:tgtEl>
                                      </p:cBhvr>
                                    </p:animEffect>
                                  </p:childTnLst>
                                </p:cTn>
                              </p:par>
                            </p:childTnLst>
                          </p:cTn>
                        </p:par>
                      </p:childTnLst>
                    </p:cTn>
                  </p:par>
                  <p:par>
                    <p:cTn id="15" fill="hold">
                      <p:stCondLst>
                        <p:cond delay="indefinite"/>
                      </p:stCondLst>
                      <p:childTnLst>
                        <p:par>
                          <p:cTn id="16" fill="hold">
                            <p:stCondLst>
                              <p:cond delay="0"/>
                            </p:stCondLst>
                            <p:childTnLst>
                              <p:par>
                                <p:cTn id="17" presetID="53" presetClass="entr" presetSubtype="16"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p:cTn id="19" dur="500" fill="hold"/>
                                        <p:tgtEl>
                                          <p:spTgt spid="10"/>
                                        </p:tgtEl>
                                        <p:attrNameLst>
                                          <p:attrName>ppt_w</p:attrName>
                                        </p:attrNameLst>
                                      </p:cBhvr>
                                      <p:tavLst>
                                        <p:tav tm="0">
                                          <p:val>
                                            <p:fltVal val="0"/>
                                          </p:val>
                                        </p:tav>
                                        <p:tav tm="100000">
                                          <p:val>
                                            <p:strVal val="#ppt_w"/>
                                          </p:val>
                                        </p:tav>
                                      </p:tavLst>
                                    </p:anim>
                                    <p:anim calcmode="lin" valueType="num">
                                      <p:cBhvr>
                                        <p:cTn id="20" dur="500" fill="hold"/>
                                        <p:tgtEl>
                                          <p:spTgt spid="10"/>
                                        </p:tgtEl>
                                        <p:attrNameLst>
                                          <p:attrName>ppt_h</p:attrName>
                                        </p:attrNameLst>
                                      </p:cBhvr>
                                      <p:tavLst>
                                        <p:tav tm="0">
                                          <p:val>
                                            <p:fltVal val="0"/>
                                          </p:val>
                                        </p:tav>
                                        <p:tav tm="100000">
                                          <p:val>
                                            <p:strVal val="#ppt_h"/>
                                          </p:val>
                                        </p:tav>
                                      </p:tavLst>
                                    </p:anim>
                                    <p:animEffect transition="in" filter="fade">
                                      <p:cBhvr>
                                        <p:cTn id="21" dur="500"/>
                                        <p:tgtEl>
                                          <p:spTgt spid="10"/>
                                        </p:tgtEl>
                                      </p:cBhvr>
                                    </p:animEffect>
                                  </p:childTnLst>
                                </p:cTn>
                              </p:par>
                              <p:par>
                                <p:cTn id="22" presetID="53" presetClass="entr" presetSubtype="16" fill="hold" grpId="0" nodeType="withEffect">
                                  <p:stCondLst>
                                    <p:cond delay="0"/>
                                  </p:stCondLst>
                                  <p:childTnLst>
                                    <p:set>
                                      <p:cBhvr>
                                        <p:cTn id="23" dur="1" fill="hold">
                                          <p:stCondLst>
                                            <p:cond delay="0"/>
                                          </p:stCondLst>
                                        </p:cTn>
                                        <p:tgtEl>
                                          <p:spTgt spid="11"/>
                                        </p:tgtEl>
                                        <p:attrNameLst>
                                          <p:attrName>style.visibility</p:attrName>
                                        </p:attrNameLst>
                                      </p:cBhvr>
                                      <p:to>
                                        <p:strVal val="visible"/>
                                      </p:to>
                                    </p:set>
                                    <p:anim calcmode="lin" valueType="num">
                                      <p:cBhvr>
                                        <p:cTn id="24" dur="500" fill="hold"/>
                                        <p:tgtEl>
                                          <p:spTgt spid="11"/>
                                        </p:tgtEl>
                                        <p:attrNameLst>
                                          <p:attrName>ppt_w</p:attrName>
                                        </p:attrNameLst>
                                      </p:cBhvr>
                                      <p:tavLst>
                                        <p:tav tm="0">
                                          <p:val>
                                            <p:fltVal val="0"/>
                                          </p:val>
                                        </p:tav>
                                        <p:tav tm="100000">
                                          <p:val>
                                            <p:strVal val="#ppt_w"/>
                                          </p:val>
                                        </p:tav>
                                      </p:tavLst>
                                    </p:anim>
                                    <p:anim calcmode="lin" valueType="num">
                                      <p:cBhvr>
                                        <p:cTn id="25" dur="500" fill="hold"/>
                                        <p:tgtEl>
                                          <p:spTgt spid="11"/>
                                        </p:tgtEl>
                                        <p:attrNameLst>
                                          <p:attrName>ppt_h</p:attrName>
                                        </p:attrNameLst>
                                      </p:cBhvr>
                                      <p:tavLst>
                                        <p:tav tm="0">
                                          <p:val>
                                            <p:fltVal val="0"/>
                                          </p:val>
                                        </p:tav>
                                        <p:tav tm="100000">
                                          <p:val>
                                            <p:strVal val="#ppt_h"/>
                                          </p:val>
                                        </p:tav>
                                      </p:tavLst>
                                    </p:anim>
                                    <p:animEffect transition="in" filter="fade">
                                      <p:cBhvr>
                                        <p:cTn id="26" dur="500"/>
                                        <p:tgtEl>
                                          <p:spTgt spid="11"/>
                                        </p:tgtEl>
                                      </p:cBhvr>
                                    </p:animEffect>
                                  </p:childTnLst>
                                </p:cTn>
                              </p:par>
                            </p:childTnLst>
                          </p:cTn>
                        </p:par>
                      </p:childTnLst>
                    </p:cTn>
                  </p:par>
                  <p:par>
                    <p:cTn id="27" fill="hold">
                      <p:stCondLst>
                        <p:cond delay="indefinite"/>
                      </p:stCondLst>
                      <p:childTnLst>
                        <p:par>
                          <p:cTn id="28" fill="hold">
                            <p:stCondLst>
                              <p:cond delay="0"/>
                            </p:stCondLst>
                            <p:childTnLst>
                              <p:par>
                                <p:cTn id="29" presetID="53" presetClass="entr" presetSubtype="16" fill="hold" grpId="0" nodeType="clickEffect">
                                  <p:stCondLst>
                                    <p:cond delay="0"/>
                                  </p:stCondLst>
                                  <p:childTnLst>
                                    <p:set>
                                      <p:cBhvr>
                                        <p:cTn id="30" dur="1" fill="hold">
                                          <p:stCondLst>
                                            <p:cond delay="0"/>
                                          </p:stCondLst>
                                        </p:cTn>
                                        <p:tgtEl>
                                          <p:spTgt spid="14"/>
                                        </p:tgtEl>
                                        <p:attrNameLst>
                                          <p:attrName>style.visibility</p:attrName>
                                        </p:attrNameLst>
                                      </p:cBhvr>
                                      <p:to>
                                        <p:strVal val="visible"/>
                                      </p:to>
                                    </p:set>
                                    <p:anim calcmode="lin" valueType="num">
                                      <p:cBhvr>
                                        <p:cTn id="31" dur="500" fill="hold"/>
                                        <p:tgtEl>
                                          <p:spTgt spid="14"/>
                                        </p:tgtEl>
                                        <p:attrNameLst>
                                          <p:attrName>ppt_w</p:attrName>
                                        </p:attrNameLst>
                                      </p:cBhvr>
                                      <p:tavLst>
                                        <p:tav tm="0">
                                          <p:val>
                                            <p:fltVal val="0"/>
                                          </p:val>
                                        </p:tav>
                                        <p:tav tm="100000">
                                          <p:val>
                                            <p:strVal val="#ppt_w"/>
                                          </p:val>
                                        </p:tav>
                                      </p:tavLst>
                                    </p:anim>
                                    <p:anim calcmode="lin" valueType="num">
                                      <p:cBhvr>
                                        <p:cTn id="32" dur="500" fill="hold"/>
                                        <p:tgtEl>
                                          <p:spTgt spid="14"/>
                                        </p:tgtEl>
                                        <p:attrNameLst>
                                          <p:attrName>ppt_h</p:attrName>
                                        </p:attrNameLst>
                                      </p:cBhvr>
                                      <p:tavLst>
                                        <p:tav tm="0">
                                          <p:val>
                                            <p:fltVal val="0"/>
                                          </p:val>
                                        </p:tav>
                                        <p:tav tm="100000">
                                          <p:val>
                                            <p:strVal val="#ppt_h"/>
                                          </p:val>
                                        </p:tav>
                                      </p:tavLst>
                                    </p:anim>
                                    <p:animEffect transition="in" filter="fade">
                                      <p:cBhvr>
                                        <p:cTn id="33" dur="500"/>
                                        <p:tgtEl>
                                          <p:spTgt spid="14"/>
                                        </p:tgtEl>
                                      </p:cBhvr>
                                    </p:animEffect>
                                  </p:childTnLst>
                                </p:cTn>
                              </p:par>
                              <p:par>
                                <p:cTn id="34" presetID="53" presetClass="entr" presetSubtype="16" fill="hold" grpId="0" nodeType="withEffect">
                                  <p:stCondLst>
                                    <p:cond delay="0"/>
                                  </p:stCondLst>
                                  <p:childTnLst>
                                    <p:set>
                                      <p:cBhvr>
                                        <p:cTn id="35" dur="1" fill="hold">
                                          <p:stCondLst>
                                            <p:cond delay="0"/>
                                          </p:stCondLst>
                                        </p:cTn>
                                        <p:tgtEl>
                                          <p:spTgt spid="13"/>
                                        </p:tgtEl>
                                        <p:attrNameLst>
                                          <p:attrName>style.visibility</p:attrName>
                                        </p:attrNameLst>
                                      </p:cBhvr>
                                      <p:to>
                                        <p:strVal val="visible"/>
                                      </p:to>
                                    </p:set>
                                    <p:anim calcmode="lin" valueType="num">
                                      <p:cBhvr>
                                        <p:cTn id="36" dur="500" fill="hold"/>
                                        <p:tgtEl>
                                          <p:spTgt spid="13"/>
                                        </p:tgtEl>
                                        <p:attrNameLst>
                                          <p:attrName>ppt_w</p:attrName>
                                        </p:attrNameLst>
                                      </p:cBhvr>
                                      <p:tavLst>
                                        <p:tav tm="0">
                                          <p:val>
                                            <p:fltVal val="0"/>
                                          </p:val>
                                        </p:tav>
                                        <p:tav tm="100000">
                                          <p:val>
                                            <p:strVal val="#ppt_w"/>
                                          </p:val>
                                        </p:tav>
                                      </p:tavLst>
                                    </p:anim>
                                    <p:anim calcmode="lin" valueType="num">
                                      <p:cBhvr>
                                        <p:cTn id="37" dur="500" fill="hold"/>
                                        <p:tgtEl>
                                          <p:spTgt spid="13"/>
                                        </p:tgtEl>
                                        <p:attrNameLst>
                                          <p:attrName>ppt_h</p:attrName>
                                        </p:attrNameLst>
                                      </p:cBhvr>
                                      <p:tavLst>
                                        <p:tav tm="0">
                                          <p:val>
                                            <p:fltVal val="0"/>
                                          </p:val>
                                        </p:tav>
                                        <p:tav tm="100000">
                                          <p:val>
                                            <p:strVal val="#ppt_h"/>
                                          </p:val>
                                        </p:tav>
                                      </p:tavLst>
                                    </p:anim>
                                    <p:animEffect transition="in" filter="fade">
                                      <p:cBhvr>
                                        <p:cTn id="38" dur="500"/>
                                        <p:tgtEl>
                                          <p:spTgt spid="13"/>
                                        </p:tgtEl>
                                      </p:cBhvr>
                                    </p:animEffect>
                                  </p:childTnLst>
                                </p:cTn>
                              </p:par>
                            </p:childTnLst>
                          </p:cTn>
                        </p:par>
                      </p:childTnLst>
                    </p:cTn>
                  </p:par>
                  <p:par>
                    <p:cTn id="39" fill="hold">
                      <p:stCondLst>
                        <p:cond delay="indefinite"/>
                      </p:stCondLst>
                      <p:childTnLst>
                        <p:par>
                          <p:cTn id="40" fill="hold">
                            <p:stCondLst>
                              <p:cond delay="0"/>
                            </p:stCondLst>
                            <p:childTnLst>
                              <p:par>
                                <p:cTn id="41" presetID="53" presetClass="entr" presetSubtype="16" fill="hold" grpId="0" nodeType="clickEffect">
                                  <p:stCondLst>
                                    <p:cond delay="0"/>
                                  </p:stCondLst>
                                  <p:childTnLst>
                                    <p:set>
                                      <p:cBhvr>
                                        <p:cTn id="42" dur="1" fill="hold">
                                          <p:stCondLst>
                                            <p:cond delay="0"/>
                                          </p:stCondLst>
                                        </p:cTn>
                                        <p:tgtEl>
                                          <p:spTgt spid="12"/>
                                        </p:tgtEl>
                                        <p:attrNameLst>
                                          <p:attrName>style.visibility</p:attrName>
                                        </p:attrNameLst>
                                      </p:cBhvr>
                                      <p:to>
                                        <p:strVal val="visible"/>
                                      </p:to>
                                    </p:set>
                                    <p:anim calcmode="lin" valueType="num">
                                      <p:cBhvr>
                                        <p:cTn id="43" dur="500" fill="hold"/>
                                        <p:tgtEl>
                                          <p:spTgt spid="12"/>
                                        </p:tgtEl>
                                        <p:attrNameLst>
                                          <p:attrName>ppt_w</p:attrName>
                                        </p:attrNameLst>
                                      </p:cBhvr>
                                      <p:tavLst>
                                        <p:tav tm="0">
                                          <p:val>
                                            <p:fltVal val="0"/>
                                          </p:val>
                                        </p:tav>
                                        <p:tav tm="100000">
                                          <p:val>
                                            <p:strVal val="#ppt_w"/>
                                          </p:val>
                                        </p:tav>
                                      </p:tavLst>
                                    </p:anim>
                                    <p:anim calcmode="lin" valueType="num">
                                      <p:cBhvr>
                                        <p:cTn id="44" dur="500" fill="hold"/>
                                        <p:tgtEl>
                                          <p:spTgt spid="12"/>
                                        </p:tgtEl>
                                        <p:attrNameLst>
                                          <p:attrName>ppt_h</p:attrName>
                                        </p:attrNameLst>
                                      </p:cBhvr>
                                      <p:tavLst>
                                        <p:tav tm="0">
                                          <p:val>
                                            <p:fltVal val="0"/>
                                          </p:val>
                                        </p:tav>
                                        <p:tav tm="100000">
                                          <p:val>
                                            <p:strVal val="#ppt_h"/>
                                          </p:val>
                                        </p:tav>
                                      </p:tavLst>
                                    </p:anim>
                                    <p:animEffect transition="in" filter="fade">
                                      <p:cBhvr>
                                        <p:cTn id="45" dur="500"/>
                                        <p:tgtEl>
                                          <p:spTgt spid="12"/>
                                        </p:tgtEl>
                                      </p:cBhvr>
                                    </p:animEffect>
                                  </p:childTnLst>
                                </p:cTn>
                              </p:par>
                            </p:childTnLst>
                          </p:cTn>
                        </p:par>
                      </p:childTnLst>
                    </p:cTn>
                  </p:par>
                  <p:par>
                    <p:cTn id="46" fill="hold">
                      <p:stCondLst>
                        <p:cond delay="indefinite"/>
                      </p:stCondLst>
                      <p:childTnLst>
                        <p:par>
                          <p:cTn id="47" fill="hold">
                            <p:stCondLst>
                              <p:cond delay="0"/>
                            </p:stCondLst>
                            <p:childTnLst>
                              <p:par>
                                <p:cTn id="48" presetID="53" presetClass="entr" presetSubtype="16" fill="hold" grpId="0" nodeType="clickEffect">
                                  <p:stCondLst>
                                    <p:cond delay="0"/>
                                  </p:stCondLst>
                                  <p:childTnLst>
                                    <p:set>
                                      <p:cBhvr>
                                        <p:cTn id="49" dur="1" fill="hold">
                                          <p:stCondLst>
                                            <p:cond delay="0"/>
                                          </p:stCondLst>
                                        </p:cTn>
                                        <p:tgtEl>
                                          <p:spTgt spid="15"/>
                                        </p:tgtEl>
                                        <p:attrNameLst>
                                          <p:attrName>style.visibility</p:attrName>
                                        </p:attrNameLst>
                                      </p:cBhvr>
                                      <p:to>
                                        <p:strVal val="visible"/>
                                      </p:to>
                                    </p:set>
                                    <p:anim calcmode="lin" valueType="num">
                                      <p:cBhvr>
                                        <p:cTn id="50" dur="500" fill="hold"/>
                                        <p:tgtEl>
                                          <p:spTgt spid="15"/>
                                        </p:tgtEl>
                                        <p:attrNameLst>
                                          <p:attrName>ppt_w</p:attrName>
                                        </p:attrNameLst>
                                      </p:cBhvr>
                                      <p:tavLst>
                                        <p:tav tm="0">
                                          <p:val>
                                            <p:fltVal val="0"/>
                                          </p:val>
                                        </p:tav>
                                        <p:tav tm="100000">
                                          <p:val>
                                            <p:strVal val="#ppt_w"/>
                                          </p:val>
                                        </p:tav>
                                      </p:tavLst>
                                    </p:anim>
                                    <p:anim calcmode="lin" valueType="num">
                                      <p:cBhvr>
                                        <p:cTn id="51" dur="500" fill="hold"/>
                                        <p:tgtEl>
                                          <p:spTgt spid="15"/>
                                        </p:tgtEl>
                                        <p:attrNameLst>
                                          <p:attrName>ppt_h</p:attrName>
                                        </p:attrNameLst>
                                      </p:cBhvr>
                                      <p:tavLst>
                                        <p:tav tm="0">
                                          <p:val>
                                            <p:fltVal val="0"/>
                                          </p:val>
                                        </p:tav>
                                        <p:tav tm="100000">
                                          <p:val>
                                            <p:strVal val="#ppt_h"/>
                                          </p:val>
                                        </p:tav>
                                      </p:tavLst>
                                    </p:anim>
                                    <p:animEffect transition="in" filter="fade">
                                      <p:cBhvr>
                                        <p:cTn id="52" dur="500"/>
                                        <p:tgtEl>
                                          <p:spTgt spid="15"/>
                                        </p:tgtEl>
                                      </p:cBhvr>
                                    </p:animEffect>
                                  </p:childTnLst>
                                </p:cTn>
                              </p:par>
                              <p:par>
                                <p:cTn id="53" presetID="53" presetClass="entr" presetSubtype="16" fill="hold" grpId="0" nodeType="withEffect">
                                  <p:stCondLst>
                                    <p:cond delay="0"/>
                                  </p:stCondLst>
                                  <p:childTnLst>
                                    <p:set>
                                      <p:cBhvr>
                                        <p:cTn id="54" dur="1" fill="hold">
                                          <p:stCondLst>
                                            <p:cond delay="0"/>
                                          </p:stCondLst>
                                        </p:cTn>
                                        <p:tgtEl>
                                          <p:spTgt spid="17"/>
                                        </p:tgtEl>
                                        <p:attrNameLst>
                                          <p:attrName>style.visibility</p:attrName>
                                        </p:attrNameLst>
                                      </p:cBhvr>
                                      <p:to>
                                        <p:strVal val="visible"/>
                                      </p:to>
                                    </p:set>
                                    <p:anim calcmode="lin" valueType="num">
                                      <p:cBhvr>
                                        <p:cTn id="55" dur="500" fill="hold"/>
                                        <p:tgtEl>
                                          <p:spTgt spid="17"/>
                                        </p:tgtEl>
                                        <p:attrNameLst>
                                          <p:attrName>ppt_w</p:attrName>
                                        </p:attrNameLst>
                                      </p:cBhvr>
                                      <p:tavLst>
                                        <p:tav tm="0">
                                          <p:val>
                                            <p:fltVal val="0"/>
                                          </p:val>
                                        </p:tav>
                                        <p:tav tm="100000">
                                          <p:val>
                                            <p:strVal val="#ppt_w"/>
                                          </p:val>
                                        </p:tav>
                                      </p:tavLst>
                                    </p:anim>
                                    <p:anim calcmode="lin" valueType="num">
                                      <p:cBhvr>
                                        <p:cTn id="56" dur="500" fill="hold"/>
                                        <p:tgtEl>
                                          <p:spTgt spid="17"/>
                                        </p:tgtEl>
                                        <p:attrNameLst>
                                          <p:attrName>ppt_h</p:attrName>
                                        </p:attrNameLst>
                                      </p:cBhvr>
                                      <p:tavLst>
                                        <p:tav tm="0">
                                          <p:val>
                                            <p:fltVal val="0"/>
                                          </p:val>
                                        </p:tav>
                                        <p:tav tm="100000">
                                          <p:val>
                                            <p:strVal val="#ppt_h"/>
                                          </p:val>
                                        </p:tav>
                                      </p:tavLst>
                                    </p:anim>
                                    <p:animEffect transition="in" filter="fade">
                                      <p:cBhvr>
                                        <p:cTn id="57" dur="500"/>
                                        <p:tgtEl>
                                          <p:spTgt spid="17"/>
                                        </p:tgtEl>
                                      </p:cBhvr>
                                    </p:animEffect>
                                  </p:childTnLst>
                                </p:cTn>
                              </p:par>
                            </p:childTnLst>
                          </p:cTn>
                        </p:par>
                      </p:childTnLst>
                    </p:cTn>
                  </p:par>
                  <p:par>
                    <p:cTn id="58" fill="hold">
                      <p:stCondLst>
                        <p:cond delay="indefinite"/>
                      </p:stCondLst>
                      <p:childTnLst>
                        <p:par>
                          <p:cTn id="59" fill="hold">
                            <p:stCondLst>
                              <p:cond delay="0"/>
                            </p:stCondLst>
                            <p:childTnLst>
                              <p:par>
                                <p:cTn id="60" presetID="53" presetClass="entr" presetSubtype="16" fill="hold" grpId="0" nodeType="clickEffect">
                                  <p:stCondLst>
                                    <p:cond delay="0"/>
                                  </p:stCondLst>
                                  <p:childTnLst>
                                    <p:set>
                                      <p:cBhvr>
                                        <p:cTn id="61" dur="1" fill="hold">
                                          <p:stCondLst>
                                            <p:cond delay="0"/>
                                          </p:stCondLst>
                                        </p:cTn>
                                        <p:tgtEl>
                                          <p:spTgt spid="16"/>
                                        </p:tgtEl>
                                        <p:attrNameLst>
                                          <p:attrName>style.visibility</p:attrName>
                                        </p:attrNameLst>
                                      </p:cBhvr>
                                      <p:to>
                                        <p:strVal val="visible"/>
                                      </p:to>
                                    </p:set>
                                    <p:anim calcmode="lin" valueType="num">
                                      <p:cBhvr>
                                        <p:cTn id="62" dur="500" fill="hold"/>
                                        <p:tgtEl>
                                          <p:spTgt spid="16"/>
                                        </p:tgtEl>
                                        <p:attrNameLst>
                                          <p:attrName>ppt_w</p:attrName>
                                        </p:attrNameLst>
                                      </p:cBhvr>
                                      <p:tavLst>
                                        <p:tav tm="0">
                                          <p:val>
                                            <p:fltVal val="0"/>
                                          </p:val>
                                        </p:tav>
                                        <p:tav tm="100000">
                                          <p:val>
                                            <p:strVal val="#ppt_w"/>
                                          </p:val>
                                        </p:tav>
                                      </p:tavLst>
                                    </p:anim>
                                    <p:anim calcmode="lin" valueType="num">
                                      <p:cBhvr>
                                        <p:cTn id="63" dur="500" fill="hold"/>
                                        <p:tgtEl>
                                          <p:spTgt spid="16"/>
                                        </p:tgtEl>
                                        <p:attrNameLst>
                                          <p:attrName>ppt_h</p:attrName>
                                        </p:attrNameLst>
                                      </p:cBhvr>
                                      <p:tavLst>
                                        <p:tav tm="0">
                                          <p:val>
                                            <p:fltVal val="0"/>
                                          </p:val>
                                        </p:tav>
                                        <p:tav tm="100000">
                                          <p:val>
                                            <p:strVal val="#ppt_h"/>
                                          </p:val>
                                        </p:tav>
                                      </p:tavLst>
                                    </p:anim>
                                    <p:animEffect transition="in" filter="fade">
                                      <p:cBhvr>
                                        <p:cTn id="64" dur="500"/>
                                        <p:tgtEl>
                                          <p:spTgt spid="16"/>
                                        </p:tgtEl>
                                      </p:cBhvr>
                                    </p:animEffect>
                                  </p:childTnLst>
                                </p:cTn>
                              </p:par>
                              <p:par>
                                <p:cTn id="65" presetID="53" presetClass="entr" presetSubtype="16" fill="hold" grpId="0" nodeType="withEffect">
                                  <p:stCondLst>
                                    <p:cond delay="0"/>
                                  </p:stCondLst>
                                  <p:childTnLst>
                                    <p:set>
                                      <p:cBhvr>
                                        <p:cTn id="66" dur="1" fill="hold">
                                          <p:stCondLst>
                                            <p:cond delay="0"/>
                                          </p:stCondLst>
                                        </p:cTn>
                                        <p:tgtEl>
                                          <p:spTgt spid="18"/>
                                        </p:tgtEl>
                                        <p:attrNameLst>
                                          <p:attrName>style.visibility</p:attrName>
                                        </p:attrNameLst>
                                      </p:cBhvr>
                                      <p:to>
                                        <p:strVal val="visible"/>
                                      </p:to>
                                    </p:set>
                                    <p:anim calcmode="lin" valueType="num">
                                      <p:cBhvr>
                                        <p:cTn id="67" dur="500" fill="hold"/>
                                        <p:tgtEl>
                                          <p:spTgt spid="18"/>
                                        </p:tgtEl>
                                        <p:attrNameLst>
                                          <p:attrName>ppt_w</p:attrName>
                                        </p:attrNameLst>
                                      </p:cBhvr>
                                      <p:tavLst>
                                        <p:tav tm="0">
                                          <p:val>
                                            <p:fltVal val="0"/>
                                          </p:val>
                                        </p:tav>
                                        <p:tav tm="100000">
                                          <p:val>
                                            <p:strVal val="#ppt_w"/>
                                          </p:val>
                                        </p:tav>
                                      </p:tavLst>
                                    </p:anim>
                                    <p:anim calcmode="lin" valueType="num">
                                      <p:cBhvr>
                                        <p:cTn id="68" dur="500" fill="hold"/>
                                        <p:tgtEl>
                                          <p:spTgt spid="18"/>
                                        </p:tgtEl>
                                        <p:attrNameLst>
                                          <p:attrName>ppt_h</p:attrName>
                                        </p:attrNameLst>
                                      </p:cBhvr>
                                      <p:tavLst>
                                        <p:tav tm="0">
                                          <p:val>
                                            <p:fltVal val="0"/>
                                          </p:val>
                                        </p:tav>
                                        <p:tav tm="100000">
                                          <p:val>
                                            <p:strVal val="#ppt_h"/>
                                          </p:val>
                                        </p:tav>
                                      </p:tavLst>
                                    </p:anim>
                                    <p:animEffect transition="in" filter="fade">
                                      <p:cBhvr>
                                        <p:cTn id="69"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animBg="1"/>
      <p:bldP spid="10" grpId="0" animBg="1"/>
      <p:bldP spid="11" grpId="0" animBg="1"/>
      <p:bldP spid="12" grpId="0" animBg="1"/>
      <p:bldP spid="13" grpId="0" animBg="1"/>
      <p:bldP spid="14" grpId="0" animBg="1"/>
      <p:bldP spid="15" grpId="0" animBg="1"/>
      <p:bldP spid="16" grpId="0" animBg="1"/>
      <p:bldP spid="17" grpId="0" animBg="1"/>
      <p:bldP spid="18"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p:txBody>
          <a:bodyPr/>
          <a:p>
            <a:endParaRPr lang="en-US"/>
          </a:p>
        </p:txBody>
      </p:sp>
      <p:pic>
        <p:nvPicPr>
          <p:cNvPr id="4" name="Content Placeholder 7"/>
          <p:cNvPicPr>
            <a:picLocks noChangeAspect="1"/>
          </p:cNvPicPr>
          <p:nvPr/>
        </p:nvPicPr>
        <p:blipFill>
          <a:blip r:embed="rId1">
            <a:extLst>
              <a:ext uri="{28A0092B-C50C-407E-A947-70E740481C1C}">
                <a14:useLocalDpi xmlns:a14="http://schemas.microsoft.com/office/drawing/2010/main" val="0"/>
              </a:ext>
            </a:extLst>
          </a:blip>
          <a:srcRect/>
          <a:stretch>
            <a:fillRect/>
          </a:stretch>
        </p:blipFill>
        <p:spPr>
          <a:xfrm>
            <a:off x="-1" y="-107315"/>
            <a:ext cx="12192001" cy="6858000"/>
          </a:xfrm>
          <a:prstGeom prst="rect">
            <a:avLst/>
          </a:prstGeom>
        </p:spPr>
      </p:pic>
      <p:sp>
        <p:nvSpPr>
          <p:cNvPr id="6" name="TextBox 5"/>
          <p:cNvSpPr txBox="1">
            <a:spLocks noChangeArrowheads="1"/>
          </p:cNvSpPr>
          <p:nvPr/>
        </p:nvSpPr>
        <p:spPr bwMode="auto">
          <a:xfrm>
            <a:off x="-2" y="6136690"/>
            <a:ext cx="12192001" cy="707886"/>
          </a:xfrm>
          <a:prstGeom prst="rect">
            <a:avLst/>
          </a:prstGeom>
          <a:solidFill>
            <a:srgbClr val="FFFF99"/>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en-US" altLang="en-US" sz="4000" dirty="0">
                <a:solidFill>
                  <a:srgbClr val="C00000"/>
                </a:solidFill>
                <a:latin typeface="Times New Roman" panose="02020603050405020304" pitchFamily="18" charset="0"/>
                <a:cs typeface="Times New Roman" panose="02020603050405020304" pitchFamily="18" charset="0"/>
              </a:rPr>
              <a:t>Bãi biển Sầm Sơn (Thanh Hóa)</a:t>
            </a:r>
            <a:endParaRPr lang="en-US" altLang="en-US" sz="4000" dirty="0">
              <a:solidFill>
                <a:srgbClr val="C00000"/>
              </a:solidFill>
              <a:latin typeface="Times New Roman" panose="02020603050405020304" pitchFamily="18" charset="0"/>
              <a:cs typeface="Times New Roman" panose="02020603050405020304" pitchFamily="18" charset="0"/>
            </a:endParaRPr>
          </a:p>
        </p:txBody>
      </p:sp>
      <p:sp>
        <p:nvSpPr>
          <p:cNvPr id="7" name="TextBox 4"/>
          <p:cNvSpPr txBox="1">
            <a:spLocks noChangeArrowheads="1"/>
          </p:cNvSpPr>
          <p:nvPr/>
        </p:nvSpPr>
        <p:spPr bwMode="auto">
          <a:xfrm>
            <a:off x="111125" y="6150025"/>
            <a:ext cx="12192000" cy="707886"/>
          </a:xfrm>
          <a:prstGeom prst="rect">
            <a:avLst/>
          </a:prstGeom>
          <a:solidFill>
            <a:srgbClr val="FFFF99"/>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en-US" altLang="en-US" sz="4000" dirty="0">
                <a:solidFill>
                  <a:srgbClr val="C00000"/>
                </a:solidFill>
                <a:latin typeface="Times New Roman" panose="02020603050405020304" pitchFamily="18" charset="0"/>
                <a:cs typeface="Times New Roman" panose="02020603050405020304" pitchFamily="18" charset="0"/>
              </a:rPr>
              <a:t>Bãi biển </a:t>
            </a:r>
            <a:r>
              <a:rPr lang="vi-VN" altLang="en-US" sz="4000" dirty="0">
                <a:solidFill>
                  <a:srgbClr val="C00000"/>
                </a:solidFill>
                <a:latin typeface="Times New Roman" panose="02020603050405020304" pitchFamily="18" charset="0"/>
                <a:cs typeface="Times New Roman" panose="02020603050405020304" pitchFamily="18" charset="0"/>
              </a:rPr>
              <a:t>Lăng Cô </a:t>
            </a:r>
            <a:r>
              <a:rPr lang="en-US" altLang="en-US" sz="4000" dirty="0">
                <a:solidFill>
                  <a:srgbClr val="C00000"/>
                </a:solidFill>
                <a:latin typeface="Times New Roman" panose="02020603050405020304" pitchFamily="18" charset="0"/>
                <a:cs typeface="Times New Roman" panose="02020603050405020304" pitchFamily="18" charset="0"/>
              </a:rPr>
              <a:t>(Th</a:t>
            </a:r>
            <a:r>
              <a:rPr lang="vi-VN" altLang="en-US" sz="4000" dirty="0">
                <a:solidFill>
                  <a:srgbClr val="C00000"/>
                </a:solidFill>
                <a:latin typeface="Times New Roman" panose="02020603050405020304" pitchFamily="18" charset="0"/>
                <a:cs typeface="Times New Roman" panose="02020603050405020304" pitchFamily="18" charset="0"/>
              </a:rPr>
              <a:t>ừa Thiên Huế</a:t>
            </a:r>
            <a:r>
              <a:rPr lang="en-US" altLang="en-US" sz="4000" dirty="0">
                <a:solidFill>
                  <a:srgbClr val="C00000"/>
                </a:solidFill>
                <a:latin typeface="Times New Roman" panose="02020603050405020304" pitchFamily="18" charset="0"/>
                <a:cs typeface="Times New Roman" panose="02020603050405020304" pitchFamily="18" charset="0"/>
              </a:rPr>
              <a:t>)</a:t>
            </a:r>
            <a:endParaRPr lang="en-US" altLang="en-US" sz="4000" dirty="0">
              <a:solidFill>
                <a:srgbClr val="C00000"/>
              </a:solidFill>
              <a:latin typeface="Times New Roman" panose="02020603050405020304" pitchFamily="18" charset="0"/>
              <a:cs typeface="Times New Roman" panose="02020603050405020304" pitchFamily="18" charset="0"/>
            </a:endParaRPr>
          </a:p>
        </p:txBody>
      </p:sp>
      <p:pic>
        <p:nvPicPr>
          <p:cNvPr id="8" name="Content Placeholder 7"/>
          <p:cNvPicPr>
            <a:picLocks noChangeAspect="1"/>
          </p:cNvPicPr>
          <p:nvPr>
            <p:ph sz="half" idx="2"/>
          </p:nvPr>
        </p:nvPicPr>
        <p:blipFill>
          <a:blip r:embed="rId2">
            <a:extLst>
              <a:ext uri="{28A0092B-C50C-407E-A947-70E740481C1C}">
                <a14:useLocalDpi xmlns:a14="http://schemas.microsoft.com/office/drawing/2010/main" val="0"/>
              </a:ext>
            </a:extLst>
          </a:blip>
          <a:srcRect/>
          <a:stretch>
            <a:fillRect/>
          </a:stretch>
        </p:blipFill>
        <p:spPr bwMode="auto">
          <a:xfrm>
            <a:off x="0" y="0"/>
            <a:ext cx="12082780" cy="66433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TextBox 4"/>
          <p:cNvSpPr txBox="1">
            <a:spLocks noChangeArrowheads="1"/>
          </p:cNvSpPr>
          <p:nvPr/>
        </p:nvSpPr>
        <p:spPr bwMode="auto">
          <a:xfrm>
            <a:off x="344170" y="5083858"/>
            <a:ext cx="12192000" cy="707886"/>
          </a:xfrm>
          <a:prstGeom prst="rect">
            <a:avLst/>
          </a:prstGeom>
          <a:solidFill>
            <a:srgbClr val="FFFF99"/>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en-US" altLang="en-US" sz="4000" dirty="0">
                <a:solidFill>
                  <a:srgbClr val="C00000"/>
                </a:solidFill>
                <a:latin typeface="Times New Roman" panose="02020603050405020304" pitchFamily="18" charset="0"/>
                <a:cs typeface="Times New Roman" panose="02020603050405020304" pitchFamily="18" charset="0"/>
              </a:rPr>
              <a:t>Bãi </a:t>
            </a:r>
            <a:r>
              <a:rPr lang="vi-VN" altLang="en-US" sz="4000" dirty="0">
                <a:solidFill>
                  <a:srgbClr val="C00000"/>
                </a:solidFill>
                <a:latin typeface="Times New Roman" panose="02020603050405020304" pitchFamily="18" charset="0"/>
                <a:cs typeface="Times New Roman" panose="02020603050405020304" pitchFamily="18" charset="0"/>
              </a:rPr>
              <a:t>biển Non Nước</a:t>
            </a:r>
            <a:r>
              <a:rPr lang="en-US" altLang="en-US" sz="4000" dirty="0">
                <a:solidFill>
                  <a:srgbClr val="C00000"/>
                </a:solidFill>
                <a:latin typeface="Times New Roman" panose="02020603050405020304" pitchFamily="18" charset="0"/>
                <a:cs typeface="Times New Roman" panose="02020603050405020304" pitchFamily="18" charset="0"/>
              </a:rPr>
              <a:t> </a:t>
            </a:r>
            <a:r>
              <a:rPr lang="vi-VN" altLang="en-US" sz="4000" dirty="0">
                <a:solidFill>
                  <a:srgbClr val="C00000"/>
                </a:solidFill>
                <a:latin typeface="Times New Roman" panose="02020603050405020304" pitchFamily="18" charset="0"/>
                <a:cs typeface="Times New Roman" panose="02020603050405020304" pitchFamily="18" charset="0"/>
              </a:rPr>
              <a:t>(Đà Nẵng)</a:t>
            </a:r>
            <a:endParaRPr lang="en-US" altLang="en-US" sz="4000" dirty="0">
              <a:solidFill>
                <a:srgbClr val="C00000"/>
              </a:solidFill>
              <a:latin typeface="Times New Roman" panose="02020603050405020304" pitchFamily="18" charset="0"/>
              <a:cs typeface="Times New Roman" panose="02020603050405020304" pitchFamily="18" charset="0"/>
            </a:endParaRPr>
          </a:p>
        </p:txBody>
      </p:sp>
      <p:pic>
        <p:nvPicPr>
          <p:cNvPr id="13" name="Picture 4"/>
          <p:cNvPicPr>
            <a:picLocks noChangeAspect="1"/>
          </p:cNvPicPr>
          <p:nvPr>
            <p:ph sz="half" idx="1"/>
          </p:nvPr>
        </p:nvPicPr>
        <p:blipFill>
          <a:blip r:embed="rId3">
            <a:extLst>
              <a:ext uri="{28A0092B-C50C-407E-A947-70E740481C1C}">
                <a14:useLocalDpi xmlns:a14="http://schemas.microsoft.com/office/drawing/2010/main" val="0"/>
              </a:ext>
            </a:extLst>
          </a:blip>
          <a:srcRect/>
          <a:stretch>
            <a:fillRect/>
          </a:stretch>
        </p:blipFill>
        <p:spPr bwMode="auto">
          <a:xfrm>
            <a:off x="110490" y="-635"/>
            <a:ext cx="11972925" cy="67506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TextBox 4"/>
          <p:cNvSpPr txBox="1">
            <a:spLocks noChangeArrowheads="1"/>
          </p:cNvSpPr>
          <p:nvPr/>
        </p:nvSpPr>
        <p:spPr bwMode="auto">
          <a:xfrm>
            <a:off x="0" y="6177578"/>
            <a:ext cx="12192000" cy="707886"/>
          </a:xfrm>
          <a:prstGeom prst="rect">
            <a:avLst/>
          </a:prstGeom>
          <a:solidFill>
            <a:srgbClr val="FFFF99"/>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en-US" altLang="en-US" sz="4000">
                <a:solidFill>
                  <a:srgbClr val="C00000"/>
                </a:solidFill>
                <a:latin typeface="Times New Roman" panose="02020603050405020304" pitchFamily="18" charset="0"/>
                <a:cs typeface="Times New Roman" panose="02020603050405020304" pitchFamily="18" charset="0"/>
              </a:rPr>
              <a:t>Bãi </a:t>
            </a:r>
            <a:r>
              <a:rPr lang="vi-VN" altLang="en-US" sz="4000">
                <a:solidFill>
                  <a:srgbClr val="C00000"/>
                </a:solidFill>
                <a:latin typeface="Times New Roman" panose="02020603050405020304" pitchFamily="18" charset="0"/>
                <a:cs typeface="Times New Roman" panose="02020603050405020304" pitchFamily="18" charset="0"/>
              </a:rPr>
              <a:t>biển Nha Trang</a:t>
            </a:r>
            <a:endParaRPr lang="en-US" altLang="en-US" sz="4000">
              <a:solidFill>
                <a:srgbClr val="C00000"/>
              </a:solidFill>
              <a:latin typeface="Times New Roman" panose="02020603050405020304" pitchFamily="18" charset="0"/>
              <a:cs typeface="Times New Roman" panose="02020603050405020304" pitchFamily="18" charset="0"/>
            </a:endParaRPr>
          </a:p>
        </p:txBody>
      </p:sp>
      <p:pic>
        <p:nvPicPr>
          <p:cNvPr id="15" name="Picture 4"/>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12191999"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TextBox 4"/>
          <p:cNvSpPr txBox="1">
            <a:spLocks noChangeArrowheads="1"/>
          </p:cNvSpPr>
          <p:nvPr/>
        </p:nvSpPr>
        <p:spPr bwMode="auto">
          <a:xfrm>
            <a:off x="1" y="6150114"/>
            <a:ext cx="12191999" cy="707886"/>
          </a:xfrm>
          <a:prstGeom prst="rect">
            <a:avLst/>
          </a:prstGeom>
          <a:solidFill>
            <a:srgbClr val="FFFF99"/>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vi-VN" altLang="en-US" sz="4000" dirty="0">
                <a:solidFill>
                  <a:srgbClr val="C00000"/>
                </a:solidFill>
                <a:latin typeface="Times New Roman" panose="02020603050405020304" pitchFamily="18" charset="0"/>
                <a:cs typeface="Times New Roman" panose="02020603050405020304" pitchFamily="18" charset="0"/>
              </a:rPr>
              <a:t>Bãi biển Mũi Né (Bình Thuận)</a:t>
            </a:r>
            <a:endParaRPr lang="en-US" altLang="en-US" sz="4000" dirty="0">
              <a:solidFill>
                <a:srgbClr val="C00000"/>
              </a:solidFill>
              <a:latin typeface="Times New Roman" panose="02020603050405020304" pitchFamily="18" charset="0"/>
              <a:cs typeface="Times New Roman" panose="02020603050405020304" pitchFamily="18" charset="0"/>
            </a:endParaRPr>
          </a:p>
        </p:txBody>
      </p:sp>
      <p:pic>
        <p:nvPicPr>
          <p:cNvPr id="17" name="Picture 1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35" y="-107315"/>
            <a:ext cx="12319635" cy="7092315"/>
          </a:xfrm>
          <a:prstGeom prst="rect">
            <a:avLst/>
          </a:prstGeom>
        </p:spPr>
      </p:pic>
      <p:sp>
        <p:nvSpPr>
          <p:cNvPr id="18" name="TextBox 4"/>
          <p:cNvSpPr txBox="1">
            <a:spLocks noChangeArrowheads="1"/>
          </p:cNvSpPr>
          <p:nvPr/>
        </p:nvSpPr>
        <p:spPr bwMode="auto">
          <a:xfrm>
            <a:off x="0" y="6273800"/>
            <a:ext cx="12192000" cy="707886"/>
          </a:xfrm>
          <a:prstGeom prst="rect">
            <a:avLst/>
          </a:prstGeom>
          <a:solidFill>
            <a:srgbClr val="FFFF99"/>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vi-VN" altLang="en-US" sz="4000" dirty="0">
                <a:solidFill>
                  <a:srgbClr val="C00000"/>
                </a:solidFill>
                <a:latin typeface="Times New Roman" panose="02020603050405020304" pitchFamily="18" charset="0"/>
                <a:cs typeface="Times New Roman" panose="02020603050405020304" pitchFamily="18" charset="0"/>
              </a:rPr>
              <a:t>Bãi </a:t>
            </a:r>
            <a:r>
              <a:rPr lang="vi-VN" altLang="en-US" sz="4000" dirty="0" smtClean="0">
                <a:solidFill>
                  <a:srgbClr val="C00000"/>
                </a:solidFill>
                <a:latin typeface="Times New Roman" panose="02020603050405020304" pitchFamily="18" charset="0"/>
                <a:cs typeface="Times New Roman" panose="02020603050405020304" pitchFamily="18" charset="0"/>
              </a:rPr>
              <a:t>biển</a:t>
            </a:r>
            <a:r>
              <a:rPr lang="en-US" altLang="en-US" sz="4000" dirty="0" smtClean="0">
                <a:solidFill>
                  <a:srgbClr val="C00000"/>
                </a:solidFill>
                <a:latin typeface="Times New Roman" panose="02020603050405020304" pitchFamily="18" charset="0"/>
                <a:cs typeface="Times New Roman" panose="02020603050405020304" pitchFamily="18" charset="0"/>
              </a:rPr>
              <a:t> Quy Nhơn</a:t>
            </a:r>
            <a:r>
              <a:rPr lang="vi-VN" altLang="en-US" sz="4000" dirty="0" smtClean="0">
                <a:solidFill>
                  <a:srgbClr val="C00000"/>
                </a:solidFill>
                <a:latin typeface="Times New Roman" panose="02020603050405020304" pitchFamily="18" charset="0"/>
                <a:cs typeface="Times New Roman" panose="02020603050405020304" pitchFamily="18" charset="0"/>
              </a:rPr>
              <a:t> </a:t>
            </a:r>
            <a:r>
              <a:rPr lang="vi-VN" altLang="en-US" sz="4000" dirty="0">
                <a:solidFill>
                  <a:srgbClr val="C00000"/>
                </a:solidFill>
                <a:latin typeface="Times New Roman" panose="02020603050405020304" pitchFamily="18" charset="0"/>
                <a:cs typeface="Times New Roman" panose="02020603050405020304" pitchFamily="18" charset="0"/>
              </a:rPr>
              <a:t>(Bình </a:t>
            </a:r>
            <a:r>
              <a:rPr lang="en-US" altLang="en-US" sz="4000" dirty="0" smtClean="0">
                <a:solidFill>
                  <a:srgbClr val="C00000"/>
                </a:solidFill>
                <a:latin typeface="Times New Roman" panose="02020603050405020304" pitchFamily="18" charset="0"/>
                <a:cs typeface="Times New Roman" panose="02020603050405020304" pitchFamily="18" charset="0"/>
              </a:rPr>
              <a:t>Định</a:t>
            </a:r>
            <a:r>
              <a:rPr lang="vi-VN" altLang="en-US" sz="4000" dirty="0" smtClean="0">
                <a:solidFill>
                  <a:srgbClr val="C00000"/>
                </a:solidFill>
                <a:latin typeface="Times New Roman" panose="02020603050405020304" pitchFamily="18" charset="0"/>
                <a:cs typeface="Times New Roman" panose="02020603050405020304" pitchFamily="18" charset="0"/>
              </a:rPr>
              <a:t>)</a:t>
            </a:r>
            <a:endParaRPr lang="en-US" altLang="en-US" sz="4000" dirty="0">
              <a:solidFill>
                <a:srgbClr val="C00000"/>
              </a:solidFill>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heckerboard(across)">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3" presetClass="entr" presetSubtype="16"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plus(in)">
                                      <p:cBhvr>
                                        <p:cTn id="12" dur="20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randombar(horizontal)">
                                      <p:cBhvr>
                                        <p:cTn id="17" dur="5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7" presetClass="entr" presetSubtype="4" fill="hold" nodeType="clickEffect">
                                  <p:stCondLst>
                                    <p:cond delay="0"/>
                                  </p:stCondLst>
                                  <p:childTnLst>
                                    <p:set>
                                      <p:cBhvr>
                                        <p:cTn id="21" dur="1" fill="hold">
                                          <p:stCondLst>
                                            <p:cond delay="0"/>
                                          </p:stCondLst>
                                        </p:cTn>
                                        <p:tgtEl>
                                          <p:spTgt spid="8"/>
                                        </p:tgtEl>
                                        <p:attrNameLst>
                                          <p:attrName>style.visibility</p:attrName>
                                        </p:attrNameLst>
                                      </p:cBhvr>
                                      <p:to>
                                        <p:strVal val="visible"/>
                                      </p:to>
                                    </p:set>
                                    <p:anim calcmode="lin" valueType="num">
                                      <p:cBhvr additive="base">
                                        <p:cTn id="22" dur="5000" fill="hold"/>
                                        <p:tgtEl>
                                          <p:spTgt spid="8"/>
                                        </p:tgtEl>
                                        <p:attrNameLst>
                                          <p:attrName>ppt_x</p:attrName>
                                        </p:attrNameLst>
                                      </p:cBhvr>
                                      <p:tavLst>
                                        <p:tav tm="0">
                                          <p:val>
                                            <p:strVal val="#ppt_x"/>
                                          </p:val>
                                        </p:tav>
                                        <p:tav tm="100000">
                                          <p:val>
                                            <p:strVal val="#ppt_x"/>
                                          </p:val>
                                        </p:tav>
                                      </p:tavLst>
                                    </p:anim>
                                    <p:anim calcmode="lin" valueType="num">
                                      <p:cBhvr additive="base">
                                        <p:cTn id="23" dur="50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24" presetClass="entr" presetSubtype="0" fill="hold" grpId="0" nodeType="clickEffect">
                                  <p:stCondLst>
                                    <p:cond delay="0"/>
                                  </p:stCondLst>
                                  <p:childTnLst>
                                    <p:set>
                                      <p:cBhvr>
                                        <p:cTn id="27" dur="1" fill="hold">
                                          <p:stCondLst>
                                            <p:cond delay="0"/>
                                          </p:stCondLst>
                                        </p:cTn>
                                        <p:tgtEl>
                                          <p:spTgt spid="11"/>
                                        </p:tgtEl>
                                        <p:attrNameLst>
                                          <p:attrName>style.visibility</p:attrName>
                                        </p:attrNameLst>
                                      </p:cBhvr>
                                      <p:to>
                                        <p:strVal val="visible"/>
                                      </p:to>
                                    </p:set>
                                    <p:anim to="" calcmode="lin" valueType="num">
                                      <p:cBhvr>
                                        <p:cTn id="28" dur="1" fill="hold"/>
                                        <p:tgtEl>
                                          <p:spTgt spid="11"/>
                                        </p:tgtEl>
                                      </p:cBhvr>
                                    </p:anim>
                                  </p:childTnLst>
                                </p:cTn>
                              </p:par>
                            </p:childTnLst>
                          </p:cTn>
                        </p:par>
                      </p:childTnLst>
                    </p:cTn>
                  </p:par>
                  <p:par>
                    <p:cTn id="29" fill="hold">
                      <p:stCondLst>
                        <p:cond delay="indefinite"/>
                      </p:stCondLst>
                      <p:childTnLst>
                        <p:par>
                          <p:cTn id="30" fill="hold">
                            <p:stCondLst>
                              <p:cond delay="0"/>
                            </p:stCondLst>
                            <p:childTnLst>
                              <p:par>
                                <p:cTn id="31" presetID="8" presetClass="entr" presetSubtype="16" fill="hold" nodeType="clickEffect">
                                  <p:stCondLst>
                                    <p:cond delay="0"/>
                                  </p:stCondLst>
                                  <p:childTnLst>
                                    <p:set>
                                      <p:cBhvr>
                                        <p:cTn id="32" dur="1" fill="hold">
                                          <p:stCondLst>
                                            <p:cond delay="0"/>
                                          </p:stCondLst>
                                        </p:cTn>
                                        <p:tgtEl>
                                          <p:spTgt spid="13"/>
                                        </p:tgtEl>
                                        <p:attrNameLst>
                                          <p:attrName>style.visibility</p:attrName>
                                        </p:attrNameLst>
                                      </p:cBhvr>
                                      <p:to>
                                        <p:strVal val="visible"/>
                                      </p:to>
                                    </p:set>
                                    <p:animEffect transition="in" filter="diamond(in)">
                                      <p:cBhvr>
                                        <p:cTn id="33" dur="2000"/>
                                        <p:tgtEl>
                                          <p:spTgt spid="13"/>
                                        </p:tgtEl>
                                      </p:cBhvr>
                                    </p:animEffect>
                                  </p:childTnLst>
                                </p:cTn>
                              </p:par>
                            </p:childTnLst>
                          </p:cTn>
                        </p:par>
                      </p:childTnLst>
                    </p:cTn>
                  </p:par>
                  <p:par>
                    <p:cTn id="34" fill="hold">
                      <p:stCondLst>
                        <p:cond delay="indefinite"/>
                      </p:stCondLst>
                      <p:childTnLst>
                        <p:par>
                          <p:cTn id="35" fill="hold">
                            <p:stCondLst>
                              <p:cond delay="0"/>
                            </p:stCondLst>
                            <p:childTnLst>
                              <p:par>
                                <p:cTn id="36" presetID="13" presetClass="entr" presetSubtype="16" fill="hold" grpId="0" nodeType="clickEffect">
                                  <p:stCondLst>
                                    <p:cond delay="0"/>
                                  </p:stCondLst>
                                  <p:childTnLst>
                                    <p:set>
                                      <p:cBhvr>
                                        <p:cTn id="37" dur="1" fill="hold">
                                          <p:stCondLst>
                                            <p:cond delay="0"/>
                                          </p:stCondLst>
                                        </p:cTn>
                                        <p:tgtEl>
                                          <p:spTgt spid="14"/>
                                        </p:tgtEl>
                                        <p:attrNameLst>
                                          <p:attrName>style.visibility</p:attrName>
                                        </p:attrNameLst>
                                      </p:cBhvr>
                                      <p:to>
                                        <p:strVal val="visible"/>
                                      </p:to>
                                    </p:set>
                                    <p:animEffect transition="in" filter="plus(in)">
                                      <p:cBhvr>
                                        <p:cTn id="38" dur="2000"/>
                                        <p:tgtEl>
                                          <p:spTgt spid="14"/>
                                        </p:tgtEl>
                                      </p:cBhvr>
                                    </p:animEffect>
                                  </p:childTnLst>
                                </p:cTn>
                              </p:par>
                            </p:childTnLst>
                          </p:cTn>
                        </p:par>
                      </p:childTnLst>
                    </p:cTn>
                  </p:par>
                  <p:par>
                    <p:cTn id="39" fill="hold">
                      <p:stCondLst>
                        <p:cond delay="indefinite"/>
                      </p:stCondLst>
                      <p:childTnLst>
                        <p:par>
                          <p:cTn id="40" fill="hold">
                            <p:stCondLst>
                              <p:cond delay="0"/>
                            </p:stCondLst>
                            <p:childTnLst>
                              <p:par>
                                <p:cTn id="41" presetID="24" presetClass="entr" presetSubtype="0" fill="hold" nodeType="clickEffect">
                                  <p:stCondLst>
                                    <p:cond delay="0"/>
                                  </p:stCondLst>
                                  <p:childTnLst>
                                    <p:set>
                                      <p:cBhvr>
                                        <p:cTn id="42" dur="1" fill="hold">
                                          <p:stCondLst>
                                            <p:cond delay="0"/>
                                          </p:stCondLst>
                                        </p:cTn>
                                        <p:tgtEl>
                                          <p:spTgt spid="15"/>
                                        </p:tgtEl>
                                        <p:attrNameLst>
                                          <p:attrName>style.visibility</p:attrName>
                                        </p:attrNameLst>
                                      </p:cBhvr>
                                      <p:to>
                                        <p:strVal val="visible"/>
                                      </p:to>
                                    </p:set>
                                    <p:anim to="" calcmode="lin" valueType="num">
                                      <p:cBhvr>
                                        <p:cTn id="43" dur="1" fill="hold"/>
                                        <p:tgtEl>
                                          <p:spTgt spid="15"/>
                                        </p:tgtEl>
                                      </p:cBhvr>
                                    </p:anim>
                                  </p:childTnLst>
                                </p:cTn>
                              </p:par>
                            </p:childTnLst>
                          </p:cTn>
                        </p:par>
                      </p:childTnLst>
                    </p:cTn>
                  </p:par>
                  <p:par>
                    <p:cTn id="44" fill="hold">
                      <p:stCondLst>
                        <p:cond delay="indefinite"/>
                      </p:stCondLst>
                      <p:childTnLst>
                        <p:par>
                          <p:cTn id="45" fill="hold">
                            <p:stCondLst>
                              <p:cond delay="0"/>
                            </p:stCondLst>
                            <p:childTnLst>
                              <p:par>
                                <p:cTn id="46" presetID="5" presetClass="entr" presetSubtype="10" fill="hold" grpId="0" nodeType="clickEffect">
                                  <p:stCondLst>
                                    <p:cond delay="0"/>
                                  </p:stCondLst>
                                  <p:childTnLst>
                                    <p:set>
                                      <p:cBhvr>
                                        <p:cTn id="47" dur="1" fill="hold">
                                          <p:stCondLst>
                                            <p:cond delay="0"/>
                                          </p:stCondLst>
                                        </p:cTn>
                                        <p:tgtEl>
                                          <p:spTgt spid="16"/>
                                        </p:tgtEl>
                                        <p:attrNameLst>
                                          <p:attrName>style.visibility</p:attrName>
                                        </p:attrNameLst>
                                      </p:cBhvr>
                                      <p:to>
                                        <p:strVal val="visible"/>
                                      </p:to>
                                    </p:set>
                                    <p:animEffect transition="in" filter="checkerboard(across)">
                                      <p:cBhvr>
                                        <p:cTn id="48" dur="500"/>
                                        <p:tgtEl>
                                          <p:spTgt spid="16"/>
                                        </p:tgtEl>
                                      </p:cBhvr>
                                    </p:animEffect>
                                  </p:childTnLst>
                                </p:cTn>
                              </p:par>
                            </p:childTnLst>
                          </p:cTn>
                        </p:par>
                      </p:childTnLst>
                    </p:cTn>
                  </p:par>
                  <p:par>
                    <p:cTn id="49" fill="hold">
                      <p:stCondLst>
                        <p:cond delay="indefinite"/>
                      </p:stCondLst>
                      <p:childTnLst>
                        <p:par>
                          <p:cTn id="50" fill="hold">
                            <p:stCondLst>
                              <p:cond delay="0"/>
                            </p:stCondLst>
                            <p:childTnLst>
                              <p:par>
                                <p:cTn id="51" presetID="24" presetClass="entr" presetSubtype="0" fill="hold" nodeType="clickEffect">
                                  <p:stCondLst>
                                    <p:cond delay="0"/>
                                  </p:stCondLst>
                                  <p:childTnLst>
                                    <p:set>
                                      <p:cBhvr>
                                        <p:cTn id="52" dur="1" fill="hold">
                                          <p:stCondLst>
                                            <p:cond delay="0"/>
                                          </p:stCondLst>
                                        </p:cTn>
                                        <p:tgtEl>
                                          <p:spTgt spid="17"/>
                                        </p:tgtEl>
                                        <p:attrNameLst>
                                          <p:attrName>style.visibility</p:attrName>
                                        </p:attrNameLst>
                                      </p:cBhvr>
                                      <p:to>
                                        <p:strVal val="visible"/>
                                      </p:to>
                                    </p:set>
                                    <p:anim to="" calcmode="lin" valueType="num">
                                      <p:cBhvr>
                                        <p:cTn id="53" dur="1" fill="hold"/>
                                        <p:tgtEl>
                                          <p:spTgt spid="17"/>
                                        </p:tgtEl>
                                      </p:cBhvr>
                                    </p:anim>
                                  </p:childTnLst>
                                </p:cTn>
                              </p:par>
                            </p:childTnLst>
                          </p:cTn>
                        </p:par>
                      </p:childTnLst>
                    </p:cTn>
                  </p:par>
                  <p:par>
                    <p:cTn id="54" fill="hold">
                      <p:stCondLst>
                        <p:cond delay="indefinite"/>
                      </p:stCondLst>
                      <p:childTnLst>
                        <p:par>
                          <p:cTn id="55" fill="hold">
                            <p:stCondLst>
                              <p:cond delay="0"/>
                            </p:stCondLst>
                            <p:childTnLst>
                              <p:par>
                                <p:cTn id="56" presetID="13" presetClass="entr" presetSubtype="16" fill="hold" grpId="0" nodeType="clickEffect">
                                  <p:stCondLst>
                                    <p:cond delay="0"/>
                                  </p:stCondLst>
                                  <p:childTnLst>
                                    <p:set>
                                      <p:cBhvr>
                                        <p:cTn id="57" dur="1" fill="hold">
                                          <p:stCondLst>
                                            <p:cond delay="0"/>
                                          </p:stCondLst>
                                        </p:cTn>
                                        <p:tgtEl>
                                          <p:spTgt spid="18"/>
                                        </p:tgtEl>
                                        <p:attrNameLst>
                                          <p:attrName>style.visibility</p:attrName>
                                        </p:attrNameLst>
                                      </p:cBhvr>
                                      <p:to>
                                        <p:strVal val="visible"/>
                                      </p:to>
                                    </p:set>
                                    <p:animEffect transition="in" filter="plus(in)">
                                      <p:cBhvr>
                                        <p:cTn id="58" dur="20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6" grpId="1" animBg="1"/>
      <p:bldP spid="7" grpId="0" bldLvl="0" animBg="1"/>
      <p:bldP spid="7" grpId="1" animBg="1"/>
      <p:bldP spid="11" grpId="0" animBg="1"/>
      <p:bldP spid="11" grpId="1" animBg="1"/>
      <p:bldP spid="14" grpId="0" animBg="1"/>
      <p:bldP spid="14" grpId="1" animBg="1"/>
      <p:bldP spid="16" grpId="0" animBg="1"/>
      <p:bldP spid="16" grpId="1" animBg="1"/>
      <p:bldP spid="18" grpId="0" animBg="1"/>
      <p:bldP spid="18" grpId="1"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1" y="0"/>
            <a:ext cx="12192001" cy="6857999"/>
          </a:xfrm>
          <a:prstGeom prst="rect">
            <a:avLst/>
          </a:prstGeom>
        </p:spPr>
      </p:pic>
      <p:sp>
        <p:nvSpPr>
          <p:cNvPr id="5" name="TextBox 4"/>
          <p:cNvSpPr txBox="1">
            <a:spLocks noChangeArrowheads="1"/>
          </p:cNvSpPr>
          <p:nvPr/>
        </p:nvSpPr>
        <p:spPr bwMode="auto">
          <a:xfrm>
            <a:off x="0" y="6273800"/>
            <a:ext cx="12192000" cy="584200"/>
          </a:xfrm>
          <a:prstGeom prst="rect">
            <a:avLst/>
          </a:prstGeom>
          <a:solidFill>
            <a:srgbClr val="FFFF99"/>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en-US" altLang="en-US" sz="3200" dirty="0" smtClean="0">
                <a:solidFill>
                  <a:srgbClr val="C00000"/>
                </a:solidFill>
                <a:latin typeface="Times New Roman" panose="02020603050405020304" pitchFamily="18" charset="0"/>
                <a:cs typeface="Times New Roman" panose="02020603050405020304" pitchFamily="18" charset="0"/>
              </a:rPr>
              <a:t>Cố đô Huế (Thừa Thiên – Huế)</a:t>
            </a:r>
            <a:endParaRPr lang="en-US" altLang="en-US" sz="3200" dirty="0">
              <a:solidFill>
                <a:srgbClr val="C00000"/>
              </a:solidFill>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68240" y="0"/>
            <a:ext cx="5991367" cy="3411941"/>
          </a:xfrm>
          <a:prstGeom prst="rect">
            <a:avLst/>
          </a:prstGeom>
        </p:spPr>
      </p:pic>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73255" y="0"/>
            <a:ext cx="5991367" cy="3411941"/>
          </a:xfrm>
          <a:prstGeom prst="rect">
            <a:avLst/>
          </a:prstGeom>
        </p:spPr>
      </p:pic>
      <p:pic>
        <p:nvPicPr>
          <p:cNvPr id="7" name="Picture 6"/>
          <p:cNvPicPr>
            <a:picLocks noChangeAspect="1"/>
          </p:cNvPicPr>
          <p:nvPr/>
        </p:nvPicPr>
        <p:blipFill rotWithShape="1">
          <a:blip r:embed="rId3">
            <a:extLst>
              <a:ext uri="{28A0092B-C50C-407E-A947-70E740481C1C}">
                <a14:useLocalDpi xmlns:a14="http://schemas.microsoft.com/office/drawing/2010/main" val="0"/>
              </a:ext>
            </a:extLst>
          </a:blip>
          <a:srcRect b="11384"/>
          <a:stretch>
            <a:fillRect/>
          </a:stretch>
        </p:blipFill>
        <p:spPr>
          <a:xfrm>
            <a:off x="6073255" y="3411941"/>
            <a:ext cx="6005015" cy="3411940"/>
          </a:xfrm>
          <a:prstGeom prst="rect">
            <a:avLst/>
          </a:prstGeom>
        </p:spPr>
      </p:pic>
      <p:pic>
        <p:nvPicPr>
          <p:cNvPr id="8" name="Pictur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8240" y="3411941"/>
            <a:ext cx="6005015" cy="3411940"/>
          </a:xfrm>
          <a:prstGeom prst="rect">
            <a:avLst/>
          </a:prstGeom>
        </p:spPr>
      </p:pic>
      <p:sp>
        <p:nvSpPr>
          <p:cNvPr id="9" name="TextBox 8"/>
          <p:cNvSpPr txBox="1">
            <a:spLocks noChangeArrowheads="1"/>
          </p:cNvSpPr>
          <p:nvPr/>
        </p:nvSpPr>
        <p:spPr bwMode="auto">
          <a:xfrm>
            <a:off x="3725840" y="3119841"/>
            <a:ext cx="4954139" cy="584200"/>
          </a:xfrm>
          <a:prstGeom prst="rect">
            <a:avLst/>
          </a:prstGeom>
          <a:solidFill>
            <a:srgbClr val="FFFF99"/>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en-US" altLang="en-US" sz="3200" dirty="0" smtClean="0">
                <a:solidFill>
                  <a:srgbClr val="C00000"/>
                </a:solidFill>
                <a:latin typeface="Times New Roman" panose="02020603050405020304" pitchFamily="18" charset="0"/>
                <a:cs typeface="Times New Roman" panose="02020603050405020304" pitchFamily="18" charset="0"/>
              </a:rPr>
              <a:t>Phố cổ Hội An (Quảng Nam)</a:t>
            </a:r>
            <a:endParaRPr lang="en-US" altLang="en-US" sz="3200" dirty="0">
              <a:solidFill>
                <a:srgbClr val="C00000"/>
              </a:solidFill>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arn(inVertical)">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3449</Words>
  <Application>WPS Presentation</Application>
  <PresentationFormat>Widescreen</PresentationFormat>
  <Paragraphs>178</Paragraphs>
  <Slides>29</Slides>
  <Notes>0</Notes>
  <HiddenSlides>0</HiddenSlides>
  <MMClips>0</MMClips>
  <ScaleCrop>false</ScaleCrop>
  <HeadingPairs>
    <vt:vector size="6" baseType="variant">
      <vt:variant>
        <vt:lpstr>已用的字体</vt:lpstr>
      </vt:variant>
      <vt:variant>
        <vt:i4>10</vt:i4>
      </vt:variant>
      <vt:variant>
        <vt:lpstr>主题</vt:lpstr>
      </vt:variant>
      <vt:variant>
        <vt:i4>1</vt:i4>
      </vt:variant>
      <vt:variant>
        <vt:lpstr>幻灯片标题</vt:lpstr>
      </vt:variant>
      <vt:variant>
        <vt:i4>29</vt:i4>
      </vt:variant>
    </vt:vector>
  </HeadingPairs>
  <TitlesOfParts>
    <vt:vector size="40" baseType="lpstr">
      <vt:lpstr>Arial</vt:lpstr>
      <vt:lpstr>SimSun</vt:lpstr>
      <vt:lpstr>Wingdings</vt:lpstr>
      <vt:lpstr>Times New Roman</vt:lpstr>
      <vt:lpstr>Microsoft YaHei</vt:lpstr>
      <vt:lpstr>Arial Unicode MS</vt:lpstr>
      <vt:lpstr>Calibri Light</vt:lpstr>
      <vt:lpstr>Calibri</vt:lpstr>
      <vt:lpstr>.VnAvant</vt:lpstr>
      <vt:lpstr>Segoe Print</vt:lpstr>
      <vt:lpstr>Office Theme</vt:lpstr>
      <vt:lpstr>PowerPoint 演示文稿</vt:lpstr>
      <vt:lpstr>PowerPoint 演示文稿</vt:lpstr>
      <vt:lpstr>PowerPoint 演示文稿</vt:lpstr>
      <vt:lpstr>PowerPoint 演示文稿</vt:lpstr>
      <vt:lpstr>Thứ năm ngày 28 tháng 03 năm 2019 Địa lí Người dân và hoạt động sản xuất ở đồng bằng  duyên hải miền Trung (tiếp theo)</vt:lpstr>
      <vt:lpstr>PowerPoint 演示文稿</vt:lpstr>
      <vt:lpstr>PowerPoint 演示文稿</vt:lpstr>
      <vt:lpstr>PowerPoint 演示文稿</vt:lpstr>
      <vt:lpstr>PowerPoint 演示文稿</vt:lpstr>
      <vt:lpstr>PowerPoint 演示文稿</vt:lpstr>
      <vt:lpstr>Thứ năm ngày 28 tháng 03 năm 2019 Địa lí Người dân và hoạt động sản xuất ở đồng bằng  duyên hải miền Trung (tiếp theo)</vt:lpstr>
      <vt:lpstr>PowerPoint 演示文稿</vt:lpstr>
      <vt:lpstr>Thứ năm ngày 28 tháng 03 năm 2019 Địa lí Người dân và hoạt động sản xuất ở đồng bằng  duyên hải miền Trung (tiếp theo)</vt:lpstr>
      <vt:lpstr>PowerPoint 演示文稿</vt:lpstr>
      <vt:lpstr>PowerPoint 演示文稿</vt:lpstr>
      <vt:lpstr>Thứ năm ngày 28 tháng 03 năm 2019 Địa lí Người dân và hoạt động sản xuất ở đồng bằng  duyên hải miền Trung (tiếp theo)</vt:lpstr>
      <vt:lpstr>PowerPoint 演示文稿</vt:lpstr>
      <vt:lpstr>Thứ năm ngày 28 tháng 03 năm 2019 Địa lí Người dân và hoạt động sản xuất ở đồng bằng  duyên hải miền Trung (tiếp theo)</vt:lpstr>
      <vt:lpstr>PowerPoint 演示文稿</vt:lpstr>
      <vt:lpstr>PowerPoint 演示文稿</vt:lpstr>
      <vt:lpstr>Thứ năm ngày 28 tháng 03 năm 2019 Địa lí Người dân và hoạt động sản xuất ở đồng bằng  duyên hải miền Trung (tiếp theo)</vt:lpstr>
      <vt:lpstr>Thứ năm ngày 28 tháng 03 năm 2019 Địa lí Người dân và hoạt động sản xuất ở đồng bằng  duyên hải miền Trung (tiếp theo)</vt:lpstr>
      <vt:lpstr>PowerPoint 演示文稿</vt:lpstr>
      <vt:lpstr>                                        </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Mix 2018</dc:creator>
  <cp:lastModifiedBy>wizar</cp:lastModifiedBy>
  <cp:revision>83</cp:revision>
  <dcterms:created xsi:type="dcterms:W3CDTF">2019-03-13T13:57:00Z</dcterms:created>
  <dcterms:modified xsi:type="dcterms:W3CDTF">2021-02-27T04:31:27Z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1033-11.2.0.9984</vt:lpwstr>
  </property>
</Properties>
</file>