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emf" ContentType="image/x-emf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4" r:id="rId4"/>
  </p:sldMasterIdLst>
  <p:notesMasterIdLst>
    <p:notesMasterId r:id="rId9"/>
  </p:notesMasterIdLst>
  <p:sldIdLst>
    <p:sldId id="274" r:id="rId5"/>
    <p:sldId id="257" r:id="rId6"/>
    <p:sldId id="258" r:id="rId7"/>
    <p:sldId id="281" r:id="rId8"/>
    <p:sldId id="285" r:id="rId10"/>
    <p:sldId id="284" r:id="rId11"/>
    <p:sldId id="291" r:id="rId12"/>
    <p:sldId id="293" r:id="rId13"/>
    <p:sldId id="292" r:id="rId14"/>
    <p:sldId id="287" r:id="rId15"/>
    <p:sldId id="286" r:id="rId16"/>
    <p:sldId id="288" r:id="rId17"/>
    <p:sldId id="266" r:id="rId18"/>
    <p:sldId id="294" r:id="rId19"/>
    <p:sldId id="295" r:id="rId20"/>
    <p:sldId id="282" r:id="rId21"/>
    <p:sldId id="297" r:id="rId22"/>
    <p:sldId id="296" r:id="rId23"/>
    <p:sldId id="298" r:id="rId24"/>
    <p:sldId id="301" r:id="rId25"/>
    <p:sldId id="299" r:id="rId26"/>
    <p:sldId id="283" r:id="rId27"/>
    <p:sldId id="261" r:id="rId28"/>
    <p:sldId id="300" r:id="rId29"/>
    <p:sldId id="273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F7FF"/>
    <a:srgbClr val="116B8B"/>
    <a:srgbClr val="B5DFE6"/>
    <a:srgbClr val="A8E3FA"/>
    <a:srgbClr val="E7F9FF"/>
    <a:srgbClr val="A7E3FA"/>
    <a:srgbClr val="FFB8B0"/>
    <a:srgbClr val="F2FCEB"/>
    <a:srgbClr val="FFB91E"/>
    <a:srgbClr val="FFF2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986" autoAdjust="0"/>
    <p:restoredTop sz="95728"/>
  </p:normalViewPr>
  <p:slideViewPr>
    <p:cSldViewPr snapToGrid="0" showGuides="1">
      <p:cViewPr varScale="1">
        <p:scale>
          <a:sx n="85" d="100"/>
          <a:sy n="85" d="100"/>
        </p:scale>
        <p:origin x="200" y="6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3" d="100"/>
        <a:sy n="143" d="100"/>
      </p:scale>
      <p:origin x="0" y="-17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AC1A6-673B-4678-B483-6CDE0B2ECF5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36261-BF9B-417B-BCDC-BFF16F249FF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97970FC-EE57-426B-A49B-30C3011654D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97970FC-EE57-426B-A49B-30C3011654D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97970FC-EE57-426B-A49B-30C3011654D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97970FC-EE57-426B-A49B-30C3011654D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97970FC-EE57-426B-A49B-30C3011654D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97970FC-EE57-426B-A49B-30C3011654D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97970FC-EE57-426B-A49B-30C3011654D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97970FC-EE57-426B-A49B-30C3011654D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A5B81-82F7-4B94-A5AD-EC92D4455B0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97970FC-EE57-426B-A49B-30C3011654D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97970FC-EE57-426B-A49B-30C3011654D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97970FC-EE57-426B-A49B-30C3011654D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97970FC-EE57-426B-A49B-30C3011654D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97970FC-EE57-426B-A49B-30C3011654D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36261-BF9B-417B-BCDC-BFF16F249FF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97970FC-EE57-426B-A49B-30C3011654D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97970FC-EE57-426B-A49B-30C3011654D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852F3D0-CB60-4E23-9016-6E4A006909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3251619-C973-4F6A-8B28-A38E9BC25C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852F3D0-CB60-4E23-9016-6E4A006909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3251619-C973-4F6A-8B28-A38E9BC25C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852F3D0-CB60-4E23-9016-6E4A006909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3251619-C973-4F6A-8B28-A38E9BC25C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852F3D0-CB60-4E23-9016-6E4A006909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3251619-C973-4F6A-8B28-A38E9BC25C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852F3D0-CB60-4E23-9016-6E4A006909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3251619-C973-4F6A-8B28-A38E9BC25C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852F3D0-CB60-4E23-9016-6E4A006909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3251619-C973-4F6A-8B28-A38E9BC25C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3251619-C973-4F6A-8B28-A38E9BC25C3F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3878580" y="2419350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作品，</a:t>
            </a:r>
            <a:endParaRPr lang="zh-CN" altLang="en-US" dirty="0">
              <a:solidFill>
                <a:schemeClr val="tx1">
                  <a:lumMod val="75000"/>
                  <a:lumOff val="25000"/>
                  <a:alpha val="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+mn-ea"/>
            </a:endParaRP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为了您和包图网以及原创作者的利益，请</a:t>
            </a:r>
            <a:endParaRPr lang="zh-CN" altLang="en-US" dirty="0">
              <a:solidFill>
                <a:schemeClr val="tx1">
                  <a:lumMod val="75000"/>
                  <a:lumOff val="25000"/>
                  <a:alpha val="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+mn-ea"/>
            </a:endParaRP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勿复制、传播、销售，否则将承担法律责</a:t>
            </a:r>
            <a:endParaRPr lang="zh-CN" altLang="en-US" dirty="0">
              <a:solidFill>
                <a:schemeClr val="tx1">
                  <a:lumMod val="75000"/>
                  <a:lumOff val="25000"/>
                  <a:alpha val="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+mn-ea"/>
            </a:endParaRP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任！包图网将对作品进行维权，按照传播</a:t>
            </a:r>
            <a:endParaRPr lang="zh-CN" altLang="en-US" dirty="0">
              <a:solidFill>
                <a:schemeClr val="tx1">
                  <a:lumMod val="75000"/>
                  <a:lumOff val="25000"/>
                  <a:alpha val="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+mn-ea"/>
            </a:endParaRP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下载次数进行十倍的索取赔偿！</a:t>
            </a:r>
            <a:endParaRPr lang="zh-CN" altLang="en-US" dirty="0">
              <a:solidFill>
                <a:schemeClr val="tx1">
                  <a:lumMod val="75000"/>
                  <a:lumOff val="25000"/>
                  <a:alpha val="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>
    <p:comb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852F3D0-CB60-4E23-9016-6E4A006909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3251619-C973-4F6A-8B28-A38E9BC25C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comb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852F3D0-CB60-4E23-9016-6E4A006909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3251619-C973-4F6A-8B28-A38E9BC25C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852F3D0-CB60-4E23-9016-6E4A006909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3251619-C973-4F6A-8B28-A38E9BC25C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852F3D0-CB60-4E23-9016-6E4A006909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3251619-C973-4F6A-8B28-A38E9BC25C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comb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omb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omb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8764-41E1-4F9B-B41D-4DC66420159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71266-BBD4-4184-8D12-2867E3CF547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8764-41E1-4F9B-B41D-4DC66420159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71266-BBD4-4184-8D12-2867E3CF547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8764-41E1-4F9B-B41D-4DC66420159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71266-BBD4-4184-8D12-2867E3CF547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8764-41E1-4F9B-B41D-4DC66420159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71266-BBD4-4184-8D12-2867E3CF547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8764-41E1-4F9B-B41D-4DC66420159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71266-BBD4-4184-8D12-2867E3CF547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comb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8764-41E1-4F9B-B41D-4DC66420159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71266-BBD4-4184-8D12-2867E3CF547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8764-41E1-4F9B-B41D-4DC66420159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71266-BBD4-4184-8D12-2867E3CF547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8764-41E1-4F9B-B41D-4DC66420159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71266-BBD4-4184-8D12-2867E3CF547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8764-41E1-4F9B-B41D-4DC66420159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71266-BBD4-4184-8D12-2867E3CF547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8764-41E1-4F9B-B41D-4DC66420159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71266-BBD4-4184-8D12-2867E3CF547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8764-41E1-4F9B-B41D-4DC66420159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71266-BBD4-4184-8D12-2867E3CF547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comb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3878580" y="2419350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作品，</a:t>
            </a:r>
            <a:endParaRPr lang="zh-CN" altLang="en-US" dirty="0">
              <a:solidFill>
                <a:schemeClr val="tx1">
                  <a:lumMod val="75000"/>
                  <a:lumOff val="25000"/>
                  <a:alpha val="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+mn-ea"/>
            </a:endParaRP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为了您和包图网以及原创作者的利益，请</a:t>
            </a:r>
            <a:endParaRPr lang="zh-CN" altLang="en-US" dirty="0">
              <a:solidFill>
                <a:schemeClr val="tx1">
                  <a:lumMod val="75000"/>
                  <a:lumOff val="25000"/>
                  <a:alpha val="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+mn-ea"/>
            </a:endParaRP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勿复制、传播、销售，否则将承担法律责</a:t>
            </a:r>
            <a:endParaRPr lang="zh-CN" altLang="en-US" dirty="0">
              <a:solidFill>
                <a:schemeClr val="tx1">
                  <a:lumMod val="75000"/>
                  <a:lumOff val="25000"/>
                  <a:alpha val="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+mn-ea"/>
            </a:endParaRP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任！包图网将对作品进行维权，按照传播</a:t>
            </a:r>
            <a:endParaRPr lang="zh-CN" altLang="en-US" dirty="0">
              <a:solidFill>
                <a:schemeClr val="tx1">
                  <a:lumMod val="75000"/>
                  <a:lumOff val="25000"/>
                  <a:alpha val="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+mn-ea"/>
            </a:endParaRP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下载次数进行十倍的索取赔偿！</a:t>
            </a:r>
            <a:endParaRPr lang="zh-CN" altLang="en-US" dirty="0">
              <a:solidFill>
                <a:schemeClr val="tx1">
                  <a:lumMod val="75000"/>
                  <a:lumOff val="25000"/>
                  <a:alpha val="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F8764-41E1-4F9B-B41D-4DC66420159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71266-BBD4-4184-8D12-2867E3CF547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2.xml"/><Relationship Id="rId4" Type="http://schemas.openxmlformats.org/officeDocument/2006/relationships/slide" Target="slide3.xml"/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image" Target="../media/image28.emf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44.png"/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image" Target="../media/image28.emf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image" Target="../media/image28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.emf"/><Relationship Id="rId5" Type="http://schemas.openxmlformats.org/officeDocument/2006/relationships/image" Target="../media/image49.emf"/><Relationship Id="rId4" Type="http://schemas.openxmlformats.org/officeDocument/2006/relationships/image" Target="../media/image48.emf"/><Relationship Id="rId3" Type="http://schemas.openxmlformats.org/officeDocument/2006/relationships/image" Target="../media/image47.png"/><Relationship Id="rId2" Type="http://schemas.openxmlformats.org/officeDocument/2006/relationships/image" Target="../media/image46.emf"/><Relationship Id="rId1" Type="http://schemas.openxmlformats.org/officeDocument/2006/relationships/image" Target="../media/image45.emf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image" Target="../media/image28.emf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image" Target="../media/image28.emf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53.png"/><Relationship Id="rId3" Type="http://schemas.openxmlformats.org/officeDocument/2006/relationships/image" Target="../media/image52.png"/><Relationship Id="rId2" Type="http://schemas.openxmlformats.org/officeDocument/2006/relationships/image" Target="../media/image3.png"/><Relationship Id="rId1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8.emf"/><Relationship Id="rId1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60.jpeg"/><Relationship Id="rId8" Type="http://schemas.openxmlformats.org/officeDocument/2006/relationships/image" Target="../media/image59.jpeg"/><Relationship Id="rId7" Type="http://schemas.openxmlformats.org/officeDocument/2006/relationships/image" Target="../media/image58.jpeg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3" Type="http://schemas.openxmlformats.org/officeDocument/2006/relationships/notesSlide" Target="../notesSlides/notesSlide12.xml"/><Relationship Id="rId12" Type="http://schemas.openxmlformats.org/officeDocument/2006/relationships/slideLayout" Target="../slideLayouts/slideLayout12.xml"/><Relationship Id="rId11" Type="http://schemas.openxmlformats.org/officeDocument/2006/relationships/image" Target="../media/image62.jpeg"/><Relationship Id="rId10" Type="http://schemas.openxmlformats.org/officeDocument/2006/relationships/image" Target="../media/image61.png"/><Relationship Id="rId1" Type="http://schemas.openxmlformats.org/officeDocument/2006/relationships/image" Target="../media/image28.emf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62.jpeg"/><Relationship Id="rId8" Type="http://schemas.openxmlformats.org/officeDocument/2006/relationships/image" Target="../media/image59.jpeg"/><Relationship Id="rId7" Type="http://schemas.openxmlformats.org/officeDocument/2006/relationships/image" Target="../media/image58.jpeg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61.png"/><Relationship Id="rId3" Type="http://schemas.openxmlformats.org/officeDocument/2006/relationships/image" Target="../media/image55.jpeg"/><Relationship Id="rId2" Type="http://schemas.openxmlformats.org/officeDocument/2006/relationships/image" Target="../media/image63.png"/><Relationship Id="rId12" Type="http://schemas.openxmlformats.org/officeDocument/2006/relationships/notesSlide" Target="../notesSlides/notesSlide13.xml"/><Relationship Id="rId11" Type="http://schemas.openxmlformats.org/officeDocument/2006/relationships/slideLayout" Target="../slideLayouts/slideLayout12.xml"/><Relationship Id="rId10" Type="http://schemas.openxmlformats.org/officeDocument/2006/relationships/image" Target="../media/image60.jpeg"/><Relationship Id="rId1" Type="http://schemas.openxmlformats.org/officeDocument/2006/relationships/image" Target="../media/image28.emf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emf"/><Relationship Id="rId8" Type="http://schemas.openxmlformats.org/officeDocument/2006/relationships/image" Target="../media/image13.emf"/><Relationship Id="rId7" Type="http://schemas.openxmlformats.org/officeDocument/2006/relationships/image" Target="../media/image12.emf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16.png"/><Relationship Id="rId10" Type="http://schemas.openxmlformats.org/officeDocument/2006/relationships/image" Target="../media/image15.png"/><Relationship Id="rId1" Type="http://schemas.openxmlformats.org/officeDocument/2006/relationships/image" Target="../media/image6.emf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image" Target="../media/image28.emf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66.png"/><Relationship Id="rId1" Type="http://schemas.openxmlformats.org/officeDocument/2006/relationships/image" Target="../media/image28.emf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6.xml"/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71.png"/><Relationship Id="rId6" Type="http://schemas.openxmlformats.org/officeDocument/2006/relationships/image" Target="../media/image70.png"/><Relationship Id="rId5" Type="http://schemas.openxmlformats.org/officeDocument/2006/relationships/image" Target="../media/image69.emf"/><Relationship Id="rId4" Type="http://schemas.openxmlformats.org/officeDocument/2006/relationships/image" Target="../media/image68.png"/><Relationship Id="rId3" Type="http://schemas.openxmlformats.org/officeDocument/2006/relationships/image" Target="../media/image3.png"/><Relationship Id="rId2" Type="http://schemas.openxmlformats.org/officeDocument/2006/relationships/image" Target="../media/image67.png"/><Relationship Id="rId1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7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image" Target="../media/image1.emf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image" Target="../media/image76.png"/><Relationship Id="rId4" Type="http://schemas.openxmlformats.org/officeDocument/2006/relationships/image" Target="../media/image19.emf"/><Relationship Id="rId3" Type="http://schemas.openxmlformats.org/officeDocument/2006/relationships/image" Target="../media/image1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9.emf"/><Relationship Id="rId2" Type="http://schemas.openxmlformats.org/officeDocument/2006/relationships/image" Target="../media/image77.emf"/><Relationship Id="rId1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Relationship Id="rId3" Type="http://schemas.openxmlformats.org/officeDocument/2006/relationships/image" Target="../media/image1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image" Target="../media/image3.png"/><Relationship Id="rId7" Type="http://schemas.openxmlformats.org/officeDocument/2006/relationships/image" Target="../media/image27.png"/><Relationship Id="rId6" Type="http://schemas.openxmlformats.org/officeDocument/2006/relationships/image" Target="../media/image26.png"/><Relationship Id="rId5" Type="http://schemas.openxmlformats.org/officeDocument/2006/relationships/image" Target="../media/image25.emf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0" Type="http://schemas.openxmlformats.org/officeDocument/2006/relationships/notesSlide" Target="../notesSlides/notesSlide1.xml"/><Relationship Id="rId1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29.jpeg"/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image" Target="../media/image28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32.emf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7" Type="http://schemas.openxmlformats.org/officeDocument/2006/relationships/image" Target="../media/image39.png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6.xml"/><Relationship Id="rId3" Type="http://schemas.openxmlformats.org/officeDocument/2006/relationships/image" Target="../media/image36.png"/><Relationship Id="rId2" Type="http://schemas.openxmlformats.org/officeDocument/2006/relationships/image" Target="../media/image38.png"/><Relationship Id="rId1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6.xml"/><Relationship Id="rId6" Type="http://schemas.openxmlformats.org/officeDocument/2006/relationships/audio" Target="../media/audio1.wav"/><Relationship Id="rId5" Type="http://schemas.openxmlformats.org/officeDocument/2006/relationships/image" Target="../media/image43.png"/><Relationship Id="rId4" Type="http://schemas.openxmlformats.org/officeDocument/2006/relationships/image" Target="../media/image36.png"/><Relationship Id="rId3" Type="http://schemas.microsoft.com/office/2007/relationships/hdphoto" Target="../media/image42.wdp"/><Relationship Id="rId2" Type="http://schemas.openxmlformats.org/officeDocument/2006/relationships/image" Target="../media/image41.png"/><Relationship Id="rId1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22497" y="122040"/>
            <a:ext cx="11955431" cy="6856734"/>
            <a:chOff x="348606" y="122040"/>
            <a:chExt cx="11955431" cy="6856734"/>
          </a:xfrm>
        </p:grpSpPr>
        <p:grpSp>
          <p:nvGrpSpPr>
            <p:cNvPr id="2" name="Group 1"/>
            <p:cNvGrpSpPr/>
            <p:nvPr/>
          </p:nvGrpSpPr>
          <p:grpSpPr>
            <a:xfrm>
              <a:off x="692789" y="654087"/>
              <a:ext cx="8726429" cy="5773704"/>
              <a:chOff x="692789" y="654087"/>
              <a:chExt cx="8726429" cy="5773704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692789" y="654087"/>
                <a:ext cx="8726429" cy="5773704"/>
              </a:xfrm>
              <a:prstGeom prst="ellipse">
                <a:avLst/>
              </a:prstGeom>
              <a:solidFill>
                <a:srgbClr val="E7F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5" name="椭圆 4"/>
              <p:cNvSpPr/>
              <p:nvPr/>
            </p:nvSpPr>
            <p:spPr>
              <a:xfrm>
                <a:off x="818569" y="843021"/>
                <a:ext cx="8474867" cy="5395835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48606" y="122040"/>
              <a:ext cx="1876246" cy="2574847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3227696" y="1371085"/>
              <a:ext cx="4144645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solidFill>
                    <a:srgbClr val="FFA400"/>
                  </a:solidFill>
                  <a:latin typeface="#9Slide07 SVNBillo" panose="00000400000000000000" pitchFamily="2" charset="0"/>
                </a:rPr>
                <a:t>CHƯƠNG 4</a:t>
              </a:r>
              <a:endParaRPr lang="en-US" sz="4800" dirty="0">
                <a:solidFill>
                  <a:srgbClr val="FFA400"/>
                </a:solidFill>
                <a:latin typeface="#9Slide07 SVNBillo" panose="00000400000000000000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34024" y="2228781"/>
              <a:ext cx="8043956" cy="24814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5400" b="1" dirty="0">
                  <a:solidFill>
                    <a:srgbClr val="116B8B"/>
                  </a:solidFill>
                  <a:latin typeface="#9Slide07 Memoriam Pro" panose="02000507000000020003" pitchFamily="2" charset="0"/>
                </a:rPr>
                <a:t>Số đo thời gian </a:t>
              </a:r>
              <a:endParaRPr lang="en-US" sz="5400" b="1" dirty="0">
                <a:solidFill>
                  <a:srgbClr val="116B8B"/>
                </a:solidFill>
                <a:latin typeface="#9Slide07 Memoriam Pro" panose="02000507000000020003" pitchFamily="2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5400" b="1" dirty="0">
                  <a:solidFill>
                    <a:srgbClr val="116B8B"/>
                  </a:solidFill>
                  <a:latin typeface="#9Slide07 Memoriam Pro" panose="02000507000000020003" pitchFamily="2" charset="0"/>
                </a:rPr>
                <a:t>Toán chuyển động đều</a:t>
              </a:r>
              <a:endParaRPr lang="en-US" sz="5400" b="1" dirty="0">
                <a:solidFill>
                  <a:srgbClr val="116B8B"/>
                </a:solidFill>
                <a:latin typeface="#9Slide07 Memoriam Pro" panose="02000507000000020003" pitchFamily="2" charset="0"/>
              </a:endParaRPr>
            </a:p>
          </p:txBody>
        </p:sp>
        <p:pic>
          <p:nvPicPr>
            <p:cNvPr id="21" name="图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0110" y="1371115"/>
              <a:ext cx="4943927" cy="5607659"/>
            </a:xfrm>
            <a:prstGeom prst="rect">
              <a:avLst/>
            </a:prstGeom>
          </p:spPr>
        </p:pic>
      </p:grpSp>
      <p:pic>
        <p:nvPicPr>
          <p:cNvPr id="22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" t="3897" r="72099" b="65660"/>
          <a:stretch>
            <a:fillRect/>
          </a:stretch>
        </p:blipFill>
        <p:spPr>
          <a:xfrm>
            <a:off x="8331373" y="-93976"/>
            <a:ext cx="2368346" cy="1652372"/>
          </a:xfrm>
          <a:prstGeom prst="rect">
            <a:avLst/>
          </a:prstGeom>
        </p:spPr>
      </p:pic>
      <p:pic>
        <p:nvPicPr>
          <p:cNvPr id="23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0" b="67837"/>
          <a:stretch>
            <a:fillRect/>
          </a:stretch>
        </p:blipFill>
        <p:spPr>
          <a:xfrm>
            <a:off x="10721730" y="-46700"/>
            <a:ext cx="1121664" cy="1228881"/>
          </a:xfrm>
          <a:prstGeom prst="rect">
            <a:avLst/>
          </a:prstGeom>
        </p:spPr>
      </p:pic>
      <p:pic>
        <p:nvPicPr>
          <p:cNvPr id="20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1117" y="4904164"/>
            <a:ext cx="1600018" cy="1831796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2109 -0.01759 L -1.25E-6 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94" y="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E3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8101" y="3342215"/>
            <a:ext cx="12230100" cy="3429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00890" y="227812"/>
            <a:ext cx="11797983" cy="1322987"/>
            <a:chOff x="100890" y="227812"/>
            <a:chExt cx="11797983" cy="1322987"/>
          </a:xfrm>
        </p:grpSpPr>
        <p:pic>
          <p:nvPicPr>
            <p:cNvPr id="6" name="图片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7" t="3897" r="72099" b="65660"/>
            <a:stretch>
              <a:fillRect/>
            </a:stretch>
          </p:blipFill>
          <p:spPr>
            <a:xfrm>
              <a:off x="10478248" y="227812"/>
              <a:ext cx="1420625" cy="991156"/>
            </a:xfrm>
            <a:prstGeom prst="rect">
              <a:avLst/>
            </a:prstGeom>
          </p:spPr>
        </p:pic>
        <p:pic>
          <p:nvPicPr>
            <p:cNvPr id="7" name="图片 3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890" y="401382"/>
              <a:ext cx="837560" cy="1149417"/>
            </a:xfrm>
            <a:prstGeom prst="rect">
              <a:avLst/>
            </a:prstGeom>
          </p:spPr>
        </p:pic>
      </p:grpSp>
      <p:sp>
        <p:nvSpPr>
          <p:cNvPr id="9" name="Text Box 13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2783785" y="151541"/>
            <a:ext cx="8001000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25000"/>
              </a:spcAft>
              <a:defRPr/>
            </a:pP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Xếp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tên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ô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phù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altLang="en-US" sz="28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0" name="Group 3"/>
          <p:cNvGraphicFramePr>
            <a:graphicFrameLocks noGrp="1"/>
          </p:cNvGraphicFramePr>
          <p:nvPr/>
        </p:nvGraphicFramePr>
        <p:xfrm>
          <a:off x="688731" y="2735556"/>
          <a:ext cx="10814538" cy="3868196"/>
        </p:xfrm>
        <a:graphic>
          <a:graphicData uri="http://schemas.openxmlformats.org/drawingml/2006/table">
            <a:tbl>
              <a:tblPr/>
              <a:tblGrid>
                <a:gridCol w="5355595"/>
                <a:gridCol w="5458943"/>
              </a:tblGrid>
              <a:tr h="4871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Tháng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có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30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ngày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F7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Tháng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có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31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ngày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F7FF"/>
                    </a:solidFill>
                  </a:tcPr>
                </a:tc>
              </a:tr>
              <a:tr h="22887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altLang="en-US" sz="3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F7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altLang="en-US" sz="3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altLang="en-US" sz="3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altLang="en-US" sz="3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altLang="en-US" sz="3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F7FF"/>
                    </a:solidFill>
                  </a:tcPr>
                </a:tc>
              </a:tr>
              <a:tr h="945164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Tháng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có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28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hoặc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29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ngày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:</a:t>
                      </a:r>
                      <a:endParaRPr kumimoji="0" lang="vi-VN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F7FF"/>
                    </a:solidFill>
                  </a:tcPr>
                </a:tc>
                <a:tc hMerge="1">
                  <a:tcPr/>
                </a:tc>
              </a:tr>
            </a:tbl>
          </a:graphicData>
        </a:graphic>
      </p:graphicFrame>
      <p:sp>
        <p:nvSpPr>
          <p:cNvPr id="11" name="Text Box 35"/>
          <p:cNvSpPr txBox="1">
            <a:spLocks noChangeArrowheads="1"/>
          </p:cNvSpPr>
          <p:nvPr/>
        </p:nvSpPr>
        <p:spPr bwMode="auto">
          <a:xfrm>
            <a:off x="1183585" y="784123"/>
            <a:ext cx="1600200" cy="46196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1</a:t>
            </a:r>
            <a:endParaRPr lang="en-US" altLang="en-US" sz="2400" b="1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36"/>
          <p:cNvSpPr txBox="1">
            <a:spLocks noChangeArrowheads="1"/>
          </p:cNvSpPr>
          <p:nvPr/>
        </p:nvSpPr>
        <p:spPr bwMode="auto">
          <a:xfrm>
            <a:off x="3745102" y="784123"/>
            <a:ext cx="1600200" cy="46196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altLang="en-US" sz="24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37"/>
          <p:cNvSpPr txBox="1">
            <a:spLocks noChangeArrowheads="1"/>
          </p:cNvSpPr>
          <p:nvPr/>
        </p:nvSpPr>
        <p:spPr bwMode="auto">
          <a:xfrm>
            <a:off x="9198427" y="745108"/>
            <a:ext cx="1600200" cy="46196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4</a:t>
            </a:r>
            <a:endParaRPr lang="en-US" altLang="en-US" sz="2400" b="1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38"/>
          <p:cNvSpPr txBox="1">
            <a:spLocks noChangeArrowheads="1"/>
          </p:cNvSpPr>
          <p:nvPr/>
        </p:nvSpPr>
        <p:spPr bwMode="auto">
          <a:xfrm>
            <a:off x="6645727" y="745107"/>
            <a:ext cx="1600200" cy="46196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altLang="en-US" sz="24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39"/>
          <p:cNvSpPr txBox="1">
            <a:spLocks noChangeArrowheads="1"/>
          </p:cNvSpPr>
          <p:nvPr/>
        </p:nvSpPr>
        <p:spPr bwMode="auto">
          <a:xfrm>
            <a:off x="1183585" y="1393723"/>
            <a:ext cx="1600200" cy="46196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5</a:t>
            </a:r>
            <a:endParaRPr lang="en-US" altLang="en-US" sz="2400" b="1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40"/>
          <p:cNvSpPr txBox="1">
            <a:spLocks noChangeArrowheads="1"/>
          </p:cNvSpPr>
          <p:nvPr/>
        </p:nvSpPr>
        <p:spPr bwMode="auto">
          <a:xfrm>
            <a:off x="3745102" y="1393723"/>
            <a:ext cx="1600200" cy="46196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endParaRPr lang="en-US" altLang="en-US" sz="24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41"/>
          <p:cNvSpPr txBox="1">
            <a:spLocks noChangeArrowheads="1"/>
          </p:cNvSpPr>
          <p:nvPr/>
        </p:nvSpPr>
        <p:spPr bwMode="auto">
          <a:xfrm>
            <a:off x="9184585" y="1421972"/>
            <a:ext cx="1600200" cy="46196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8</a:t>
            </a:r>
            <a:endParaRPr lang="en-US" altLang="en-US" sz="2400" b="1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42"/>
          <p:cNvSpPr txBox="1">
            <a:spLocks noChangeArrowheads="1"/>
          </p:cNvSpPr>
          <p:nvPr/>
        </p:nvSpPr>
        <p:spPr bwMode="auto">
          <a:xfrm>
            <a:off x="6631885" y="1435531"/>
            <a:ext cx="1600200" cy="46196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7</a:t>
            </a:r>
            <a:endParaRPr lang="en-US" altLang="en-US" sz="2400" b="1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43"/>
          <p:cNvSpPr txBox="1">
            <a:spLocks noChangeArrowheads="1"/>
          </p:cNvSpPr>
          <p:nvPr/>
        </p:nvSpPr>
        <p:spPr bwMode="auto">
          <a:xfrm>
            <a:off x="1183585" y="2003323"/>
            <a:ext cx="1600200" cy="46196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9</a:t>
            </a:r>
            <a:endParaRPr lang="en-US" altLang="en-US" sz="2400" b="1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44"/>
          <p:cNvSpPr txBox="1">
            <a:spLocks noChangeArrowheads="1"/>
          </p:cNvSpPr>
          <p:nvPr/>
        </p:nvSpPr>
        <p:spPr bwMode="auto">
          <a:xfrm>
            <a:off x="3745102" y="2003323"/>
            <a:ext cx="1600200" cy="46196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10</a:t>
            </a:r>
            <a:endParaRPr lang="en-US" altLang="en-US" sz="2400" b="1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45"/>
          <p:cNvSpPr txBox="1">
            <a:spLocks noChangeArrowheads="1"/>
          </p:cNvSpPr>
          <p:nvPr/>
        </p:nvSpPr>
        <p:spPr bwMode="auto">
          <a:xfrm>
            <a:off x="9184585" y="2031572"/>
            <a:ext cx="1600200" cy="46196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12</a:t>
            </a:r>
            <a:endParaRPr lang="en-US" altLang="en-US" sz="2400" b="1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46"/>
          <p:cNvSpPr txBox="1">
            <a:spLocks noChangeArrowheads="1"/>
          </p:cNvSpPr>
          <p:nvPr/>
        </p:nvSpPr>
        <p:spPr bwMode="auto">
          <a:xfrm>
            <a:off x="6631885" y="2045131"/>
            <a:ext cx="1600200" cy="46196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</a:t>
            </a:r>
            <a:endParaRPr lang="en-US" altLang="en-US" sz="24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33333E-6 L 0.42357 0.3870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72" y="1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33333E-6 C 0.08802 0.31111 0.17617 0.62291 0.21588 0.7444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94" y="3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7 L 0.2608 0.3870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34" y="1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7037E-7 L -0.66497 0.4013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255" y="2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44444E-6 L 0.42357 0.3925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72" y="1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0.00162 L 0.02304 0.3129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6" y="1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07407E-6 L 0.2608 0.392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34" y="1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22222E-6 L -0.22708 0.48241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54" y="2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44444E-6 L -0.01628 0.31482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44444E-6 L 0.49726 0.39769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57" y="1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5 -0.00185 L -0.21276 0.3342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86" y="1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8 0.00093 L -0.08984 0.4627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45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E3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8101" y="3342215"/>
            <a:ext cx="12230100" cy="3429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77956" y="104274"/>
            <a:ext cx="11797983" cy="6456618"/>
            <a:chOff x="100890" y="227812"/>
            <a:chExt cx="11797983" cy="6228806"/>
          </a:xfrm>
        </p:grpSpPr>
        <p:sp>
          <p:nvSpPr>
            <p:cNvPr id="3" name="矩形 8"/>
            <p:cNvSpPr/>
            <p:nvPr/>
          </p:nvSpPr>
          <p:spPr>
            <a:xfrm>
              <a:off x="293126" y="227812"/>
              <a:ext cx="11605747" cy="6228806"/>
            </a:xfrm>
            <a:custGeom>
              <a:avLst/>
              <a:gdLst>
                <a:gd name="connsiteX0" fmla="*/ 0 w 11605747"/>
                <a:gd name="connsiteY0" fmla="*/ 1038155 h 6228806"/>
                <a:gd name="connsiteX1" fmla="*/ 1038155 w 11605747"/>
                <a:gd name="connsiteY1" fmla="*/ 0 h 6228806"/>
                <a:gd name="connsiteX2" fmla="*/ 1528240 w 11605747"/>
                <a:gd name="connsiteY2" fmla="*/ 0 h 6228806"/>
                <a:gd name="connsiteX3" fmla="*/ 1923031 w 11605747"/>
                <a:gd name="connsiteY3" fmla="*/ 0 h 6228806"/>
                <a:gd name="connsiteX4" fmla="*/ 2699000 w 11605747"/>
                <a:gd name="connsiteY4" fmla="*/ 0 h 6228806"/>
                <a:gd name="connsiteX5" fmla="*/ 3284379 w 11605747"/>
                <a:gd name="connsiteY5" fmla="*/ 0 h 6228806"/>
                <a:gd name="connsiteX6" fmla="*/ 4155642 w 11605747"/>
                <a:gd name="connsiteY6" fmla="*/ 0 h 6228806"/>
                <a:gd name="connsiteX7" fmla="*/ 4645728 w 11605747"/>
                <a:gd name="connsiteY7" fmla="*/ 0 h 6228806"/>
                <a:gd name="connsiteX8" fmla="*/ 5231107 w 11605747"/>
                <a:gd name="connsiteY8" fmla="*/ 0 h 6228806"/>
                <a:gd name="connsiteX9" fmla="*/ 6007076 w 11605747"/>
                <a:gd name="connsiteY9" fmla="*/ 0 h 6228806"/>
                <a:gd name="connsiteX10" fmla="*/ 6592455 w 11605747"/>
                <a:gd name="connsiteY10" fmla="*/ 0 h 6228806"/>
                <a:gd name="connsiteX11" fmla="*/ 6987246 w 11605747"/>
                <a:gd name="connsiteY11" fmla="*/ 0 h 6228806"/>
                <a:gd name="connsiteX12" fmla="*/ 7572626 w 11605747"/>
                <a:gd name="connsiteY12" fmla="*/ 0 h 6228806"/>
                <a:gd name="connsiteX13" fmla="*/ 8158006 w 11605747"/>
                <a:gd name="connsiteY13" fmla="*/ 0 h 6228806"/>
                <a:gd name="connsiteX14" fmla="*/ 8838680 w 11605747"/>
                <a:gd name="connsiteY14" fmla="*/ 0 h 6228806"/>
                <a:gd name="connsiteX15" fmla="*/ 9328765 w 11605747"/>
                <a:gd name="connsiteY15" fmla="*/ 0 h 6228806"/>
                <a:gd name="connsiteX16" fmla="*/ 10567592 w 11605747"/>
                <a:gd name="connsiteY16" fmla="*/ 0 h 6228806"/>
                <a:gd name="connsiteX17" fmla="*/ 11605747 w 11605747"/>
                <a:gd name="connsiteY17" fmla="*/ 1038155 h 6228806"/>
                <a:gd name="connsiteX18" fmla="*/ 11605747 w 11605747"/>
                <a:gd name="connsiteY18" fmla="*/ 1771763 h 6228806"/>
                <a:gd name="connsiteX19" fmla="*/ 11605747 w 11605747"/>
                <a:gd name="connsiteY19" fmla="*/ 2339270 h 6228806"/>
                <a:gd name="connsiteX20" fmla="*/ 11605747 w 11605747"/>
                <a:gd name="connsiteY20" fmla="*/ 3072878 h 6228806"/>
                <a:gd name="connsiteX21" fmla="*/ 11605747 w 11605747"/>
                <a:gd name="connsiteY21" fmla="*/ 3723436 h 6228806"/>
                <a:gd name="connsiteX22" fmla="*/ 11605747 w 11605747"/>
                <a:gd name="connsiteY22" fmla="*/ 4457043 h 6228806"/>
                <a:gd name="connsiteX23" fmla="*/ 11605747 w 11605747"/>
                <a:gd name="connsiteY23" fmla="*/ 5190651 h 6228806"/>
                <a:gd name="connsiteX24" fmla="*/ 10567592 w 11605747"/>
                <a:gd name="connsiteY24" fmla="*/ 6228806 h 6228806"/>
                <a:gd name="connsiteX25" fmla="*/ 10077507 w 11605747"/>
                <a:gd name="connsiteY25" fmla="*/ 6228806 h 6228806"/>
                <a:gd name="connsiteX26" fmla="*/ 9206244 w 11605747"/>
                <a:gd name="connsiteY26" fmla="*/ 6228806 h 6228806"/>
                <a:gd name="connsiteX27" fmla="*/ 8525570 w 11605747"/>
                <a:gd name="connsiteY27" fmla="*/ 6228806 h 6228806"/>
                <a:gd name="connsiteX28" fmla="*/ 7844896 w 11605747"/>
                <a:gd name="connsiteY28" fmla="*/ 6228806 h 6228806"/>
                <a:gd name="connsiteX29" fmla="*/ 7164222 w 11605747"/>
                <a:gd name="connsiteY29" fmla="*/ 6228806 h 6228806"/>
                <a:gd name="connsiteX30" fmla="*/ 6292959 w 11605747"/>
                <a:gd name="connsiteY30" fmla="*/ 6228806 h 6228806"/>
                <a:gd name="connsiteX31" fmla="*/ 5421696 w 11605747"/>
                <a:gd name="connsiteY31" fmla="*/ 6228806 h 6228806"/>
                <a:gd name="connsiteX32" fmla="*/ 4645728 w 11605747"/>
                <a:gd name="connsiteY32" fmla="*/ 6228806 h 6228806"/>
                <a:gd name="connsiteX33" fmla="*/ 4250937 w 11605747"/>
                <a:gd name="connsiteY33" fmla="*/ 6228806 h 6228806"/>
                <a:gd name="connsiteX34" fmla="*/ 3760851 w 11605747"/>
                <a:gd name="connsiteY34" fmla="*/ 6228806 h 6228806"/>
                <a:gd name="connsiteX35" fmla="*/ 2984883 w 11605747"/>
                <a:gd name="connsiteY35" fmla="*/ 6228806 h 6228806"/>
                <a:gd name="connsiteX36" fmla="*/ 2113620 w 11605747"/>
                <a:gd name="connsiteY36" fmla="*/ 6228806 h 6228806"/>
                <a:gd name="connsiteX37" fmla="*/ 1038155 w 11605747"/>
                <a:gd name="connsiteY37" fmla="*/ 6228806 h 6228806"/>
                <a:gd name="connsiteX38" fmla="*/ 0 w 11605747"/>
                <a:gd name="connsiteY38" fmla="*/ 5190651 h 6228806"/>
                <a:gd name="connsiteX39" fmla="*/ 0 w 11605747"/>
                <a:gd name="connsiteY39" fmla="*/ 4581618 h 6228806"/>
                <a:gd name="connsiteX40" fmla="*/ 0 w 11605747"/>
                <a:gd name="connsiteY40" fmla="*/ 3931061 h 6228806"/>
                <a:gd name="connsiteX41" fmla="*/ 0 w 11605747"/>
                <a:gd name="connsiteY41" fmla="*/ 3322028 h 6228806"/>
                <a:gd name="connsiteX42" fmla="*/ 0 w 11605747"/>
                <a:gd name="connsiteY42" fmla="*/ 2754520 h 6228806"/>
                <a:gd name="connsiteX43" fmla="*/ 0 w 11605747"/>
                <a:gd name="connsiteY43" fmla="*/ 1979387 h 6228806"/>
                <a:gd name="connsiteX44" fmla="*/ 0 w 11605747"/>
                <a:gd name="connsiteY44" fmla="*/ 1038155 h 6228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1605747" h="6228806" fill="none" extrusionOk="0">
                  <a:moveTo>
                    <a:pt x="0" y="1038155"/>
                  </a:moveTo>
                  <a:cubicBezTo>
                    <a:pt x="101081" y="387849"/>
                    <a:pt x="538998" y="6032"/>
                    <a:pt x="1038155" y="0"/>
                  </a:cubicBezTo>
                  <a:cubicBezTo>
                    <a:pt x="1199996" y="17343"/>
                    <a:pt x="1284592" y="3893"/>
                    <a:pt x="1528240" y="0"/>
                  </a:cubicBezTo>
                  <a:cubicBezTo>
                    <a:pt x="1771888" y="-3893"/>
                    <a:pt x="1741018" y="-9447"/>
                    <a:pt x="1923031" y="0"/>
                  </a:cubicBezTo>
                  <a:cubicBezTo>
                    <a:pt x="2105044" y="9447"/>
                    <a:pt x="2527636" y="-24641"/>
                    <a:pt x="2699000" y="0"/>
                  </a:cubicBezTo>
                  <a:cubicBezTo>
                    <a:pt x="2870364" y="24641"/>
                    <a:pt x="3050961" y="-20270"/>
                    <a:pt x="3284379" y="0"/>
                  </a:cubicBezTo>
                  <a:cubicBezTo>
                    <a:pt x="3517797" y="20270"/>
                    <a:pt x="3848912" y="1682"/>
                    <a:pt x="4155642" y="0"/>
                  </a:cubicBezTo>
                  <a:cubicBezTo>
                    <a:pt x="4462372" y="-1682"/>
                    <a:pt x="4447975" y="22798"/>
                    <a:pt x="4645728" y="0"/>
                  </a:cubicBezTo>
                  <a:cubicBezTo>
                    <a:pt x="4843481" y="-22798"/>
                    <a:pt x="5088886" y="-9810"/>
                    <a:pt x="5231107" y="0"/>
                  </a:cubicBezTo>
                  <a:cubicBezTo>
                    <a:pt x="5373328" y="9810"/>
                    <a:pt x="5632252" y="12296"/>
                    <a:pt x="6007076" y="0"/>
                  </a:cubicBezTo>
                  <a:cubicBezTo>
                    <a:pt x="6381900" y="-12296"/>
                    <a:pt x="6305355" y="-25439"/>
                    <a:pt x="6592455" y="0"/>
                  </a:cubicBezTo>
                  <a:cubicBezTo>
                    <a:pt x="6879555" y="25439"/>
                    <a:pt x="6851827" y="-5833"/>
                    <a:pt x="6987246" y="0"/>
                  </a:cubicBezTo>
                  <a:cubicBezTo>
                    <a:pt x="7122665" y="5833"/>
                    <a:pt x="7286064" y="17135"/>
                    <a:pt x="7572626" y="0"/>
                  </a:cubicBezTo>
                  <a:cubicBezTo>
                    <a:pt x="7859188" y="-17135"/>
                    <a:pt x="7891404" y="-21941"/>
                    <a:pt x="8158006" y="0"/>
                  </a:cubicBezTo>
                  <a:cubicBezTo>
                    <a:pt x="8424608" y="21941"/>
                    <a:pt x="8640777" y="-577"/>
                    <a:pt x="8838680" y="0"/>
                  </a:cubicBezTo>
                  <a:cubicBezTo>
                    <a:pt x="9036583" y="577"/>
                    <a:pt x="9206545" y="21238"/>
                    <a:pt x="9328765" y="0"/>
                  </a:cubicBezTo>
                  <a:cubicBezTo>
                    <a:pt x="9450985" y="-21238"/>
                    <a:pt x="10078144" y="-43101"/>
                    <a:pt x="10567592" y="0"/>
                  </a:cubicBezTo>
                  <a:cubicBezTo>
                    <a:pt x="11086086" y="7308"/>
                    <a:pt x="11673262" y="484042"/>
                    <a:pt x="11605747" y="1038155"/>
                  </a:cubicBezTo>
                  <a:cubicBezTo>
                    <a:pt x="11578784" y="1350959"/>
                    <a:pt x="11588082" y="1471135"/>
                    <a:pt x="11605747" y="1771763"/>
                  </a:cubicBezTo>
                  <a:cubicBezTo>
                    <a:pt x="11623412" y="2072391"/>
                    <a:pt x="11613911" y="2189550"/>
                    <a:pt x="11605747" y="2339270"/>
                  </a:cubicBezTo>
                  <a:cubicBezTo>
                    <a:pt x="11597583" y="2488990"/>
                    <a:pt x="11601822" y="2711718"/>
                    <a:pt x="11605747" y="3072878"/>
                  </a:cubicBezTo>
                  <a:cubicBezTo>
                    <a:pt x="11609672" y="3434038"/>
                    <a:pt x="11592245" y="3543678"/>
                    <a:pt x="11605747" y="3723436"/>
                  </a:cubicBezTo>
                  <a:cubicBezTo>
                    <a:pt x="11619249" y="3903194"/>
                    <a:pt x="11593864" y="4271486"/>
                    <a:pt x="11605747" y="4457043"/>
                  </a:cubicBezTo>
                  <a:cubicBezTo>
                    <a:pt x="11617630" y="4642600"/>
                    <a:pt x="11573613" y="4913025"/>
                    <a:pt x="11605747" y="5190651"/>
                  </a:cubicBezTo>
                  <a:cubicBezTo>
                    <a:pt x="11633491" y="5814762"/>
                    <a:pt x="11178364" y="6193480"/>
                    <a:pt x="10567592" y="6228806"/>
                  </a:cubicBezTo>
                  <a:cubicBezTo>
                    <a:pt x="10388013" y="6208613"/>
                    <a:pt x="10248285" y="6207799"/>
                    <a:pt x="10077507" y="6228806"/>
                  </a:cubicBezTo>
                  <a:cubicBezTo>
                    <a:pt x="9906729" y="6249813"/>
                    <a:pt x="9518969" y="6252257"/>
                    <a:pt x="9206244" y="6228806"/>
                  </a:cubicBezTo>
                  <a:cubicBezTo>
                    <a:pt x="8893519" y="6205355"/>
                    <a:pt x="8676664" y="6220828"/>
                    <a:pt x="8525570" y="6228806"/>
                  </a:cubicBezTo>
                  <a:cubicBezTo>
                    <a:pt x="8374476" y="6236784"/>
                    <a:pt x="8001903" y="6218500"/>
                    <a:pt x="7844896" y="6228806"/>
                  </a:cubicBezTo>
                  <a:cubicBezTo>
                    <a:pt x="7687889" y="6239112"/>
                    <a:pt x="7475578" y="6196408"/>
                    <a:pt x="7164222" y="6228806"/>
                  </a:cubicBezTo>
                  <a:cubicBezTo>
                    <a:pt x="6852866" y="6261204"/>
                    <a:pt x="6617296" y="6246572"/>
                    <a:pt x="6292959" y="6228806"/>
                  </a:cubicBezTo>
                  <a:cubicBezTo>
                    <a:pt x="5968622" y="6211040"/>
                    <a:pt x="5604452" y="6195944"/>
                    <a:pt x="5421696" y="6228806"/>
                  </a:cubicBezTo>
                  <a:cubicBezTo>
                    <a:pt x="5238940" y="6261668"/>
                    <a:pt x="4983257" y="6246988"/>
                    <a:pt x="4645728" y="6228806"/>
                  </a:cubicBezTo>
                  <a:cubicBezTo>
                    <a:pt x="4308199" y="6210624"/>
                    <a:pt x="4433692" y="6223826"/>
                    <a:pt x="4250937" y="6228806"/>
                  </a:cubicBezTo>
                  <a:cubicBezTo>
                    <a:pt x="4068182" y="6233786"/>
                    <a:pt x="3934698" y="6222997"/>
                    <a:pt x="3760851" y="6228806"/>
                  </a:cubicBezTo>
                  <a:cubicBezTo>
                    <a:pt x="3587004" y="6234615"/>
                    <a:pt x="3347061" y="6218135"/>
                    <a:pt x="2984883" y="6228806"/>
                  </a:cubicBezTo>
                  <a:cubicBezTo>
                    <a:pt x="2622705" y="6239477"/>
                    <a:pt x="2539596" y="6196348"/>
                    <a:pt x="2113620" y="6228806"/>
                  </a:cubicBezTo>
                  <a:cubicBezTo>
                    <a:pt x="1687644" y="6261264"/>
                    <a:pt x="1447667" y="6194899"/>
                    <a:pt x="1038155" y="6228806"/>
                  </a:cubicBezTo>
                  <a:cubicBezTo>
                    <a:pt x="536858" y="6268989"/>
                    <a:pt x="116171" y="5835211"/>
                    <a:pt x="0" y="5190651"/>
                  </a:cubicBezTo>
                  <a:cubicBezTo>
                    <a:pt x="-22526" y="5046684"/>
                    <a:pt x="-16995" y="4774017"/>
                    <a:pt x="0" y="4581618"/>
                  </a:cubicBezTo>
                  <a:cubicBezTo>
                    <a:pt x="16995" y="4389219"/>
                    <a:pt x="-7479" y="4172264"/>
                    <a:pt x="0" y="3931061"/>
                  </a:cubicBezTo>
                  <a:cubicBezTo>
                    <a:pt x="7479" y="3689858"/>
                    <a:pt x="4213" y="3460467"/>
                    <a:pt x="0" y="3322028"/>
                  </a:cubicBezTo>
                  <a:cubicBezTo>
                    <a:pt x="-4213" y="3183589"/>
                    <a:pt x="21344" y="2877357"/>
                    <a:pt x="0" y="2754520"/>
                  </a:cubicBezTo>
                  <a:cubicBezTo>
                    <a:pt x="-21344" y="2631683"/>
                    <a:pt x="-14120" y="2248043"/>
                    <a:pt x="0" y="1979387"/>
                  </a:cubicBezTo>
                  <a:cubicBezTo>
                    <a:pt x="14120" y="1710731"/>
                    <a:pt x="19297" y="1295108"/>
                    <a:pt x="0" y="1038155"/>
                  </a:cubicBezTo>
                  <a:close/>
                </a:path>
                <a:path w="11605747" h="6228806" stroke="0" extrusionOk="0">
                  <a:moveTo>
                    <a:pt x="0" y="1038155"/>
                  </a:moveTo>
                  <a:cubicBezTo>
                    <a:pt x="19264" y="543046"/>
                    <a:pt x="507615" y="45754"/>
                    <a:pt x="1038155" y="0"/>
                  </a:cubicBezTo>
                  <a:cubicBezTo>
                    <a:pt x="1221608" y="-2049"/>
                    <a:pt x="1325944" y="-15905"/>
                    <a:pt x="1528240" y="0"/>
                  </a:cubicBezTo>
                  <a:cubicBezTo>
                    <a:pt x="1730537" y="15905"/>
                    <a:pt x="1964559" y="-6407"/>
                    <a:pt x="2113620" y="0"/>
                  </a:cubicBezTo>
                  <a:cubicBezTo>
                    <a:pt x="2262681" y="6407"/>
                    <a:pt x="2457772" y="13902"/>
                    <a:pt x="2794294" y="0"/>
                  </a:cubicBezTo>
                  <a:cubicBezTo>
                    <a:pt x="3130816" y="-13902"/>
                    <a:pt x="3180893" y="30104"/>
                    <a:pt x="3474968" y="0"/>
                  </a:cubicBezTo>
                  <a:cubicBezTo>
                    <a:pt x="3769043" y="-30104"/>
                    <a:pt x="3941114" y="12941"/>
                    <a:pt x="4155642" y="0"/>
                  </a:cubicBezTo>
                  <a:cubicBezTo>
                    <a:pt x="4370170" y="-12941"/>
                    <a:pt x="4540922" y="2521"/>
                    <a:pt x="4836316" y="0"/>
                  </a:cubicBezTo>
                  <a:cubicBezTo>
                    <a:pt x="5131710" y="-2521"/>
                    <a:pt x="5357429" y="-27810"/>
                    <a:pt x="5612285" y="0"/>
                  </a:cubicBezTo>
                  <a:cubicBezTo>
                    <a:pt x="5867141" y="27810"/>
                    <a:pt x="5982684" y="-15013"/>
                    <a:pt x="6102370" y="0"/>
                  </a:cubicBezTo>
                  <a:cubicBezTo>
                    <a:pt x="6222056" y="15013"/>
                    <a:pt x="6356286" y="-12819"/>
                    <a:pt x="6497161" y="0"/>
                  </a:cubicBezTo>
                  <a:cubicBezTo>
                    <a:pt x="6638036" y="12819"/>
                    <a:pt x="6955471" y="-23582"/>
                    <a:pt x="7082541" y="0"/>
                  </a:cubicBezTo>
                  <a:cubicBezTo>
                    <a:pt x="7209611" y="23582"/>
                    <a:pt x="7456132" y="-7129"/>
                    <a:pt x="7572626" y="0"/>
                  </a:cubicBezTo>
                  <a:cubicBezTo>
                    <a:pt x="7689120" y="7129"/>
                    <a:pt x="8208835" y="-43211"/>
                    <a:pt x="8443889" y="0"/>
                  </a:cubicBezTo>
                  <a:cubicBezTo>
                    <a:pt x="8678943" y="43211"/>
                    <a:pt x="8713649" y="363"/>
                    <a:pt x="8838680" y="0"/>
                  </a:cubicBezTo>
                  <a:cubicBezTo>
                    <a:pt x="8963711" y="-363"/>
                    <a:pt x="9356407" y="-25984"/>
                    <a:pt x="9519354" y="0"/>
                  </a:cubicBezTo>
                  <a:cubicBezTo>
                    <a:pt x="9682301" y="25984"/>
                    <a:pt x="10077933" y="-4682"/>
                    <a:pt x="10567592" y="0"/>
                  </a:cubicBezTo>
                  <a:cubicBezTo>
                    <a:pt x="11165515" y="-124208"/>
                    <a:pt x="11556900" y="423002"/>
                    <a:pt x="11605747" y="1038155"/>
                  </a:cubicBezTo>
                  <a:cubicBezTo>
                    <a:pt x="11625657" y="1226782"/>
                    <a:pt x="11618317" y="1456720"/>
                    <a:pt x="11605747" y="1688713"/>
                  </a:cubicBezTo>
                  <a:cubicBezTo>
                    <a:pt x="11593177" y="1920706"/>
                    <a:pt x="11598443" y="2199742"/>
                    <a:pt x="11605747" y="2380795"/>
                  </a:cubicBezTo>
                  <a:cubicBezTo>
                    <a:pt x="11613051" y="2561848"/>
                    <a:pt x="11630766" y="2946549"/>
                    <a:pt x="11605747" y="3155928"/>
                  </a:cubicBezTo>
                  <a:cubicBezTo>
                    <a:pt x="11580728" y="3365307"/>
                    <a:pt x="11616038" y="3442096"/>
                    <a:pt x="11605747" y="3723436"/>
                  </a:cubicBezTo>
                  <a:cubicBezTo>
                    <a:pt x="11595456" y="4004776"/>
                    <a:pt x="11600794" y="4238391"/>
                    <a:pt x="11605747" y="4457043"/>
                  </a:cubicBezTo>
                  <a:cubicBezTo>
                    <a:pt x="11610700" y="4675695"/>
                    <a:pt x="11578935" y="4871373"/>
                    <a:pt x="11605747" y="5190651"/>
                  </a:cubicBezTo>
                  <a:cubicBezTo>
                    <a:pt x="11727908" y="5793458"/>
                    <a:pt x="11178255" y="6255833"/>
                    <a:pt x="10567592" y="6228806"/>
                  </a:cubicBezTo>
                  <a:cubicBezTo>
                    <a:pt x="10358273" y="6233559"/>
                    <a:pt x="9975732" y="6228070"/>
                    <a:pt x="9791624" y="6228806"/>
                  </a:cubicBezTo>
                  <a:cubicBezTo>
                    <a:pt x="9607516" y="6229542"/>
                    <a:pt x="9380241" y="6222576"/>
                    <a:pt x="9015655" y="6228806"/>
                  </a:cubicBezTo>
                  <a:cubicBezTo>
                    <a:pt x="8651069" y="6235036"/>
                    <a:pt x="8603584" y="6244546"/>
                    <a:pt x="8430275" y="6228806"/>
                  </a:cubicBezTo>
                  <a:cubicBezTo>
                    <a:pt x="8256966" y="6213066"/>
                    <a:pt x="8159843" y="6241143"/>
                    <a:pt x="8035484" y="6228806"/>
                  </a:cubicBezTo>
                  <a:cubicBezTo>
                    <a:pt x="7911125" y="6216469"/>
                    <a:pt x="7655240" y="6215942"/>
                    <a:pt x="7545399" y="6228806"/>
                  </a:cubicBezTo>
                  <a:cubicBezTo>
                    <a:pt x="7435559" y="6241670"/>
                    <a:pt x="7122901" y="6203942"/>
                    <a:pt x="6864725" y="6228806"/>
                  </a:cubicBezTo>
                  <a:cubicBezTo>
                    <a:pt x="6606549" y="6253670"/>
                    <a:pt x="6577079" y="6212711"/>
                    <a:pt x="6374640" y="6228806"/>
                  </a:cubicBezTo>
                  <a:cubicBezTo>
                    <a:pt x="6172201" y="6244901"/>
                    <a:pt x="6123428" y="6221211"/>
                    <a:pt x="5979849" y="6228806"/>
                  </a:cubicBezTo>
                  <a:cubicBezTo>
                    <a:pt x="5836270" y="6236401"/>
                    <a:pt x="5534848" y="6237720"/>
                    <a:pt x="5203880" y="6228806"/>
                  </a:cubicBezTo>
                  <a:cubicBezTo>
                    <a:pt x="4872912" y="6219892"/>
                    <a:pt x="4944996" y="6220203"/>
                    <a:pt x="4809089" y="6228806"/>
                  </a:cubicBezTo>
                  <a:cubicBezTo>
                    <a:pt x="4673182" y="6237409"/>
                    <a:pt x="4402815" y="6233832"/>
                    <a:pt x="4033121" y="6228806"/>
                  </a:cubicBezTo>
                  <a:cubicBezTo>
                    <a:pt x="3663427" y="6223780"/>
                    <a:pt x="3735454" y="6209913"/>
                    <a:pt x="3543036" y="6228806"/>
                  </a:cubicBezTo>
                  <a:cubicBezTo>
                    <a:pt x="3350618" y="6247699"/>
                    <a:pt x="2867922" y="6258267"/>
                    <a:pt x="2671773" y="6228806"/>
                  </a:cubicBezTo>
                  <a:cubicBezTo>
                    <a:pt x="2475624" y="6199345"/>
                    <a:pt x="2282611" y="6252848"/>
                    <a:pt x="2181687" y="6228806"/>
                  </a:cubicBezTo>
                  <a:cubicBezTo>
                    <a:pt x="2080763" y="6204764"/>
                    <a:pt x="1435536" y="6177014"/>
                    <a:pt x="1038155" y="6228806"/>
                  </a:cubicBezTo>
                  <a:cubicBezTo>
                    <a:pt x="439210" y="6101837"/>
                    <a:pt x="37511" y="5799201"/>
                    <a:pt x="0" y="5190651"/>
                  </a:cubicBezTo>
                  <a:cubicBezTo>
                    <a:pt x="-9178" y="4947921"/>
                    <a:pt x="-14742" y="4667204"/>
                    <a:pt x="0" y="4498568"/>
                  </a:cubicBezTo>
                  <a:cubicBezTo>
                    <a:pt x="14742" y="4329932"/>
                    <a:pt x="28922" y="4155588"/>
                    <a:pt x="0" y="3848011"/>
                  </a:cubicBezTo>
                  <a:cubicBezTo>
                    <a:pt x="-28922" y="3540434"/>
                    <a:pt x="-3202" y="3462002"/>
                    <a:pt x="0" y="3155928"/>
                  </a:cubicBezTo>
                  <a:cubicBezTo>
                    <a:pt x="3202" y="2849854"/>
                    <a:pt x="8914" y="2676889"/>
                    <a:pt x="0" y="2380795"/>
                  </a:cubicBezTo>
                  <a:cubicBezTo>
                    <a:pt x="-8914" y="2084701"/>
                    <a:pt x="-6538" y="1987771"/>
                    <a:pt x="0" y="1771763"/>
                  </a:cubicBezTo>
                  <a:cubicBezTo>
                    <a:pt x="6538" y="1555755"/>
                    <a:pt x="8786" y="1195030"/>
                    <a:pt x="0" y="1038155"/>
                  </a:cubicBezTo>
                  <a:close/>
                </a:path>
              </a:pathLst>
            </a:custGeom>
            <a:solidFill>
              <a:schemeClr val="bg1">
                <a:alpha val="87751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6" name="图片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7" t="3897" r="72099" b="65660"/>
            <a:stretch>
              <a:fillRect/>
            </a:stretch>
          </p:blipFill>
          <p:spPr>
            <a:xfrm>
              <a:off x="10478248" y="227812"/>
              <a:ext cx="1420625" cy="991156"/>
            </a:xfrm>
            <a:prstGeom prst="rect">
              <a:avLst/>
            </a:prstGeom>
          </p:spPr>
        </p:pic>
        <p:pic>
          <p:nvPicPr>
            <p:cNvPr id="7" name="图片 3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890" y="401382"/>
              <a:ext cx="837560" cy="1149417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526" y="1682150"/>
            <a:ext cx="3223847" cy="33008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06352" y="1653145"/>
            <a:ext cx="3223847" cy="330086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9456399" y="1947454"/>
            <a:ext cx="7549" cy="468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176954" y="1646151"/>
            <a:ext cx="7549" cy="456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974124" y="1440868"/>
            <a:ext cx="0" cy="444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808172" y="1667491"/>
            <a:ext cx="0" cy="40224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139354" y="1663330"/>
            <a:ext cx="0" cy="444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983415" y="1460430"/>
            <a:ext cx="0" cy="444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733692" y="1624811"/>
            <a:ext cx="0" cy="444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9143117" y="2181916"/>
            <a:ext cx="0" cy="2444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493477" y="2069735"/>
            <a:ext cx="0" cy="2444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337538" y="2001200"/>
            <a:ext cx="0" cy="2444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526215" y="2007215"/>
            <a:ext cx="0" cy="2444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8405446" y="2001200"/>
            <a:ext cx="0" cy="2444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9232469" y="1572114"/>
            <a:ext cx="481616" cy="523220"/>
            <a:chOff x="2289553" y="1842126"/>
            <a:chExt cx="481616" cy="523220"/>
          </a:xfrm>
        </p:grpSpPr>
        <p:sp>
          <p:nvSpPr>
            <p:cNvPr id="29" name="TextBox 28"/>
            <p:cNvSpPr txBox="1"/>
            <p:nvPr/>
          </p:nvSpPr>
          <p:spPr>
            <a:xfrm>
              <a:off x="2289553" y="1856134"/>
              <a:ext cx="481616" cy="46892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369776" y="1842126"/>
              <a:ext cx="3084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8456241" y="998921"/>
            <a:ext cx="481616" cy="523220"/>
            <a:chOff x="2289553" y="1842126"/>
            <a:chExt cx="481616" cy="523220"/>
          </a:xfrm>
        </p:grpSpPr>
        <p:sp>
          <p:nvSpPr>
            <p:cNvPr id="33" name="TextBox 32"/>
            <p:cNvSpPr txBox="1"/>
            <p:nvPr/>
          </p:nvSpPr>
          <p:spPr>
            <a:xfrm>
              <a:off x="2289553" y="1856134"/>
              <a:ext cx="481616" cy="46892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369776" y="1842126"/>
              <a:ext cx="3084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738213" y="894689"/>
            <a:ext cx="481616" cy="523220"/>
            <a:chOff x="2289553" y="1842126"/>
            <a:chExt cx="481616" cy="523220"/>
          </a:xfrm>
        </p:grpSpPr>
        <p:sp>
          <p:nvSpPr>
            <p:cNvPr id="36" name="TextBox 35"/>
            <p:cNvSpPr txBox="1"/>
            <p:nvPr/>
          </p:nvSpPr>
          <p:spPr>
            <a:xfrm>
              <a:off x="2289553" y="1856134"/>
              <a:ext cx="481616" cy="46892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369776" y="1842126"/>
              <a:ext cx="3084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577377" y="1086834"/>
            <a:ext cx="481616" cy="523220"/>
            <a:chOff x="2289553" y="1842126"/>
            <a:chExt cx="481616" cy="523220"/>
          </a:xfrm>
        </p:grpSpPr>
        <p:sp>
          <p:nvSpPr>
            <p:cNvPr id="39" name="TextBox 38"/>
            <p:cNvSpPr txBox="1"/>
            <p:nvPr/>
          </p:nvSpPr>
          <p:spPr>
            <a:xfrm>
              <a:off x="2289553" y="1856134"/>
              <a:ext cx="481616" cy="46892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369776" y="1842126"/>
              <a:ext cx="3084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904440" y="1099822"/>
            <a:ext cx="481616" cy="523220"/>
            <a:chOff x="2289553" y="1842126"/>
            <a:chExt cx="481616" cy="523220"/>
          </a:xfrm>
        </p:grpSpPr>
        <p:sp>
          <p:nvSpPr>
            <p:cNvPr id="42" name="TextBox 41"/>
            <p:cNvSpPr txBox="1"/>
            <p:nvPr/>
          </p:nvSpPr>
          <p:spPr>
            <a:xfrm>
              <a:off x="2289553" y="1856134"/>
              <a:ext cx="481616" cy="46892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369776" y="1842126"/>
              <a:ext cx="3084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671502" y="841213"/>
            <a:ext cx="573964" cy="523220"/>
            <a:chOff x="2253485" y="1828986"/>
            <a:chExt cx="573964" cy="523220"/>
          </a:xfrm>
        </p:grpSpPr>
        <p:sp>
          <p:nvSpPr>
            <p:cNvPr id="45" name="TextBox 44"/>
            <p:cNvSpPr txBox="1"/>
            <p:nvPr/>
          </p:nvSpPr>
          <p:spPr>
            <a:xfrm>
              <a:off x="2289553" y="1856134"/>
              <a:ext cx="481616" cy="46892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253485" y="1828986"/>
              <a:ext cx="5739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2896478" y="1044143"/>
            <a:ext cx="573964" cy="523220"/>
            <a:chOff x="2253485" y="1828986"/>
            <a:chExt cx="573964" cy="523220"/>
          </a:xfrm>
        </p:grpSpPr>
        <p:sp>
          <p:nvSpPr>
            <p:cNvPr id="48" name="TextBox 47"/>
            <p:cNvSpPr txBox="1"/>
            <p:nvPr/>
          </p:nvSpPr>
          <p:spPr>
            <a:xfrm>
              <a:off x="2289553" y="1856134"/>
              <a:ext cx="481616" cy="46892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253485" y="1828986"/>
              <a:ext cx="5739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12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8890585" y="2364272"/>
            <a:ext cx="481616" cy="523220"/>
            <a:chOff x="2289553" y="1842126"/>
            <a:chExt cx="481616" cy="523220"/>
          </a:xfrm>
        </p:grpSpPr>
        <p:sp>
          <p:nvSpPr>
            <p:cNvPr id="51" name="TextBox 50"/>
            <p:cNvSpPr txBox="1"/>
            <p:nvPr/>
          </p:nvSpPr>
          <p:spPr>
            <a:xfrm>
              <a:off x="2289553" y="1856134"/>
              <a:ext cx="481616" cy="468924"/>
            </a:xfrm>
            <a:prstGeom prst="ellips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369776" y="1842126"/>
              <a:ext cx="3084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215509" y="2247603"/>
            <a:ext cx="692283" cy="523220"/>
            <a:chOff x="2252393" y="1831607"/>
            <a:chExt cx="692283" cy="523220"/>
          </a:xfrm>
        </p:grpSpPr>
        <p:sp>
          <p:nvSpPr>
            <p:cNvPr id="54" name="TextBox 53"/>
            <p:cNvSpPr txBox="1"/>
            <p:nvPr/>
          </p:nvSpPr>
          <p:spPr>
            <a:xfrm>
              <a:off x="2289553" y="1856134"/>
              <a:ext cx="481616" cy="468924"/>
            </a:xfrm>
            <a:prstGeom prst="ellips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252393" y="1831607"/>
              <a:ext cx="6922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11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4071582" y="2211769"/>
            <a:ext cx="481616" cy="523220"/>
            <a:chOff x="2289553" y="1842126"/>
            <a:chExt cx="481616" cy="523220"/>
          </a:xfrm>
        </p:grpSpPr>
        <p:sp>
          <p:nvSpPr>
            <p:cNvPr id="57" name="TextBox 56"/>
            <p:cNvSpPr txBox="1"/>
            <p:nvPr/>
          </p:nvSpPr>
          <p:spPr>
            <a:xfrm>
              <a:off x="2289553" y="1856134"/>
              <a:ext cx="481616" cy="468924"/>
            </a:xfrm>
            <a:prstGeom prst="ellips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369776" y="1842126"/>
              <a:ext cx="3084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7285407" y="2225777"/>
            <a:ext cx="481616" cy="523220"/>
            <a:chOff x="2289553" y="1842126"/>
            <a:chExt cx="481616" cy="523220"/>
          </a:xfrm>
        </p:grpSpPr>
        <p:sp>
          <p:nvSpPr>
            <p:cNvPr id="60" name="TextBox 59"/>
            <p:cNvSpPr txBox="1"/>
            <p:nvPr/>
          </p:nvSpPr>
          <p:spPr>
            <a:xfrm>
              <a:off x="2289553" y="1856134"/>
              <a:ext cx="481616" cy="468924"/>
            </a:xfrm>
            <a:prstGeom prst="ellips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369776" y="1842126"/>
              <a:ext cx="3084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8163340" y="2154628"/>
            <a:ext cx="623546" cy="523220"/>
            <a:chOff x="2289553" y="1828846"/>
            <a:chExt cx="623546" cy="523220"/>
          </a:xfrm>
        </p:grpSpPr>
        <p:sp>
          <p:nvSpPr>
            <p:cNvPr id="63" name="TextBox 62"/>
            <p:cNvSpPr txBox="1"/>
            <p:nvPr/>
          </p:nvSpPr>
          <p:spPr>
            <a:xfrm>
              <a:off x="2289553" y="1856134"/>
              <a:ext cx="481616" cy="468924"/>
            </a:xfrm>
            <a:prstGeom prst="ellips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359674" y="1828846"/>
              <a:ext cx="5534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7401388" y="5019874"/>
            <a:ext cx="2294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ay trái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212521" y="5130693"/>
            <a:ext cx="2294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ay phải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388088" y="166475"/>
            <a:ext cx="93777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2800" b="1" dirty="0" err="1">
                <a:solidFill>
                  <a:srgbClr val="C00000"/>
                </a:solidFill>
                <a:latin typeface="#9Slide03 AllRoundGothic Demi" panose="020B0703020202020104" pitchFamily="34" charset="77"/>
                <a:cs typeface="Times New Roman" panose="02020603050405020304" pitchFamily="18" charset="0"/>
              </a:rPr>
              <a:t>Cách</a:t>
            </a:r>
            <a:r>
              <a:rPr lang="en-US" altLang="en-US" sz="2800" b="1" dirty="0">
                <a:solidFill>
                  <a:srgbClr val="C00000"/>
                </a:solidFill>
                <a:latin typeface="#9Slide03 AllRoundGothic Demi" panose="020B0703020202020104" pitchFamily="34" charset="77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#9Slide03 AllRoundGothic Demi" panose="020B0703020202020104" pitchFamily="34" charset="77"/>
                <a:cs typeface="Times New Roman" panose="02020603050405020304" pitchFamily="18" charset="0"/>
              </a:rPr>
              <a:t>ghi</a:t>
            </a:r>
            <a:r>
              <a:rPr lang="en-US" altLang="en-US" sz="2800" b="1" dirty="0">
                <a:solidFill>
                  <a:srgbClr val="C00000"/>
                </a:solidFill>
                <a:latin typeface="#9Slide03 AllRoundGothic Demi" panose="020B0703020202020104" pitchFamily="34" charset="77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#9Slide03 AllRoundGothic Demi" panose="020B0703020202020104" pitchFamily="34" charset="77"/>
                <a:cs typeface="Times New Roman" panose="02020603050405020304" pitchFamily="18" charset="0"/>
              </a:rPr>
              <a:t>nhớ</a:t>
            </a:r>
            <a:r>
              <a:rPr lang="en-US" altLang="en-US" sz="2800" b="1" dirty="0">
                <a:solidFill>
                  <a:srgbClr val="C00000"/>
                </a:solidFill>
                <a:latin typeface="#9Slide03 AllRoundGothic Demi" panose="020B0703020202020104" pitchFamily="34" charset="77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#9Slide03 AllRoundGothic Demi" panose="020B0703020202020104" pitchFamily="34" charset="77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C00000"/>
                </a:solidFill>
                <a:latin typeface="#9Slide03 AllRoundGothic Demi" panose="020B0703020202020104" pitchFamily="34" charset="77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#9Slide03 AllRoundGothic Demi" panose="020B0703020202020104" pitchFamily="34" charset="77"/>
                <a:cs typeface="Times New Roman" panose="02020603050405020304" pitchFamily="18" charset="0"/>
              </a:rPr>
              <a:t>ngày</a:t>
            </a:r>
            <a:r>
              <a:rPr lang="en-US" altLang="en-US" sz="2800" b="1" dirty="0">
                <a:solidFill>
                  <a:srgbClr val="C00000"/>
                </a:solidFill>
                <a:latin typeface="#9Slide03 AllRoundGothic Demi" panose="020B0703020202020104" pitchFamily="34" charset="77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#9Slide03 AllRoundGothic Demi" panose="020B0703020202020104" pitchFamily="34" charset="77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C00000"/>
                </a:solidFill>
                <a:latin typeface="#9Slide03 AllRoundGothic Demi" panose="020B0703020202020104" pitchFamily="34" charset="77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#9Slide03 AllRoundGothic Demi" panose="020B0703020202020104" pitchFamily="34" charset="77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C00000"/>
                </a:solidFill>
                <a:latin typeface="#9Slide03 AllRoundGothic Demi" panose="020B0703020202020104" pitchFamily="34" charset="77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#9Slide03 AllRoundGothic Demi" panose="020B0703020202020104" pitchFamily="34" charset="77"/>
                <a:cs typeface="Times New Roman" panose="02020603050405020304" pitchFamily="18" charset="0"/>
              </a:rPr>
              <a:t>tháng</a:t>
            </a:r>
            <a:r>
              <a:rPr lang="en-US" altLang="en-US" sz="2800" b="1" dirty="0">
                <a:solidFill>
                  <a:srgbClr val="C00000"/>
                </a:solidFill>
                <a:latin typeface="#9Slide03 AllRoundGothic Demi" panose="020B0703020202020104" pitchFamily="34" charset="77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#9Slide03 AllRoundGothic Demi" panose="020B0703020202020104" pitchFamily="34" charset="77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C00000"/>
                </a:solidFill>
                <a:latin typeface="#9Slide03 AllRoundGothic Demi" panose="020B0703020202020104" pitchFamily="34" charset="77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#9Slide03 AllRoundGothic Demi" panose="020B0703020202020104" pitchFamily="34" charset="77"/>
                <a:cs typeface="Times New Roman" panose="02020603050405020304" pitchFamily="18" charset="0"/>
              </a:rPr>
              <a:t>bàn</a:t>
            </a:r>
            <a:r>
              <a:rPr lang="en-US" altLang="en-US" sz="2800" b="1" dirty="0">
                <a:solidFill>
                  <a:srgbClr val="C00000"/>
                </a:solidFill>
                <a:latin typeface="#9Slide03 AllRoundGothic Demi" panose="020B0703020202020104" pitchFamily="34" charset="77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#9Slide03 AllRoundGothic Demi" panose="020B0703020202020104" pitchFamily="34" charset="77"/>
                <a:cs typeface="Times New Roman" panose="02020603050405020304" pitchFamily="18" charset="0"/>
              </a:rPr>
              <a:t>tay</a:t>
            </a:r>
            <a:endParaRPr lang="en-US" altLang="en-US" sz="2800" b="1" dirty="0">
              <a:solidFill>
                <a:srgbClr val="C00000"/>
              </a:solidFill>
              <a:latin typeface="#9Slide03 AllRoundGothic Demi" panose="020B0703020202020104" pitchFamily="34" charset="77"/>
              <a:cs typeface="Times New Roman" panose="02020603050405020304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494897" y="5865983"/>
            <a:ext cx="921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Tháng 2 có 28 ngày (năm nhuận có 29 ngày)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6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E3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8101" y="3342215"/>
            <a:ext cx="12230100" cy="3429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72549" y="227812"/>
            <a:ext cx="11797983" cy="6228806"/>
            <a:chOff x="100890" y="227812"/>
            <a:chExt cx="11797983" cy="6228806"/>
          </a:xfrm>
        </p:grpSpPr>
        <p:sp>
          <p:nvSpPr>
            <p:cNvPr id="3" name="矩形 8"/>
            <p:cNvSpPr/>
            <p:nvPr/>
          </p:nvSpPr>
          <p:spPr>
            <a:xfrm>
              <a:off x="293126" y="227812"/>
              <a:ext cx="11605747" cy="6228806"/>
            </a:xfrm>
            <a:custGeom>
              <a:avLst/>
              <a:gdLst>
                <a:gd name="connsiteX0" fmla="*/ 0 w 11605747"/>
                <a:gd name="connsiteY0" fmla="*/ 1038155 h 6228806"/>
                <a:gd name="connsiteX1" fmla="*/ 1038155 w 11605747"/>
                <a:gd name="connsiteY1" fmla="*/ 0 h 6228806"/>
                <a:gd name="connsiteX2" fmla="*/ 1528240 w 11605747"/>
                <a:gd name="connsiteY2" fmla="*/ 0 h 6228806"/>
                <a:gd name="connsiteX3" fmla="*/ 1923031 w 11605747"/>
                <a:gd name="connsiteY3" fmla="*/ 0 h 6228806"/>
                <a:gd name="connsiteX4" fmla="*/ 2699000 w 11605747"/>
                <a:gd name="connsiteY4" fmla="*/ 0 h 6228806"/>
                <a:gd name="connsiteX5" fmla="*/ 3284379 w 11605747"/>
                <a:gd name="connsiteY5" fmla="*/ 0 h 6228806"/>
                <a:gd name="connsiteX6" fmla="*/ 4155642 w 11605747"/>
                <a:gd name="connsiteY6" fmla="*/ 0 h 6228806"/>
                <a:gd name="connsiteX7" fmla="*/ 4645728 w 11605747"/>
                <a:gd name="connsiteY7" fmla="*/ 0 h 6228806"/>
                <a:gd name="connsiteX8" fmla="*/ 5231107 w 11605747"/>
                <a:gd name="connsiteY8" fmla="*/ 0 h 6228806"/>
                <a:gd name="connsiteX9" fmla="*/ 6007076 w 11605747"/>
                <a:gd name="connsiteY9" fmla="*/ 0 h 6228806"/>
                <a:gd name="connsiteX10" fmla="*/ 6592455 w 11605747"/>
                <a:gd name="connsiteY10" fmla="*/ 0 h 6228806"/>
                <a:gd name="connsiteX11" fmla="*/ 6987246 w 11605747"/>
                <a:gd name="connsiteY11" fmla="*/ 0 h 6228806"/>
                <a:gd name="connsiteX12" fmla="*/ 7572626 w 11605747"/>
                <a:gd name="connsiteY12" fmla="*/ 0 h 6228806"/>
                <a:gd name="connsiteX13" fmla="*/ 8158006 w 11605747"/>
                <a:gd name="connsiteY13" fmla="*/ 0 h 6228806"/>
                <a:gd name="connsiteX14" fmla="*/ 8838680 w 11605747"/>
                <a:gd name="connsiteY14" fmla="*/ 0 h 6228806"/>
                <a:gd name="connsiteX15" fmla="*/ 9328765 w 11605747"/>
                <a:gd name="connsiteY15" fmla="*/ 0 h 6228806"/>
                <a:gd name="connsiteX16" fmla="*/ 10567592 w 11605747"/>
                <a:gd name="connsiteY16" fmla="*/ 0 h 6228806"/>
                <a:gd name="connsiteX17" fmla="*/ 11605747 w 11605747"/>
                <a:gd name="connsiteY17" fmla="*/ 1038155 h 6228806"/>
                <a:gd name="connsiteX18" fmla="*/ 11605747 w 11605747"/>
                <a:gd name="connsiteY18" fmla="*/ 1771763 h 6228806"/>
                <a:gd name="connsiteX19" fmla="*/ 11605747 w 11605747"/>
                <a:gd name="connsiteY19" fmla="*/ 2339270 h 6228806"/>
                <a:gd name="connsiteX20" fmla="*/ 11605747 w 11605747"/>
                <a:gd name="connsiteY20" fmla="*/ 3072878 h 6228806"/>
                <a:gd name="connsiteX21" fmla="*/ 11605747 w 11605747"/>
                <a:gd name="connsiteY21" fmla="*/ 3723436 h 6228806"/>
                <a:gd name="connsiteX22" fmla="*/ 11605747 w 11605747"/>
                <a:gd name="connsiteY22" fmla="*/ 4457043 h 6228806"/>
                <a:gd name="connsiteX23" fmla="*/ 11605747 w 11605747"/>
                <a:gd name="connsiteY23" fmla="*/ 5190651 h 6228806"/>
                <a:gd name="connsiteX24" fmla="*/ 10567592 w 11605747"/>
                <a:gd name="connsiteY24" fmla="*/ 6228806 h 6228806"/>
                <a:gd name="connsiteX25" fmla="*/ 10077507 w 11605747"/>
                <a:gd name="connsiteY25" fmla="*/ 6228806 h 6228806"/>
                <a:gd name="connsiteX26" fmla="*/ 9206244 w 11605747"/>
                <a:gd name="connsiteY26" fmla="*/ 6228806 h 6228806"/>
                <a:gd name="connsiteX27" fmla="*/ 8525570 w 11605747"/>
                <a:gd name="connsiteY27" fmla="*/ 6228806 h 6228806"/>
                <a:gd name="connsiteX28" fmla="*/ 7844896 w 11605747"/>
                <a:gd name="connsiteY28" fmla="*/ 6228806 h 6228806"/>
                <a:gd name="connsiteX29" fmla="*/ 7164222 w 11605747"/>
                <a:gd name="connsiteY29" fmla="*/ 6228806 h 6228806"/>
                <a:gd name="connsiteX30" fmla="*/ 6292959 w 11605747"/>
                <a:gd name="connsiteY30" fmla="*/ 6228806 h 6228806"/>
                <a:gd name="connsiteX31" fmla="*/ 5421696 w 11605747"/>
                <a:gd name="connsiteY31" fmla="*/ 6228806 h 6228806"/>
                <a:gd name="connsiteX32" fmla="*/ 4645728 w 11605747"/>
                <a:gd name="connsiteY32" fmla="*/ 6228806 h 6228806"/>
                <a:gd name="connsiteX33" fmla="*/ 4250937 w 11605747"/>
                <a:gd name="connsiteY33" fmla="*/ 6228806 h 6228806"/>
                <a:gd name="connsiteX34" fmla="*/ 3760851 w 11605747"/>
                <a:gd name="connsiteY34" fmla="*/ 6228806 h 6228806"/>
                <a:gd name="connsiteX35" fmla="*/ 2984883 w 11605747"/>
                <a:gd name="connsiteY35" fmla="*/ 6228806 h 6228806"/>
                <a:gd name="connsiteX36" fmla="*/ 2113620 w 11605747"/>
                <a:gd name="connsiteY36" fmla="*/ 6228806 h 6228806"/>
                <a:gd name="connsiteX37" fmla="*/ 1038155 w 11605747"/>
                <a:gd name="connsiteY37" fmla="*/ 6228806 h 6228806"/>
                <a:gd name="connsiteX38" fmla="*/ 0 w 11605747"/>
                <a:gd name="connsiteY38" fmla="*/ 5190651 h 6228806"/>
                <a:gd name="connsiteX39" fmla="*/ 0 w 11605747"/>
                <a:gd name="connsiteY39" fmla="*/ 4581618 h 6228806"/>
                <a:gd name="connsiteX40" fmla="*/ 0 w 11605747"/>
                <a:gd name="connsiteY40" fmla="*/ 3931061 h 6228806"/>
                <a:gd name="connsiteX41" fmla="*/ 0 w 11605747"/>
                <a:gd name="connsiteY41" fmla="*/ 3322028 h 6228806"/>
                <a:gd name="connsiteX42" fmla="*/ 0 w 11605747"/>
                <a:gd name="connsiteY42" fmla="*/ 2754520 h 6228806"/>
                <a:gd name="connsiteX43" fmla="*/ 0 w 11605747"/>
                <a:gd name="connsiteY43" fmla="*/ 1979387 h 6228806"/>
                <a:gd name="connsiteX44" fmla="*/ 0 w 11605747"/>
                <a:gd name="connsiteY44" fmla="*/ 1038155 h 6228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1605747" h="6228806" fill="none" extrusionOk="0">
                  <a:moveTo>
                    <a:pt x="0" y="1038155"/>
                  </a:moveTo>
                  <a:cubicBezTo>
                    <a:pt x="101081" y="387849"/>
                    <a:pt x="538998" y="6032"/>
                    <a:pt x="1038155" y="0"/>
                  </a:cubicBezTo>
                  <a:cubicBezTo>
                    <a:pt x="1199996" y="17343"/>
                    <a:pt x="1284592" y="3893"/>
                    <a:pt x="1528240" y="0"/>
                  </a:cubicBezTo>
                  <a:cubicBezTo>
                    <a:pt x="1771888" y="-3893"/>
                    <a:pt x="1741018" y="-9447"/>
                    <a:pt x="1923031" y="0"/>
                  </a:cubicBezTo>
                  <a:cubicBezTo>
                    <a:pt x="2105044" y="9447"/>
                    <a:pt x="2527636" y="-24641"/>
                    <a:pt x="2699000" y="0"/>
                  </a:cubicBezTo>
                  <a:cubicBezTo>
                    <a:pt x="2870364" y="24641"/>
                    <a:pt x="3050961" y="-20270"/>
                    <a:pt x="3284379" y="0"/>
                  </a:cubicBezTo>
                  <a:cubicBezTo>
                    <a:pt x="3517797" y="20270"/>
                    <a:pt x="3848912" y="1682"/>
                    <a:pt x="4155642" y="0"/>
                  </a:cubicBezTo>
                  <a:cubicBezTo>
                    <a:pt x="4462372" y="-1682"/>
                    <a:pt x="4447975" y="22798"/>
                    <a:pt x="4645728" y="0"/>
                  </a:cubicBezTo>
                  <a:cubicBezTo>
                    <a:pt x="4843481" y="-22798"/>
                    <a:pt x="5088886" y="-9810"/>
                    <a:pt x="5231107" y="0"/>
                  </a:cubicBezTo>
                  <a:cubicBezTo>
                    <a:pt x="5373328" y="9810"/>
                    <a:pt x="5632252" y="12296"/>
                    <a:pt x="6007076" y="0"/>
                  </a:cubicBezTo>
                  <a:cubicBezTo>
                    <a:pt x="6381900" y="-12296"/>
                    <a:pt x="6305355" y="-25439"/>
                    <a:pt x="6592455" y="0"/>
                  </a:cubicBezTo>
                  <a:cubicBezTo>
                    <a:pt x="6879555" y="25439"/>
                    <a:pt x="6851827" y="-5833"/>
                    <a:pt x="6987246" y="0"/>
                  </a:cubicBezTo>
                  <a:cubicBezTo>
                    <a:pt x="7122665" y="5833"/>
                    <a:pt x="7286064" y="17135"/>
                    <a:pt x="7572626" y="0"/>
                  </a:cubicBezTo>
                  <a:cubicBezTo>
                    <a:pt x="7859188" y="-17135"/>
                    <a:pt x="7891404" y="-21941"/>
                    <a:pt x="8158006" y="0"/>
                  </a:cubicBezTo>
                  <a:cubicBezTo>
                    <a:pt x="8424608" y="21941"/>
                    <a:pt x="8640777" y="-577"/>
                    <a:pt x="8838680" y="0"/>
                  </a:cubicBezTo>
                  <a:cubicBezTo>
                    <a:pt x="9036583" y="577"/>
                    <a:pt x="9206545" y="21238"/>
                    <a:pt x="9328765" y="0"/>
                  </a:cubicBezTo>
                  <a:cubicBezTo>
                    <a:pt x="9450985" y="-21238"/>
                    <a:pt x="10078144" y="-43101"/>
                    <a:pt x="10567592" y="0"/>
                  </a:cubicBezTo>
                  <a:cubicBezTo>
                    <a:pt x="11086086" y="7308"/>
                    <a:pt x="11673262" y="484042"/>
                    <a:pt x="11605747" y="1038155"/>
                  </a:cubicBezTo>
                  <a:cubicBezTo>
                    <a:pt x="11578784" y="1350959"/>
                    <a:pt x="11588082" y="1471135"/>
                    <a:pt x="11605747" y="1771763"/>
                  </a:cubicBezTo>
                  <a:cubicBezTo>
                    <a:pt x="11623412" y="2072391"/>
                    <a:pt x="11613911" y="2189550"/>
                    <a:pt x="11605747" y="2339270"/>
                  </a:cubicBezTo>
                  <a:cubicBezTo>
                    <a:pt x="11597583" y="2488990"/>
                    <a:pt x="11601822" y="2711718"/>
                    <a:pt x="11605747" y="3072878"/>
                  </a:cubicBezTo>
                  <a:cubicBezTo>
                    <a:pt x="11609672" y="3434038"/>
                    <a:pt x="11592245" y="3543678"/>
                    <a:pt x="11605747" y="3723436"/>
                  </a:cubicBezTo>
                  <a:cubicBezTo>
                    <a:pt x="11619249" y="3903194"/>
                    <a:pt x="11593864" y="4271486"/>
                    <a:pt x="11605747" y="4457043"/>
                  </a:cubicBezTo>
                  <a:cubicBezTo>
                    <a:pt x="11617630" y="4642600"/>
                    <a:pt x="11573613" y="4913025"/>
                    <a:pt x="11605747" y="5190651"/>
                  </a:cubicBezTo>
                  <a:cubicBezTo>
                    <a:pt x="11633491" y="5814762"/>
                    <a:pt x="11178364" y="6193480"/>
                    <a:pt x="10567592" y="6228806"/>
                  </a:cubicBezTo>
                  <a:cubicBezTo>
                    <a:pt x="10388013" y="6208613"/>
                    <a:pt x="10248285" y="6207799"/>
                    <a:pt x="10077507" y="6228806"/>
                  </a:cubicBezTo>
                  <a:cubicBezTo>
                    <a:pt x="9906729" y="6249813"/>
                    <a:pt x="9518969" y="6252257"/>
                    <a:pt x="9206244" y="6228806"/>
                  </a:cubicBezTo>
                  <a:cubicBezTo>
                    <a:pt x="8893519" y="6205355"/>
                    <a:pt x="8676664" y="6220828"/>
                    <a:pt x="8525570" y="6228806"/>
                  </a:cubicBezTo>
                  <a:cubicBezTo>
                    <a:pt x="8374476" y="6236784"/>
                    <a:pt x="8001903" y="6218500"/>
                    <a:pt x="7844896" y="6228806"/>
                  </a:cubicBezTo>
                  <a:cubicBezTo>
                    <a:pt x="7687889" y="6239112"/>
                    <a:pt x="7475578" y="6196408"/>
                    <a:pt x="7164222" y="6228806"/>
                  </a:cubicBezTo>
                  <a:cubicBezTo>
                    <a:pt x="6852866" y="6261204"/>
                    <a:pt x="6617296" y="6246572"/>
                    <a:pt x="6292959" y="6228806"/>
                  </a:cubicBezTo>
                  <a:cubicBezTo>
                    <a:pt x="5968622" y="6211040"/>
                    <a:pt x="5604452" y="6195944"/>
                    <a:pt x="5421696" y="6228806"/>
                  </a:cubicBezTo>
                  <a:cubicBezTo>
                    <a:pt x="5238940" y="6261668"/>
                    <a:pt x="4983257" y="6246988"/>
                    <a:pt x="4645728" y="6228806"/>
                  </a:cubicBezTo>
                  <a:cubicBezTo>
                    <a:pt x="4308199" y="6210624"/>
                    <a:pt x="4433692" y="6223826"/>
                    <a:pt x="4250937" y="6228806"/>
                  </a:cubicBezTo>
                  <a:cubicBezTo>
                    <a:pt x="4068182" y="6233786"/>
                    <a:pt x="3934698" y="6222997"/>
                    <a:pt x="3760851" y="6228806"/>
                  </a:cubicBezTo>
                  <a:cubicBezTo>
                    <a:pt x="3587004" y="6234615"/>
                    <a:pt x="3347061" y="6218135"/>
                    <a:pt x="2984883" y="6228806"/>
                  </a:cubicBezTo>
                  <a:cubicBezTo>
                    <a:pt x="2622705" y="6239477"/>
                    <a:pt x="2539596" y="6196348"/>
                    <a:pt x="2113620" y="6228806"/>
                  </a:cubicBezTo>
                  <a:cubicBezTo>
                    <a:pt x="1687644" y="6261264"/>
                    <a:pt x="1447667" y="6194899"/>
                    <a:pt x="1038155" y="6228806"/>
                  </a:cubicBezTo>
                  <a:cubicBezTo>
                    <a:pt x="536858" y="6268989"/>
                    <a:pt x="116171" y="5835211"/>
                    <a:pt x="0" y="5190651"/>
                  </a:cubicBezTo>
                  <a:cubicBezTo>
                    <a:pt x="-22526" y="5046684"/>
                    <a:pt x="-16995" y="4774017"/>
                    <a:pt x="0" y="4581618"/>
                  </a:cubicBezTo>
                  <a:cubicBezTo>
                    <a:pt x="16995" y="4389219"/>
                    <a:pt x="-7479" y="4172264"/>
                    <a:pt x="0" y="3931061"/>
                  </a:cubicBezTo>
                  <a:cubicBezTo>
                    <a:pt x="7479" y="3689858"/>
                    <a:pt x="4213" y="3460467"/>
                    <a:pt x="0" y="3322028"/>
                  </a:cubicBezTo>
                  <a:cubicBezTo>
                    <a:pt x="-4213" y="3183589"/>
                    <a:pt x="21344" y="2877357"/>
                    <a:pt x="0" y="2754520"/>
                  </a:cubicBezTo>
                  <a:cubicBezTo>
                    <a:pt x="-21344" y="2631683"/>
                    <a:pt x="-14120" y="2248043"/>
                    <a:pt x="0" y="1979387"/>
                  </a:cubicBezTo>
                  <a:cubicBezTo>
                    <a:pt x="14120" y="1710731"/>
                    <a:pt x="19297" y="1295108"/>
                    <a:pt x="0" y="1038155"/>
                  </a:cubicBezTo>
                  <a:close/>
                </a:path>
                <a:path w="11605747" h="6228806" stroke="0" extrusionOk="0">
                  <a:moveTo>
                    <a:pt x="0" y="1038155"/>
                  </a:moveTo>
                  <a:cubicBezTo>
                    <a:pt x="19264" y="543046"/>
                    <a:pt x="507615" y="45754"/>
                    <a:pt x="1038155" y="0"/>
                  </a:cubicBezTo>
                  <a:cubicBezTo>
                    <a:pt x="1221608" y="-2049"/>
                    <a:pt x="1325944" y="-15905"/>
                    <a:pt x="1528240" y="0"/>
                  </a:cubicBezTo>
                  <a:cubicBezTo>
                    <a:pt x="1730537" y="15905"/>
                    <a:pt x="1964559" y="-6407"/>
                    <a:pt x="2113620" y="0"/>
                  </a:cubicBezTo>
                  <a:cubicBezTo>
                    <a:pt x="2262681" y="6407"/>
                    <a:pt x="2457772" y="13902"/>
                    <a:pt x="2794294" y="0"/>
                  </a:cubicBezTo>
                  <a:cubicBezTo>
                    <a:pt x="3130816" y="-13902"/>
                    <a:pt x="3180893" y="30104"/>
                    <a:pt x="3474968" y="0"/>
                  </a:cubicBezTo>
                  <a:cubicBezTo>
                    <a:pt x="3769043" y="-30104"/>
                    <a:pt x="3941114" y="12941"/>
                    <a:pt x="4155642" y="0"/>
                  </a:cubicBezTo>
                  <a:cubicBezTo>
                    <a:pt x="4370170" y="-12941"/>
                    <a:pt x="4540922" y="2521"/>
                    <a:pt x="4836316" y="0"/>
                  </a:cubicBezTo>
                  <a:cubicBezTo>
                    <a:pt x="5131710" y="-2521"/>
                    <a:pt x="5357429" y="-27810"/>
                    <a:pt x="5612285" y="0"/>
                  </a:cubicBezTo>
                  <a:cubicBezTo>
                    <a:pt x="5867141" y="27810"/>
                    <a:pt x="5982684" y="-15013"/>
                    <a:pt x="6102370" y="0"/>
                  </a:cubicBezTo>
                  <a:cubicBezTo>
                    <a:pt x="6222056" y="15013"/>
                    <a:pt x="6356286" y="-12819"/>
                    <a:pt x="6497161" y="0"/>
                  </a:cubicBezTo>
                  <a:cubicBezTo>
                    <a:pt x="6638036" y="12819"/>
                    <a:pt x="6955471" y="-23582"/>
                    <a:pt x="7082541" y="0"/>
                  </a:cubicBezTo>
                  <a:cubicBezTo>
                    <a:pt x="7209611" y="23582"/>
                    <a:pt x="7456132" y="-7129"/>
                    <a:pt x="7572626" y="0"/>
                  </a:cubicBezTo>
                  <a:cubicBezTo>
                    <a:pt x="7689120" y="7129"/>
                    <a:pt x="8208835" y="-43211"/>
                    <a:pt x="8443889" y="0"/>
                  </a:cubicBezTo>
                  <a:cubicBezTo>
                    <a:pt x="8678943" y="43211"/>
                    <a:pt x="8713649" y="363"/>
                    <a:pt x="8838680" y="0"/>
                  </a:cubicBezTo>
                  <a:cubicBezTo>
                    <a:pt x="8963711" y="-363"/>
                    <a:pt x="9356407" y="-25984"/>
                    <a:pt x="9519354" y="0"/>
                  </a:cubicBezTo>
                  <a:cubicBezTo>
                    <a:pt x="9682301" y="25984"/>
                    <a:pt x="10077933" y="-4682"/>
                    <a:pt x="10567592" y="0"/>
                  </a:cubicBezTo>
                  <a:cubicBezTo>
                    <a:pt x="11165515" y="-124208"/>
                    <a:pt x="11556900" y="423002"/>
                    <a:pt x="11605747" y="1038155"/>
                  </a:cubicBezTo>
                  <a:cubicBezTo>
                    <a:pt x="11625657" y="1226782"/>
                    <a:pt x="11618317" y="1456720"/>
                    <a:pt x="11605747" y="1688713"/>
                  </a:cubicBezTo>
                  <a:cubicBezTo>
                    <a:pt x="11593177" y="1920706"/>
                    <a:pt x="11598443" y="2199742"/>
                    <a:pt x="11605747" y="2380795"/>
                  </a:cubicBezTo>
                  <a:cubicBezTo>
                    <a:pt x="11613051" y="2561848"/>
                    <a:pt x="11630766" y="2946549"/>
                    <a:pt x="11605747" y="3155928"/>
                  </a:cubicBezTo>
                  <a:cubicBezTo>
                    <a:pt x="11580728" y="3365307"/>
                    <a:pt x="11616038" y="3442096"/>
                    <a:pt x="11605747" y="3723436"/>
                  </a:cubicBezTo>
                  <a:cubicBezTo>
                    <a:pt x="11595456" y="4004776"/>
                    <a:pt x="11600794" y="4238391"/>
                    <a:pt x="11605747" y="4457043"/>
                  </a:cubicBezTo>
                  <a:cubicBezTo>
                    <a:pt x="11610700" y="4675695"/>
                    <a:pt x="11578935" y="4871373"/>
                    <a:pt x="11605747" y="5190651"/>
                  </a:cubicBezTo>
                  <a:cubicBezTo>
                    <a:pt x="11727908" y="5793458"/>
                    <a:pt x="11178255" y="6255833"/>
                    <a:pt x="10567592" y="6228806"/>
                  </a:cubicBezTo>
                  <a:cubicBezTo>
                    <a:pt x="10358273" y="6233559"/>
                    <a:pt x="9975732" y="6228070"/>
                    <a:pt x="9791624" y="6228806"/>
                  </a:cubicBezTo>
                  <a:cubicBezTo>
                    <a:pt x="9607516" y="6229542"/>
                    <a:pt x="9380241" y="6222576"/>
                    <a:pt x="9015655" y="6228806"/>
                  </a:cubicBezTo>
                  <a:cubicBezTo>
                    <a:pt x="8651069" y="6235036"/>
                    <a:pt x="8603584" y="6244546"/>
                    <a:pt x="8430275" y="6228806"/>
                  </a:cubicBezTo>
                  <a:cubicBezTo>
                    <a:pt x="8256966" y="6213066"/>
                    <a:pt x="8159843" y="6241143"/>
                    <a:pt x="8035484" y="6228806"/>
                  </a:cubicBezTo>
                  <a:cubicBezTo>
                    <a:pt x="7911125" y="6216469"/>
                    <a:pt x="7655240" y="6215942"/>
                    <a:pt x="7545399" y="6228806"/>
                  </a:cubicBezTo>
                  <a:cubicBezTo>
                    <a:pt x="7435559" y="6241670"/>
                    <a:pt x="7122901" y="6203942"/>
                    <a:pt x="6864725" y="6228806"/>
                  </a:cubicBezTo>
                  <a:cubicBezTo>
                    <a:pt x="6606549" y="6253670"/>
                    <a:pt x="6577079" y="6212711"/>
                    <a:pt x="6374640" y="6228806"/>
                  </a:cubicBezTo>
                  <a:cubicBezTo>
                    <a:pt x="6172201" y="6244901"/>
                    <a:pt x="6123428" y="6221211"/>
                    <a:pt x="5979849" y="6228806"/>
                  </a:cubicBezTo>
                  <a:cubicBezTo>
                    <a:pt x="5836270" y="6236401"/>
                    <a:pt x="5534848" y="6237720"/>
                    <a:pt x="5203880" y="6228806"/>
                  </a:cubicBezTo>
                  <a:cubicBezTo>
                    <a:pt x="4872912" y="6219892"/>
                    <a:pt x="4944996" y="6220203"/>
                    <a:pt x="4809089" y="6228806"/>
                  </a:cubicBezTo>
                  <a:cubicBezTo>
                    <a:pt x="4673182" y="6237409"/>
                    <a:pt x="4402815" y="6233832"/>
                    <a:pt x="4033121" y="6228806"/>
                  </a:cubicBezTo>
                  <a:cubicBezTo>
                    <a:pt x="3663427" y="6223780"/>
                    <a:pt x="3735454" y="6209913"/>
                    <a:pt x="3543036" y="6228806"/>
                  </a:cubicBezTo>
                  <a:cubicBezTo>
                    <a:pt x="3350618" y="6247699"/>
                    <a:pt x="2867922" y="6258267"/>
                    <a:pt x="2671773" y="6228806"/>
                  </a:cubicBezTo>
                  <a:cubicBezTo>
                    <a:pt x="2475624" y="6199345"/>
                    <a:pt x="2282611" y="6252848"/>
                    <a:pt x="2181687" y="6228806"/>
                  </a:cubicBezTo>
                  <a:cubicBezTo>
                    <a:pt x="2080763" y="6204764"/>
                    <a:pt x="1435536" y="6177014"/>
                    <a:pt x="1038155" y="6228806"/>
                  </a:cubicBezTo>
                  <a:cubicBezTo>
                    <a:pt x="439210" y="6101837"/>
                    <a:pt x="37511" y="5799201"/>
                    <a:pt x="0" y="5190651"/>
                  </a:cubicBezTo>
                  <a:cubicBezTo>
                    <a:pt x="-9178" y="4947921"/>
                    <a:pt x="-14742" y="4667204"/>
                    <a:pt x="0" y="4498568"/>
                  </a:cubicBezTo>
                  <a:cubicBezTo>
                    <a:pt x="14742" y="4329932"/>
                    <a:pt x="28922" y="4155588"/>
                    <a:pt x="0" y="3848011"/>
                  </a:cubicBezTo>
                  <a:cubicBezTo>
                    <a:pt x="-28922" y="3540434"/>
                    <a:pt x="-3202" y="3462002"/>
                    <a:pt x="0" y="3155928"/>
                  </a:cubicBezTo>
                  <a:cubicBezTo>
                    <a:pt x="3202" y="2849854"/>
                    <a:pt x="8914" y="2676889"/>
                    <a:pt x="0" y="2380795"/>
                  </a:cubicBezTo>
                  <a:cubicBezTo>
                    <a:pt x="-8914" y="2084701"/>
                    <a:pt x="-6538" y="1987771"/>
                    <a:pt x="0" y="1771763"/>
                  </a:cubicBezTo>
                  <a:cubicBezTo>
                    <a:pt x="6538" y="1555755"/>
                    <a:pt x="8786" y="1195030"/>
                    <a:pt x="0" y="1038155"/>
                  </a:cubicBezTo>
                  <a:close/>
                </a:path>
              </a:pathLst>
            </a:custGeom>
            <a:solidFill>
              <a:schemeClr val="bg1">
                <a:alpha val="87751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6" name="图片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7" t="3897" r="72099" b="65660"/>
            <a:stretch>
              <a:fillRect/>
            </a:stretch>
          </p:blipFill>
          <p:spPr>
            <a:xfrm>
              <a:off x="10478248" y="227812"/>
              <a:ext cx="1420625" cy="991156"/>
            </a:xfrm>
            <a:prstGeom prst="rect">
              <a:avLst/>
            </a:prstGeom>
          </p:spPr>
        </p:pic>
        <p:pic>
          <p:nvPicPr>
            <p:cNvPr id="7" name="图片 3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890" y="401382"/>
              <a:ext cx="837560" cy="1149417"/>
            </a:xfrm>
            <a:prstGeom prst="rect">
              <a:avLst/>
            </a:prstGeom>
          </p:spPr>
        </p:pic>
      </p:grpSp>
      <p:sp>
        <p:nvSpPr>
          <p:cNvPr id="10" name="Title 1"/>
          <p:cNvSpPr txBox="1"/>
          <p:nvPr/>
        </p:nvSpPr>
        <p:spPr bwMode="auto">
          <a:xfrm>
            <a:off x="1524000" y="518880"/>
            <a:ext cx="9144000" cy="14001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2000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nhuận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nhuận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2"/>
          <p:cNvSpPr txBox="1"/>
          <p:nvPr/>
        </p:nvSpPr>
        <p:spPr bwMode="auto">
          <a:xfrm>
            <a:off x="1223963" y="2205038"/>
            <a:ext cx="6696075" cy="1066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en-US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2004, 2008, 2012, …</a:t>
            </a:r>
            <a:endParaRPr lang="en-US" altLang="en-US" sz="4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444210" y="4861685"/>
            <a:ext cx="865188" cy="288925"/>
          </a:xfrm>
          <a:prstGeom prst="rightArrow">
            <a:avLst/>
          </a:prstGeom>
          <a:solidFill>
            <a:srgbClr val="A7E3FA"/>
          </a:solidFill>
          <a:ln>
            <a:solidFill>
              <a:srgbClr val="116B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358046" y="4619854"/>
            <a:ext cx="9626991" cy="14954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năm nhuận là các năm có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vi-VN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chữ số tận cùng chia hết cho 4</a:t>
            </a:r>
            <a:endParaRPr lang="vi-VN" sz="4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395288" y="2420938"/>
            <a:ext cx="828675" cy="317500"/>
          </a:xfrm>
          <a:prstGeom prst="rightArrow">
            <a:avLst/>
          </a:prstGeom>
          <a:solidFill>
            <a:srgbClr val="A7E3FA"/>
          </a:solidFill>
          <a:ln>
            <a:solidFill>
              <a:srgbClr val="116B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744566" y="3475503"/>
            <a:ext cx="7046183" cy="715089"/>
          </a:xfrm>
          <a:custGeom>
            <a:avLst/>
            <a:gdLst>
              <a:gd name="connsiteX0" fmla="*/ 0 w 7046183"/>
              <a:gd name="connsiteY0" fmla="*/ 119184 h 715089"/>
              <a:gd name="connsiteX1" fmla="*/ 119184 w 7046183"/>
              <a:gd name="connsiteY1" fmla="*/ 0 h 715089"/>
              <a:gd name="connsiteX2" fmla="*/ 731887 w 7046183"/>
              <a:gd name="connsiteY2" fmla="*/ 0 h 715089"/>
              <a:gd name="connsiteX3" fmla="*/ 1344591 w 7046183"/>
              <a:gd name="connsiteY3" fmla="*/ 0 h 715089"/>
              <a:gd name="connsiteX4" fmla="*/ 1821138 w 7046183"/>
              <a:gd name="connsiteY4" fmla="*/ 0 h 715089"/>
              <a:gd name="connsiteX5" fmla="*/ 2297685 w 7046183"/>
              <a:gd name="connsiteY5" fmla="*/ 0 h 715089"/>
              <a:gd name="connsiteX6" fmla="*/ 2842310 w 7046183"/>
              <a:gd name="connsiteY6" fmla="*/ 0 h 715089"/>
              <a:gd name="connsiteX7" fmla="*/ 3591170 w 7046183"/>
              <a:gd name="connsiteY7" fmla="*/ 0 h 715089"/>
              <a:gd name="connsiteX8" fmla="*/ 4340029 w 7046183"/>
              <a:gd name="connsiteY8" fmla="*/ 0 h 715089"/>
              <a:gd name="connsiteX9" fmla="*/ 4952733 w 7046183"/>
              <a:gd name="connsiteY9" fmla="*/ 0 h 715089"/>
              <a:gd name="connsiteX10" fmla="*/ 5429280 w 7046183"/>
              <a:gd name="connsiteY10" fmla="*/ 0 h 715089"/>
              <a:gd name="connsiteX11" fmla="*/ 6041983 w 7046183"/>
              <a:gd name="connsiteY11" fmla="*/ 0 h 715089"/>
              <a:gd name="connsiteX12" fmla="*/ 6926999 w 7046183"/>
              <a:gd name="connsiteY12" fmla="*/ 0 h 715089"/>
              <a:gd name="connsiteX13" fmla="*/ 7046183 w 7046183"/>
              <a:gd name="connsiteY13" fmla="*/ 119184 h 715089"/>
              <a:gd name="connsiteX14" fmla="*/ 7046183 w 7046183"/>
              <a:gd name="connsiteY14" fmla="*/ 595905 h 715089"/>
              <a:gd name="connsiteX15" fmla="*/ 6926999 w 7046183"/>
              <a:gd name="connsiteY15" fmla="*/ 715089 h 715089"/>
              <a:gd name="connsiteX16" fmla="*/ 6246218 w 7046183"/>
              <a:gd name="connsiteY16" fmla="*/ 715089 h 715089"/>
              <a:gd name="connsiteX17" fmla="*/ 5769670 w 7046183"/>
              <a:gd name="connsiteY17" fmla="*/ 715089 h 715089"/>
              <a:gd name="connsiteX18" fmla="*/ 4952733 w 7046183"/>
              <a:gd name="connsiteY18" fmla="*/ 715089 h 715089"/>
              <a:gd name="connsiteX19" fmla="*/ 4340029 w 7046183"/>
              <a:gd name="connsiteY19" fmla="*/ 715089 h 715089"/>
              <a:gd name="connsiteX20" fmla="*/ 3659248 w 7046183"/>
              <a:gd name="connsiteY20" fmla="*/ 715089 h 715089"/>
              <a:gd name="connsiteX21" fmla="*/ 3182701 w 7046183"/>
              <a:gd name="connsiteY21" fmla="*/ 715089 h 715089"/>
              <a:gd name="connsiteX22" fmla="*/ 2365763 w 7046183"/>
              <a:gd name="connsiteY22" fmla="*/ 715089 h 715089"/>
              <a:gd name="connsiteX23" fmla="*/ 1548825 w 7046183"/>
              <a:gd name="connsiteY23" fmla="*/ 715089 h 715089"/>
              <a:gd name="connsiteX24" fmla="*/ 799965 w 7046183"/>
              <a:gd name="connsiteY24" fmla="*/ 715089 h 715089"/>
              <a:gd name="connsiteX25" fmla="*/ 119184 w 7046183"/>
              <a:gd name="connsiteY25" fmla="*/ 715089 h 715089"/>
              <a:gd name="connsiteX26" fmla="*/ 0 w 7046183"/>
              <a:gd name="connsiteY26" fmla="*/ 595905 h 715089"/>
              <a:gd name="connsiteX27" fmla="*/ 0 w 7046183"/>
              <a:gd name="connsiteY27" fmla="*/ 119184 h 715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046183" h="715089" fill="none" extrusionOk="0">
                <a:moveTo>
                  <a:pt x="0" y="119184"/>
                </a:moveTo>
                <a:cubicBezTo>
                  <a:pt x="9845" y="50730"/>
                  <a:pt x="50007" y="5687"/>
                  <a:pt x="119184" y="0"/>
                </a:cubicBezTo>
                <a:cubicBezTo>
                  <a:pt x="274772" y="-14735"/>
                  <a:pt x="513215" y="-27293"/>
                  <a:pt x="731887" y="0"/>
                </a:cubicBezTo>
                <a:cubicBezTo>
                  <a:pt x="950559" y="27293"/>
                  <a:pt x="1213960" y="1492"/>
                  <a:pt x="1344591" y="0"/>
                </a:cubicBezTo>
                <a:cubicBezTo>
                  <a:pt x="1475222" y="-1492"/>
                  <a:pt x="1600778" y="21487"/>
                  <a:pt x="1821138" y="0"/>
                </a:cubicBezTo>
                <a:cubicBezTo>
                  <a:pt x="2041498" y="-21487"/>
                  <a:pt x="2067818" y="9386"/>
                  <a:pt x="2297685" y="0"/>
                </a:cubicBezTo>
                <a:cubicBezTo>
                  <a:pt x="2527552" y="-9386"/>
                  <a:pt x="2692866" y="12953"/>
                  <a:pt x="2842310" y="0"/>
                </a:cubicBezTo>
                <a:cubicBezTo>
                  <a:pt x="2991754" y="-12953"/>
                  <a:pt x="3362470" y="-24260"/>
                  <a:pt x="3591170" y="0"/>
                </a:cubicBezTo>
                <a:cubicBezTo>
                  <a:pt x="3819870" y="24260"/>
                  <a:pt x="4002093" y="11750"/>
                  <a:pt x="4340029" y="0"/>
                </a:cubicBezTo>
                <a:cubicBezTo>
                  <a:pt x="4677965" y="-11750"/>
                  <a:pt x="4716203" y="-6574"/>
                  <a:pt x="4952733" y="0"/>
                </a:cubicBezTo>
                <a:cubicBezTo>
                  <a:pt x="5189263" y="6574"/>
                  <a:pt x="5218886" y="-5632"/>
                  <a:pt x="5429280" y="0"/>
                </a:cubicBezTo>
                <a:cubicBezTo>
                  <a:pt x="5639674" y="5632"/>
                  <a:pt x="5820996" y="-25573"/>
                  <a:pt x="6041983" y="0"/>
                </a:cubicBezTo>
                <a:cubicBezTo>
                  <a:pt x="6262970" y="25573"/>
                  <a:pt x="6723879" y="671"/>
                  <a:pt x="6926999" y="0"/>
                </a:cubicBezTo>
                <a:cubicBezTo>
                  <a:pt x="6994046" y="5795"/>
                  <a:pt x="7048597" y="60275"/>
                  <a:pt x="7046183" y="119184"/>
                </a:cubicBezTo>
                <a:cubicBezTo>
                  <a:pt x="7045469" y="225461"/>
                  <a:pt x="7038118" y="363895"/>
                  <a:pt x="7046183" y="595905"/>
                </a:cubicBezTo>
                <a:cubicBezTo>
                  <a:pt x="7054865" y="650927"/>
                  <a:pt x="6989695" y="711400"/>
                  <a:pt x="6926999" y="715089"/>
                </a:cubicBezTo>
                <a:cubicBezTo>
                  <a:pt x="6632584" y="701520"/>
                  <a:pt x="6428156" y="715385"/>
                  <a:pt x="6246218" y="715089"/>
                </a:cubicBezTo>
                <a:cubicBezTo>
                  <a:pt x="6064280" y="714793"/>
                  <a:pt x="6002710" y="695899"/>
                  <a:pt x="5769670" y="715089"/>
                </a:cubicBezTo>
                <a:cubicBezTo>
                  <a:pt x="5536630" y="734279"/>
                  <a:pt x="5128524" y="708050"/>
                  <a:pt x="4952733" y="715089"/>
                </a:cubicBezTo>
                <a:cubicBezTo>
                  <a:pt x="4776942" y="722128"/>
                  <a:pt x="4604389" y="727210"/>
                  <a:pt x="4340029" y="715089"/>
                </a:cubicBezTo>
                <a:cubicBezTo>
                  <a:pt x="4075669" y="702968"/>
                  <a:pt x="3814175" y="697907"/>
                  <a:pt x="3659248" y="715089"/>
                </a:cubicBezTo>
                <a:cubicBezTo>
                  <a:pt x="3504321" y="732271"/>
                  <a:pt x="3375802" y="711435"/>
                  <a:pt x="3182701" y="715089"/>
                </a:cubicBezTo>
                <a:cubicBezTo>
                  <a:pt x="2989600" y="718743"/>
                  <a:pt x="2589642" y="728808"/>
                  <a:pt x="2365763" y="715089"/>
                </a:cubicBezTo>
                <a:cubicBezTo>
                  <a:pt x="2141884" y="701370"/>
                  <a:pt x="1911734" y="717944"/>
                  <a:pt x="1548825" y="715089"/>
                </a:cubicBezTo>
                <a:cubicBezTo>
                  <a:pt x="1185916" y="712234"/>
                  <a:pt x="1146844" y="734865"/>
                  <a:pt x="799965" y="715089"/>
                </a:cubicBezTo>
                <a:cubicBezTo>
                  <a:pt x="453086" y="695313"/>
                  <a:pt x="322146" y="697683"/>
                  <a:pt x="119184" y="715089"/>
                </a:cubicBezTo>
                <a:cubicBezTo>
                  <a:pt x="50025" y="726118"/>
                  <a:pt x="4417" y="658957"/>
                  <a:pt x="0" y="595905"/>
                </a:cubicBezTo>
                <a:cubicBezTo>
                  <a:pt x="19969" y="421072"/>
                  <a:pt x="-21823" y="318407"/>
                  <a:pt x="0" y="119184"/>
                </a:cubicBezTo>
                <a:close/>
              </a:path>
              <a:path w="7046183" h="715089" stroke="0" extrusionOk="0">
                <a:moveTo>
                  <a:pt x="0" y="119184"/>
                </a:moveTo>
                <a:cubicBezTo>
                  <a:pt x="-8651" y="57361"/>
                  <a:pt x="54682" y="-10512"/>
                  <a:pt x="119184" y="0"/>
                </a:cubicBezTo>
                <a:cubicBezTo>
                  <a:pt x="355172" y="-3096"/>
                  <a:pt x="543841" y="18699"/>
                  <a:pt x="936122" y="0"/>
                </a:cubicBezTo>
                <a:cubicBezTo>
                  <a:pt x="1328403" y="-18699"/>
                  <a:pt x="1444869" y="9148"/>
                  <a:pt x="1684981" y="0"/>
                </a:cubicBezTo>
                <a:cubicBezTo>
                  <a:pt x="1925093" y="-9148"/>
                  <a:pt x="1982413" y="567"/>
                  <a:pt x="2229607" y="0"/>
                </a:cubicBezTo>
                <a:cubicBezTo>
                  <a:pt x="2476801" y="-567"/>
                  <a:pt x="2650648" y="25258"/>
                  <a:pt x="2842310" y="0"/>
                </a:cubicBezTo>
                <a:cubicBezTo>
                  <a:pt x="3033972" y="-25258"/>
                  <a:pt x="3206933" y="-11763"/>
                  <a:pt x="3455013" y="0"/>
                </a:cubicBezTo>
                <a:cubicBezTo>
                  <a:pt x="3703093" y="11763"/>
                  <a:pt x="3721533" y="21607"/>
                  <a:pt x="3931560" y="0"/>
                </a:cubicBezTo>
                <a:cubicBezTo>
                  <a:pt x="4141587" y="-21607"/>
                  <a:pt x="4547832" y="28306"/>
                  <a:pt x="4748498" y="0"/>
                </a:cubicBezTo>
                <a:cubicBezTo>
                  <a:pt x="4949164" y="-28306"/>
                  <a:pt x="5114248" y="-24902"/>
                  <a:pt x="5293123" y="0"/>
                </a:cubicBezTo>
                <a:cubicBezTo>
                  <a:pt x="5471998" y="24902"/>
                  <a:pt x="5800694" y="-17641"/>
                  <a:pt x="6041983" y="0"/>
                </a:cubicBezTo>
                <a:cubicBezTo>
                  <a:pt x="6283272" y="17641"/>
                  <a:pt x="6554407" y="-21602"/>
                  <a:pt x="6926999" y="0"/>
                </a:cubicBezTo>
                <a:cubicBezTo>
                  <a:pt x="6999202" y="8098"/>
                  <a:pt x="7058262" y="50188"/>
                  <a:pt x="7046183" y="119184"/>
                </a:cubicBezTo>
                <a:cubicBezTo>
                  <a:pt x="7059867" y="262993"/>
                  <a:pt x="7037808" y="419254"/>
                  <a:pt x="7046183" y="595905"/>
                </a:cubicBezTo>
                <a:cubicBezTo>
                  <a:pt x="7043456" y="663273"/>
                  <a:pt x="6987662" y="701760"/>
                  <a:pt x="6926999" y="715089"/>
                </a:cubicBezTo>
                <a:cubicBezTo>
                  <a:pt x="6613333" y="678209"/>
                  <a:pt x="6498711" y="717886"/>
                  <a:pt x="6178139" y="715089"/>
                </a:cubicBezTo>
                <a:cubicBezTo>
                  <a:pt x="5857567" y="712292"/>
                  <a:pt x="5746992" y="745040"/>
                  <a:pt x="5565436" y="715089"/>
                </a:cubicBezTo>
                <a:cubicBezTo>
                  <a:pt x="5383880" y="685138"/>
                  <a:pt x="5132673" y="722323"/>
                  <a:pt x="4952733" y="715089"/>
                </a:cubicBezTo>
                <a:cubicBezTo>
                  <a:pt x="4772793" y="707855"/>
                  <a:pt x="4663879" y="693860"/>
                  <a:pt x="4476186" y="715089"/>
                </a:cubicBezTo>
                <a:cubicBezTo>
                  <a:pt x="4288493" y="736318"/>
                  <a:pt x="4080919" y="703593"/>
                  <a:pt x="3931560" y="715089"/>
                </a:cubicBezTo>
                <a:cubicBezTo>
                  <a:pt x="3782201" y="726585"/>
                  <a:pt x="3612703" y="708198"/>
                  <a:pt x="3455013" y="715089"/>
                </a:cubicBezTo>
                <a:cubicBezTo>
                  <a:pt x="3297323" y="721980"/>
                  <a:pt x="3085337" y="709547"/>
                  <a:pt x="2842310" y="715089"/>
                </a:cubicBezTo>
                <a:cubicBezTo>
                  <a:pt x="2599283" y="720631"/>
                  <a:pt x="2603464" y="703370"/>
                  <a:pt x="2365763" y="715089"/>
                </a:cubicBezTo>
                <a:cubicBezTo>
                  <a:pt x="2128062" y="726808"/>
                  <a:pt x="1729013" y="753245"/>
                  <a:pt x="1548825" y="715089"/>
                </a:cubicBezTo>
                <a:cubicBezTo>
                  <a:pt x="1368637" y="676933"/>
                  <a:pt x="972568" y="712628"/>
                  <a:pt x="731887" y="715089"/>
                </a:cubicBezTo>
                <a:cubicBezTo>
                  <a:pt x="491206" y="717550"/>
                  <a:pt x="298500" y="693587"/>
                  <a:pt x="119184" y="715089"/>
                </a:cubicBezTo>
                <a:cubicBezTo>
                  <a:pt x="54444" y="720095"/>
                  <a:pt x="-3822" y="662610"/>
                  <a:pt x="0" y="595905"/>
                </a:cubicBezTo>
                <a:cubicBezTo>
                  <a:pt x="-15816" y="456604"/>
                  <a:pt x="1034" y="263673"/>
                  <a:pt x="0" y="119184"/>
                </a:cubicBezTo>
                <a:close/>
              </a:path>
            </a:pathLst>
          </a:custGeom>
          <a:solidFill>
            <a:srgbClr val="FFB8B0"/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nhận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xét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nhuận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 animBg="1"/>
      <p:bldP spid="14" grpId="0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181750"/>
            <a:ext cx="2171250" cy="167625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580792">
            <a:off x="-790020" y="786744"/>
            <a:ext cx="8850802" cy="78510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84721" y="165021"/>
            <a:ext cx="71078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#9Slide03 AllRoundGothic Demi" panose="020B0703020202020104" pitchFamily="34" charset="77"/>
              </a:rPr>
              <a:t>Đổi đơn vị đo thời gian</a:t>
            </a:r>
            <a:endParaRPr lang="en-US" sz="4400" dirty="0">
              <a:latin typeface="#9Slide03 AllRoundGothic Demi" panose="020B0703020202020104" pitchFamily="34" charset="77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930957" y="1707003"/>
                <a:ext cx="7097150" cy="50240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eaLnBrk="1" hangingPunct="1">
                  <a:lnSpc>
                    <a:spcPct val="150000"/>
                  </a:lnSpc>
                </a:pPr>
                <a:r>
                  <a:rPr lang="en-US" altLang="en-US" sz="4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1 </a:t>
                </a:r>
                <a:r>
                  <a:rPr lang="en-US" altLang="en-US" sz="40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năm</a:t>
                </a:r>
                <a:r>
                  <a:rPr lang="en-US" altLang="en-US" sz="4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en-US" sz="40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rưỡi</a:t>
                </a:r>
                <a:r>
                  <a:rPr lang="en-US" altLang="en-US" sz="4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= …… </a:t>
                </a:r>
                <a:r>
                  <a:rPr lang="en-US" altLang="en-US" sz="40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tháng</a:t>
                </a:r>
                <a:endParaRPr lang="en-US" altLang="en-US" sz="40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eaLnBrk="1" hangingPunct="1"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000" b="1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altLang="en-US" sz="4000" b="1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altLang="en-US" sz="4000" b="1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en-US" sz="4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en-US" sz="40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giờ</a:t>
                </a:r>
                <a:r>
                  <a:rPr lang="en-US" altLang="en-US" sz="4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	=  ...…  </a:t>
                </a:r>
                <a:r>
                  <a:rPr lang="en-US" altLang="en-US" sz="40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phút</a:t>
                </a:r>
                <a:endParaRPr lang="en-US" altLang="en-US" sz="40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eaLnBrk="1" hangingPunct="1">
                  <a:lnSpc>
                    <a:spcPct val="150000"/>
                  </a:lnSpc>
                </a:pPr>
                <a:r>
                  <a:rPr lang="en-US" altLang="en-US" sz="4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0,5 </a:t>
                </a:r>
                <a:r>
                  <a:rPr lang="en-US" altLang="en-US" sz="40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giờ</a:t>
                </a:r>
                <a:r>
                  <a:rPr lang="en-US" altLang="en-US" sz="4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	=  ......  </a:t>
                </a:r>
                <a:r>
                  <a:rPr lang="en-US" altLang="en-US" sz="40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phút</a:t>
                </a:r>
                <a:r>
                  <a:rPr lang="en-US" altLang="en-US" sz="4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</a:t>
                </a:r>
                <a:endParaRPr lang="en-US" altLang="en-US" sz="40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eaLnBrk="1" hangingPunct="1">
                  <a:lnSpc>
                    <a:spcPct val="150000"/>
                  </a:lnSpc>
                </a:pPr>
                <a:r>
                  <a:rPr lang="en-US" altLang="en-US" sz="4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216 </a:t>
                </a:r>
                <a:r>
                  <a:rPr lang="en-US" altLang="en-US" sz="40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phút</a:t>
                </a:r>
                <a:r>
                  <a:rPr lang="en-US" altLang="en-US" sz="4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= …... </a:t>
                </a:r>
                <a:r>
                  <a:rPr lang="en-US" altLang="en-US" sz="40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giờ</a:t>
                </a:r>
                <a:r>
                  <a:rPr lang="en-US" altLang="en-US" sz="4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……. </a:t>
                </a:r>
                <a:r>
                  <a:rPr lang="en-US" altLang="en-US" sz="40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phút</a:t>
                </a:r>
                <a:endParaRPr lang="en-US" altLang="en-US" sz="40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eaLnBrk="1" hangingPunct="1">
                  <a:lnSpc>
                    <a:spcPct val="150000"/>
                  </a:lnSpc>
                </a:pPr>
                <a:r>
                  <a:rPr lang="en-US" altLang="en-US" sz="4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		  = …… </a:t>
                </a:r>
                <a:r>
                  <a:rPr lang="en-US" altLang="en-US" sz="40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giờ</a:t>
                </a:r>
                <a:endParaRPr lang="en-US" altLang="en-US" sz="40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957" y="1707003"/>
                <a:ext cx="7097150" cy="5024004"/>
              </a:xfrm>
              <a:prstGeom prst="rect">
                <a:avLst/>
              </a:prstGeom>
              <a:blipFill rotWithShape="1">
                <a:blip r:embed="rId3"/>
                <a:stretch>
                  <a:fillRect l="-1" t="-2" r="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组合 12"/>
          <p:cNvGrpSpPr/>
          <p:nvPr/>
        </p:nvGrpSpPr>
        <p:grpSpPr>
          <a:xfrm flipH="1">
            <a:off x="6672263" y="0"/>
            <a:ext cx="5388751" cy="7132501"/>
            <a:chOff x="3041306" y="1382701"/>
            <a:chExt cx="5388751" cy="7132501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41306" y="1382701"/>
              <a:ext cx="5388751" cy="7132501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66057" y="2113950"/>
              <a:ext cx="4230000" cy="5670001"/>
            </a:xfrm>
            <a:prstGeom prst="rect">
              <a:avLst/>
            </a:prstGeom>
          </p:spPr>
        </p:pic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737" y="319765"/>
            <a:ext cx="1094000" cy="15013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E3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8101" y="3342215"/>
            <a:ext cx="12230100" cy="3429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64433" y="-38161"/>
            <a:ext cx="12300869" cy="6627435"/>
            <a:chOff x="100890" y="-170817"/>
            <a:chExt cx="12300869" cy="6627435"/>
          </a:xfrm>
        </p:grpSpPr>
        <p:sp>
          <p:nvSpPr>
            <p:cNvPr id="3" name="矩形 8"/>
            <p:cNvSpPr/>
            <p:nvPr/>
          </p:nvSpPr>
          <p:spPr>
            <a:xfrm>
              <a:off x="293126" y="227812"/>
              <a:ext cx="11605747" cy="6228806"/>
            </a:xfrm>
            <a:custGeom>
              <a:avLst/>
              <a:gdLst>
                <a:gd name="connsiteX0" fmla="*/ 0 w 11605747"/>
                <a:gd name="connsiteY0" fmla="*/ 1038155 h 6228806"/>
                <a:gd name="connsiteX1" fmla="*/ 1038155 w 11605747"/>
                <a:gd name="connsiteY1" fmla="*/ 0 h 6228806"/>
                <a:gd name="connsiteX2" fmla="*/ 1528240 w 11605747"/>
                <a:gd name="connsiteY2" fmla="*/ 0 h 6228806"/>
                <a:gd name="connsiteX3" fmla="*/ 1923031 w 11605747"/>
                <a:gd name="connsiteY3" fmla="*/ 0 h 6228806"/>
                <a:gd name="connsiteX4" fmla="*/ 2699000 w 11605747"/>
                <a:gd name="connsiteY4" fmla="*/ 0 h 6228806"/>
                <a:gd name="connsiteX5" fmla="*/ 3284379 w 11605747"/>
                <a:gd name="connsiteY5" fmla="*/ 0 h 6228806"/>
                <a:gd name="connsiteX6" fmla="*/ 4155642 w 11605747"/>
                <a:gd name="connsiteY6" fmla="*/ 0 h 6228806"/>
                <a:gd name="connsiteX7" fmla="*/ 4645728 w 11605747"/>
                <a:gd name="connsiteY7" fmla="*/ 0 h 6228806"/>
                <a:gd name="connsiteX8" fmla="*/ 5231107 w 11605747"/>
                <a:gd name="connsiteY8" fmla="*/ 0 h 6228806"/>
                <a:gd name="connsiteX9" fmla="*/ 6007076 w 11605747"/>
                <a:gd name="connsiteY9" fmla="*/ 0 h 6228806"/>
                <a:gd name="connsiteX10" fmla="*/ 6592455 w 11605747"/>
                <a:gd name="connsiteY10" fmla="*/ 0 h 6228806"/>
                <a:gd name="connsiteX11" fmla="*/ 6987246 w 11605747"/>
                <a:gd name="connsiteY11" fmla="*/ 0 h 6228806"/>
                <a:gd name="connsiteX12" fmla="*/ 7572626 w 11605747"/>
                <a:gd name="connsiteY12" fmla="*/ 0 h 6228806"/>
                <a:gd name="connsiteX13" fmla="*/ 8158006 w 11605747"/>
                <a:gd name="connsiteY13" fmla="*/ 0 h 6228806"/>
                <a:gd name="connsiteX14" fmla="*/ 8838680 w 11605747"/>
                <a:gd name="connsiteY14" fmla="*/ 0 h 6228806"/>
                <a:gd name="connsiteX15" fmla="*/ 9328765 w 11605747"/>
                <a:gd name="connsiteY15" fmla="*/ 0 h 6228806"/>
                <a:gd name="connsiteX16" fmla="*/ 10567592 w 11605747"/>
                <a:gd name="connsiteY16" fmla="*/ 0 h 6228806"/>
                <a:gd name="connsiteX17" fmla="*/ 11605747 w 11605747"/>
                <a:gd name="connsiteY17" fmla="*/ 1038155 h 6228806"/>
                <a:gd name="connsiteX18" fmla="*/ 11605747 w 11605747"/>
                <a:gd name="connsiteY18" fmla="*/ 1771763 h 6228806"/>
                <a:gd name="connsiteX19" fmla="*/ 11605747 w 11605747"/>
                <a:gd name="connsiteY19" fmla="*/ 2339270 h 6228806"/>
                <a:gd name="connsiteX20" fmla="*/ 11605747 w 11605747"/>
                <a:gd name="connsiteY20" fmla="*/ 3072878 h 6228806"/>
                <a:gd name="connsiteX21" fmla="*/ 11605747 w 11605747"/>
                <a:gd name="connsiteY21" fmla="*/ 3723436 h 6228806"/>
                <a:gd name="connsiteX22" fmla="*/ 11605747 w 11605747"/>
                <a:gd name="connsiteY22" fmla="*/ 4457043 h 6228806"/>
                <a:gd name="connsiteX23" fmla="*/ 11605747 w 11605747"/>
                <a:gd name="connsiteY23" fmla="*/ 5190651 h 6228806"/>
                <a:gd name="connsiteX24" fmla="*/ 10567592 w 11605747"/>
                <a:gd name="connsiteY24" fmla="*/ 6228806 h 6228806"/>
                <a:gd name="connsiteX25" fmla="*/ 10077507 w 11605747"/>
                <a:gd name="connsiteY25" fmla="*/ 6228806 h 6228806"/>
                <a:gd name="connsiteX26" fmla="*/ 9206244 w 11605747"/>
                <a:gd name="connsiteY26" fmla="*/ 6228806 h 6228806"/>
                <a:gd name="connsiteX27" fmla="*/ 8525570 w 11605747"/>
                <a:gd name="connsiteY27" fmla="*/ 6228806 h 6228806"/>
                <a:gd name="connsiteX28" fmla="*/ 7844896 w 11605747"/>
                <a:gd name="connsiteY28" fmla="*/ 6228806 h 6228806"/>
                <a:gd name="connsiteX29" fmla="*/ 7164222 w 11605747"/>
                <a:gd name="connsiteY29" fmla="*/ 6228806 h 6228806"/>
                <a:gd name="connsiteX30" fmla="*/ 6292959 w 11605747"/>
                <a:gd name="connsiteY30" fmla="*/ 6228806 h 6228806"/>
                <a:gd name="connsiteX31" fmla="*/ 5421696 w 11605747"/>
                <a:gd name="connsiteY31" fmla="*/ 6228806 h 6228806"/>
                <a:gd name="connsiteX32" fmla="*/ 4645728 w 11605747"/>
                <a:gd name="connsiteY32" fmla="*/ 6228806 h 6228806"/>
                <a:gd name="connsiteX33" fmla="*/ 4250937 w 11605747"/>
                <a:gd name="connsiteY33" fmla="*/ 6228806 h 6228806"/>
                <a:gd name="connsiteX34" fmla="*/ 3760851 w 11605747"/>
                <a:gd name="connsiteY34" fmla="*/ 6228806 h 6228806"/>
                <a:gd name="connsiteX35" fmla="*/ 2984883 w 11605747"/>
                <a:gd name="connsiteY35" fmla="*/ 6228806 h 6228806"/>
                <a:gd name="connsiteX36" fmla="*/ 2113620 w 11605747"/>
                <a:gd name="connsiteY36" fmla="*/ 6228806 h 6228806"/>
                <a:gd name="connsiteX37" fmla="*/ 1038155 w 11605747"/>
                <a:gd name="connsiteY37" fmla="*/ 6228806 h 6228806"/>
                <a:gd name="connsiteX38" fmla="*/ 0 w 11605747"/>
                <a:gd name="connsiteY38" fmla="*/ 5190651 h 6228806"/>
                <a:gd name="connsiteX39" fmla="*/ 0 w 11605747"/>
                <a:gd name="connsiteY39" fmla="*/ 4581618 h 6228806"/>
                <a:gd name="connsiteX40" fmla="*/ 0 w 11605747"/>
                <a:gd name="connsiteY40" fmla="*/ 3931061 h 6228806"/>
                <a:gd name="connsiteX41" fmla="*/ 0 w 11605747"/>
                <a:gd name="connsiteY41" fmla="*/ 3322028 h 6228806"/>
                <a:gd name="connsiteX42" fmla="*/ 0 w 11605747"/>
                <a:gd name="connsiteY42" fmla="*/ 2754520 h 6228806"/>
                <a:gd name="connsiteX43" fmla="*/ 0 w 11605747"/>
                <a:gd name="connsiteY43" fmla="*/ 1979387 h 6228806"/>
                <a:gd name="connsiteX44" fmla="*/ 0 w 11605747"/>
                <a:gd name="connsiteY44" fmla="*/ 1038155 h 6228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1605747" h="6228806" fill="none" extrusionOk="0">
                  <a:moveTo>
                    <a:pt x="0" y="1038155"/>
                  </a:moveTo>
                  <a:cubicBezTo>
                    <a:pt x="101081" y="387849"/>
                    <a:pt x="538998" y="6032"/>
                    <a:pt x="1038155" y="0"/>
                  </a:cubicBezTo>
                  <a:cubicBezTo>
                    <a:pt x="1199996" y="17343"/>
                    <a:pt x="1284592" y="3893"/>
                    <a:pt x="1528240" y="0"/>
                  </a:cubicBezTo>
                  <a:cubicBezTo>
                    <a:pt x="1771888" y="-3893"/>
                    <a:pt x="1741018" y="-9447"/>
                    <a:pt x="1923031" y="0"/>
                  </a:cubicBezTo>
                  <a:cubicBezTo>
                    <a:pt x="2105044" y="9447"/>
                    <a:pt x="2527636" y="-24641"/>
                    <a:pt x="2699000" y="0"/>
                  </a:cubicBezTo>
                  <a:cubicBezTo>
                    <a:pt x="2870364" y="24641"/>
                    <a:pt x="3050961" y="-20270"/>
                    <a:pt x="3284379" y="0"/>
                  </a:cubicBezTo>
                  <a:cubicBezTo>
                    <a:pt x="3517797" y="20270"/>
                    <a:pt x="3848912" y="1682"/>
                    <a:pt x="4155642" y="0"/>
                  </a:cubicBezTo>
                  <a:cubicBezTo>
                    <a:pt x="4462372" y="-1682"/>
                    <a:pt x="4447975" y="22798"/>
                    <a:pt x="4645728" y="0"/>
                  </a:cubicBezTo>
                  <a:cubicBezTo>
                    <a:pt x="4843481" y="-22798"/>
                    <a:pt x="5088886" y="-9810"/>
                    <a:pt x="5231107" y="0"/>
                  </a:cubicBezTo>
                  <a:cubicBezTo>
                    <a:pt x="5373328" y="9810"/>
                    <a:pt x="5632252" y="12296"/>
                    <a:pt x="6007076" y="0"/>
                  </a:cubicBezTo>
                  <a:cubicBezTo>
                    <a:pt x="6381900" y="-12296"/>
                    <a:pt x="6305355" y="-25439"/>
                    <a:pt x="6592455" y="0"/>
                  </a:cubicBezTo>
                  <a:cubicBezTo>
                    <a:pt x="6879555" y="25439"/>
                    <a:pt x="6851827" y="-5833"/>
                    <a:pt x="6987246" y="0"/>
                  </a:cubicBezTo>
                  <a:cubicBezTo>
                    <a:pt x="7122665" y="5833"/>
                    <a:pt x="7286064" y="17135"/>
                    <a:pt x="7572626" y="0"/>
                  </a:cubicBezTo>
                  <a:cubicBezTo>
                    <a:pt x="7859188" y="-17135"/>
                    <a:pt x="7891404" y="-21941"/>
                    <a:pt x="8158006" y="0"/>
                  </a:cubicBezTo>
                  <a:cubicBezTo>
                    <a:pt x="8424608" y="21941"/>
                    <a:pt x="8640777" y="-577"/>
                    <a:pt x="8838680" y="0"/>
                  </a:cubicBezTo>
                  <a:cubicBezTo>
                    <a:pt x="9036583" y="577"/>
                    <a:pt x="9206545" y="21238"/>
                    <a:pt x="9328765" y="0"/>
                  </a:cubicBezTo>
                  <a:cubicBezTo>
                    <a:pt x="9450985" y="-21238"/>
                    <a:pt x="10078144" y="-43101"/>
                    <a:pt x="10567592" y="0"/>
                  </a:cubicBezTo>
                  <a:cubicBezTo>
                    <a:pt x="11086086" y="7308"/>
                    <a:pt x="11673262" y="484042"/>
                    <a:pt x="11605747" y="1038155"/>
                  </a:cubicBezTo>
                  <a:cubicBezTo>
                    <a:pt x="11578784" y="1350959"/>
                    <a:pt x="11588082" y="1471135"/>
                    <a:pt x="11605747" y="1771763"/>
                  </a:cubicBezTo>
                  <a:cubicBezTo>
                    <a:pt x="11623412" y="2072391"/>
                    <a:pt x="11613911" y="2189550"/>
                    <a:pt x="11605747" y="2339270"/>
                  </a:cubicBezTo>
                  <a:cubicBezTo>
                    <a:pt x="11597583" y="2488990"/>
                    <a:pt x="11601822" y="2711718"/>
                    <a:pt x="11605747" y="3072878"/>
                  </a:cubicBezTo>
                  <a:cubicBezTo>
                    <a:pt x="11609672" y="3434038"/>
                    <a:pt x="11592245" y="3543678"/>
                    <a:pt x="11605747" y="3723436"/>
                  </a:cubicBezTo>
                  <a:cubicBezTo>
                    <a:pt x="11619249" y="3903194"/>
                    <a:pt x="11593864" y="4271486"/>
                    <a:pt x="11605747" y="4457043"/>
                  </a:cubicBezTo>
                  <a:cubicBezTo>
                    <a:pt x="11617630" y="4642600"/>
                    <a:pt x="11573613" y="4913025"/>
                    <a:pt x="11605747" y="5190651"/>
                  </a:cubicBezTo>
                  <a:cubicBezTo>
                    <a:pt x="11633491" y="5814762"/>
                    <a:pt x="11178364" y="6193480"/>
                    <a:pt x="10567592" y="6228806"/>
                  </a:cubicBezTo>
                  <a:cubicBezTo>
                    <a:pt x="10388013" y="6208613"/>
                    <a:pt x="10248285" y="6207799"/>
                    <a:pt x="10077507" y="6228806"/>
                  </a:cubicBezTo>
                  <a:cubicBezTo>
                    <a:pt x="9906729" y="6249813"/>
                    <a:pt x="9518969" y="6252257"/>
                    <a:pt x="9206244" y="6228806"/>
                  </a:cubicBezTo>
                  <a:cubicBezTo>
                    <a:pt x="8893519" y="6205355"/>
                    <a:pt x="8676664" y="6220828"/>
                    <a:pt x="8525570" y="6228806"/>
                  </a:cubicBezTo>
                  <a:cubicBezTo>
                    <a:pt x="8374476" y="6236784"/>
                    <a:pt x="8001903" y="6218500"/>
                    <a:pt x="7844896" y="6228806"/>
                  </a:cubicBezTo>
                  <a:cubicBezTo>
                    <a:pt x="7687889" y="6239112"/>
                    <a:pt x="7475578" y="6196408"/>
                    <a:pt x="7164222" y="6228806"/>
                  </a:cubicBezTo>
                  <a:cubicBezTo>
                    <a:pt x="6852866" y="6261204"/>
                    <a:pt x="6617296" y="6246572"/>
                    <a:pt x="6292959" y="6228806"/>
                  </a:cubicBezTo>
                  <a:cubicBezTo>
                    <a:pt x="5968622" y="6211040"/>
                    <a:pt x="5604452" y="6195944"/>
                    <a:pt x="5421696" y="6228806"/>
                  </a:cubicBezTo>
                  <a:cubicBezTo>
                    <a:pt x="5238940" y="6261668"/>
                    <a:pt x="4983257" y="6246988"/>
                    <a:pt x="4645728" y="6228806"/>
                  </a:cubicBezTo>
                  <a:cubicBezTo>
                    <a:pt x="4308199" y="6210624"/>
                    <a:pt x="4433692" y="6223826"/>
                    <a:pt x="4250937" y="6228806"/>
                  </a:cubicBezTo>
                  <a:cubicBezTo>
                    <a:pt x="4068182" y="6233786"/>
                    <a:pt x="3934698" y="6222997"/>
                    <a:pt x="3760851" y="6228806"/>
                  </a:cubicBezTo>
                  <a:cubicBezTo>
                    <a:pt x="3587004" y="6234615"/>
                    <a:pt x="3347061" y="6218135"/>
                    <a:pt x="2984883" y="6228806"/>
                  </a:cubicBezTo>
                  <a:cubicBezTo>
                    <a:pt x="2622705" y="6239477"/>
                    <a:pt x="2539596" y="6196348"/>
                    <a:pt x="2113620" y="6228806"/>
                  </a:cubicBezTo>
                  <a:cubicBezTo>
                    <a:pt x="1687644" y="6261264"/>
                    <a:pt x="1447667" y="6194899"/>
                    <a:pt x="1038155" y="6228806"/>
                  </a:cubicBezTo>
                  <a:cubicBezTo>
                    <a:pt x="536858" y="6268989"/>
                    <a:pt x="116171" y="5835211"/>
                    <a:pt x="0" y="5190651"/>
                  </a:cubicBezTo>
                  <a:cubicBezTo>
                    <a:pt x="-22526" y="5046684"/>
                    <a:pt x="-16995" y="4774017"/>
                    <a:pt x="0" y="4581618"/>
                  </a:cubicBezTo>
                  <a:cubicBezTo>
                    <a:pt x="16995" y="4389219"/>
                    <a:pt x="-7479" y="4172264"/>
                    <a:pt x="0" y="3931061"/>
                  </a:cubicBezTo>
                  <a:cubicBezTo>
                    <a:pt x="7479" y="3689858"/>
                    <a:pt x="4213" y="3460467"/>
                    <a:pt x="0" y="3322028"/>
                  </a:cubicBezTo>
                  <a:cubicBezTo>
                    <a:pt x="-4213" y="3183589"/>
                    <a:pt x="21344" y="2877357"/>
                    <a:pt x="0" y="2754520"/>
                  </a:cubicBezTo>
                  <a:cubicBezTo>
                    <a:pt x="-21344" y="2631683"/>
                    <a:pt x="-14120" y="2248043"/>
                    <a:pt x="0" y="1979387"/>
                  </a:cubicBezTo>
                  <a:cubicBezTo>
                    <a:pt x="14120" y="1710731"/>
                    <a:pt x="19297" y="1295108"/>
                    <a:pt x="0" y="1038155"/>
                  </a:cubicBezTo>
                  <a:close/>
                </a:path>
                <a:path w="11605747" h="6228806" stroke="0" extrusionOk="0">
                  <a:moveTo>
                    <a:pt x="0" y="1038155"/>
                  </a:moveTo>
                  <a:cubicBezTo>
                    <a:pt x="19264" y="543046"/>
                    <a:pt x="507615" y="45754"/>
                    <a:pt x="1038155" y="0"/>
                  </a:cubicBezTo>
                  <a:cubicBezTo>
                    <a:pt x="1221608" y="-2049"/>
                    <a:pt x="1325944" y="-15905"/>
                    <a:pt x="1528240" y="0"/>
                  </a:cubicBezTo>
                  <a:cubicBezTo>
                    <a:pt x="1730537" y="15905"/>
                    <a:pt x="1964559" y="-6407"/>
                    <a:pt x="2113620" y="0"/>
                  </a:cubicBezTo>
                  <a:cubicBezTo>
                    <a:pt x="2262681" y="6407"/>
                    <a:pt x="2457772" y="13902"/>
                    <a:pt x="2794294" y="0"/>
                  </a:cubicBezTo>
                  <a:cubicBezTo>
                    <a:pt x="3130816" y="-13902"/>
                    <a:pt x="3180893" y="30104"/>
                    <a:pt x="3474968" y="0"/>
                  </a:cubicBezTo>
                  <a:cubicBezTo>
                    <a:pt x="3769043" y="-30104"/>
                    <a:pt x="3941114" y="12941"/>
                    <a:pt x="4155642" y="0"/>
                  </a:cubicBezTo>
                  <a:cubicBezTo>
                    <a:pt x="4370170" y="-12941"/>
                    <a:pt x="4540922" y="2521"/>
                    <a:pt x="4836316" y="0"/>
                  </a:cubicBezTo>
                  <a:cubicBezTo>
                    <a:pt x="5131710" y="-2521"/>
                    <a:pt x="5357429" y="-27810"/>
                    <a:pt x="5612285" y="0"/>
                  </a:cubicBezTo>
                  <a:cubicBezTo>
                    <a:pt x="5867141" y="27810"/>
                    <a:pt x="5982684" y="-15013"/>
                    <a:pt x="6102370" y="0"/>
                  </a:cubicBezTo>
                  <a:cubicBezTo>
                    <a:pt x="6222056" y="15013"/>
                    <a:pt x="6356286" y="-12819"/>
                    <a:pt x="6497161" y="0"/>
                  </a:cubicBezTo>
                  <a:cubicBezTo>
                    <a:pt x="6638036" y="12819"/>
                    <a:pt x="6955471" y="-23582"/>
                    <a:pt x="7082541" y="0"/>
                  </a:cubicBezTo>
                  <a:cubicBezTo>
                    <a:pt x="7209611" y="23582"/>
                    <a:pt x="7456132" y="-7129"/>
                    <a:pt x="7572626" y="0"/>
                  </a:cubicBezTo>
                  <a:cubicBezTo>
                    <a:pt x="7689120" y="7129"/>
                    <a:pt x="8208835" y="-43211"/>
                    <a:pt x="8443889" y="0"/>
                  </a:cubicBezTo>
                  <a:cubicBezTo>
                    <a:pt x="8678943" y="43211"/>
                    <a:pt x="8713649" y="363"/>
                    <a:pt x="8838680" y="0"/>
                  </a:cubicBezTo>
                  <a:cubicBezTo>
                    <a:pt x="8963711" y="-363"/>
                    <a:pt x="9356407" y="-25984"/>
                    <a:pt x="9519354" y="0"/>
                  </a:cubicBezTo>
                  <a:cubicBezTo>
                    <a:pt x="9682301" y="25984"/>
                    <a:pt x="10077933" y="-4682"/>
                    <a:pt x="10567592" y="0"/>
                  </a:cubicBezTo>
                  <a:cubicBezTo>
                    <a:pt x="11165515" y="-124208"/>
                    <a:pt x="11556900" y="423002"/>
                    <a:pt x="11605747" y="1038155"/>
                  </a:cubicBezTo>
                  <a:cubicBezTo>
                    <a:pt x="11625657" y="1226782"/>
                    <a:pt x="11618317" y="1456720"/>
                    <a:pt x="11605747" y="1688713"/>
                  </a:cubicBezTo>
                  <a:cubicBezTo>
                    <a:pt x="11593177" y="1920706"/>
                    <a:pt x="11598443" y="2199742"/>
                    <a:pt x="11605747" y="2380795"/>
                  </a:cubicBezTo>
                  <a:cubicBezTo>
                    <a:pt x="11613051" y="2561848"/>
                    <a:pt x="11630766" y="2946549"/>
                    <a:pt x="11605747" y="3155928"/>
                  </a:cubicBezTo>
                  <a:cubicBezTo>
                    <a:pt x="11580728" y="3365307"/>
                    <a:pt x="11616038" y="3442096"/>
                    <a:pt x="11605747" y="3723436"/>
                  </a:cubicBezTo>
                  <a:cubicBezTo>
                    <a:pt x="11595456" y="4004776"/>
                    <a:pt x="11600794" y="4238391"/>
                    <a:pt x="11605747" y="4457043"/>
                  </a:cubicBezTo>
                  <a:cubicBezTo>
                    <a:pt x="11610700" y="4675695"/>
                    <a:pt x="11578935" y="4871373"/>
                    <a:pt x="11605747" y="5190651"/>
                  </a:cubicBezTo>
                  <a:cubicBezTo>
                    <a:pt x="11727908" y="5793458"/>
                    <a:pt x="11178255" y="6255833"/>
                    <a:pt x="10567592" y="6228806"/>
                  </a:cubicBezTo>
                  <a:cubicBezTo>
                    <a:pt x="10358273" y="6233559"/>
                    <a:pt x="9975732" y="6228070"/>
                    <a:pt x="9791624" y="6228806"/>
                  </a:cubicBezTo>
                  <a:cubicBezTo>
                    <a:pt x="9607516" y="6229542"/>
                    <a:pt x="9380241" y="6222576"/>
                    <a:pt x="9015655" y="6228806"/>
                  </a:cubicBezTo>
                  <a:cubicBezTo>
                    <a:pt x="8651069" y="6235036"/>
                    <a:pt x="8603584" y="6244546"/>
                    <a:pt x="8430275" y="6228806"/>
                  </a:cubicBezTo>
                  <a:cubicBezTo>
                    <a:pt x="8256966" y="6213066"/>
                    <a:pt x="8159843" y="6241143"/>
                    <a:pt x="8035484" y="6228806"/>
                  </a:cubicBezTo>
                  <a:cubicBezTo>
                    <a:pt x="7911125" y="6216469"/>
                    <a:pt x="7655240" y="6215942"/>
                    <a:pt x="7545399" y="6228806"/>
                  </a:cubicBezTo>
                  <a:cubicBezTo>
                    <a:pt x="7435559" y="6241670"/>
                    <a:pt x="7122901" y="6203942"/>
                    <a:pt x="6864725" y="6228806"/>
                  </a:cubicBezTo>
                  <a:cubicBezTo>
                    <a:pt x="6606549" y="6253670"/>
                    <a:pt x="6577079" y="6212711"/>
                    <a:pt x="6374640" y="6228806"/>
                  </a:cubicBezTo>
                  <a:cubicBezTo>
                    <a:pt x="6172201" y="6244901"/>
                    <a:pt x="6123428" y="6221211"/>
                    <a:pt x="5979849" y="6228806"/>
                  </a:cubicBezTo>
                  <a:cubicBezTo>
                    <a:pt x="5836270" y="6236401"/>
                    <a:pt x="5534848" y="6237720"/>
                    <a:pt x="5203880" y="6228806"/>
                  </a:cubicBezTo>
                  <a:cubicBezTo>
                    <a:pt x="4872912" y="6219892"/>
                    <a:pt x="4944996" y="6220203"/>
                    <a:pt x="4809089" y="6228806"/>
                  </a:cubicBezTo>
                  <a:cubicBezTo>
                    <a:pt x="4673182" y="6237409"/>
                    <a:pt x="4402815" y="6233832"/>
                    <a:pt x="4033121" y="6228806"/>
                  </a:cubicBezTo>
                  <a:cubicBezTo>
                    <a:pt x="3663427" y="6223780"/>
                    <a:pt x="3735454" y="6209913"/>
                    <a:pt x="3543036" y="6228806"/>
                  </a:cubicBezTo>
                  <a:cubicBezTo>
                    <a:pt x="3350618" y="6247699"/>
                    <a:pt x="2867922" y="6258267"/>
                    <a:pt x="2671773" y="6228806"/>
                  </a:cubicBezTo>
                  <a:cubicBezTo>
                    <a:pt x="2475624" y="6199345"/>
                    <a:pt x="2282611" y="6252848"/>
                    <a:pt x="2181687" y="6228806"/>
                  </a:cubicBezTo>
                  <a:cubicBezTo>
                    <a:pt x="2080763" y="6204764"/>
                    <a:pt x="1435536" y="6177014"/>
                    <a:pt x="1038155" y="6228806"/>
                  </a:cubicBezTo>
                  <a:cubicBezTo>
                    <a:pt x="439210" y="6101837"/>
                    <a:pt x="37511" y="5799201"/>
                    <a:pt x="0" y="5190651"/>
                  </a:cubicBezTo>
                  <a:cubicBezTo>
                    <a:pt x="-9178" y="4947921"/>
                    <a:pt x="-14742" y="4667204"/>
                    <a:pt x="0" y="4498568"/>
                  </a:cubicBezTo>
                  <a:cubicBezTo>
                    <a:pt x="14742" y="4329932"/>
                    <a:pt x="28922" y="4155588"/>
                    <a:pt x="0" y="3848011"/>
                  </a:cubicBezTo>
                  <a:cubicBezTo>
                    <a:pt x="-28922" y="3540434"/>
                    <a:pt x="-3202" y="3462002"/>
                    <a:pt x="0" y="3155928"/>
                  </a:cubicBezTo>
                  <a:cubicBezTo>
                    <a:pt x="3202" y="2849854"/>
                    <a:pt x="8914" y="2676889"/>
                    <a:pt x="0" y="2380795"/>
                  </a:cubicBezTo>
                  <a:cubicBezTo>
                    <a:pt x="-8914" y="2084701"/>
                    <a:pt x="-6538" y="1987771"/>
                    <a:pt x="0" y="1771763"/>
                  </a:cubicBezTo>
                  <a:cubicBezTo>
                    <a:pt x="6538" y="1555755"/>
                    <a:pt x="8786" y="1195030"/>
                    <a:pt x="0" y="1038155"/>
                  </a:cubicBezTo>
                  <a:close/>
                </a:path>
              </a:pathLst>
            </a:custGeom>
            <a:solidFill>
              <a:schemeClr val="bg1">
                <a:alpha val="87751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6" name="图片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7" t="3897" r="72099" b="65660"/>
            <a:stretch>
              <a:fillRect/>
            </a:stretch>
          </p:blipFill>
          <p:spPr>
            <a:xfrm>
              <a:off x="10981134" y="-170817"/>
              <a:ext cx="1420625" cy="991156"/>
            </a:xfrm>
            <a:prstGeom prst="rect">
              <a:avLst/>
            </a:prstGeom>
          </p:spPr>
        </p:pic>
        <p:pic>
          <p:nvPicPr>
            <p:cNvPr id="7" name="图片 3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890" y="401382"/>
              <a:ext cx="837560" cy="1149417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1294229" y="1351624"/>
                <a:ext cx="3255271" cy="32849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eaLnBrk="1" hangingPunct="1">
                  <a:lnSpc>
                    <a:spcPct val="150000"/>
                  </a:lnSpc>
                </a:pPr>
                <a:r>
                  <a:rPr lang="en-US" altLang="en-US" sz="4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 </a:t>
                </a:r>
                <a:r>
                  <a:rPr lang="en-US" altLang="en-US" sz="4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năm</a:t>
                </a:r>
                <a:r>
                  <a:rPr lang="en-US" altLang="en-US" sz="4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en-US" sz="4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rưỡi</a:t>
                </a:r>
                <a:r>
                  <a:rPr lang="en-US" altLang="en-US" sz="4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= </a:t>
                </a:r>
                <a:endParaRPr lang="en-US" altLang="en-US" sz="4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eaLnBrk="1" hangingPunct="1"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4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altLang="en-US" sz="4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US" altLang="en-US" sz="4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en-US" sz="4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en-US" sz="4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giờ</a:t>
                </a:r>
                <a:r>
                  <a:rPr lang="en-US" altLang="en-US" sz="4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	=  </a:t>
                </a:r>
                <a:endParaRPr lang="en-US" altLang="en-US" sz="4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eaLnBrk="1" hangingPunct="1">
                  <a:lnSpc>
                    <a:spcPct val="150000"/>
                  </a:lnSpc>
                </a:pPr>
                <a:r>
                  <a:rPr lang="en-US" altLang="en-US" sz="4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0,5 </a:t>
                </a:r>
                <a:r>
                  <a:rPr lang="en-US" altLang="en-US" sz="4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giờ</a:t>
                </a:r>
                <a:r>
                  <a:rPr lang="en-US" altLang="en-US" sz="4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	=</a:t>
                </a:r>
                <a:endParaRPr lang="en-US" altLang="en-US" sz="4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4229" y="1351624"/>
                <a:ext cx="3255271" cy="3284938"/>
              </a:xfrm>
              <a:prstGeom prst="rect">
                <a:avLst/>
              </a:prstGeom>
              <a:blipFill rotWithShape="1">
                <a:blip r:embed="rId4"/>
                <a:stretch>
                  <a:fillRect l="-3" t="-10" r="11" b="-78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098381" y="1557950"/>
            <a:ext cx="1932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1,5 năm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33420" y="1557950"/>
            <a:ext cx="3699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= 12 tháng x 1,5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340241" y="1557950"/>
            <a:ext cx="3699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18 tháng</a:t>
            </a:r>
            <a:endParaRPr lang="en-US" sz="40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3552402" y="2623869"/>
                <a:ext cx="2614883" cy="10532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60 phút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44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4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2402" y="2623869"/>
                <a:ext cx="2614883" cy="1053237"/>
              </a:xfrm>
              <a:prstGeom prst="rect">
                <a:avLst/>
              </a:prstGeom>
              <a:blipFill rotWithShape="1">
                <a:blip r:embed="rId5"/>
                <a:stretch>
                  <a:fillRect l="-8" t="-5" r="6" b="4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6154162" y="2815079"/>
            <a:ext cx="3699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40 phút</a:t>
            </a:r>
            <a:endParaRPr lang="en-US" sz="40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24214" y="3877427"/>
            <a:ext cx="3502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60 phút x 0,5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15344" y="3877427"/>
            <a:ext cx="3699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30 phút</a:t>
            </a:r>
            <a:endParaRPr lang="en-US" sz="40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" grpId="0"/>
      <p:bldP spid="18" grpId="0"/>
      <p:bldP spid="19" grpId="0"/>
      <p:bldP spid="21" grpId="0"/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E3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8100" y="3896141"/>
            <a:ext cx="12230100" cy="3429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23757" y="0"/>
            <a:ext cx="12300869" cy="6627435"/>
            <a:chOff x="100890" y="-170817"/>
            <a:chExt cx="12300869" cy="6627435"/>
          </a:xfrm>
        </p:grpSpPr>
        <p:sp>
          <p:nvSpPr>
            <p:cNvPr id="3" name="矩形 8"/>
            <p:cNvSpPr/>
            <p:nvPr/>
          </p:nvSpPr>
          <p:spPr>
            <a:xfrm>
              <a:off x="293126" y="227812"/>
              <a:ext cx="11605747" cy="6228806"/>
            </a:xfrm>
            <a:custGeom>
              <a:avLst/>
              <a:gdLst>
                <a:gd name="connsiteX0" fmla="*/ 0 w 11605747"/>
                <a:gd name="connsiteY0" fmla="*/ 1038155 h 6228806"/>
                <a:gd name="connsiteX1" fmla="*/ 1038155 w 11605747"/>
                <a:gd name="connsiteY1" fmla="*/ 0 h 6228806"/>
                <a:gd name="connsiteX2" fmla="*/ 1528240 w 11605747"/>
                <a:gd name="connsiteY2" fmla="*/ 0 h 6228806"/>
                <a:gd name="connsiteX3" fmla="*/ 1923031 w 11605747"/>
                <a:gd name="connsiteY3" fmla="*/ 0 h 6228806"/>
                <a:gd name="connsiteX4" fmla="*/ 2699000 w 11605747"/>
                <a:gd name="connsiteY4" fmla="*/ 0 h 6228806"/>
                <a:gd name="connsiteX5" fmla="*/ 3284379 w 11605747"/>
                <a:gd name="connsiteY5" fmla="*/ 0 h 6228806"/>
                <a:gd name="connsiteX6" fmla="*/ 4155642 w 11605747"/>
                <a:gd name="connsiteY6" fmla="*/ 0 h 6228806"/>
                <a:gd name="connsiteX7" fmla="*/ 4645728 w 11605747"/>
                <a:gd name="connsiteY7" fmla="*/ 0 h 6228806"/>
                <a:gd name="connsiteX8" fmla="*/ 5231107 w 11605747"/>
                <a:gd name="connsiteY8" fmla="*/ 0 h 6228806"/>
                <a:gd name="connsiteX9" fmla="*/ 6007076 w 11605747"/>
                <a:gd name="connsiteY9" fmla="*/ 0 h 6228806"/>
                <a:gd name="connsiteX10" fmla="*/ 6592455 w 11605747"/>
                <a:gd name="connsiteY10" fmla="*/ 0 h 6228806"/>
                <a:gd name="connsiteX11" fmla="*/ 6987246 w 11605747"/>
                <a:gd name="connsiteY11" fmla="*/ 0 h 6228806"/>
                <a:gd name="connsiteX12" fmla="*/ 7572626 w 11605747"/>
                <a:gd name="connsiteY12" fmla="*/ 0 h 6228806"/>
                <a:gd name="connsiteX13" fmla="*/ 8158006 w 11605747"/>
                <a:gd name="connsiteY13" fmla="*/ 0 h 6228806"/>
                <a:gd name="connsiteX14" fmla="*/ 8838680 w 11605747"/>
                <a:gd name="connsiteY14" fmla="*/ 0 h 6228806"/>
                <a:gd name="connsiteX15" fmla="*/ 9328765 w 11605747"/>
                <a:gd name="connsiteY15" fmla="*/ 0 h 6228806"/>
                <a:gd name="connsiteX16" fmla="*/ 10567592 w 11605747"/>
                <a:gd name="connsiteY16" fmla="*/ 0 h 6228806"/>
                <a:gd name="connsiteX17" fmla="*/ 11605747 w 11605747"/>
                <a:gd name="connsiteY17" fmla="*/ 1038155 h 6228806"/>
                <a:gd name="connsiteX18" fmla="*/ 11605747 w 11605747"/>
                <a:gd name="connsiteY18" fmla="*/ 1771763 h 6228806"/>
                <a:gd name="connsiteX19" fmla="*/ 11605747 w 11605747"/>
                <a:gd name="connsiteY19" fmla="*/ 2339270 h 6228806"/>
                <a:gd name="connsiteX20" fmla="*/ 11605747 w 11605747"/>
                <a:gd name="connsiteY20" fmla="*/ 3072878 h 6228806"/>
                <a:gd name="connsiteX21" fmla="*/ 11605747 w 11605747"/>
                <a:gd name="connsiteY21" fmla="*/ 3723436 h 6228806"/>
                <a:gd name="connsiteX22" fmla="*/ 11605747 w 11605747"/>
                <a:gd name="connsiteY22" fmla="*/ 4457043 h 6228806"/>
                <a:gd name="connsiteX23" fmla="*/ 11605747 w 11605747"/>
                <a:gd name="connsiteY23" fmla="*/ 5190651 h 6228806"/>
                <a:gd name="connsiteX24" fmla="*/ 10567592 w 11605747"/>
                <a:gd name="connsiteY24" fmla="*/ 6228806 h 6228806"/>
                <a:gd name="connsiteX25" fmla="*/ 10077507 w 11605747"/>
                <a:gd name="connsiteY25" fmla="*/ 6228806 h 6228806"/>
                <a:gd name="connsiteX26" fmla="*/ 9206244 w 11605747"/>
                <a:gd name="connsiteY26" fmla="*/ 6228806 h 6228806"/>
                <a:gd name="connsiteX27" fmla="*/ 8525570 w 11605747"/>
                <a:gd name="connsiteY27" fmla="*/ 6228806 h 6228806"/>
                <a:gd name="connsiteX28" fmla="*/ 7844896 w 11605747"/>
                <a:gd name="connsiteY28" fmla="*/ 6228806 h 6228806"/>
                <a:gd name="connsiteX29" fmla="*/ 7164222 w 11605747"/>
                <a:gd name="connsiteY29" fmla="*/ 6228806 h 6228806"/>
                <a:gd name="connsiteX30" fmla="*/ 6292959 w 11605747"/>
                <a:gd name="connsiteY30" fmla="*/ 6228806 h 6228806"/>
                <a:gd name="connsiteX31" fmla="*/ 5421696 w 11605747"/>
                <a:gd name="connsiteY31" fmla="*/ 6228806 h 6228806"/>
                <a:gd name="connsiteX32" fmla="*/ 4645728 w 11605747"/>
                <a:gd name="connsiteY32" fmla="*/ 6228806 h 6228806"/>
                <a:gd name="connsiteX33" fmla="*/ 4250937 w 11605747"/>
                <a:gd name="connsiteY33" fmla="*/ 6228806 h 6228806"/>
                <a:gd name="connsiteX34" fmla="*/ 3760851 w 11605747"/>
                <a:gd name="connsiteY34" fmla="*/ 6228806 h 6228806"/>
                <a:gd name="connsiteX35" fmla="*/ 2984883 w 11605747"/>
                <a:gd name="connsiteY35" fmla="*/ 6228806 h 6228806"/>
                <a:gd name="connsiteX36" fmla="*/ 2113620 w 11605747"/>
                <a:gd name="connsiteY36" fmla="*/ 6228806 h 6228806"/>
                <a:gd name="connsiteX37" fmla="*/ 1038155 w 11605747"/>
                <a:gd name="connsiteY37" fmla="*/ 6228806 h 6228806"/>
                <a:gd name="connsiteX38" fmla="*/ 0 w 11605747"/>
                <a:gd name="connsiteY38" fmla="*/ 5190651 h 6228806"/>
                <a:gd name="connsiteX39" fmla="*/ 0 w 11605747"/>
                <a:gd name="connsiteY39" fmla="*/ 4581618 h 6228806"/>
                <a:gd name="connsiteX40" fmla="*/ 0 w 11605747"/>
                <a:gd name="connsiteY40" fmla="*/ 3931061 h 6228806"/>
                <a:gd name="connsiteX41" fmla="*/ 0 w 11605747"/>
                <a:gd name="connsiteY41" fmla="*/ 3322028 h 6228806"/>
                <a:gd name="connsiteX42" fmla="*/ 0 w 11605747"/>
                <a:gd name="connsiteY42" fmla="*/ 2754520 h 6228806"/>
                <a:gd name="connsiteX43" fmla="*/ 0 w 11605747"/>
                <a:gd name="connsiteY43" fmla="*/ 1979387 h 6228806"/>
                <a:gd name="connsiteX44" fmla="*/ 0 w 11605747"/>
                <a:gd name="connsiteY44" fmla="*/ 1038155 h 6228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1605747" h="6228806" fill="none" extrusionOk="0">
                  <a:moveTo>
                    <a:pt x="0" y="1038155"/>
                  </a:moveTo>
                  <a:cubicBezTo>
                    <a:pt x="101081" y="387849"/>
                    <a:pt x="538998" y="6032"/>
                    <a:pt x="1038155" y="0"/>
                  </a:cubicBezTo>
                  <a:cubicBezTo>
                    <a:pt x="1199996" y="17343"/>
                    <a:pt x="1284592" y="3893"/>
                    <a:pt x="1528240" y="0"/>
                  </a:cubicBezTo>
                  <a:cubicBezTo>
                    <a:pt x="1771888" y="-3893"/>
                    <a:pt x="1741018" y="-9447"/>
                    <a:pt x="1923031" y="0"/>
                  </a:cubicBezTo>
                  <a:cubicBezTo>
                    <a:pt x="2105044" y="9447"/>
                    <a:pt x="2527636" y="-24641"/>
                    <a:pt x="2699000" y="0"/>
                  </a:cubicBezTo>
                  <a:cubicBezTo>
                    <a:pt x="2870364" y="24641"/>
                    <a:pt x="3050961" y="-20270"/>
                    <a:pt x="3284379" y="0"/>
                  </a:cubicBezTo>
                  <a:cubicBezTo>
                    <a:pt x="3517797" y="20270"/>
                    <a:pt x="3848912" y="1682"/>
                    <a:pt x="4155642" y="0"/>
                  </a:cubicBezTo>
                  <a:cubicBezTo>
                    <a:pt x="4462372" y="-1682"/>
                    <a:pt x="4447975" y="22798"/>
                    <a:pt x="4645728" y="0"/>
                  </a:cubicBezTo>
                  <a:cubicBezTo>
                    <a:pt x="4843481" y="-22798"/>
                    <a:pt x="5088886" y="-9810"/>
                    <a:pt x="5231107" y="0"/>
                  </a:cubicBezTo>
                  <a:cubicBezTo>
                    <a:pt x="5373328" y="9810"/>
                    <a:pt x="5632252" y="12296"/>
                    <a:pt x="6007076" y="0"/>
                  </a:cubicBezTo>
                  <a:cubicBezTo>
                    <a:pt x="6381900" y="-12296"/>
                    <a:pt x="6305355" y="-25439"/>
                    <a:pt x="6592455" y="0"/>
                  </a:cubicBezTo>
                  <a:cubicBezTo>
                    <a:pt x="6879555" y="25439"/>
                    <a:pt x="6851827" y="-5833"/>
                    <a:pt x="6987246" y="0"/>
                  </a:cubicBezTo>
                  <a:cubicBezTo>
                    <a:pt x="7122665" y="5833"/>
                    <a:pt x="7286064" y="17135"/>
                    <a:pt x="7572626" y="0"/>
                  </a:cubicBezTo>
                  <a:cubicBezTo>
                    <a:pt x="7859188" y="-17135"/>
                    <a:pt x="7891404" y="-21941"/>
                    <a:pt x="8158006" y="0"/>
                  </a:cubicBezTo>
                  <a:cubicBezTo>
                    <a:pt x="8424608" y="21941"/>
                    <a:pt x="8640777" y="-577"/>
                    <a:pt x="8838680" y="0"/>
                  </a:cubicBezTo>
                  <a:cubicBezTo>
                    <a:pt x="9036583" y="577"/>
                    <a:pt x="9206545" y="21238"/>
                    <a:pt x="9328765" y="0"/>
                  </a:cubicBezTo>
                  <a:cubicBezTo>
                    <a:pt x="9450985" y="-21238"/>
                    <a:pt x="10078144" y="-43101"/>
                    <a:pt x="10567592" y="0"/>
                  </a:cubicBezTo>
                  <a:cubicBezTo>
                    <a:pt x="11086086" y="7308"/>
                    <a:pt x="11673262" y="484042"/>
                    <a:pt x="11605747" y="1038155"/>
                  </a:cubicBezTo>
                  <a:cubicBezTo>
                    <a:pt x="11578784" y="1350959"/>
                    <a:pt x="11588082" y="1471135"/>
                    <a:pt x="11605747" y="1771763"/>
                  </a:cubicBezTo>
                  <a:cubicBezTo>
                    <a:pt x="11623412" y="2072391"/>
                    <a:pt x="11613911" y="2189550"/>
                    <a:pt x="11605747" y="2339270"/>
                  </a:cubicBezTo>
                  <a:cubicBezTo>
                    <a:pt x="11597583" y="2488990"/>
                    <a:pt x="11601822" y="2711718"/>
                    <a:pt x="11605747" y="3072878"/>
                  </a:cubicBezTo>
                  <a:cubicBezTo>
                    <a:pt x="11609672" y="3434038"/>
                    <a:pt x="11592245" y="3543678"/>
                    <a:pt x="11605747" y="3723436"/>
                  </a:cubicBezTo>
                  <a:cubicBezTo>
                    <a:pt x="11619249" y="3903194"/>
                    <a:pt x="11593864" y="4271486"/>
                    <a:pt x="11605747" y="4457043"/>
                  </a:cubicBezTo>
                  <a:cubicBezTo>
                    <a:pt x="11617630" y="4642600"/>
                    <a:pt x="11573613" y="4913025"/>
                    <a:pt x="11605747" y="5190651"/>
                  </a:cubicBezTo>
                  <a:cubicBezTo>
                    <a:pt x="11633491" y="5814762"/>
                    <a:pt x="11178364" y="6193480"/>
                    <a:pt x="10567592" y="6228806"/>
                  </a:cubicBezTo>
                  <a:cubicBezTo>
                    <a:pt x="10388013" y="6208613"/>
                    <a:pt x="10248285" y="6207799"/>
                    <a:pt x="10077507" y="6228806"/>
                  </a:cubicBezTo>
                  <a:cubicBezTo>
                    <a:pt x="9906729" y="6249813"/>
                    <a:pt x="9518969" y="6252257"/>
                    <a:pt x="9206244" y="6228806"/>
                  </a:cubicBezTo>
                  <a:cubicBezTo>
                    <a:pt x="8893519" y="6205355"/>
                    <a:pt x="8676664" y="6220828"/>
                    <a:pt x="8525570" y="6228806"/>
                  </a:cubicBezTo>
                  <a:cubicBezTo>
                    <a:pt x="8374476" y="6236784"/>
                    <a:pt x="8001903" y="6218500"/>
                    <a:pt x="7844896" y="6228806"/>
                  </a:cubicBezTo>
                  <a:cubicBezTo>
                    <a:pt x="7687889" y="6239112"/>
                    <a:pt x="7475578" y="6196408"/>
                    <a:pt x="7164222" y="6228806"/>
                  </a:cubicBezTo>
                  <a:cubicBezTo>
                    <a:pt x="6852866" y="6261204"/>
                    <a:pt x="6617296" y="6246572"/>
                    <a:pt x="6292959" y="6228806"/>
                  </a:cubicBezTo>
                  <a:cubicBezTo>
                    <a:pt x="5968622" y="6211040"/>
                    <a:pt x="5604452" y="6195944"/>
                    <a:pt x="5421696" y="6228806"/>
                  </a:cubicBezTo>
                  <a:cubicBezTo>
                    <a:pt x="5238940" y="6261668"/>
                    <a:pt x="4983257" y="6246988"/>
                    <a:pt x="4645728" y="6228806"/>
                  </a:cubicBezTo>
                  <a:cubicBezTo>
                    <a:pt x="4308199" y="6210624"/>
                    <a:pt x="4433692" y="6223826"/>
                    <a:pt x="4250937" y="6228806"/>
                  </a:cubicBezTo>
                  <a:cubicBezTo>
                    <a:pt x="4068182" y="6233786"/>
                    <a:pt x="3934698" y="6222997"/>
                    <a:pt x="3760851" y="6228806"/>
                  </a:cubicBezTo>
                  <a:cubicBezTo>
                    <a:pt x="3587004" y="6234615"/>
                    <a:pt x="3347061" y="6218135"/>
                    <a:pt x="2984883" y="6228806"/>
                  </a:cubicBezTo>
                  <a:cubicBezTo>
                    <a:pt x="2622705" y="6239477"/>
                    <a:pt x="2539596" y="6196348"/>
                    <a:pt x="2113620" y="6228806"/>
                  </a:cubicBezTo>
                  <a:cubicBezTo>
                    <a:pt x="1687644" y="6261264"/>
                    <a:pt x="1447667" y="6194899"/>
                    <a:pt x="1038155" y="6228806"/>
                  </a:cubicBezTo>
                  <a:cubicBezTo>
                    <a:pt x="536858" y="6268989"/>
                    <a:pt x="116171" y="5835211"/>
                    <a:pt x="0" y="5190651"/>
                  </a:cubicBezTo>
                  <a:cubicBezTo>
                    <a:pt x="-22526" y="5046684"/>
                    <a:pt x="-16995" y="4774017"/>
                    <a:pt x="0" y="4581618"/>
                  </a:cubicBezTo>
                  <a:cubicBezTo>
                    <a:pt x="16995" y="4389219"/>
                    <a:pt x="-7479" y="4172264"/>
                    <a:pt x="0" y="3931061"/>
                  </a:cubicBezTo>
                  <a:cubicBezTo>
                    <a:pt x="7479" y="3689858"/>
                    <a:pt x="4213" y="3460467"/>
                    <a:pt x="0" y="3322028"/>
                  </a:cubicBezTo>
                  <a:cubicBezTo>
                    <a:pt x="-4213" y="3183589"/>
                    <a:pt x="21344" y="2877357"/>
                    <a:pt x="0" y="2754520"/>
                  </a:cubicBezTo>
                  <a:cubicBezTo>
                    <a:pt x="-21344" y="2631683"/>
                    <a:pt x="-14120" y="2248043"/>
                    <a:pt x="0" y="1979387"/>
                  </a:cubicBezTo>
                  <a:cubicBezTo>
                    <a:pt x="14120" y="1710731"/>
                    <a:pt x="19297" y="1295108"/>
                    <a:pt x="0" y="1038155"/>
                  </a:cubicBezTo>
                  <a:close/>
                </a:path>
                <a:path w="11605747" h="6228806" stroke="0" extrusionOk="0">
                  <a:moveTo>
                    <a:pt x="0" y="1038155"/>
                  </a:moveTo>
                  <a:cubicBezTo>
                    <a:pt x="19264" y="543046"/>
                    <a:pt x="507615" y="45754"/>
                    <a:pt x="1038155" y="0"/>
                  </a:cubicBezTo>
                  <a:cubicBezTo>
                    <a:pt x="1221608" y="-2049"/>
                    <a:pt x="1325944" y="-15905"/>
                    <a:pt x="1528240" y="0"/>
                  </a:cubicBezTo>
                  <a:cubicBezTo>
                    <a:pt x="1730537" y="15905"/>
                    <a:pt x="1964559" y="-6407"/>
                    <a:pt x="2113620" y="0"/>
                  </a:cubicBezTo>
                  <a:cubicBezTo>
                    <a:pt x="2262681" y="6407"/>
                    <a:pt x="2457772" y="13902"/>
                    <a:pt x="2794294" y="0"/>
                  </a:cubicBezTo>
                  <a:cubicBezTo>
                    <a:pt x="3130816" y="-13902"/>
                    <a:pt x="3180893" y="30104"/>
                    <a:pt x="3474968" y="0"/>
                  </a:cubicBezTo>
                  <a:cubicBezTo>
                    <a:pt x="3769043" y="-30104"/>
                    <a:pt x="3941114" y="12941"/>
                    <a:pt x="4155642" y="0"/>
                  </a:cubicBezTo>
                  <a:cubicBezTo>
                    <a:pt x="4370170" y="-12941"/>
                    <a:pt x="4540922" y="2521"/>
                    <a:pt x="4836316" y="0"/>
                  </a:cubicBezTo>
                  <a:cubicBezTo>
                    <a:pt x="5131710" y="-2521"/>
                    <a:pt x="5357429" y="-27810"/>
                    <a:pt x="5612285" y="0"/>
                  </a:cubicBezTo>
                  <a:cubicBezTo>
                    <a:pt x="5867141" y="27810"/>
                    <a:pt x="5982684" y="-15013"/>
                    <a:pt x="6102370" y="0"/>
                  </a:cubicBezTo>
                  <a:cubicBezTo>
                    <a:pt x="6222056" y="15013"/>
                    <a:pt x="6356286" y="-12819"/>
                    <a:pt x="6497161" y="0"/>
                  </a:cubicBezTo>
                  <a:cubicBezTo>
                    <a:pt x="6638036" y="12819"/>
                    <a:pt x="6955471" y="-23582"/>
                    <a:pt x="7082541" y="0"/>
                  </a:cubicBezTo>
                  <a:cubicBezTo>
                    <a:pt x="7209611" y="23582"/>
                    <a:pt x="7456132" y="-7129"/>
                    <a:pt x="7572626" y="0"/>
                  </a:cubicBezTo>
                  <a:cubicBezTo>
                    <a:pt x="7689120" y="7129"/>
                    <a:pt x="8208835" y="-43211"/>
                    <a:pt x="8443889" y="0"/>
                  </a:cubicBezTo>
                  <a:cubicBezTo>
                    <a:pt x="8678943" y="43211"/>
                    <a:pt x="8713649" y="363"/>
                    <a:pt x="8838680" y="0"/>
                  </a:cubicBezTo>
                  <a:cubicBezTo>
                    <a:pt x="8963711" y="-363"/>
                    <a:pt x="9356407" y="-25984"/>
                    <a:pt x="9519354" y="0"/>
                  </a:cubicBezTo>
                  <a:cubicBezTo>
                    <a:pt x="9682301" y="25984"/>
                    <a:pt x="10077933" y="-4682"/>
                    <a:pt x="10567592" y="0"/>
                  </a:cubicBezTo>
                  <a:cubicBezTo>
                    <a:pt x="11165515" y="-124208"/>
                    <a:pt x="11556900" y="423002"/>
                    <a:pt x="11605747" y="1038155"/>
                  </a:cubicBezTo>
                  <a:cubicBezTo>
                    <a:pt x="11625657" y="1226782"/>
                    <a:pt x="11618317" y="1456720"/>
                    <a:pt x="11605747" y="1688713"/>
                  </a:cubicBezTo>
                  <a:cubicBezTo>
                    <a:pt x="11593177" y="1920706"/>
                    <a:pt x="11598443" y="2199742"/>
                    <a:pt x="11605747" y="2380795"/>
                  </a:cubicBezTo>
                  <a:cubicBezTo>
                    <a:pt x="11613051" y="2561848"/>
                    <a:pt x="11630766" y="2946549"/>
                    <a:pt x="11605747" y="3155928"/>
                  </a:cubicBezTo>
                  <a:cubicBezTo>
                    <a:pt x="11580728" y="3365307"/>
                    <a:pt x="11616038" y="3442096"/>
                    <a:pt x="11605747" y="3723436"/>
                  </a:cubicBezTo>
                  <a:cubicBezTo>
                    <a:pt x="11595456" y="4004776"/>
                    <a:pt x="11600794" y="4238391"/>
                    <a:pt x="11605747" y="4457043"/>
                  </a:cubicBezTo>
                  <a:cubicBezTo>
                    <a:pt x="11610700" y="4675695"/>
                    <a:pt x="11578935" y="4871373"/>
                    <a:pt x="11605747" y="5190651"/>
                  </a:cubicBezTo>
                  <a:cubicBezTo>
                    <a:pt x="11727908" y="5793458"/>
                    <a:pt x="11178255" y="6255833"/>
                    <a:pt x="10567592" y="6228806"/>
                  </a:cubicBezTo>
                  <a:cubicBezTo>
                    <a:pt x="10358273" y="6233559"/>
                    <a:pt x="9975732" y="6228070"/>
                    <a:pt x="9791624" y="6228806"/>
                  </a:cubicBezTo>
                  <a:cubicBezTo>
                    <a:pt x="9607516" y="6229542"/>
                    <a:pt x="9380241" y="6222576"/>
                    <a:pt x="9015655" y="6228806"/>
                  </a:cubicBezTo>
                  <a:cubicBezTo>
                    <a:pt x="8651069" y="6235036"/>
                    <a:pt x="8603584" y="6244546"/>
                    <a:pt x="8430275" y="6228806"/>
                  </a:cubicBezTo>
                  <a:cubicBezTo>
                    <a:pt x="8256966" y="6213066"/>
                    <a:pt x="8159843" y="6241143"/>
                    <a:pt x="8035484" y="6228806"/>
                  </a:cubicBezTo>
                  <a:cubicBezTo>
                    <a:pt x="7911125" y="6216469"/>
                    <a:pt x="7655240" y="6215942"/>
                    <a:pt x="7545399" y="6228806"/>
                  </a:cubicBezTo>
                  <a:cubicBezTo>
                    <a:pt x="7435559" y="6241670"/>
                    <a:pt x="7122901" y="6203942"/>
                    <a:pt x="6864725" y="6228806"/>
                  </a:cubicBezTo>
                  <a:cubicBezTo>
                    <a:pt x="6606549" y="6253670"/>
                    <a:pt x="6577079" y="6212711"/>
                    <a:pt x="6374640" y="6228806"/>
                  </a:cubicBezTo>
                  <a:cubicBezTo>
                    <a:pt x="6172201" y="6244901"/>
                    <a:pt x="6123428" y="6221211"/>
                    <a:pt x="5979849" y="6228806"/>
                  </a:cubicBezTo>
                  <a:cubicBezTo>
                    <a:pt x="5836270" y="6236401"/>
                    <a:pt x="5534848" y="6237720"/>
                    <a:pt x="5203880" y="6228806"/>
                  </a:cubicBezTo>
                  <a:cubicBezTo>
                    <a:pt x="4872912" y="6219892"/>
                    <a:pt x="4944996" y="6220203"/>
                    <a:pt x="4809089" y="6228806"/>
                  </a:cubicBezTo>
                  <a:cubicBezTo>
                    <a:pt x="4673182" y="6237409"/>
                    <a:pt x="4402815" y="6233832"/>
                    <a:pt x="4033121" y="6228806"/>
                  </a:cubicBezTo>
                  <a:cubicBezTo>
                    <a:pt x="3663427" y="6223780"/>
                    <a:pt x="3735454" y="6209913"/>
                    <a:pt x="3543036" y="6228806"/>
                  </a:cubicBezTo>
                  <a:cubicBezTo>
                    <a:pt x="3350618" y="6247699"/>
                    <a:pt x="2867922" y="6258267"/>
                    <a:pt x="2671773" y="6228806"/>
                  </a:cubicBezTo>
                  <a:cubicBezTo>
                    <a:pt x="2475624" y="6199345"/>
                    <a:pt x="2282611" y="6252848"/>
                    <a:pt x="2181687" y="6228806"/>
                  </a:cubicBezTo>
                  <a:cubicBezTo>
                    <a:pt x="2080763" y="6204764"/>
                    <a:pt x="1435536" y="6177014"/>
                    <a:pt x="1038155" y="6228806"/>
                  </a:cubicBezTo>
                  <a:cubicBezTo>
                    <a:pt x="439210" y="6101837"/>
                    <a:pt x="37511" y="5799201"/>
                    <a:pt x="0" y="5190651"/>
                  </a:cubicBezTo>
                  <a:cubicBezTo>
                    <a:pt x="-9178" y="4947921"/>
                    <a:pt x="-14742" y="4667204"/>
                    <a:pt x="0" y="4498568"/>
                  </a:cubicBezTo>
                  <a:cubicBezTo>
                    <a:pt x="14742" y="4329932"/>
                    <a:pt x="28922" y="4155588"/>
                    <a:pt x="0" y="3848011"/>
                  </a:cubicBezTo>
                  <a:cubicBezTo>
                    <a:pt x="-28922" y="3540434"/>
                    <a:pt x="-3202" y="3462002"/>
                    <a:pt x="0" y="3155928"/>
                  </a:cubicBezTo>
                  <a:cubicBezTo>
                    <a:pt x="3202" y="2849854"/>
                    <a:pt x="8914" y="2676889"/>
                    <a:pt x="0" y="2380795"/>
                  </a:cubicBezTo>
                  <a:cubicBezTo>
                    <a:pt x="-8914" y="2084701"/>
                    <a:pt x="-6538" y="1987771"/>
                    <a:pt x="0" y="1771763"/>
                  </a:cubicBezTo>
                  <a:cubicBezTo>
                    <a:pt x="6538" y="1555755"/>
                    <a:pt x="8786" y="1195030"/>
                    <a:pt x="0" y="1038155"/>
                  </a:cubicBezTo>
                  <a:close/>
                </a:path>
              </a:pathLst>
            </a:custGeom>
            <a:solidFill>
              <a:schemeClr val="bg1">
                <a:alpha val="87751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6" name="图片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7" t="3897" r="72099" b="65660"/>
            <a:stretch>
              <a:fillRect/>
            </a:stretch>
          </p:blipFill>
          <p:spPr>
            <a:xfrm>
              <a:off x="10981134" y="-170817"/>
              <a:ext cx="1420625" cy="991156"/>
            </a:xfrm>
            <a:prstGeom prst="rect">
              <a:avLst/>
            </a:prstGeom>
          </p:spPr>
        </p:pic>
        <p:pic>
          <p:nvPicPr>
            <p:cNvPr id="7" name="图片 3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890" y="401382"/>
              <a:ext cx="837560" cy="1149417"/>
            </a:xfrm>
            <a:prstGeom prst="rect">
              <a:avLst/>
            </a:prstGeom>
          </p:spPr>
        </p:pic>
      </p:grpSp>
      <p:sp>
        <p:nvSpPr>
          <p:cNvPr id="24" name="TextBox 23"/>
          <p:cNvSpPr txBox="1"/>
          <p:nvPr/>
        </p:nvSpPr>
        <p:spPr>
          <a:xfrm>
            <a:off x="1711570" y="495578"/>
            <a:ext cx="6236676" cy="1843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216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phút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= …...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giờ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…….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phút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	  =  ……  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giờ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3504394" y="2592810"/>
            <a:ext cx="24479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4400">
                <a:solidFill>
                  <a:srgbClr val="FF0000"/>
                </a:solidFill>
              </a:rPr>
              <a:t>216</a:t>
            </a:r>
            <a:endParaRPr lang="en-GB" altLang="en-US" sz="4400">
              <a:solidFill>
                <a:srgbClr val="FF0000"/>
              </a:solidFill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5161744" y="2670597"/>
            <a:ext cx="0" cy="23479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161744" y="3434185"/>
            <a:ext cx="2159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5304619" y="2592810"/>
            <a:ext cx="24479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4400">
                <a:solidFill>
                  <a:srgbClr val="FF0000"/>
                </a:solidFill>
              </a:rPr>
              <a:t>   60</a:t>
            </a:r>
            <a:endParaRPr lang="en-GB" altLang="en-US" sz="4400">
              <a:solidFill>
                <a:srgbClr val="FF0000"/>
              </a:solidFill>
            </a:endParaRP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5350656" y="3578647"/>
            <a:ext cx="53022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5400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3793319" y="3578647"/>
            <a:ext cx="8763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endParaRPr lang="en-US" altLang="en-US" sz="5400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5711019" y="3578647"/>
            <a:ext cx="357187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altLang="en-US" sz="5400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5926919" y="3591347"/>
            <a:ext cx="53022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altLang="en-US" sz="5400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4585481" y="4513685"/>
            <a:ext cx="5302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5400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4564844" y="3589760"/>
            <a:ext cx="5302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5400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 Box 95"/>
          <p:cNvSpPr txBox="1">
            <a:spLocks noChangeArrowheads="1"/>
          </p:cNvSpPr>
          <p:nvPr/>
        </p:nvSpPr>
        <p:spPr bwMode="auto">
          <a:xfrm>
            <a:off x="3782206" y="3591347"/>
            <a:ext cx="20272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endParaRPr lang="en-US" alt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 Box 96"/>
          <p:cNvSpPr txBox="1">
            <a:spLocks noChangeArrowheads="1"/>
          </p:cNvSpPr>
          <p:nvPr/>
        </p:nvSpPr>
        <p:spPr bwMode="auto">
          <a:xfrm>
            <a:off x="5334781" y="3578647"/>
            <a:ext cx="7620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4" name="Group 100"/>
          <p:cNvGrpSpPr/>
          <p:nvPr/>
        </p:nvGrpSpPr>
        <p:grpSpPr bwMode="auto">
          <a:xfrm>
            <a:off x="5336776" y="3589760"/>
            <a:ext cx="1957387" cy="923925"/>
            <a:chOff x="4763" y="2600"/>
            <a:chExt cx="480" cy="582"/>
          </a:xfrm>
        </p:grpSpPr>
        <p:sp>
          <p:nvSpPr>
            <p:cNvPr id="55" name="Text Box 97"/>
            <p:cNvSpPr txBox="1">
              <a:spLocks noChangeArrowheads="1"/>
            </p:cNvSpPr>
            <p:nvPr/>
          </p:nvSpPr>
          <p:spPr bwMode="auto">
            <a:xfrm>
              <a:off x="4763" y="2600"/>
              <a:ext cx="48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Text Box 98"/>
            <p:cNvSpPr txBox="1">
              <a:spLocks noChangeArrowheads="1"/>
            </p:cNvSpPr>
            <p:nvPr/>
          </p:nvSpPr>
          <p:spPr bwMode="auto">
            <a:xfrm>
              <a:off x="4912" y="2600"/>
              <a:ext cx="24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5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en-US" altLang="en-US" sz="5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Text Box 99"/>
            <p:cNvSpPr txBox="1">
              <a:spLocks noChangeArrowheads="1"/>
            </p:cNvSpPr>
            <p:nvPr/>
          </p:nvSpPr>
          <p:spPr bwMode="auto">
            <a:xfrm>
              <a:off x="4853" y="2600"/>
              <a:ext cx="144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endPara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22222E-6 L -0.08203 -0.4597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80" y="-2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0.00069 L 0.16693 -0.4618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7" y="-2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-0.09271 -0.3178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22" y="-15602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2" grpId="1"/>
      <p:bldP spid="53" grpId="0"/>
      <p:bldP spid="5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8"/>
          <a:stretch>
            <a:fillRect/>
          </a:stretch>
        </p:blipFill>
        <p:spPr>
          <a:xfrm rot="21280033" flipH="1">
            <a:off x="4787448" y="-365364"/>
            <a:ext cx="7183280" cy="5096123"/>
          </a:xfrm>
          <a:prstGeom prst="rect">
            <a:avLst/>
          </a:prstGeom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" t="3897" r="72099" b="65660"/>
          <a:stretch>
            <a:fillRect/>
          </a:stretch>
        </p:blipFill>
        <p:spPr>
          <a:xfrm>
            <a:off x="1163647" y="0"/>
            <a:ext cx="1414559" cy="986924"/>
          </a:xfrm>
          <a:prstGeom prst="rect">
            <a:avLst/>
          </a:prstGeom>
        </p:spPr>
      </p:pic>
      <p:pic>
        <p:nvPicPr>
          <p:cNvPr id="15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" t="3897" r="72099" b="65660"/>
          <a:stretch>
            <a:fillRect/>
          </a:stretch>
        </p:blipFill>
        <p:spPr>
          <a:xfrm>
            <a:off x="9613794" y="-114703"/>
            <a:ext cx="1414559" cy="986924"/>
          </a:xfrm>
          <a:prstGeom prst="rect">
            <a:avLst/>
          </a:prstGeom>
        </p:spPr>
      </p:pic>
      <p:pic>
        <p:nvPicPr>
          <p:cNvPr id="4" name="Picture 3" descr="Logo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194" y="1445661"/>
            <a:ext cx="6746101" cy="2738939"/>
          </a:xfrm>
          <a:prstGeom prst="rect">
            <a:avLst/>
          </a:prstGeom>
        </p:spPr>
      </p:pic>
      <p:pic>
        <p:nvPicPr>
          <p:cNvPr id="16" name="Picture 15" descr="A picture containing text, toy, doll&#10;&#10;Description automatically generate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45278" y="378759"/>
            <a:ext cx="5754898" cy="575489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" y="4610925"/>
            <a:ext cx="12192015" cy="2247075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E3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27"/>
          <p:cNvSpPr txBox="1">
            <a:spLocks noChangeArrowheads="1"/>
          </p:cNvSpPr>
          <p:nvPr/>
        </p:nvSpPr>
        <p:spPr bwMode="auto">
          <a:xfrm>
            <a:off x="1965129" y="376602"/>
            <a:ext cx="9761358" cy="3283807"/>
          </a:xfrm>
          <a:custGeom>
            <a:avLst/>
            <a:gdLst>
              <a:gd name="connsiteX0" fmla="*/ 0 w 9761358"/>
              <a:gd name="connsiteY0" fmla="*/ 547312 h 3283807"/>
              <a:gd name="connsiteX1" fmla="*/ 547312 w 9761358"/>
              <a:gd name="connsiteY1" fmla="*/ 0 h 3283807"/>
              <a:gd name="connsiteX2" fmla="*/ 1213984 w 9761358"/>
              <a:gd name="connsiteY2" fmla="*/ 0 h 3283807"/>
              <a:gd name="connsiteX3" fmla="*/ 1620654 w 9761358"/>
              <a:gd name="connsiteY3" fmla="*/ 0 h 3283807"/>
              <a:gd name="connsiteX4" fmla="*/ 2287326 w 9761358"/>
              <a:gd name="connsiteY4" fmla="*/ 0 h 3283807"/>
              <a:gd name="connsiteX5" fmla="*/ 2693995 w 9761358"/>
              <a:gd name="connsiteY5" fmla="*/ 0 h 3283807"/>
              <a:gd name="connsiteX6" fmla="*/ 3534002 w 9761358"/>
              <a:gd name="connsiteY6" fmla="*/ 0 h 3283807"/>
              <a:gd name="connsiteX7" fmla="*/ 3940672 w 9761358"/>
              <a:gd name="connsiteY7" fmla="*/ 0 h 3283807"/>
              <a:gd name="connsiteX8" fmla="*/ 4780678 w 9761358"/>
              <a:gd name="connsiteY8" fmla="*/ 0 h 3283807"/>
              <a:gd name="connsiteX9" fmla="*/ 5360683 w 9761358"/>
              <a:gd name="connsiteY9" fmla="*/ 0 h 3283807"/>
              <a:gd name="connsiteX10" fmla="*/ 6027355 w 9761358"/>
              <a:gd name="connsiteY10" fmla="*/ 0 h 3283807"/>
              <a:gd name="connsiteX11" fmla="*/ 6434024 w 9761358"/>
              <a:gd name="connsiteY11" fmla="*/ 0 h 3283807"/>
              <a:gd name="connsiteX12" fmla="*/ 7274031 w 9761358"/>
              <a:gd name="connsiteY12" fmla="*/ 0 h 3283807"/>
              <a:gd name="connsiteX13" fmla="*/ 8114037 w 9761358"/>
              <a:gd name="connsiteY13" fmla="*/ 0 h 3283807"/>
              <a:gd name="connsiteX14" fmla="*/ 9214046 w 9761358"/>
              <a:gd name="connsiteY14" fmla="*/ 0 h 3283807"/>
              <a:gd name="connsiteX15" fmla="*/ 9761358 w 9761358"/>
              <a:gd name="connsiteY15" fmla="*/ 547312 h 3283807"/>
              <a:gd name="connsiteX16" fmla="*/ 9761358 w 9761358"/>
              <a:gd name="connsiteY16" fmla="*/ 1094608 h 3283807"/>
              <a:gd name="connsiteX17" fmla="*/ 9761358 w 9761358"/>
              <a:gd name="connsiteY17" fmla="*/ 1663795 h 3283807"/>
              <a:gd name="connsiteX18" fmla="*/ 9761358 w 9761358"/>
              <a:gd name="connsiteY18" fmla="*/ 2232983 h 3283807"/>
              <a:gd name="connsiteX19" fmla="*/ 9761358 w 9761358"/>
              <a:gd name="connsiteY19" fmla="*/ 2736495 h 3283807"/>
              <a:gd name="connsiteX20" fmla="*/ 9214046 w 9761358"/>
              <a:gd name="connsiteY20" fmla="*/ 3283807 h 3283807"/>
              <a:gd name="connsiteX21" fmla="*/ 8374039 w 9761358"/>
              <a:gd name="connsiteY21" fmla="*/ 3283807 h 3283807"/>
              <a:gd name="connsiteX22" fmla="*/ 7620700 w 9761358"/>
              <a:gd name="connsiteY22" fmla="*/ 3283807 h 3283807"/>
              <a:gd name="connsiteX23" fmla="*/ 7214030 w 9761358"/>
              <a:gd name="connsiteY23" fmla="*/ 3283807 h 3283807"/>
              <a:gd name="connsiteX24" fmla="*/ 6374024 w 9761358"/>
              <a:gd name="connsiteY24" fmla="*/ 3283807 h 3283807"/>
              <a:gd name="connsiteX25" fmla="*/ 5794019 w 9761358"/>
              <a:gd name="connsiteY25" fmla="*/ 3283807 h 3283807"/>
              <a:gd name="connsiteX26" fmla="*/ 5214015 w 9761358"/>
              <a:gd name="connsiteY26" fmla="*/ 3283807 h 3283807"/>
              <a:gd name="connsiteX27" fmla="*/ 4720678 w 9761358"/>
              <a:gd name="connsiteY27" fmla="*/ 3283807 h 3283807"/>
              <a:gd name="connsiteX28" fmla="*/ 4140673 w 9761358"/>
              <a:gd name="connsiteY28" fmla="*/ 3283807 h 3283807"/>
              <a:gd name="connsiteX29" fmla="*/ 3387334 w 9761358"/>
              <a:gd name="connsiteY29" fmla="*/ 3283807 h 3283807"/>
              <a:gd name="connsiteX30" fmla="*/ 2633995 w 9761358"/>
              <a:gd name="connsiteY30" fmla="*/ 3283807 h 3283807"/>
              <a:gd name="connsiteX31" fmla="*/ 2227325 w 9761358"/>
              <a:gd name="connsiteY31" fmla="*/ 3283807 h 3283807"/>
              <a:gd name="connsiteX32" fmla="*/ 1387319 w 9761358"/>
              <a:gd name="connsiteY32" fmla="*/ 3283807 h 3283807"/>
              <a:gd name="connsiteX33" fmla="*/ 547312 w 9761358"/>
              <a:gd name="connsiteY33" fmla="*/ 3283807 h 3283807"/>
              <a:gd name="connsiteX34" fmla="*/ 0 w 9761358"/>
              <a:gd name="connsiteY34" fmla="*/ 2736495 h 3283807"/>
              <a:gd name="connsiteX35" fmla="*/ 0 w 9761358"/>
              <a:gd name="connsiteY35" fmla="*/ 2254875 h 3283807"/>
              <a:gd name="connsiteX36" fmla="*/ 0 w 9761358"/>
              <a:gd name="connsiteY36" fmla="*/ 1707579 h 3283807"/>
              <a:gd name="connsiteX37" fmla="*/ 0 w 9761358"/>
              <a:gd name="connsiteY37" fmla="*/ 1204067 h 3283807"/>
              <a:gd name="connsiteX38" fmla="*/ 0 w 9761358"/>
              <a:gd name="connsiteY38" fmla="*/ 547312 h 3283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9761358" h="3283807" fill="none" extrusionOk="0">
                <a:moveTo>
                  <a:pt x="0" y="547312"/>
                </a:moveTo>
                <a:cubicBezTo>
                  <a:pt x="-27424" y="213967"/>
                  <a:pt x="270513" y="-64983"/>
                  <a:pt x="547312" y="0"/>
                </a:cubicBezTo>
                <a:cubicBezTo>
                  <a:pt x="715543" y="144"/>
                  <a:pt x="992569" y="-15658"/>
                  <a:pt x="1213984" y="0"/>
                </a:cubicBezTo>
                <a:cubicBezTo>
                  <a:pt x="1435399" y="15658"/>
                  <a:pt x="1441471" y="-17624"/>
                  <a:pt x="1620654" y="0"/>
                </a:cubicBezTo>
                <a:cubicBezTo>
                  <a:pt x="1799837" y="17624"/>
                  <a:pt x="2148938" y="1132"/>
                  <a:pt x="2287326" y="0"/>
                </a:cubicBezTo>
                <a:cubicBezTo>
                  <a:pt x="2425714" y="-1132"/>
                  <a:pt x="2602109" y="4526"/>
                  <a:pt x="2693995" y="0"/>
                </a:cubicBezTo>
                <a:cubicBezTo>
                  <a:pt x="2785881" y="-4526"/>
                  <a:pt x="3121344" y="14211"/>
                  <a:pt x="3534002" y="0"/>
                </a:cubicBezTo>
                <a:cubicBezTo>
                  <a:pt x="3946660" y="-14211"/>
                  <a:pt x="3815225" y="-12274"/>
                  <a:pt x="3940672" y="0"/>
                </a:cubicBezTo>
                <a:cubicBezTo>
                  <a:pt x="4066119" y="12274"/>
                  <a:pt x="4459589" y="-30036"/>
                  <a:pt x="4780678" y="0"/>
                </a:cubicBezTo>
                <a:cubicBezTo>
                  <a:pt x="5101767" y="30036"/>
                  <a:pt x="5136186" y="15525"/>
                  <a:pt x="5360683" y="0"/>
                </a:cubicBezTo>
                <a:cubicBezTo>
                  <a:pt x="5585181" y="-15525"/>
                  <a:pt x="5866387" y="-1167"/>
                  <a:pt x="6027355" y="0"/>
                </a:cubicBezTo>
                <a:cubicBezTo>
                  <a:pt x="6188323" y="1167"/>
                  <a:pt x="6320594" y="15782"/>
                  <a:pt x="6434024" y="0"/>
                </a:cubicBezTo>
                <a:cubicBezTo>
                  <a:pt x="6547454" y="-15782"/>
                  <a:pt x="6947592" y="-12996"/>
                  <a:pt x="7274031" y="0"/>
                </a:cubicBezTo>
                <a:cubicBezTo>
                  <a:pt x="7600470" y="12996"/>
                  <a:pt x="7899191" y="-22099"/>
                  <a:pt x="8114037" y="0"/>
                </a:cubicBezTo>
                <a:cubicBezTo>
                  <a:pt x="8328883" y="22099"/>
                  <a:pt x="8831492" y="-39041"/>
                  <a:pt x="9214046" y="0"/>
                </a:cubicBezTo>
                <a:cubicBezTo>
                  <a:pt x="9563615" y="-5702"/>
                  <a:pt x="9730402" y="249596"/>
                  <a:pt x="9761358" y="547312"/>
                </a:cubicBezTo>
                <a:cubicBezTo>
                  <a:pt x="9782327" y="706791"/>
                  <a:pt x="9767994" y="837023"/>
                  <a:pt x="9761358" y="1094608"/>
                </a:cubicBezTo>
                <a:cubicBezTo>
                  <a:pt x="9754722" y="1352193"/>
                  <a:pt x="9788236" y="1477684"/>
                  <a:pt x="9761358" y="1663795"/>
                </a:cubicBezTo>
                <a:cubicBezTo>
                  <a:pt x="9734480" y="1849906"/>
                  <a:pt x="9771398" y="2037523"/>
                  <a:pt x="9761358" y="2232983"/>
                </a:cubicBezTo>
                <a:cubicBezTo>
                  <a:pt x="9751318" y="2428443"/>
                  <a:pt x="9756385" y="2574684"/>
                  <a:pt x="9761358" y="2736495"/>
                </a:cubicBezTo>
                <a:cubicBezTo>
                  <a:pt x="9772713" y="3031293"/>
                  <a:pt x="9462383" y="3254405"/>
                  <a:pt x="9214046" y="3283807"/>
                </a:cubicBezTo>
                <a:cubicBezTo>
                  <a:pt x="8809613" y="3307267"/>
                  <a:pt x="8555119" y="3316117"/>
                  <a:pt x="8374039" y="3283807"/>
                </a:cubicBezTo>
                <a:cubicBezTo>
                  <a:pt x="8192959" y="3251497"/>
                  <a:pt x="7928630" y="3301988"/>
                  <a:pt x="7620700" y="3283807"/>
                </a:cubicBezTo>
                <a:cubicBezTo>
                  <a:pt x="7312770" y="3265626"/>
                  <a:pt x="7407844" y="3300616"/>
                  <a:pt x="7214030" y="3283807"/>
                </a:cubicBezTo>
                <a:cubicBezTo>
                  <a:pt x="7020216" y="3266999"/>
                  <a:pt x="6722449" y="3241880"/>
                  <a:pt x="6374024" y="3283807"/>
                </a:cubicBezTo>
                <a:cubicBezTo>
                  <a:pt x="6025599" y="3325734"/>
                  <a:pt x="5995597" y="3304774"/>
                  <a:pt x="5794019" y="3283807"/>
                </a:cubicBezTo>
                <a:cubicBezTo>
                  <a:pt x="5592441" y="3262840"/>
                  <a:pt x="5428282" y="3273884"/>
                  <a:pt x="5214015" y="3283807"/>
                </a:cubicBezTo>
                <a:cubicBezTo>
                  <a:pt x="4999748" y="3293730"/>
                  <a:pt x="4834388" y="3305294"/>
                  <a:pt x="4720678" y="3283807"/>
                </a:cubicBezTo>
                <a:cubicBezTo>
                  <a:pt x="4606968" y="3262320"/>
                  <a:pt x="4396215" y="3307542"/>
                  <a:pt x="4140673" y="3283807"/>
                </a:cubicBezTo>
                <a:cubicBezTo>
                  <a:pt x="3885131" y="3260072"/>
                  <a:pt x="3601630" y="3266058"/>
                  <a:pt x="3387334" y="3283807"/>
                </a:cubicBezTo>
                <a:cubicBezTo>
                  <a:pt x="3173038" y="3301556"/>
                  <a:pt x="2952169" y="3274729"/>
                  <a:pt x="2633995" y="3283807"/>
                </a:cubicBezTo>
                <a:cubicBezTo>
                  <a:pt x="2315821" y="3292885"/>
                  <a:pt x="2376784" y="3278833"/>
                  <a:pt x="2227325" y="3283807"/>
                </a:cubicBezTo>
                <a:cubicBezTo>
                  <a:pt x="2077866" y="3288782"/>
                  <a:pt x="1643020" y="3263809"/>
                  <a:pt x="1387319" y="3283807"/>
                </a:cubicBezTo>
                <a:cubicBezTo>
                  <a:pt x="1131618" y="3303805"/>
                  <a:pt x="826317" y="3285669"/>
                  <a:pt x="547312" y="3283807"/>
                </a:cubicBezTo>
                <a:cubicBezTo>
                  <a:pt x="304731" y="3270733"/>
                  <a:pt x="-38532" y="3048019"/>
                  <a:pt x="0" y="2736495"/>
                </a:cubicBezTo>
                <a:cubicBezTo>
                  <a:pt x="4908" y="2614471"/>
                  <a:pt x="7797" y="2424735"/>
                  <a:pt x="0" y="2254875"/>
                </a:cubicBezTo>
                <a:cubicBezTo>
                  <a:pt x="-7797" y="2085015"/>
                  <a:pt x="-10429" y="1831227"/>
                  <a:pt x="0" y="1707579"/>
                </a:cubicBezTo>
                <a:cubicBezTo>
                  <a:pt x="10429" y="1583931"/>
                  <a:pt x="22679" y="1400877"/>
                  <a:pt x="0" y="1204067"/>
                </a:cubicBezTo>
                <a:cubicBezTo>
                  <a:pt x="-22679" y="1007257"/>
                  <a:pt x="15512" y="692834"/>
                  <a:pt x="0" y="547312"/>
                </a:cubicBezTo>
                <a:close/>
              </a:path>
              <a:path w="9761358" h="3283807" stroke="0" extrusionOk="0">
                <a:moveTo>
                  <a:pt x="0" y="547312"/>
                </a:moveTo>
                <a:cubicBezTo>
                  <a:pt x="-50964" y="268608"/>
                  <a:pt x="249015" y="-31596"/>
                  <a:pt x="547312" y="0"/>
                </a:cubicBezTo>
                <a:cubicBezTo>
                  <a:pt x="914946" y="-34139"/>
                  <a:pt x="1197080" y="30656"/>
                  <a:pt x="1387319" y="0"/>
                </a:cubicBezTo>
                <a:cubicBezTo>
                  <a:pt x="1577558" y="-30656"/>
                  <a:pt x="1850439" y="-25439"/>
                  <a:pt x="2140658" y="0"/>
                </a:cubicBezTo>
                <a:cubicBezTo>
                  <a:pt x="2430877" y="25439"/>
                  <a:pt x="2509979" y="11529"/>
                  <a:pt x="2633995" y="0"/>
                </a:cubicBezTo>
                <a:cubicBezTo>
                  <a:pt x="2758011" y="-11529"/>
                  <a:pt x="3087481" y="12722"/>
                  <a:pt x="3213999" y="0"/>
                </a:cubicBezTo>
                <a:cubicBezTo>
                  <a:pt x="3340517" y="-12722"/>
                  <a:pt x="3517520" y="-15481"/>
                  <a:pt x="3794004" y="0"/>
                </a:cubicBezTo>
                <a:cubicBezTo>
                  <a:pt x="4070488" y="15481"/>
                  <a:pt x="4026083" y="13973"/>
                  <a:pt x="4200674" y="0"/>
                </a:cubicBezTo>
                <a:cubicBezTo>
                  <a:pt x="4375265" y="-13973"/>
                  <a:pt x="4776402" y="41616"/>
                  <a:pt x="5040680" y="0"/>
                </a:cubicBezTo>
                <a:cubicBezTo>
                  <a:pt x="5304958" y="-41616"/>
                  <a:pt x="5326743" y="-21149"/>
                  <a:pt x="5534017" y="0"/>
                </a:cubicBezTo>
                <a:cubicBezTo>
                  <a:pt x="5741291" y="21149"/>
                  <a:pt x="5938707" y="-24025"/>
                  <a:pt x="6287357" y="0"/>
                </a:cubicBezTo>
                <a:cubicBezTo>
                  <a:pt x="6636007" y="24025"/>
                  <a:pt x="6728240" y="-11849"/>
                  <a:pt x="6954028" y="0"/>
                </a:cubicBezTo>
                <a:cubicBezTo>
                  <a:pt x="7179816" y="11849"/>
                  <a:pt x="7344131" y="-8696"/>
                  <a:pt x="7707368" y="0"/>
                </a:cubicBezTo>
                <a:cubicBezTo>
                  <a:pt x="8070605" y="8696"/>
                  <a:pt x="8096862" y="37390"/>
                  <a:pt x="8460707" y="0"/>
                </a:cubicBezTo>
                <a:cubicBezTo>
                  <a:pt x="8824552" y="-37390"/>
                  <a:pt x="8884389" y="-361"/>
                  <a:pt x="9214046" y="0"/>
                </a:cubicBezTo>
                <a:cubicBezTo>
                  <a:pt x="9480294" y="20397"/>
                  <a:pt x="9754971" y="228546"/>
                  <a:pt x="9761358" y="547312"/>
                </a:cubicBezTo>
                <a:cubicBezTo>
                  <a:pt x="9766655" y="787148"/>
                  <a:pt x="9736962" y="923957"/>
                  <a:pt x="9761358" y="1116500"/>
                </a:cubicBezTo>
                <a:cubicBezTo>
                  <a:pt x="9785754" y="1309043"/>
                  <a:pt x="9737439" y="1422574"/>
                  <a:pt x="9761358" y="1641904"/>
                </a:cubicBezTo>
                <a:cubicBezTo>
                  <a:pt x="9785277" y="1861234"/>
                  <a:pt x="9759620" y="2023717"/>
                  <a:pt x="9761358" y="2167307"/>
                </a:cubicBezTo>
                <a:cubicBezTo>
                  <a:pt x="9763096" y="2310897"/>
                  <a:pt x="9767679" y="2594046"/>
                  <a:pt x="9761358" y="2736495"/>
                </a:cubicBezTo>
                <a:cubicBezTo>
                  <a:pt x="9751914" y="3058136"/>
                  <a:pt x="9546671" y="3303739"/>
                  <a:pt x="9214046" y="3283807"/>
                </a:cubicBezTo>
                <a:cubicBezTo>
                  <a:pt x="8996818" y="3290000"/>
                  <a:pt x="8764915" y="3248961"/>
                  <a:pt x="8460707" y="3283807"/>
                </a:cubicBezTo>
                <a:cubicBezTo>
                  <a:pt x="8156499" y="3318653"/>
                  <a:pt x="8143863" y="3272104"/>
                  <a:pt x="8054037" y="3283807"/>
                </a:cubicBezTo>
                <a:cubicBezTo>
                  <a:pt x="7964211" y="3295511"/>
                  <a:pt x="7584137" y="3300396"/>
                  <a:pt x="7214030" y="3283807"/>
                </a:cubicBezTo>
                <a:cubicBezTo>
                  <a:pt x="6843923" y="3267218"/>
                  <a:pt x="6792293" y="3306643"/>
                  <a:pt x="6374024" y="3283807"/>
                </a:cubicBezTo>
                <a:cubicBezTo>
                  <a:pt x="5955755" y="3260971"/>
                  <a:pt x="6124481" y="3296616"/>
                  <a:pt x="5967354" y="3283807"/>
                </a:cubicBezTo>
                <a:cubicBezTo>
                  <a:pt x="5810227" y="3270999"/>
                  <a:pt x="5522379" y="3274451"/>
                  <a:pt x="5300682" y="3283807"/>
                </a:cubicBezTo>
                <a:cubicBezTo>
                  <a:pt x="5078985" y="3293163"/>
                  <a:pt x="4988373" y="3289436"/>
                  <a:pt x="4894012" y="3283807"/>
                </a:cubicBezTo>
                <a:cubicBezTo>
                  <a:pt x="4799651" y="3278179"/>
                  <a:pt x="4590575" y="3296374"/>
                  <a:pt x="4400675" y="3283807"/>
                </a:cubicBezTo>
                <a:cubicBezTo>
                  <a:pt x="4210775" y="3271240"/>
                  <a:pt x="3871378" y="3312290"/>
                  <a:pt x="3734003" y="3283807"/>
                </a:cubicBezTo>
                <a:cubicBezTo>
                  <a:pt x="3596628" y="3255324"/>
                  <a:pt x="3241948" y="3312569"/>
                  <a:pt x="3067332" y="3283807"/>
                </a:cubicBezTo>
                <a:cubicBezTo>
                  <a:pt x="2892716" y="3255045"/>
                  <a:pt x="2718246" y="3256878"/>
                  <a:pt x="2487327" y="3283807"/>
                </a:cubicBezTo>
                <a:cubicBezTo>
                  <a:pt x="2256408" y="3310736"/>
                  <a:pt x="2189958" y="3262254"/>
                  <a:pt x="1907323" y="3283807"/>
                </a:cubicBezTo>
                <a:cubicBezTo>
                  <a:pt x="1624688" y="3305360"/>
                  <a:pt x="1643412" y="3286682"/>
                  <a:pt x="1500653" y="3283807"/>
                </a:cubicBezTo>
                <a:cubicBezTo>
                  <a:pt x="1357894" y="3280933"/>
                  <a:pt x="879263" y="3314658"/>
                  <a:pt x="547312" y="3283807"/>
                </a:cubicBezTo>
                <a:cubicBezTo>
                  <a:pt x="261185" y="3330430"/>
                  <a:pt x="-18057" y="3035276"/>
                  <a:pt x="0" y="2736495"/>
                </a:cubicBezTo>
                <a:cubicBezTo>
                  <a:pt x="-23949" y="2481223"/>
                  <a:pt x="12552" y="2318487"/>
                  <a:pt x="0" y="2211091"/>
                </a:cubicBezTo>
                <a:cubicBezTo>
                  <a:pt x="-12552" y="2103695"/>
                  <a:pt x="-5574" y="1830927"/>
                  <a:pt x="0" y="1685687"/>
                </a:cubicBezTo>
                <a:cubicBezTo>
                  <a:pt x="5574" y="1540447"/>
                  <a:pt x="-21252" y="1398902"/>
                  <a:pt x="0" y="1204067"/>
                </a:cubicBezTo>
                <a:cubicBezTo>
                  <a:pt x="21252" y="1009232"/>
                  <a:pt x="-30768" y="720651"/>
                  <a:pt x="0" y="547312"/>
                </a:cubicBezTo>
                <a:close/>
              </a:path>
            </a:pathLst>
          </a:custGeom>
          <a:solidFill>
            <a:srgbClr val="E7F9FF"/>
          </a:solidFill>
          <a:ln w="57150">
            <a:solidFill>
              <a:schemeClr val="bg1"/>
            </a:solidFill>
            <a:miter lim="800000"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lịch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sử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phát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triển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loài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phát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minh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vĩ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đại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Bảng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dưới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đây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tên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bố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phát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minh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bảng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từng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phát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minh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bố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kỉ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6" name="Picture 4" descr="1 free icon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0980"/>
            <a:ext cx="2077670" cy="207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1" y="3038622"/>
            <a:ext cx="12230100" cy="37325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E3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213" y="3512060"/>
            <a:ext cx="11997941" cy="336390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3708" y="0"/>
            <a:ext cx="12424626" cy="6766527"/>
            <a:chOff x="-22867" y="-170817"/>
            <a:chExt cx="12424626" cy="6707517"/>
          </a:xfrm>
        </p:grpSpPr>
        <p:sp>
          <p:nvSpPr>
            <p:cNvPr id="3" name="矩形 8"/>
            <p:cNvSpPr/>
            <p:nvPr/>
          </p:nvSpPr>
          <p:spPr>
            <a:xfrm>
              <a:off x="-22866" y="-118073"/>
              <a:ext cx="11921740" cy="6654773"/>
            </a:xfrm>
            <a:custGeom>
              <a:avLst/>
              <a:gdLst>
                <a:gd name="connsiteX0" fmla="*/ 0 w 11921740"/>
                <a:gd name="connsiteY0" fmla="*/ 1109151 h 6654773"/>
                <a:gd name="connsiteX1" fmla="*/ 1109151 w 11921740"/>
                <a:gd name="connsiteY1" fmla="*/ 0 h 6654773"/>
                <a:gd name="connsiteX2" fmla="*/ 1996322 w 11921740"/>
                <a:gd name="connsiteY2" fmla="*/ 0 h 6654773"/>
                <a:gd name="connsiteX3" fmla="*/ 2786460 w 11921740"/>
                <a:gd name="connsiteY3" fmla="*/ 0 h 6654773"/>
                <a:gd name="connsiteX4" fmla="*/ 3382528 w 11921740"/>
                <a:gd name="connsiteY4" fmla="*/ 0 h 6654773"/>
                <a:gd name="connsiteX5" fmla="*/ 4269699 w 11921740"/>
                <a:gd name="connsiteY5" fmla="*/ 0 h 6654773"/>
                <a:gd name="connsiteX6" fmla="*/ 4768733 w 11921740"/>
                <a:gd name="connsiteY6" fmla="*/ 0 h 6654773"/>
                <a:gd name="connsiteX7" fmla="*/ 5364802 w 11921740"/>
                <a:gd name="connsiteY7" fmla="*/ 0 h 6654773"/>
                <a:gd name="connsiteX8" fmla="*/ 6154939 w 11921740"/>
                <a:gd name="connsiteY8" fmla="*/ 0 h 6654773"/>
                <a:gd name="connsiteX9" fmla="*/ 6751007 w 11921740"/>
                <a:gd name="connsiteY9" fmla="*/ 0 h 6654773"/>
                <a:gd name="connsiteX10" fmla="*/ 7153007 w 11921740"/>
                <a:gd name="connsiteY10" fmla="*/ 0 h 6654773"/>
                <a:gd name="connsiteX11" fmla="*/ 7749075 w 11921740"/>
                <a:gd name="connsiteY11" fmla="*/ 0 h 6654773"/>
                <a:gd name="connsiteX12" fmla="*/ 8345143 w 11921740"/>
                <a:gd name="connsiteY12" fmla="*/ 0 h 6654773"/>
                <a:gd name="connsiteX13" fmla="*/ 9038246 w 11921740"/>
                <a:gd name="connsiteY13" fmla="*/ 0 h 6654773"/>
                <a:gd name="connsiteX14" fmla="*/ 9537280 w 11921740"/>
                <a:gd name="connsiteY14" fmla="*/ 0 h 6654773"/>
                <a:gd name="connsiteX15" fmla="*/ 10812589 w 11921740"/>
                <a:gd name="connsiteY15" fmla="*/ 0 h 6654773"/>
                <a:gd name="connsiteX16" fmla="*/ 11921740 w 11921740"/>
                <a:gd name="connsiteY16" fmla="*/ 1109151 h 6654773"/>
                <a:gd name="connsiteX17" fmla="*/ 11921740 w 11921740"/>
                <a:gd name="connsiteY17" fmla="*/ 1787297 h 6654773"/>
                <a:gd name="connsiteX18" fmla="*/ 11921740 w 11921740"/>
                <a:gd name="connsiteY18" fmla="*/ 2287985 h 6654773"/>
                <a:gd name="connsiteX19" fmla="*/ 11921740 w 11921740"/>
                <a:gd name="connsiteY19" fmla="*/ 2966131 h 6654773"/>
                <a:gd name="connsiteX20" fmla="*/ 11921740 w 11921740"/>
                <a:gd name="connsiteY20" fmla="*/ 3555548 h 6654773"/>
                <a:gd name="connsiteX21" fmla="*/ 11921740 w 11921740"/>
                <a:gd name="connsiteY21" fmla="*/ 4233694 h 6654773"/>
                <a:gd name="connsiteX22" fmla="*/ 11921740 w 11921740"/>
                <a:gd name="connsiteY22" fmla="*/ 4734382 h 6654773"/>
                <a:gd name="connsiteX23" fmla="*/ 11921740 w 11921740"/>
                <a:gd name="connsiteY23" fmla="*/ 5545622 h 6654773"/>
                <a:gd name="connsiteX24" fmla="*/ 10812589 w 11921740"/>
                <a:gd name="connsiteY24" fmla="*/ 6654773 h 6654773"/>
                <a:gd name="connsiteX25" fmla="*/ 10022452 w 11921740"/>
                <a:gd name="connsiteY25" fmla="*/ 6654773 h 6654773"/>
                <a:gd name="connsiteX26" fmla="*/ 9329349 w 11921740"/>
                <a:gd name="connsiteY26" fmla="*/ 6654773 h 6654773"/>
                <a:gd name="connsiteX27" fmla="*/ 8636246 w 11921740"/>
                <a:gd name="connsiteY27" fmla="*/ 6654773 h 6654773"/>
                <a:gd name="connsiteX28" fmla="*/ 7943144 w 11921740"/>
                <a:gd name="connsiteY28" fmla="*/ 6654773 h 6654773"/>
                <a:gd name="connsiteX29" fmla="*/ 7055972 w 11921740"/>
                <a:gd name="connsiteY29" fmla="*/ 6654773 h 6654773"/>
                <a:gd name="connsiteX30" fmla="*/ 6168801 w 11921740"/>
                <a:gd name="connsiteY30" fmla="*/ 6654773 h 6654773"/>
                <a:gd name="connsiteX31" fmla="*/ 5378664 w 11921740"/>
                <a:gd name="connsiteY31" fmla="*/ 6654773 h 6654773"/>
                <a:gd name="connsiteX32" fmla="*/ 4976664 w 11921740"/>
                <a:gd name="connsiteY32" fmla="*/ 6654773 h 6654773"/>
                <a:gd name="connsiteX33" fmla="*/ 4477630 w 11921740"/>
                <a:gd name="connsiteY33" fmla="*/ 6654773 h 6654773"/>
                <a:gd name="connsiteX34" fmla="*/ 3687493 w 11921740"/>
                <a:gd name="connsiteY34" fmla="*/ 6654773 h 6654773"/>
                <a:gd name="connsiteX35" fmla="*/ 2800322 w 11921740"/>
                <a:gd name="connsiteY35" fmla="*/ 6654773 h 6654773"/>
                <a:gd name="connsiteX36" fmla="*/ 2107219 w 11921740"/>
                <a:gd name="connsiteY36" fmla="*/ 6654773 h 6654773"/>
                <a:gd name="connsiteX37" fmla="*/ 1109151 w 11921740"/>
                <a:gd name="connsiteY37" fmla="*/ 6654773 h 6654773"/>
                <a:gd name="connsiteX38" fmla="*/ 0 w 11921740"/>
                <a:gd name="connsiteY38" fmla="*/ 5545622 h 6654773"/>
                <a:gd name="connsiteX39" fmla="*/ 0 w 11921740"/>
                <a:gd name="connsiteY39" fmla="*/ 4911840 h 6654773"/>
                <a:gd name="connsiteX40" fmla="*/ 0 w 11921740"/>
                <a:gd name="connsiteY40" fmla="*/ 4366788 h 6654773"/>
                <a:gd name="connsiteX41" fmla="*/ 0 w 11921740"/>
                <a:gd name="connsiteY41" fmla="*/ 3866101 h 6654773"/>
                <a:gd name="connsiteX42" fmla="*/ 0 w 11921740"/>
                <a:gd name="connsiteY42" fmla="*/ 3143590 h 6654773"/>
                <a:gd name="connsiteX43" fmla="*/ 0 w 11921740"/>
                <a:gd name="connsiteY43" fmla="*/ 2554173 h 6654773"/>
                <a:gd name="connsiteX44" fmla="*/ 0 w 11921740"/>
                <a:gd name="connsiteY44" fmla="*/ 1876027 h 6654773"/>
                <a:gd name="connsiteX45" fmla="*/ 0 w 11921740"/>
                <a:gd name="connsiteY45" fmla="*/ 1109151 h 665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1921740" h="6654773" fill="none" extrusionOk="0">
                  <a:moveTo>
                    <a:pt x="0" y="1109151"/>
                  </a:moveTo>
                  <a:cubicBezTo>
                    <a:pt x="2582" y="615991"/>
                    <a:pt x="489164" y="-69568"/>
                    <a:pt x="1109151" y="0"/>
                  </a:cubicBezTo>
                  <a:cubicBezTo>
                    <a:pt x="1527501" y="-13760"/>
                    <a:pt x="1603297" y="-16384"/>
                    <a:pt x="1996322" y="0"/>
                  </a:cubicBezTo>
                  <a:cubicBezTo>
                    <a:pt x="2389347" y="16384"/>
                    <a:pt x="2592508" y="10367"/>
                    <a:pt x="2786460" y="0"/>
                  </a:cubicBezTo>
                  <a:cubicBezTo>
                    <a:pt x="2980412" y="-10367"/>
                    <a:pt x="3174386" y="15195"/>
                    <a:pt x="3382528" y="0"/>
                  </a:cubicBezTo>
                  <a:cubicBezTo>
                    <a:pt x="3590670" y="-15195"/>
                    <a:pt x="3834472" y="38641"/>
                    <a:pt x="4269699" y="0"/>
                  </a:cubicBezTo>
                  <a:cubicBezTo>
                    <a:pt x="4704926" y="-38641"/>
                    <a:pt x="4578190" y="4840"/>
                    <a:pt x="4768733" y="0"/>
                  </a:cubicBezTo>
                  <a:cubicBezTo>
                    <a:pt x="4959276" y="-4840"/>
                    <a:pt x="5148257" y="-11967"/>
                    <a:pt x="5364802" y="0"/>
                  </a:cubicBezTo>
                  <a:cubicBezTo>
                    <a:pt x="5581347" y="11967"/>
                    <a:pt x="5867008" y="20826"/>
                    <a:pt x="6154939" y="0"/>
                  </a:cubicBezTo>
                  <a:cubicBezTo>
                    <a:pt x="6442870" y="-20826"/>
                    <a:pt x="6628607" y="-12652"/>
                    <a:pt x="6751007" y="0"/>
                  </a:cubicBezTo>
                  <a:cubicBezTo>
                    <a:pt x="6873407" y="12652"/>
                    <a:pt x="7061251" y="15466"/>
                    <a:pt x="7153007" y="0"/>
                  </a:cubicBezTo>
                  <a:cubicBezTo>
                    <a:pt x="7244763" y="-15466"/>
                    <a:pt x="7602452" y="-28755"/>
                    <a:pt x="7749075" y="0"/>
                  </a:cubicBezTo>
                  <a:cubicBezTo>
                    <a:pt x="7895698" y="28755"/>
                    <a:pt x="8186625" y="9139"/>
                    <a:pt x="8345143" y="0"/>
                  </a:cubicBezTo>
                  <a:cubicBezTo>
                    <a:pt x="8503661" y="-9139"/>
                    <a:pt x="8700821" y="9504"/>
                    <a:pt x="9038246" y="0"/>
                  </a:cubicBezTo>
                  <a:cubicBezTo>
                    <a:pt x="9375671" y="-9504"/>
                    <a:pt x="9331069" y="7610"/>
                    <a:pt x="9537280" y="0"/>
                  </a:cubicBezTo>
                  <a:cubicBezTo>
                    <a:pt x="9743491" y="-7610"/>
                    <a:pt x="10552715" y="-24791"/>
                    <a:pt x="10812589" y="0"/>
                  </a:cubicBezTo>
                  <a:cubicBezTo>
                    <a:pt x="11380023" y="6012"/>
                    <a:pt x="11998753" y="518535"/>
                    <a:pt x="11921740" y="1109151"/>
                  </a:cubicBezTo>
                  <a:cubicBezTo>
                    <a:pt x="11955404" y="1359358"/>
                    <a:pt x="11912482" y="1523337"/>
                    <a:pt x="11921740" y="1787297"/>
                  </a:cubicBezTo>
                  <a:cubicBezTo>
                    <a:pt x="11930998" y="2051257"/>
                    <a:pt x="11929568" y="2040294"/>
                    <a:pt x="11921740" y="2287985"/>
                  </a:cubicBezTo>
                  <a:cubicBezTo>
                    <a:pt x="11913912" y="2535676"/>
                    <a:pt x="11902451" y="2784701"/>
                    <a:pt x="11921740" y="2966131"/>
                  </a:cubicBezTo>
                  <a:cubicBezTo>
                    <a:pt x="11941029" y="3147561"/>
                    <a:pt x="11902496" y="3294178"/>
                    <a:pt x="11921740" y="3555548"/>
                  </a:cubicBezTo>
                  <a:cubicBezTo>
                    <a:pt x="11940984" y="3816918"/>
                    <a:pt x="11924501" y="3975346"/>
                    <a:pt x="11921740" y="4233694"/>
                  </a:cubicBezTo>
                  <a:cubicBezTo>
                    <a:pt x="11918979" y="4492042"/>
                    <a:pt x="11933659" y="4531382"/>
                    <a:pt x="11921740" y="4734382"/>
                  </a:cubicBezTo>
                  <a:cubicBezTo>
                    <a:pt x="11909821" y="4937382"/>
                    <a:pt x="11925747" y="5259333"/>
                    <a:pt x="11921740" y="5545622"/>
                  </a:cubicBezTo>
                  <a:cubicBezTo>
                    <a:pt x="11942628" y="6099669"/>
                    <a:pt x="11304394" y="6617187"/>
                    <a:pt x="10812589" y="6654773"/>
                  </a:cubicBezTo>
                  <a:cubicBezTo>
                    <a:pt x="10422769" y="6657106"/>
                    <a:pt x="10391645" y="6673243"/>
                    <a:pt x="10022452" y="6654773"/>
                  </a:cubicBezTo>
                  <a:cubicBezTo>
                    <a:pt x="9653259" y="6636303"/>
                    <a:pt x="9514108" y="6631897"/>
                    <a:pt x="9329349" y="6654773"/>
                  </a:cubicBezTo>
                  <a:cubicBezTo>
                    <a:pt x="9144590" y="6677649"/>
                    <a:pt x="8798823" y="6645220"/>
                    <a:pt x="8636246" y="6654773"/>
                  </a:cubicBezTo>
                  <a:cubicBezTo>
                    <a:pt x="8473669" y="6664326"/>
                    <a:pt x="8141051" y="6629674"/>
                    <a:pt x="7943144" y="6654773"/>
                  </a:cubicBezTo>
                  <a:cubicBezTo>
                    <a:pt x="7745237" y="6679872"/>
                    <a:pt x="7439197" y="6618107"/>
                    <a:pt x="7055972" y="6654773"/>
                  </a:cubicBezTo>
                  <a:cubicBezTo>
                    <a:pt x="6672747" y="6691439"/>
                    <a:pt x="6484160" y="6635444"/>
                    <a:pt x="6168801" y="6654773"/>
                  </a:cubicBezTo>
                  <a:cubicBezTo>
                    <a:pt x="5853442" y="6674102"/>
                    <a:pt x="5696728" y="6657414"/>
                    <a:pt x="5378664" y="6654773"/>
                  </a:cubicBezTo>
                  <a:cubicBezTo>
                    <a:pt x="5060600" y="6652132"/>
                    <a:pt x="5057850" y="6671613"/>
                    <a:pt x="4976664" y="6654773"/>
                  </a:cubicBezTo>
                  <a:cubicBezTo>
                    <a:pt x="4895478" y="6637933"/>
                    <a:pt x="4605292" y="6645026"/>
                    <a:pt x="4477630" y="6654773"/>
                  </a:cubicBezTo>
                  <a:cubicBezTo>
                    <a:pt x="4349968" y="6664520"/>
                    <a:pt x="3932701" y="6637232"/>
                    <a:pt x="3687493" y="6654773"/>
                  </a:cubicBezTo>
                  <a:cubicBezTo>
                    <a:pt x="3442285" y="6672314"/>
                    <a:pt x="3243190" y="6643035"/>
                    <a:pt x="2800322" y="6654773"/>
                  </a:cubicBezTo>
                  <a:cubicBezTo>
                    <a:pt x="2357454" y="6666511"/>
                    <a:pt x="2266909" y="6632493"/>
                    <a:pt x="2107219" y="6654773"/>
                  </a:cubicBezTo>
                  <a:cubicBezTo>
                    <a:pt x="1947529" y="6677053"/>
                    <a:pt x="1361660" y="6672313"/>
                    <a:pt x="1109151" y="6654773"/>
                  </a:cubicBezTo>
                  <a:cubicBezTo>
                    <a:pt x="645507" y="6630693"/>
                    <a:pt x="-13271" y="6037006"/>
                    <a:pt x="0" y="5545622"/>
                  </a:cubicBezTo>
                  <a:cubicBezTo>
                    <a:pt x="-30773" y="5287197"/>
                    <a:pt x="-22712" y="5061087"/>
                    <a:pt x="0" y="4911840"/>
                  </a:cubicBezTo>
                  <a:cubicBezTo>
                    <a:pt x="22712" y="4762593"/>
                    <a:pt x="-2322" y="4481678"/>
                    <a:pt x="0" y="4366788"/>
                  </a:cubicBezTo>
                  <a:cubicBezTo>
                    <a:pt x="2322" y="4251898"/>
                    <a:pt x="-9154" y="4046930"/>
                    <a:pt x="0" y="3866101"/>
                  </a:cubicBezTo>
                  <a:cubicBezTo>
                    <a:pt x="9154" y="3685272"/>
                    <a:pt x="-35301" y="3309352"/>
                    <a:pt x="0" y="3143590"/>
                  </a:cubicBezTo>
                  <a:cubicBezTo>
                    <a:pt x="35301" y="2977828"/>
                    <a:pt x="26302" y="2802090"/>
                    <a:pt x="0" y="2554173"/>
                  </a:cubicBezTo>
                  <a:cubicBezTo>
                    <a:pt x="-26302" y="2306256"/>
                    <a:pt x="-3905" y="2077065"/>
                    <a:pt x="0" y="1876027"/>
                  </a:cubicBezTo>
                  <a:cubicBezTo>
                    <a:pt x="3905" y="1674989"/>
                    <a:pt x="3095" y="1279766"/>
                    <a:pt x="0" y="1109151"/>
                  </a:cubicBezTo>
                  <a:close/>
                </a:path>
                <a:path w="11921740" h="6654773" stroke="0" extrusionOk="0">
                  <a:moveTo>
                    <a:pt x="0" y="1109151"/>
                  </a:moveTo>
                  <a:cubicBezTo>
                    <a:pt x="30709" y="621320"/>
                    <a:pt x="534416" y="40428"/>
                    <a:pt x="1109151" y="0"/>
                  </a:cubicBezTo>
                  <a:cubicBezTo>
                    <a:pt x="1317465" y="-6117"/>
                    <a:pt x="1499531" y="-4972"/>
                    <a:pt x="1608185" y="0"/>
                  </a:cubicBezTo>
                  <a:cubicBezTo>
                    <a:pt x="1716839" y="4972"/>
                    <a:pt x="1924212" y="-5163"/>
                    <a:pt x="2204253" y="0"/>
                  </a:cubicBezTo>
                  <a:cubicBezTo>
                    <a:pt x="2484294" y="5163"/>
                    <a:pt x="2666516" y="2226"/>
                    <a:pt x="2897356" y="0"/>
                  </a:cubicBezTo>
                  <a:cubicBezTo>
                    <a:pt x="3128196" y="-2226"/>
                    <a:pt x="3356002" y="13459"/>
                    <a:pt x="3590459" y="0"/>
                  </a:cubicBezTo>
                  <a:cubicBezTo>
                    <a:pt x="3824916" y="-13459"/>
                    <a:pt x="4052447" y="34124"/>
                    <a:pt x="4283561" y="0"/>
                  </a:cubicBezTo>
                  <a:cubicBezTo>
                    <a:pt x="4514675" y="-34124"/>
                    <a:pt x="4814324" y="29783"/>
                    <a:pt x="4976664" y="0"/>
                  </a:cubicBezTo>
                  <a:cubicBezTo>
                    <a:pt x="5139004" y="-29783"/>
                    <a:pt x="5588390" y="9821"/>
                    <a:pt x="5766801" y="0"/>
                  </a:cubicBezTo>
                  <a:cubicBezTo>
                    <a:pt x="5945212" y="-9821"/>
                    <a:pt x="6028620" y="7176"/>
                    <a:pt x="6265835" y="0"/>
                  </a:cubicBezTo>
                  <a:cubicBezTo>
                    <a:pt x="6503050" y="-7176"/>
                    <a:pt x="6486042" y="17819"/>
                    <a:pt x="6667835" y="0"/>
                  </a:cubicBezTo>
                  <a:cubicBezTo>
                    <a:pt x="6849628" y="-17819"/>
                    <a:pt x="6981276" y="-22456"/>
                    <a:pt x="7263903" y="0"/>
                  </a:cubicBezTo>
                  <a:cubicBezTo>
                    <a:pt x="7546530" y="22456"/>
                    <a:pt x="7553619" y="24440"/>
                    <a:pt x="7762937" y="0"/>
                  </a:cubicBezTo>
                  <a:cubicBezTo>
                    <a:pt x="7972255" y="-24440"/>
                    <a:pt x="8345876" y="-28622"/>
                    <a:pt x="8650109" y="0"/>
                  </a:cubicBezTo>
                  <a:cubicBezTo>
                    <a:pt x="8954342" y="28622"/>
                    <a:pt x="8960135" y="-3775"/>
                    <a:pt x="9052108" y="0"/>
                  </a:cubicBezTo>
                  <a:cubicBezTo>
                    <a:pt x="9144081" y="3775"/>
                    <a:pt x="9400935" y="21226"/>
                    <a:pt x="9745211" y="0"/>
                  </a:cubicBezTo>
                  <a:cubicBezTo>
                    <a:pt x="10089487" y="-21226"/>
                    <a:pt x="10570642" y="46441"/>
                    <a:pt x="10812589" y="0"/>
                  </a:cubicBezTo>
                  <a:cubicBezTo>
                    <a:pt x="11429157" y="-20231"/>
                    <a:pt x="11894098" y="472932"/>
                    <a:pt x="11921740" y="1109151"/>
                  </a:cubicBezTo>
                  <a:cubicBezTo>
                    <a:pt x="11915041" y="1322320"/>
                    <a:pt x="11939871" y="1458380"/>
                    <a:pt x="11921740" y="1698568"/>
                  </a:cubicBezTo>
                  <a:cubicBezTo>
                    <a:pt x="11903609" y="1938756"/>
                    <a:pt x="11891094" y="2142686"/>
                    <a:pt x="11921740" y="2332349"/>
                  </a:cubicBezTo>
                  <a:cubicBezTo>
                    <a:pt x="11952386" y="2522012"/>
                    <a:pt x="11909744" y="2767101"/>
                    <a:pt x="11921740" y="3054860"/>
                  </a:cubicBezTo>
                  <a:cubicBezTo>
                    <a:pt x="11933736" y="3342619"/>
                    <a:pt x="11901984" y="3374739"/>
                    <a:pt x="11921740" y="3555548"/>
                  </a:cubicBezTo>
                  <a:cubicBezTo>
                    <a:pt x="11941496" y="3736357"/>
                    <a:pt x="11929498" y="3957348"/>
                    <a:pt x="11921740" y="4233694"/>
                  </a:cubicBezTo>
                  <a:cubicBezTo>
                    <a:pt x="11913982" y="4510040"/>
                    <a:pt x="11896532" y="4737505"/>
                    <a:pt x="11921740" y="4911840"/>
                  </a:cubicBezTo>
                  <a:cubicBezTo>
                    <a:pt x="11946948" y="5086175"/>
                    <a:pt x="11942729" y="5276965"/>
                    <a:pt x="11921740" y="5545622"/>
                  </a:cubicBezTo>
                  <a:cubicBezTo>
                    <a:pt x="11894626" y="6168547"/>
                    <a:pt x="11409713" y="6626504"/>
                    <a:pt x="10812589" y="6654773"/>
                  </a:cubicBezTo>
                  <a:cubicBezTo>
                    <a:pt x="10370641" y="6660836"/>
                    <a:pt x="10204663" y="6681508"/>
                    <a:pt x="9925418" y="6654773"/>
                  </a:cubicBezTo>
                  <a:cubicBezTo>
                    <a:pt x="9646173" y="6628038"/>
                    <a:pt x="9459255" y="6680855"/>
                    <a:pt x="9329349" y="6654773"/>
                  </a:cubicBezTo>
                  <a:cubicBezTo>
                    <a:pt x="9199443" y="6628691"/>
                    <a:pt x="9045272" y="6640125"/>
                    <a:pt x="8927350" y="6654773"/>
                  </a:cubicBezTo>
                  <a:cubicBezTo>
                    <a:pt x="8809428" y="6669421"/>
                    <a:pt x="8671935" y="6649721"/>
                    <a:pt x="8428316" y="6654773"/>
                  </a:cubicBezTo>
                  <a:cubicBezTo>
                    <a:pt x="8184697" y="6659825"/>
                    <a:pt x="7890021" y="6625706"/>
                    <a:pt x="7735213" y="6654773"/>
                  </a:cubicBezTo>
                  <a:cubicBezTo>
                    <a:pt x="7580405" y="6683840"/>
                    <a:pt x="7395974" y="6641776"/>
                    <a:pt x="7236179" y="6654773"/>
                  </a:cubicBezTo>
                  <a:cubicBezTo>
                    <a:pt x="7076384" y="6667770"/>
                    <a:pt x="6946850" y="6668018"/>
                    <a:pt x="6834179" y="6654773"/>
                  </a:cubicBezTo>
                  <a:cubicBezTo>
                    <a:pt x="6721508" y="6641528"/>
                    <a:pt x="6324791" y="6672809"/>
                    <a:pt x="6044042" y="6654773"/>
                  </a:cubicBezTo>
                  <a:cubicBezTo>
                    <a:pt x="5763293" y="6636737"/>
                    <a:pt x="5793166" y="6668546"/>
                    <a:pt x="5642043" y="6654773"/>
                  </a:cubicBezTo>
                  <a:cubicBezTo>
                    <a:pt x="5490920" y="6641000"/>
                    <a:pt x="5127352" y="6683292"/>
                    <a:pt x="4851906" y="6654773"/>
                  </a:cubicBezTo>
                  <a:cubicBezTo>
                    <a:pt x="4576460" y="6626254"/>
                    <a:pt x="4552778" y="6674826"/>
                    <a:pt x="4352872" y="6654773"/>
                  </a:cubicBezTo>
                  <a:cubicBezTo>
                    <a:pt x="4152966" y="6634720"/>
                    <a:pt x="3650638" y="6682012"/>
                    <a:pt x="3465700" y="6654773"/>
                  </a:cubicBezTo>
                  <a:cubicBezTo>
                    <a:pt x="3280762" y="6627534"/>
                    <a:pt x="3184878" y="6672896"/>
                    <a:pt x="2966666" y="6654773"/>
                  </a:cubicBezTo>
                  <a:cubicBezTo>
                    <a:pt x="2748454" y="6636650"/>
                    <a:pt x="2448234" y="6689495"/>
                    <a:pt x="2079495" y="6654773"/>
                  </a:cubicBezTo>
                  <a:cubicBezTo>
                    <a:pt x="1710756" y="6620051"/>
                    <a:pt x="1398051" y="6680679"/>
                    <a:pt x="1109151" y="6654773"/>
                  </a:cubicBezTo>
                  <a:cubicBezTo>
                    <a:pt x="503641" y="6712342"/>
                    <a:pt x="43785" y="6222910"/>
                    <a:pt x="0" y="5545622"/>
                  </a:cubicBezTo>
                  <a:cubicBezTo>
                    <a:pt x="-6463" y="5208762"/>
                    <a:pt x="-26603" y="5061989"/>
                    <a:pt x="0" y="4823111"/>
                  </a:cubicBezTo>
                  <a:cubicBezTo>
                    <a:pt x="26603" y="4584233"/>
                    <a:pt x="26669" y="4379980"/>
                    <a:pt x="0" y="4189329"/>
                  </a:cubicBezTo>
                  <a:cubicBezTo>
                    <a:pt x="-26669" y="3998678"/>
                    <a:pt x="11405" y="3633682"/>
                    <a:pt x="0" y="3466818"/>
                  </a:cubicBezTo>
                  <a:cubicBezTo>
                    <a:pt x="-11405" y="3299954"/>
                    <a:pt x="5506" y="3076545"/>
                    <a:pt x="0" y="2921766"/>
                  </a:cubicBezTo>
                  <a:cubicBezTo>
                    <a:pt x="-5506" y="2766987"/>
                    <a:pt x="-20917" y="2603934"/>
                    <a:pt x="0" y="2332349"/>
                  </a:cubicBezTo>
                  <a:cubicBezTo>
                    <a:pt x="20917" y="2060764"/>
                    <a:pt x="-52752" y="1576268"/>
                    <a:pt x="0" y="1109151"/>
                  </a:cubicBezTo>
                  <a:close/>
                </a:path>
              </a:pathLst>
            </a:custGeom>
            <a:solidFill>
              <a:schemeClr val="bg1">
                <a:alpha val="87751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6" name="图片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7" t="3897" r="72099" b="65660"/>
            <a:stretch>
              <a:fillRect/>
            </a:stretch>
          </p:blipFill>
          <p:spPr>
            <a:xfrm>
              <a:off x="10981134" y="-170817"/>
              <a:ext cx="1420625" cy="991156"/>
            </a:xfrm>
            <a:prstGeom prst="rect">
              <a:avLst/>
            </a:prstGeom>
          </p:spPr>
        </p:pic>
        <p:pic>
          <p:nvPicPr>
            <p:cNvPr id="7" name="图片 3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22867" y="-17408"/>
              <a:ext cx="837560" cy="1149417"/>
            </a:xfrm>
            <a:prstGeom prst="rect">
              <a:avLst/>
            </a:prstGeom>
          </p:spPr>
        </p:pic>
      </p:grpSp>
      <p:pic>
        <p:nvPicPr>
          <p:cNvPr id="26" name="Picture 10" descr="kinh vien von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378" y="229591"/>
            <a:ext cx="3001506" cy="1625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1" descr="dau may xe lua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108" y="117389"/>
            <a:ext cx="3006725" cy="167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4" descr="xe dap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167" y="2364284"/>
            <a:ext cx="31242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5" descr="o to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537" y="2380019"/>
            <a:ext cx="3048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6" descr="may bay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812" y="2294971"/>
            <a:ext cx="3149021" cy="1685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8" descr="ve tinh nhan tao 1957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815" y="4484133"/>
            <a:ext cx="3546620" cy="1877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694942" y="1828696"/>
            <a:ext cx="443212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Kính</a:t>
            </a:r>
            <a:r>
              <a:rPr lang="en-US" altLang="en-US" sz="2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viễn</a:t>
            </a:r>
            <a:r>
              <a:rPr lang="en-US" altLang="en-US" sz="2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vọng</a:t>
            </a:r>
            <a:r>
              <a:rPr lang="en-US" altLang="en-US" sz="2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altLang="en-US" sz="2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1671</a:t>
            </a:r>
            <a:endParaRPr lang="en-US" altLang="en-US" sz="2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4553320" y="1838338"/>
            <a:ext cx="3048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Bút</a:t>
            </a:r>
            <a:r>
              <a:rPr lang="en-US" altLang="en-US" sz="2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chì</a:t>
            </a:r>
            <a:r>
              <a:rPr lang="en-US" altLang="en-US" sz="2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altLang="en-US" sz="2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1794</a:t>
            </a:r>
            <a:endParaRPr lang="en-US" altLang="en-US" sz="26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8040595" y="1802528"/>
            <a:ext cx="484560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Đầu</a:t>
            </a:r>
            <a:r>
              <a:rPr lang="en-US" altLang="en-US" sz="2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máy</a:t>
            </a:r>
            <a:r>
              <a:rPr lang="en-US" altLang="en-US" sz="2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xe</a:t>
            </a:r>
            <a:r>
              <a:rPr lang="en-US" altLang="en-US" sz="2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lửa</a:t>
            </a:r>
            <a:r>
              <a:rPr lang="en-US" altLang="en-US" sz="2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altLang="en-US" sz="2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1804</a:t>
            </a:r>
            <a:endParaRPr lang="en-US" altLang="en-US" sz="2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998079" y="3963005"/>
            <a:ext cx="3048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Xe </a:t>
            </a:r>
            <a:r>
              <a:rPr lang="en-US" altLang="en-US" sz="26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đạp</a:t>
            </a:r>
            <a:r>
              <a:rPr lang="en-US" altLang="en-US" sz="2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altLang="en-US" sz="2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1869</a:t>
            </a:r>
            <a:endParaRPr lang="en-US" altLang="en-US" sz="26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4553320" y="4015974"/>
            <a:ext cx="3048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Ô</a:t>
            </a:r>
            <a:r>
              <a:rPr lang="en-US" altLang="en-US" sz="2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tô</a:t>
            </a:r>
            <a:r>
              <a:rPr lang="en-US" altLang="en-US" sz="2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altLang="en-US" sz="2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1886</a:t>
            </a:r>
            <a:endParaRPr lang="en-US" altLang="en-US" sz="2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8395447" y="4028997"/>
            <a:ext cx="3048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Máy</a:t>
            </a:r>
            <a:r>
              <a:rPr lang="en-US" altLang="en-US" sz="2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bay </a:t>
            </a:r>
            <a:r>
              <a:rPr lang="en-US" altLang="en-US" sz="26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altLang="en-US" sz="2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1903</a:t>
            </a:r>
            <a:endParaRPr lang="en-US" altLang="en-US" sz="26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1635262" y="6395452"/>
            <a:ext cx="462075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Máy</a:t>
            </a:r>
            <a:r>
              <a:rPr lang="en-US" altLang="en-US" sz="2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altLang="en-US" sz="2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điện</a:t>
            </a:r>
            <a:r>
              <a:rPr lang="en-US" altLang="en-US" sz="2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tử</a:t>
            </a:r>
            <a:r>
              <a:rPr lang="en-US" altLang="en-US" sz="2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altLang="en-US" sz="2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1946</a:t>
            </a:r>
            <a:endParaRPr lang="en-US" altLang="en-US" sz="2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Text Box 4"/>
          <p:cNvSpPr txBox="1">
            <a:spLocks noChangeArrowheads="1"/>
          </p:cNvSpPr>
          <p:nvPr/>
        </p:nvSpPr>
        <p:spPr bwMode="auto">
          <a:xfrm>
            <a:off x="6416453" y="6350244"/>
            <a:ext cx="531607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Vệ</a:t>
            </a:r>
            <a:r>
              <a:rPr lang="en-US" altLang="en-US" sz="2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tinh</a:t>
            </a:r>
            <a:r>
              <a:rPr lang="en-US" altLang="en-US" sz="2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altLang="en-US" sz="2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US" altLang="en-US" sz="2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altLang="en-US" sz="2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1957</a:t>
            </a:r>
            <a:endParaRPr lang="en-US" altLang="en-US" sz="2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93114" y="153145"/>
            <a:ext cx="2779251" cy="1712813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17410" name="Picture 2" descr="ENIAC - máy tính hiện đại đầu tiên trên thế giới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508" y="4474540"/>
            <a:ext cx="3632307" cy="190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E3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9050" y="4589030"/>
            <a:ext cx="12230100" cy="2325146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>
            <a:off x="908941" y="222181"/>
            <a:ext cx="11254154" cy="5366232"/>
          </a:xfrm>
          <a:custGeom>
            <a:avLst/>
            <a:gdLst>
              <a:gd name="connsiteX0" fmla="*/ 0 w 10544312"/>
              <a:gd name="connsiteY0" fmla="*/ 400105 h 4854874"/>
              <a:gd name="connsiteX1" fmla="*/ 2227385 w 10544312"/>
              <a:gd name="connsiteY1" fmla="*/ 1520 h 4854874"/>
              <a:gd name="connsiteX2" fmla="*/ 6541477 w 10544312"/>
              <a:gd name="connsiteY2" fmla="*/ 529059 h 4854874"/>
              <a:gd name="connsiteX3" fmla="*/ 9917723 w 10544312"/>
              <a:gd name="connsiteY3" fmla="*/ 974536 h 4854874"/>
              <a:gd name="connsiteX4" fmla="*/ 9941169 w 10544312"/>
              <a:gd name="connsiteY4" fmla="*/ 2088228 h 4854874"/>
              <a:gd name="connsiteX5" fmla="*/ 3716216 w 10544312"/>
              <a:gd name="connsiteY5" fmla="*/ 2369582 h 4854874"/>
              <a:gd name="connsiteX6" fmla="*/ 996462 w 10544312"/>
              <a:gd name="connsiteY6" fmla="*/ 2955736 h 4854874"/>
              <a:gd name="connsiteX7" fmla="*/ 668216 w 10544312"/>
              <a:gd name="connsiteY7" fmla="*/ 4092874 h 4854874"/>
              <a:gd name="connsiteX8" fmla="*/ 7491046 w 10544312"/>
              <a:gd name="connsiteY8" fmla="*/ 4854874 h 4854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4312" h="4854874">
                <a:moveTo>
                  <a:pt x="0" y="400105"/>
                </a:moveTo>
                <a:cubicBezTo>
                  <a:pt x="568569" y="190066"/>
                  <a:pt x="1137139" y="-19972"/>
                  <a:pt x="2227385" y="1520"/>
                </a:cubicBezTo>
                <a:cubicBezTo>
                  <a:pt x="3317631" y="23012"/>
                  <a:pt x="6541477" y="529059"/>
                  <a:pt x="6541477" y="529059"/>
                </a:cubicBezTo>
                <a:cubicBezTo>
                  <a:pt x="7823200" y="691228"/>
                  <a:pt x="9351108" y="714675"/>
                  <a:pt x="9917723" y="974536"/>
                </a:cubicBezTo>
                <a:cubicBezTo>
                  <a:pt x="10484338" y="1234397"/>
                  <a:pt x="10974753" y="1855720"/>
                  <a:pt x="9941169" y="2088228"/>
                </a:cubicBezTo>
                <a:cubicBezTo>
                  <a:pt x="8907585" y="2320736"/>
                  <a:pt x="5207000" y="2224997"/>
                  <a:pt x="3716216" y="2369582"/>
                </a:cubicBezTo>
                <a:cubicBezTo>
                  <a:pt x="2225432" y="2514167"/>
                  <a:pt x="1504462" y="2668521"/>
                  <a:pt x="996462" y="2955736"/>
                </a:cubicBezTo>
                <a:cubicBezTo>
                  <a:pt x="488462" y="3242951"/>
                  <a:pt x="-414215" y="3776351"/>
                  <a:pt x="668216" y="4092874"/>
                </a:cubicBezTo>
                <a:cubicBezTo>
                  <a:pt x="1750647" y="4409397"/>
                  <a:pt x="6320692" y="4850966"/>
                  <a:pt x="7491046" y="4854874"/>
                </a:cubicBezTo>
              </a:path>
            </a:pathLst>
          </a:custGeom>
          <a:noFill/>
          <a:ln w="5715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7" name="Picture 7" descr="Location free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057" y="67862"/>
            <a:ext cx="461665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" descr="kinh vien vo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25" y="1371988"/>
            <a:ext cx="1291909" cy="801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28016" y="935811"/>
            <a:ext cx="29254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Kính</a:t>
            </a:r>
            <a:r>
              <a:rPr lang="en-US" alt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viễn</a:t>
            </a:r>
            <a:r>
              <a:rPr lang="en-US" alt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vọng</a:t>
            </a:r>
            <a:r>
              <a:rPr lang="en-US" alt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(1671)</a:t>
            </a:r>
            <a:endParaRPr lang="en-US" altLang="en-US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" name="Picture 7" descr="Location free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117" y="37342"/>
            <a:ext cx="631093" cy="63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7" descr="Location free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796" y="2123325"/>
            <a:ext cx="631093" cy="63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7" descr="Location free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158" y="2244383"/>
            <a:ext cx="631093" cy="63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7" descr="Location free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479" y="3238749"/>
            <a:ext cx="631093" cy="63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7" descr="Location free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866" y="4623981"/>
            <a:ext cx="631093" cy="63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7" descr="Location free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203" y="4809731"/>
            <a:ext cx="631093" cy="63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4734706" y="744605"/>
            <a:ext cx="25805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Bút</a:t>
            </a:r>
            <a:r>
              <a:rPr lang="en-US" alt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chì</a:t>
            </a:r>
            <a:r>
              <a:rPr lang="en-US" alt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(1794)</a:t>
            </a:r>
            <a:endParaRPr lang="en-US" altLang="en-US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8120" y="1193676"/>
            <a:ext cx="1370090" cy="84436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39" name="Picture 11" descr="dau may xe lua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1566" y="1193676"/>
            <a:ext cx="1691758" cy="944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 Box 4"/>
          <p:cNvSpPr txBox="1">
            <a:spLocks noChangeArrowheads="1"/>
          </p:cNvSpPr>
          <p:nvPr/>
        </p:nvSpPr>
        <p:spPr bwMode="auto">
          <a:xfrm>
            <a:off x="8511796" y="67128"/>
            <a:ext cx="36512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Đầu</a:t>
            </a:r>
            <a:r>
              <a:rPr lang="en-US" alt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máy</a:t>
            </a:r>
            <a:r>
              <a:rPr lang="en-US" alt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xe</a:t>
            </a:r>
            <a:r>
              <a:rPr lang="en-US" alt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lửa</a:t>
            </a:r>
            <a:r>
              <a:rPr lang="en-US" alt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(1804)</a:t>
            </a:r>
            <a:endParaRPr lang="en-US" altLang="en-US" sz="2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1" name="Picture 7" descr="Location free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9430" y="549776"/>
            <a:ext cx="496030" cy="49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4" descr="xe dap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665" y="3313137"/>
            <a:ext cx="1890869" cy="974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7243825" y="2816567"/>
            <a:ext cx="3048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Xe </a:t>
            </a:r>
            <a:r>
              <a:rPr lang="en-US" altLang="en-US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đạp</a:t>
            </a:r>
            <a:r>
              <a:rPr lang="en-US" alt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(1869)</a:t>
            </a:r>
            <a:endParaRPr lang="en-US" altLang="en-US" sz="2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3" name="Picture 15" descr="o to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703" y="3445765"/>
            <a:ext cx="1766513" cy="927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xt Box 4"/>
          <p:cNvSpPr txBox="1">
            <a:spLocks noChangeArrowheads="1"/>
          </p:cNvSpPr>
          <p:nvPr/>
        </p:nvSpPr>
        <p:spPr bwMode="auto">
          <a:xfrm>
            <a:off x="3282858" y="2915501"/>
            <a:ext cx="3048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Ô</a:t>
            </a:r>
            <a:r>
              <a:rPr lang="en-US" alt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tô</a:t>
            </a:r>
            <a:r>
              <a:rPr lang="en-US" alt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(1886)</a:t>
            </a:r>
            <a:endParaRPr lang="en-US" altLang="en-US" sz="2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5" name="Picture 16" descr="may bay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42" y="4454031"/>
            <a:ext cx="1648935" cy="1049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-19050" y="3913470"/>
            <a:ext cx="3048000" cy="523220"/>
          </a:xfrm>
          <a:prstGeom prst="rect">
            <a:avLst/>
          </a:prstGeom>
          <a:solidFill>
            <a:srgbClr val="A8E3FA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Máy</a:t>
            </a:r>
            <a:r>
              <a:rPr lang="en-US" alt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bay (1903)</a:t>
            </a:r>
            <a:endParaRPr lang="en-US" altLang="en-US" sz="2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Text Box 4"/>
          <p:cNvSpPr txBox="1">
            <a:spLocks noChangeArrowheads="1"/>
          </p:cNvSpPr>
          <p:nvPr/>
        </p:nvSpPr>
        <p:spPr bwMode="auto">
          <a:xfrm>
            <a:off x="2785595" y="5322574"/>
            <a:ext cx="3499226" cy="492443"/>
          </a:xfrm>
          <a:prstGeom prst="rect">
            <a:avLst/>
          </a:prstGeom>
          <a:solidFill>
            <a:srgbClr val="A8E3FA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Máy</a:t>
            </a:r>
            <a:r>
              <a:rPr lang="en-US" altLang="en-US" sz="2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altLang="en-US" sz="2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điện</a:t>
            </a:r>
            <a:r>
              <a:rPr lang="en-US" altLang="en-US" sz="2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tử</a:t>
            </a:r>
            <a:r>
              <a:rPr lang="en-US" altLang="en-US" sz="2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(1946)</a:t>
            </a:r>
            <a:endParaRPr lang="en-US" altLang="en-US" sz="2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8" name="Picture 2" descr="ENIAC - máy tính hiện đại đầu tiên trên thế giới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722" y="5757281"/>
            <a:ext cx="2007398" cy="105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8" descr="ve tinh nhan tao 1957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171" y="5934173"/>
            <a:ext cx="1866395" cy="94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Text Box 4"/>
          <p:cNvSpPr txBox="1">
            <a:spLocks noChangeArrowheads="1"/>
          </p:cNvSpPr>
          <p:nvPr/>
        </p:nvSpPr>
        <p:spPr bwMode="auto">
          <a:xfrm>
            <a:off x="6963986" y="5527030"/>
            <a:ext cx="354662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Vệ</a:t>
            </a:r>
            <a:r>
              <a:rPr lang="en-US" altLang="en-US" sz="2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tinh</a:t>
            </a:r>
            <a:r>
              <a:rPr lang="en-US" altLang="en-US" sz="2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altLang="en-US" sz="2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US" altLang="en-US" sz="2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(1957)</a:t>
            </a:r>
            <a:endParaRPr lang="en-US" altLang="en-US" sz="2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Text Box 4"/>
          <p:cNvSpPr txBox="1">
            <a:spLocks noChangeArrowheads="1"/>
          </p:cNvSpPr>
          <p:nvPr/>
        </p:nvSpPr>
        <p:spPr bwMode="auto">
          <a:xfrm>
            <a:off x="474742" y="1505491"/>
            <a:ext cx="22818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altLang="en-US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kỉ</a:t>
            </a:r>
            <a:r>
              <a:rPr lang="en-US" altLang="en-US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XVII</a:t>
            </a:r>
            <a:endParaRPr lang="en-US" altLang="en-US" sz="32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Text Box 4"/>
          <p:cNvSpPr txBox="1">
            <a:spLocks noChangeArrowheads="1"/>
          </p:cNvSpPr>
          <p:nvPr/>
        </p:nvSpPr>
        <p:spPr bwMode="auto">
          <a:xfrm>
            <a:off x="5050007" y="1264977"/>
            <a:ext cx="23882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altLang="en-US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kỉ</a:t>
            </a:r>
            <a:r>
              <a:rPr lang="en-US" altLang="en-US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XVIII</a:t>
            </a:r>
            <a:endParaRPr lang="en-US" altLang="en-US" sz="32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9389724" y="1406995"/>
            <a:ext cx="2226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altLang="en-US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kỉ</a:t>
            </a:r>
            <a:r>
              <a:rPr lang="en-US" altLang="en-US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XIX</a:t>
            </a:r>
            <a:endParaRPr lang="en-US" altLang="en-US" sz="32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Text Box 4"/>
          <p:cNvSpPr txBox="1">
            <a:spLocks noChangeArrowheads="1"/>
          </p:cNvSpPr>
          <p:nvPr/>
        </p:nvSpPr>
        <p:spPr bwMode="auto">
          <a:xfrm>
            <a:off x="7758164" y="3470731"/>
            <a:ext cx="21978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altLang="en-US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kỉ</a:t>
            </a:r>
            <a:r>
              <a:rPr lang="en-US" altLang="en-US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XIX</a:t>
            </a:r>
            <a:endParaRPr lang="en-US" altLang="en-US" sz="32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Text Box 4"/>
          <p:cNvSpPr txBox="1">
            <a:spLocks noChangeArrowheads="1"/>
          </p:cNvSpPr>
          <p:nvPr/>
        </p:nvSpPr>
        <p:spPr bwMode="auto">
          <a:xfrm>
            <a:off x="3833869" y="3535190"/>
            <a:ext cx="22501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altLang="en-US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kỉ</a:t>
            </a:r>
            <a:r>
              <a:rPr lang="en-US" altLang="en-US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XIX</a:t>
            </a:r>
            <a:endParaRPr lang="en-US" altLang="en-US" sz="32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Text Box 4"/>
          <p:cNvSpPr txBox="1">
            <a:spLocks noChangeArrowheads="1"/>
          </p:cNvSpPr>
          <p:nvPr/>
        </p:nvSpPr>
        <p:spPr bwMode="auto">
          <a:xfrm>
            <a:off x="552671" y="4578898"/>
            <a:ext cx="22501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altLang="en-US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kỉ</a:t>
            </a:r>
            <a:r>
              <a:rPr lang="en-US" altLang="en-US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XX</a:t>
            </a:r>
            <a:endParaRPr lang="en-US" altLang="en-US" sz="32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Text Box 4"/>
          <p:cNvSpPr txBox="1">
            <a:spLocks noChangeArrowheads="1"/>
          </p:cNvSpPr>
          <p:nvPr/>
        </p:nvSpPr>
        <p:spPr bwMode="auto">
          <a:xfrm>
            <a:off x="3452064" y="5918913"/>
            <a:ext cx="2190662" cy="584775"/>
          </a:xfrm>
          <a:prstGeom prst="rect">
            <a:avLst/>
          </a:prstGeom>
          <a:solidFill>
            <a:srgbClr val="A8E3FA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altLang="en-US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kỉ</a:t>
            </a:r>
            <a:r>
              <a:rPr lang="en-US" altLang="en-US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XX</a:t>
            </a:r>
            <a:endParaRPr lang="en-US" altLang="en-US" sz="32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Text Box 4"/>
          <p:cNvSpPr txBox="1">
            <a:spLocks noChangeArrowheads="1"/>
          </p:cNvSpPr>
          <p:nvPr/>
        </p:nvSpPr>
        <p:spPr bwMode="auto">
          <a:xfrm>
            <a:off x="7758164" y="5989063"/>
            <a:ext cx="2385791" cy="584775"/>
          </a:xfrm>
          <a:prstGeom prst="rect">
            <a:avLst/>
          </a:prstGeom>
          <a:solidFill>
            <a:srgbClr val="A8E3FA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altLang="en-US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kỉ</a:t>
            </a:r>
            <a:r>
              <a:rPr lang="en-US" altLang="en-US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XX</a:t>
            </a:r>
            <a:endParaRPr lang="en-US" altLang="en-US" sz="32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54" grpId="0"/>
      <p:bldP spid="55" grpId="0"/>
      <p:bldP spid="56" grpId="0"/>
      <p:bldP spid="57" grpId="0" animBg="1"/>
      <p:bldP spid="5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0388086">
            <a:off x="4285783" y="413068"/>
            <a:ext cx="1319764" cy="107139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4252" y="672989"/>
            <a:ext cx="8061170" cy="56080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8775" y="289916"/>
            <a:ext cx="1592643" cy="91403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3349" y="1864522"/>
            <a:ext cx="2025823" cy="499347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212" y="4299908"/>
            <a:ext cx="11517443" cy="259392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139549"/>
            <a:ext cx="3764906" cy="712967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65530" y="-74413"/>
            <a:ext cx="4656021" cy="232801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19414" y="268893"/>
            <a:ext cx="1292002" cy="75366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02042" y="353221"/>
            <a:ext cx="573750" cy="337500"/>
          </a:xfrm>
          <a:prstGeom prst="rect">
            <a:avLst/>
          </a:prstGeom>
        </p:spPr>
      </p:pic>
      <p:pic>
        <p:nvPicPr>
          <p:cNvPr id="4" name="Picture 3" descr="Logo&#10;&#10;Description automatically generated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11" y="907205"/>
            <a:ext cx="4685653" cy="1177648"/>
          </a:xfrm>
          <a:prstGeom prst="rect">
            <a:avLst/>
          </a:prstGeom>
        </p:spPr>
      </p:pic>
      <p:pic>
        <p:nvPicPr>
          <p:cNvPr id="6" name="Picture 5" descr="Text&#10;&#10;Description automatically generated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916" y="1953619"/>
            <a:ext cx="7539717" cy="33556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E3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103768"/>
            <a:ext cx="12230100" cy="373259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6002215" y="1645520"/>
                <a:ext cx="5099832" cy="4865091"/>
              </a:xfrm>
              <a:prstGeom prst="roundRect">
                <a:avLst/>
              </a:prstGeom>
              <a:solidFill>
                <a:srgbClr val="E7F9FF"/>
              </a:solidFill>
              <a:ln w="38100"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 lvl="0" algn="just" eaLnBrk="0" fontAlgn="base" hangingPunct="0">
                  <a:spcBef>
                    <a:spcPts val="600"/>
                  </a:spcBef>
                  <a:spcAft>
                    <a:spcPts val="600"/>
                  </a:spcAft>
                </a:pPr>
                <a:r>
                  <a:rPr kumimoji="0" lang="en-US" altLang="en-US" sz="3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b) 3 giờ =   </a:t>
                </a:r>
                <a:r>
                  <a:rPr lang="en-US" altLang="en-US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…...</a:t>
                </a:r>
                <a:r>
                  <a:rPr kumimoji="0" lang="en-US" altLang="en-US" sz="3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  phút</a:t>
                </a:r>
                <a:endPara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  <a:p>
                <a:pPr lvl="0" algn="just" eaLnBrk="0" fontAlgn="base" hangingPunct="0">
                  <a:spcBef>
                    <a:spcPts val="600"/>
                  </a:spcBef>
                  <a:spcAft>
                    <a:spcPts val="600"/>
                  </a:spcAft>
                </a:pPr>
                <a:r>
                  <a:rPr kumimoji="0" lang="en-US" altLang="en-US" sz="3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1,5 giờ  =   </a:t>
                </a:r>
                <a:r>
                  <a:rPr lang="en-US" altLang="en-US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…...</a:t>
                </a:r>
                <a:r>
                  <a:rPr kumimoji="0" lang="en-US" altLang="en-US" sz="3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  phút</a:t>
                </a:r>
                <a:endPara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  <a:p>
                <a:pPr lvl="0" algn="just" eaLnBrk="0" fontAlgn="base" hangingPunct="0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en-US" sz="3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altLang="en-US" sz="3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kumimoji="0" lang="en-US" altLang="en-US" sz="3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US" altLang="en-US" sz="3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3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giờ	</a:t>
                </a:r>
                <a:r>
                  <a:rPr kumimoji="0" lang="en-US" altLang="en-US" sz="3200" b="0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:r>
                  <a:rPr kumimoji="0" lang="en-US" altLang="en-US" sz="3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=   </a:t>
                </a:r>
                <a:r>
                  <a:rPr lang="en-US" altLang="en-US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…...</a:t>
                </a:r>
                <a:r>
                  <a:rPr kumimoji="0" lang="en-US" altLang="en-US" sz="3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  phút</a:t>
                </a:r>
                <a:endPara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  <a:p>
                <a:pPr lvl="0" algn="just" eaLnBrk="0" fontAlgn="base" hangingPunct="0">
                  <a:spcBef>
                    <a:spcPts val="600"/>
                  </a:spcBef>
                  <a:spcAft>
                    <a:spcPts val="600"/>
                  </a:spcAft>
                </a:pPr>
                <a:r>
                  <a:rPr kumimoji="0" lang="en-US" altLang="en-US" sz="3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6 phút   =   </a:t>
                </a:r>
                <a:r>
                  <a:rPr lang="en-US" altLang="en-US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…...</a:t>
                </a:r>
                <a:r>
                  <a:rPr kumimoji="0" lang="en-US" altLang="en-US" sz="3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  giây</a:t>
                </a:r>
                <a:endPara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  <a:p>
                <a:pPr lvl="0" algn="just" eaLnBrk="0" fontAlgn="base" hangingPunct="0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en-US" sz="3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altLang="en-US" sz="3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kumimoji="0" lang="en-US" altLang="en-US" sz="3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en-US" altLang="en-US" sz="3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kumimoji="0" lang="en-US" altLang="en-US" sz="3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phút   =   </a:t>
                </a:r>
                <a:r>
                  <a:rPr lang="en-US" altLang="en-US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…... </a:t>
                </a:r>
                <a:r>
                  <a:rPr kumimoji="0" lang="en-US" altLang="en-US" sz="3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 giây</a:t>
                </a:r>
                <a:endPara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  <a:p>
                <a:pPr lvl="0" algn="just" eaLnBrk="0" fontAlgn="base" hangingPunct="0">
                  <a:spcBef>
                    <a:spcPts val="600"/>
                  </a:spcBef>
                  <a:spcAft>
                    <a:spcPts val="600"/>
                  </a:spcAft>
                </a:pPr>
                <a:r>
                  <a:rPr kumimoji="0" lang="en-US" altLang="en-US" sz="3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1 giờ     =   </a:t>
                </a:r>
                <a:r>
                  <a:rPr lang="en-US" altLang="en-US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…... </a:t>
                </a:r>
                <a:r>
                  <a:rPr kumimoji="0" lang="en-US" altLang="en-US" sz="3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 giây</a:t>
                </a:r>
                <a:endParaRPr lang="en-US" sz="32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2215" y="1645520"/>
                <a:ext cx="5099832" cy="4865091"/>
              </a:xfrm>
              <a:prstGeom prst="roundRect">
                <a:avLst/>
              </a:prstGeom>
              <a:blipFill rotWithShape="1">
                <a:blip r:embed="rId2"/>
                <a:stretch>
                  <a:fillRect l="-377" t="-396" r="-367" b="-379"/>
                </a:stretch>
              </a:blipFill>
              <a:ln w="381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 Box 27"/>
          <p:cNvSpPr txBox="1">
            <a:spLocks noChangeArrowheads="1"/>
          </p:cNvSpPr>
          <p:nvPr/>
        </p:nvSpPr>
        <p:spPr bwMode="auto">
          <a:xfrm>
            <a:off x="2120753" y="479782"/>
            <a:ext cx="7807569" cy="715089"/>
          </a:xfrm>
          <a:custGeom>
            <a:avLst/>
            <a:gdLst>
              <a:gd name="connsiteX0" fmla="*/ 0 w 7807569"/>
              <a:gd name="connsiteY0" fmla="*/ 119184 h 715089"/>
              <a:gd name="connsiteX1" fmla="*/ 119184 w 7807569"/>
              <a:gd name="connsiteY1" fmla="*/ 0 h 715089"/>
              <a:gd name="connsiteX2" fmla="*/ 882985 w 7807569"/>
              <a:gd name="connsiteY2" fmla="*/ 0 h 715089"/>
              <a:gd name="connsiteX3" fmla="*/ 1722478 w 7807569"/>
              <a:gd name="connsiteY3" fmla="*/ 0 h 715089"/>
              <a:gd name="connsiteX4" fmla="*/ 2183512 w 7807569"/>
              <a:gd name="connsiteY4" fmla="*/ 0 h 715089"/>
              <a:gd name="connsiteX5" fmla="*/ 2795929 w 7807569"/>
              <a:gd name="connsiteY5" fmla="*/ 0 h 715089"/>
              <a:gd name="connsiteX6" fmla="*/ 3635422 w 7807569"/>
              <a:gd name="connsiteY6" fmla="*/ 0 h 715089"/>
              <a:gd name="connsiteX7" fmla="*/ 4323531 w 7807569"/>
              <a:gd name="connsiteY7" fmla="*/ 0 h 715089"/>
              <a:gd name="connsiteX8" fmla="*/ 5087332 w 7807569"/>
              <a:gd name="connsiteY8" fmla="*/ 0 h 715089"/>
              <a:gd name="connsiteX9" fmla="*/ 5624057 w 7807569"/>
              <a:gd name="connsiteY9" fmla="*/ 0 h 715089"/>
              <a:gd name="connsiteX10" fmla="*/ 6463551 w 7807569"/>
              <a:gd name="connsiteY10" fmla="*/ 0 h 715089"/>
              <a:gd name="connsiteX11" fmla="*/ 6924584 w 7807569"/>
              <a:gd name="connsiteY11" fmla="*/ 0 h 715089"/>
              <a:gd name="connsiteX12" fmla="*/ 7688385 w 7807569"/>
              <a:gd name="connsiteY12" fmla="*/ 0 h 715089"/>
              <a:gd name="connsiteX13" fmla="*/ 7807569 w 7807569"/>
              <a:gd name="connsiteY13" fmla="*/ 119184 h 715089"/>
              <a:gd name="connsiteX14" fmla="*/ 7807569 w 7807569"/>
              <a:gd name="connsiteY14" fmla="*/ 595905 h 715089"/>
              <a:gd name="connsiteX15" fmla="*/ 7688385 w 7807569"/>
              <a:gd name="connsiteY15" fmla="*/ 715089 h 715089"/>
              <a:gd name="connsiteX16" fmla="*/ 7151660 w 7807569"/>
              <a:gd name="connsiteY16" fmla="*/ 715089 h 715089"/>
              <a:gd name="connsiteX17" fmla="*/ 6312167 w 7807569"/>
              <a:gd name="connsiteY17" fmla="*/ 715089 h 715089"/>
              <a:gd name="connsiteX18" fmla="*/ 5699749 w 7807569"/>
              <a:gd name="connsiteY18" fmla="*/ 715089 h 715089"/>
              <a:gd name="connsiteX19" fmla="*/ 5163024 w 7807569"/>
              <a:gd name="connsiteY19" fmla="*/ 715089 h 715089"/>
              <a:gd name="connsiteX20" fmla="*/ 4626299 w 7807569"/>
              <a:gd name="connsiteY20" fmla="*/ 715089 h 715089"/>
              <a:gd name="connsiteX21" fmla="*/ 4165266 w 7807569"/>
              <a:gd name="connsiteY21" fmla="*/ 715089 h 715089"/>
              <a:gd name="connsiteX22" fmla="*/ 3477157 w 7807569"/>
              <a:gd name="connsiteY22" fmla="*/ 715089 h 715089"/>
              <a:gd name="connsiteX23" fmla="*/ 2940432 w 7807569"/>
              <a:gd name="connsiteY23" fmla="*/ 715089 h 715089"/>
              <a:gd name="connsiteX24" fmla="*/ 2176630 w 7807569"/>
              <a:gd name="connsiteY24" fmla="*/ 715089 h 715089"/>
              <a:gd name="connsiteX25" fmla="*/ 1412829 w 7807569"/>
              <a:gd name="connsiteY25" fmla="*/ 715089 h 715089"/>
              <a:gd name="connsiteX26" fmla="*/ 876104 w 7807569"/>
              <a:gd name="connsiteY26" fmla="*/ 715089 h 715089"/>
              <a:gd name="connsiteX27" fmla="*/ 119184 w 7807569"/>
              <a:gd name="connsiteY27" fmla="*/ 715089 h 715089"/>
              <a:gd name="connsiteX28" fmla="*/ 0 w 7807569"/>
              <a:gd name="connsiteY28" fmla="*/ 595905 h 715089"/>
              <a:gd name="connsiteX29" fmla="*/ 0 w 7807569"/>
              <a:gd name="connsiteY29" fmla="*/ 119184 h 715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807569" h="715089" fill="none" extrusionOk="0">
                <a:moveTo>
                  <a:pt x="0" y="119184"/>
                </a:moveTo>
                <a:cubicBezTo>
                  <a:pt x="-4726" y="53186"/>
                  <a:pt x="66294" y="-5408"/>
                  <a:pt x="119184" y="0"/>
                </a:cubicBezTo>
                <a:cubicBezTo>
                  <a:pt x="285255" y="10228"/>
                  <a:pt x="720478" y="-35164"/>
                  <a:pt x="882985" y="0"/>
                </a:cubicBezTo>
                <a:cubicBezTo>
                  <a:pt x="1045492" y="35164"/>
                  <a:pt x="1475480" y="-11206"/>
                  <a:pt x="1722478" y="0"/>
                </a:cubicBezTo>
                <a:cubicBezTo>
                  <a:pt x="1969476" y="11206"/>
                  <a:pt x="2000696" y="-11006"/>
                  <a:pt x="2183512" y="0"/>
                </a:cubicBezTo>
                <a:cubicBezTo>
                  <a:pt x="2366328" y="11006"/>
                  <a:pt x="2493685" y="-28147"/>
                  <a:pt x="2795929" y="0"/>
                </a:cubicBezTo>
                <a:cubicBezTo>
                  <a:pt x="3098173" y="28147"/>
                  <a:pt x="3239127" y="30982"/>
                  <a:pt x="3635422" y="0"/>
                </a:cubicBezTo>
                <a:cubicBezTo>
                  <a:pt x="4031717" y="-30982"/>
                  <a:pt x="4176950" y="8521"/>
                  <a:pt x="4323531" y="0"/>
                </a:cubicBezTo>
                <a:cubicBezTo>
                  <a:pt x="4470112" y="-8521"/>
                  <a:pt x="4738331" y="-25466"/>
                  <a:pt x="5087332" y="0"/>
                </a:cubicBezTo>
                <a:cubicBezTo>
                  <a:pt x="5436333" y="25466"/>
                  <a:pt x="5513958" y="-2963"/>
                  <a:pt x="5624057" y="0"/>
                </a:cubicBezTo>
                <a:cubicBezTo>
                  <a:pt x="5734157" y="2963"/>
                  <a:pt x="6227473" y="22207"/>
                  <a:pt x="6463551" y="0"/>
                </a:cubicBezTo>
                <a:cubicBezTo>
                  <a:pt x="6699629" y="-22207"/>
                  <a:pt x="6814104" y="-4741"/>
                  <a:pt x="6924584" y="0"/>
                </a:cubicBezTo>
                <a:cubicBezTo>
                  <a:pt x="7035064" y="4741"/>
                  <a:pt x="7310815" y="15361"/>
                  <a:pt x="7688385" y="0"/>
                </a:cubicBezTo>
                <a:cubicBezTo>
                  <a:pt x="7761232" y="-8879"/>
                  <a:pt x="7806587" y="48529"/>
                  <a:pt x="7807569" y="119184"/>
                </a:cubicBezTo>
                <a:cubicBezTo>
                  <a:pt x="7790818" y="228405"/>
                  <a:pt x="7795373" y="362980"/>
                  <a:pt x="7807569" y="595905"/>
                </a:cubicBezTo>
                <a:cubicBezTo>
                  <a:pt x="7803659" y="662105"/>
                  <a:pt x="7754028" y="712159"/>
                  <a:pt x="7688385" y="715089"/>
                </a:cubicBezTo>
                <a:cubicBezTo>
                  <a:pt x="7518081" y="719752"/>
                  <a:pt x="7381107" y="709413"/>
                  <a:pt x="7151660" y="715089"/>
                </a:cubicBezTo>
                <a:cubicBezTo>
                  <a:pt x="6922214" y="720765"/>
                  <a:pt x="6684379" y="749598"/>
                  <a:pt x="6312167" y="715089"/>
                </a:cubicBezTo>
                <a:cubicBezTo>
                  <a:pt x="5939955" y="680580"/>
                  <a:pt x="5972959" y="741792"/>
                  <a:pt x="5699749" y="715089"/>
                </a:cubicBezTo>
                <a:cubicBezTo>
                  <a:pt x="5426539" y="688386"/>
                  <a:pt x="5383192" y="725671"/>
                  <a:pt x="5163024" y="715089"/>
                </a:cubicBezTo>
                <a:cubicBezTo>
                  <a:pt x="4942857" y="704507"/>
                  <a:pt x="4859429" y="713224"/>
                  <a:pt x="4626299" y="715089"/>
                </a:cubicBezTo>
                <a:cubicBezTo>
                  <a:pt x="4393170" y="716954"/>
                  <a:pt x="4324316" y="697657"/>
                  <a:pt x="4165266" y="715089"/>
                </a:cubicBezTo>
                <a:cubicBezTo>
                  <a:pt x="4006216" y="732521"/>
                  <a:pt x="3742155" y="734768"/>
                  <a:pt x="3477157" y="715089"/>
                </a:cubicBezTo>
                <a:cubicBezTo>
                  <a:pt x="3212159" y="695410"/>
                  <a:pt x="3144368" y="721065"/>
                  <a:pt x="2940432" y="715089"/>
                </a:cubicBezTo>
                <a:cubicBezTo>
                  <a:pt x="2736497" y="709113"/>
                  <a:pt x="2478186" y="684612"/>
                  <a:pt x="2176630" y="715089"/>
                </a:cubicBezTo>
                <a:cubicBezTo>
                  <a:pt x="1875074" y="745566"/>
                  <a:pt x="1652558" y="690189"/>
                  <a:pt x="1412829" y="715089"/>
                </a:cubicBezTo>
                <a:cubicBezTo>
                  <a:pt x="1173100" y="739989"/>
                  <a:pt x="1073914" y="708731"/>
                  <a:pt x="876104" y="715089"/>
                </a:cubicBezTo>
                <a:cubicBezTo>
                  <a:pt x="678295" y="721447"/>
                  <a:pt x="311752" y="744263"/>
                  <a:pt x="119184" y="715089"/>
                </a:cubicBezTo>
                <a:cubicBezTo>
                  <a:pt x="51125" y="712285"/>
                  <a:pt x="5833" y="665123"/>
                  <a:pt x="0" y="595905"/>
                </a:cubicBezTo>
                <a:cubicBezTo>
                  <a:pt x="-23215" y="426722"/>
                  <a:pt x="8803" y="284374"/>
                  <a:pt x="0" y="119184"/>
                </a:cubicBezTo>
                <a:close/>
              </a:path>
              <a:path w="7807569" h="715089" stroke="0" extrusionOk="0">
                <a:moveTo>
                  <a:pt x="0" y="119184"/>
                </a:moveTo>
                <a:cubicBezTo>
                  <a:pt x="-13197" y="60956"/>
                  <a:pt x="50594" y="-6493"/>
                  <a:pt x="119184" y="0"/>
                </a:cubicBezTo>
                <a:cubicBezTo>
                  <a:pt x="416142" y="21226"/>
                  <a:pt x="582077" y="-24275"/>
                  <a:pt x="807293" y="0"/>
                </a:cubicBezTo>
                <a:cubicBezTo>
                  <a:pt x="1032509" y="24275"/>
                  <a:pt x="1289527" y="27617"/>
                  <a:pt x="1646786" y="0"/>
                </a:cubicBezTo>
                <a:cubicBezTo>
                  <a:pt x="2004045" y="-27617"/>
                  <a:pt x="2243391" y="-29763"/>
                  <a:pt x="2410588" y="0"/>
                </a:cubicBezTo>
                <a:cubicBezTo>
                  <a:pt x="2577785" y="29763"/>
                  <a:pt x="2690677" y="-5779"/>
                  <a:pt x="2871621" y="0"/>
                </a:cubicBezTo>
                <a:cubicBezTo>
                  <a:pt x="3052565" y="5779"/>
                  <a:pt x="3372645" y="34488"/>
                  <a:pt x="3711114" y="0"/>
                </a:cubicBezTo>
                <a:cubicBezTo>
                  <a:pt x="4049583" y="-34488"/>
                  <a:pt x="4294265" y="12650"/>
                  <a:pt x="4550607" y="0"/>
                </a:cubicBezTo>
                <a:cubicBezTo>
                  <a:pt x="4806949" y="-12650"/>
                  <a:pt x="4891603" y="-5914"/>
                  <a:pt x="5011640" y="0"/>
                </a:cubicBezTo>
                <a:cubicBezTo>
                  <a:pt x="5131677" y="5914"/>
                  <a:pt x="5406066" y="-28513"/>
                  <a:pt x="5699749" y="0"/>
                </a:cubicBezTo>
                <a:cubicBezTo>
                  <a:pt x="5993432" y="28513"/>
                  <a:pt x="6183099" y="-13670"/>
                  <a:pt x="6312167" y="0"/>
                </a:cubicBezTo>
                <a:cubicBezTo>
                  <a:pt x="6441235" y="13670"/>
                  <a:pt x="6553638" y="-12277"/>
                  <a:pt x="6773200" y="0"/>
                </a:cubicBezTo>
                <a:cubicBezTo>
                  <a:pt x="6992762" y="12277"/>
                  <a:pt x="7282972" y="-14954"/>
                  <a:pt x="7688385" y="0"/>
                </a:cubicBezTo>
                <a:cubicBezTo>
                  <a:pt x="7769802" y="3832"/>
                  <a:pt x="7810563" y="48925"/>
                  <a:pt x="7807569" y="119184"/>
                </a:cubicBezTo>
                <a:cubicBezTo>
                  <a:pt x="7822121" y="246118"/>
                  <a:pt x="7830202" y="447275"/>
                  <a:pt x="7807569" y="595905"/>
                </a:cubicBezTo>
                <a:cubicBezTo>
                  <a:pt x="7804703" y="661279"/>
                  <a:pt x="7743482" y="709987"/>
                  <a:pt x="7688385" y="715089"/>
                </a:cubicBezTo>
                <a:cubicBezTo>
                  <a:pt x="7483534" y="694482"/>
                  <a:pt x="7081648" y="691965"/>
                  <a:pt x="6848892" y="715089"/>
                </a:cubicBezTo>
                <a:cubicBezTo>
                  <a:pt x="6616136" y="738213"/>
                  <a:pt x="6600974" y="707779"/>
                  <a:pt x="6387859" y="715089"/>
                </a:cubicBezTo>
                <a:cubicBezTo>
                  <a:pt x="6174744" y="722399"/>
                  <a:pt x="5966813" y="686694"/>
                  <a:pt x="5624057" y="715089"/>
                </a:cubicBezTo>
                <a:cubicBezTo>
                  <a:pt x="5281301" y="743484"/>
                  <a:pt x="5256495" y="702695"/>
                  <a:pt x="5087332" y="715089"/>
                </a:cubicBezTo>
                <a:cubicBezTo>
                  <a:pt x="4918170" y="727483"/>
                  <a:pt x="4564597" y="750025"/>
                  <a:pt x="4323531" y="715089"/>
                </a:cubicBezTo>
                <a:cubicBezTo>
                  <a:pt x="4082465" y="680153"/>
                  <a:pt x="3966761" y="724274"/>
                  <a:pt x="3786806" y="715089"/>
                </a:cubicBezTo>
                <a:cubicBezTo>
                  <a:pt x="3606852" y="705904"/>
                  <a:pt x="3303547" y="736298"/>
                  <a:pt x="3098697" y="715089"/>
                </a:cubicBezTo>
                <a:cubicBezTo>
                  <a:pt x="2893847" y="693880"/>
                  <a:pt x="2633881" y="703520"/>
                  <a:pt x="2486280" y="715089"/>
                </a:cubicBezTo>
                <a:cubicBezTo>
                  <a:pt x="2338679" y="726658"/>
                  <a:pt x="2220292" y="736131"/>
                  <a:pt x="2025246" y="715089"/>
                </a:cubicBezTo>
                <a:cubicBezTo>
                  <a:pt x="1830200" y="694047"/>
                  <a:pt x="1598498" y="687469"/>
                  <a:pt x="1261445" y="715089"/>
                </a:cubicBezTo>
                <a:cubicBezTo>
                  <a:pt x="924392" y="742709"/>
                  <a:pt x="662107" y="729226"/>
                  <a:pt x="119184" y="715089"/>
                </a:cubicBezTo>
                <a:cubicBezTo>
                  <a:pt x="66527" y="713290"/>
                  <a:pt x="2948" y="663801"/>
                  <a:pt x="0" y="595905"/>
                </a:cubicBezTo>
                <a:cubicBezTo>
                  <a:pt x="1779" y="452222"/>
                  <a:pt x="548" y="223209"/>
                  <a:pt x="0" y="119184"/>
                </a:cubicBezTo>
                <a:close/>
              </a:path>
            </a:pathLst>
          </a:custGeom>
          <a:solidFill>
            <a:srgbClr val="E7F9FF"/>
          </a:solidFill>
          <a:ln w="38100">
            <a:solidFill>
              <a:schemeClr val="bg1"/>
            </a:solidFill>
            <a:miter lim="800000"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2" name="Picture 2" descr="2 free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11" y="136451"/>
            <a:ext cx="1276056" cy="127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28258" y="1855993"/>
            <a:ext cx="5252231" cy="4222433"/>
          </a:xfrm>
          <a:custGeom>
            <a:avLst/>
            <a:gdLst>
              <a:gd name="connsiteX0" fmla="*/ 0 w 5252231"/>
              <a:gd name="connsiteY0" fmla="*/ 703753 h 4222433"/>
              <a:gd name="connsiteX1" fmla="*/ 703753 w 5252231"/>
              <a:gd name="connsiteY1" fmla="*/ 0 h 4222433"/>
              <a:gd name="connsiteX2" fmla="*/ 1306093 w 5252231"/>
              <a:gd name="connsiteY2" fmla="*/ 0 h 4222433"/>
              <a:gd name="connsiteX3" fmla="*/ 1985328 w 5252231"/>
              <a:gd name="connsiteY3" fmla="*/ 0 h 4222433"/>
              <a:gd name="connsiteX4" fmla="*/ 2626116 w 5252231"/>
              <a:gd name="connsiteY4" fmla="*/ 0 h 4222433"/>
              <a:gd name="connsiteX5" fmla="*/ 3190009 w 5252231"/>
              <a:gd name="connsiteY5" fmla="*/ 0 h 4222433"/>
              <a:gd name="connsiteX6" fmla="*/ 3869243 w 5252231"/>
              <a:gd name="connsiteY6" fmla="*/ 0 h 4222433"/>
              <a:gd name="connsiteX7" fmla="*/ 4548478 w 5252231"/>
              <a:gd name="connsiteY7" fmla="*/ 0 h 4222433"/>
              <a:gd name="connsiteX8" fmla="*/ 5252231 w 5252231"/>
              <a:gd name="connsiteY8" fmla="*/ 703753 h 4222433"/>
              <a:gd name="connsiteX9" fmla="*/ 5252231 w 5252231"/>
              <a:gd name="connsiteY9" fmla="*/ 1182291 h 4222433"/>
              <a:gd name="connsiteX10" fmla="*/ 5252231 w 5252231"/>
              <a:gd name="connsiteY10" fmla="*/ 1773425 h 4222433"/>
              <a:gd name="connsiteX11" fmla="*/ 5252231 w 5252231"/>
              <a:gd name="connsiteY11" fmla="*/ 2392709 h 4222433"/>
              <a:gd name="connsiteX12" fmla="*/ 5252231 w 5252231"/>
              <a:gd name="connsiteY12" fmla="*/ 2871247 h 4222433"/>
              <a:gd name="connsiteX13" fmla="*/ 5252231 w 5252231"/>
              <a:gd name="connsiteY13" fmla="*/ 3518680 h 4222433"/>
              <a:gd name="connsiteX14" fmla="*/ 4548478 w 5252231"/>
              <a:gd name="connsiteY14" fmla="*/ 4222433 h 4222433"/>
              <a:gd name="connsiteX15" fmla="*/ 4023032 w 5252231"/>
              <a:gd name="connsiteY15" fmla="*/ 4222433 h 4222433"/>
              <a:gd name="connsiteX16" fmla="*/ 3420692 w 5252231"/>
              <a:gd name="connsiteY16" fmla="*/ 4222433 h 4222433"/>
              <a:gd name="connsiteX17" fmla="*/ 2856799 w 5252231"/>
              <a:gd name="connsiteY17" fmla="*/ 4222433 h 4222433"/>
              <a:gd name="connsiteX18" fmla="*/ 2139117 w 5252231"/>
              <a:gd name="connsiteY18" fmla="*/ 4222433 h 4222433"/>
              <a:gd name="connsiteX19" fmla="*/ 1613671 w 5252231"/>
              <a:gd name="connsiteY19" fmla="*/ 4222433 h 4222433"/>
              <a:gd name="connsiteX20" fmla="*/ 703753 w 5252231"/>
              <a:gd name="connsiteY20" fmla="*/ 4222433 h 4222433"/>
              <a:gd name="connsiteX21" fmla="*/ 0 w 5252231"/>
              <a:gd name="connsiteY21" fmla="*/ 3518680 h 4222433"/>
              <a:gd name="connsiteX22" fmla="*/ 0 w 5252231"/>
              <a:gd name="connsiteY22" fmla="*/ 3011993 h 4222433"/>
              <a:gd name="connsiteX23" fmla="*/ 0 w 5252231"/>
              <a:gd name="connsiteY23" fmla="*/ 2420858 h 4222433"/>
              <a:gd name="connsiteX24" fmla="*/ 0 w 5252231"/>
              <a:gd name="connsiteY24" fmla="*/ 1829724 h 4222433"/>
              <a:gd name="connsiteX25" fmla="*/ 0 w 5252231"/>
              <a:gd name="connsiteY25" fmla="*/ 1238589 h 4222433"/>
              <a:gd name="connsiteX26" fmla="*/ 0 w 5252231"/>
              <a:gd name="connsiteY26" fmla="*/ 703753 h 4222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252231" h="4222433" fill="none" extrusionOk="0">
                <a:moveTo>
                  <a:pt x="0" y="703753"/>
                </a:moveTo>
                <a:cubicBezTo>
                  <a:pt x="10826" y="337864"/>
                  <a:pt x="291638" y="72913"/>
                  <a:pt x="703753" y="0"/>
                </a:cubicBezTo>
                <a:cubicBezTo>
                  <a:pt x="873551" y="5781"/>
                  <a:pt x="1084131" y="130"/>
                  <a:pt x="1306093" y="0"/>
                </a:cubicBezTo>
                <a:cubicBezTo>
                  <a:pt x="1528055" y="-130"/>
                  <a:pt x="1666965" y="16362"/>
                  <a:pt x="1985328" y="0"/>
                </a:cubicBezTo>
                <a:cubicBezTo>
                  <a:pt x="2303691" y="-16362"/>
                  <a:pt x="2355408" y="11727"/>
                  <a:pt x="2626116" y="0"/>
                </a:cubicBezTo>
                <a:cubicBezTo>
                  <a:pt x="2896824" y="-11727"/>
                  <a:pt x="3049211" y="-10245"/>
                  <a:pt x="3190009" y="0"/>
                </a:cubicBezTo>
                <a:cubicBezTo>
                  <a:pt x="3330807" y="10245"/>
                  <a:pt x="3671975" y="-22447"/>
                  <a:pt x="3869243" y="0"/>
                </a:cubicBezTo>
                <a:cubicBezTo>
                  <a:pt x="4066511" y="22447"/>
                  <a:pt x="4269820" y="-2383"/>
                  <a:pt x="4548478" y="0"/>
                </a:cubicBezTo>
                <a:cubicBezTo>
                  <a:pt x="4995821" y="-60524"/>
                  <a:pt x="5230272" y="373786"/>
                  <a:pt x="5252231" y="703753"/>
                </a:cubicBezTo>
                <a:cubicBezTo>
                  <a:pt x="5229099" y="884889"/>
                  <a:pt x="5251702" y="1064938"/>
                  <a:pt x="5252231" y="1182291"/>
                </a:cubicBezTo>
                <a:cubicBezTo>
                  <a:pt x="5252760" y="1299644"/>
                  <a:pt x="5242338" y="1513471"/>
                  <a:pt x="5252231" y="1773425"/>
                </a:cubicBezTo>
                <a:cubicBezTo>
                  <a:pt x="5262124" y="2033379"/>
                  <a:pt x="5224498" y="2136137"/>
                  <a:pt x="5252231" y="2392709"/>
                </a:cubicBezTo>
                <a:cubicBezTo>
                  <a:pt x="5279964" y="2649281"/>
                  <a:pt x="5230929" y="2636487"/>
                  <a:pt x="5252231" y="2871247"/>
                </a:cubicBezTo>
                <a:cubicBezTo>
                  <a:pt x="5273533" y="3106007"/>
                  <a:pt x="5226131" y="3255433"/>
                  <a:pt x="5252231" y="3518680"/>
                </a:cubicBezTo>
                <a:cubicBezTo>
                  <a:pt x="5245690" y="3926358"/>
                  <a:pt x="4940354" y="4262990"/>
                  <a:pt x="4548478" y="4222433"/>
                </a:cubicBezTo>
                <a:cubicBezTo>
                  <a:pt x="4311553" y="4241582"/>
                  <a:pt x="4186491" y="4232772"/>
                  <a:pt x="4023032" y="4222433"/>
                </a:cubicBezTo>
                <a:cubicBezTo>
                  <a:pt x="3859573" y="4212094"/>
                  <a:pt x="3558355" y="4224745"/>
                  <a:pt x="3420692" y="4222433"/>
                </a:cubicBezTo>
                <a:cubicBezTo>
                  <a:pt x="3283029" y="4220121"/>
                  <a:pt x="3031998" y="4236641"/>
                  <a:pt x="2856799" y="4222433"/>
                </a:cubicBezTo>
                <a:cubicBezTo>
                  <a:pt x="2681600" y="4208225"/>
                  <a:pt x="2486781" y="4211540"/>
                  <a:pt x="2139117" y="4222433"/>
                </a:cubicBezTo>
                <a:cubicBezTo>
                  <a:pt x="1791453" y="4233326"/>
                  <a:pt x="1854193" y="4205592"/>
                  <a:pt x="1613671" y="4222433"/>
                </a:cubicBezTo>
                <a:cubicBezTo>
                  <a:pt x="1373149" y="4239274"/>
                  <a:pt x="1121082" y="4190419"/>
                  <a:pt x="703753" y="4222433"/>
                </a:cubicBezTo>
                <a:cubicBezTo>
                  <a:pt x="260423" y="4226577"/>
                  <a:pt x="-12936" y="3884830"/>
                  <a:pt x="0" y="3518680"/>
                </a:cubicBezTo>
                <a:cubicBezTo>
                  <a:pt x="7645" y="3266840"/>
                  <a:pt x="-18466" y="3131693"/>
                  <a:pt x="0" y="3011993"/>
                </a:cubicBezTo>
                <a:cubicBezTo>
                  <a:pt x="18466" y="2892293"/>
                  <a:pt x="13625" y="2579963"/>
                  <a:pt x="0" y="2420858"/>
                </a:cubicBezTo>
                <a:cubicBezTo>
                  <a:pt x="-13625" y="2261753"/>
                  <a:pt x="6712" y="2003328"/>
                  <a:pt x="0" y="1829724"/>
                </a:cubicBezTo>
                <a:cubicBezTo>
                  <a:pt x="-6712" y="1656120"/>
                  <a:pt x="21114" y="1476553"/>
                  <a:pt x="0" y="1238589"/>
                </a:cubicBezTo>
                <a:cubicBezTo>
                  <a:pt x="-21114" y="1000626"/>
                  <a:pt x="-2466" y="866023"/>
                  <a:pt x="0" y="703753"/>
                </a:cubicBezTo>
                <a:close/>
              </a:path>
              <a:path w="5252231" h="4222433" stroke="0" extrusionOk="0">
                <a:moveTo>
                  <a:pt x="0" y="703753"/>
                </a:moveTo>
                <a:cubicBezTo>
                  <a:pt x="75168" y="285722"/>
                  <a:pt x="342185" y="-36422"/>
                  <a:pt x="703753" y="0"/>
                </a:cubicBezTo>
                <a:cubicBezTo>
                  <a:pt x="929971" y="3484"/>
                  <a:pt x="1039529" y="-9527"/>
                  <a:pt x="1229199" y="0"/>
                </a:cubicBezTo>
                <a:cubicBezTo>
                  <a:pt x="1418869" y="9527"/>
                  <a:pt x="1731913" y="-27514"/>
                  <a:pt x="1946881" y="0"/>
                </a:cubicBezTo>
                <a:cubicBezTo>
                  <a:pt x="2161849" y="27514"/>
                  <a:pt x="2318646" y="-29843"/>
                  <a:pt x="2549221" y="0"/>
                </a:cubicBezTo>
                <a:cubicBezTo>
                  <a:pt x="2779796" y="29843"/>
                  <a:pt x="2932341" y="11283"/>
                  <a:pt x="3074667" y="0"/>
                </a:cubicBezTo>
                <a:cubicBezTo>
                  <a:pt x="3216993" y="-11283"/>
                  <a:pt x="3483367" y="-17048"/>
                  <a:pt x="3753902" y="0"/>
                </a:cubicBezTo>
                <a:cubicBezTo>
                  <a:pt x="4024438" y="17048"/>
                  <a:pt x="4378581" y="-22029"/>
                  <a:pt x="4548478" y="0"/>
                </a:cubicBezTo>
                <a:cubicBezTo>
                  <a:pt x="5008848" y="-16723"/>
                  <a:pt x="5180241" y="329600"/>
                  <a:pt x="5252231" y="703753"/>
                </a:cubicBezTo>
                <a:cubicBezTo>
                  <a:pt x="5250192" y="835547"/>
                  <a:pt x="5237184" y="951624"/>
                  <a:pt x="5252231" y="1182291"/>
                </a:cubicBezTo>
                <a:cubicBezTo>
                  <a:pt x="5267278" y="1412958"/>
                  <a:pt x="5236081" y="1534650"/>
                  <a:pt x="5252231" y="1717127"/>
                </a:cubicBezTo>
                <a:cubicBezTo>
                  <a:pt x="5268381" y="1899604"/>
                  <a:pt x="5243386" y="2059767"/>
                  <a:pt x="5252231" y="2308261"/>
                </a:cubicBezTo>
                <a:cubicBezTo>
                  <a:pt x="5261076" y="2556755"/>
                  <a:pt x="5238838" y="2753585"/>
                  <a:pt x="5252231" y="2927545"/>
                </a:cubicBezTo>
                <a:cubicBezTo>
                  <a:pt x="5265624" y="3101505"/>
                  <a:pt x="5252343" y="3256290"/>
                  <a:pt x="5252231" y="3518680"/>
                </a:cubicBezTo>
                <a:cubicBezTo>
                  <a:pt x="5208436" y="3882146"/>
                  <a:pt x="5010393" y="4200365"/>
                  <a:pt x="4548478" y="4222433"/>
                </a:cubicBezTo>
                <a:cubicBezTo>
                  <a:pt x="4289701" y="4254136"/>
                  <a:pt x="4156310" y="4230322"/>
                  <a:pt x="3907691" y="4222433"/>
                </a:cubicBezTo>
                <a:cubicBezTo>
                  <a:pt x="3659072" y="4214544"/>
                  <a:pt x="3410918" y="4218240"/>
                  <a:pt x="3228456" y="4222433"/>
                </a:cubicBezTo>
                <a:cubicBezTo>
                  <a:pt x="3045994" y="4226626"/>
                  <a:pt x="2783997" y="4235133"/>
                  <a:pt x="2664563" y="4222433"/>
                </a:cubicBezTo>
                <a:cubicBezTo>
                  <a:pt x="2545129" y="4209733"/>
                  <a:pt x="2287921" y="4238866"/>
                  <a:pt x="1946881" y="4222433"/>
                </a:cubicBezTo>
                <a:cubicBezTo>
                  <a:pt x="1605841" y="4206000"/>
                  <a:pt x="1643389" y="4231430"/>
                  <a:pt x="1382988" y="4222433"/>
                </a:cubicBezTo>
                <a:cubicBezTo>
                  <a:pt x="1122587" y="4213436"/>
                  <a:pt x="965394" y="4211930"/>
                  <a:pt x="703753" y="4222433"/>
                </a:cubicBezTo>
                <a:cubicBezTo>
                  <a:pt x="345967" y="4311632"/>
                  <a:pt x="59857" y="3875912"/>
                  <a:pt x="0" y="3518680"/>
                </a:cubicBezTo>
                <a:cubicBezTo>
                  <a:pt x="13881" y="3344229"/>
                  <a:pt x="17131" y="3180757"/>
                  <a:pt x="0" y="2983844"/>
                </a:cubicBezTo>
                <a:cubicBezTo>
                  <a:pt x="-17131" y="2786931"/>
                  <a:pt x="-11789" y="2634386"/>
                  <a:pt x="0" y="2364560"/>
                </a:cubicBezTo>
                <a:cubicBezTo>
                  <a:pt x="11789" y="2094734"/>
                  <a:pt x="-2576" y="2002805"/>
                  <a:pt x="0" y="1773425"/>
                </a:cubicBezTo>
                <a:cubicBezTo>
                  <a:pt x="2576" y="1544045"/>
                  <a:pt x="18778" y="1436890"/>
                  <a:pt x="0" y="1294888"/>
                </a:cubicBezTo>
                <a:cubicBezTo>
                  <a:pt x="-18778" y="1152886"/>
                  <a:pt x="-5226" y="868070"/>
                  <a:pt x="0" y="703753"/>
                </a:cubicBezTo>
                <a:close/>
              </a:path>
            </a:pathLst>
          </a:custGeom>
          <a:solidFill>
            <a:srgbClr val="E7F9FF"/>
          </a:solidFill>
          <a:ln w="38100"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6 năm 	=  …...  tháng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 năm 2 tháng =  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…... 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tháng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 năm rưỡi =  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…... 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tháng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 ngày 	=  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…...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giờ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0,5 ngày 	=  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…...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giờ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 ngày rưỡi = 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…...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giờ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AutoShape 4" descr="\frac{3}{4}"/>
          <p:cNvSpPr>
            <a:spLocks noChangeAspect="1" noChangeArrowheads="1"/>
          </p:cNvSpPr>
          <p:nvPr/>
        </p:nvSpPr>
        <p:spPr bwMode="auto">
          <a:xfrm>
            <a:off x="85725" y="60325"/>
            <a:ext cx="2032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" name="AutoShape 5" descr="\frac{1}{2}"/>
          <p:cNvSpPr>
            <a:spLocks noChangeAspect="1" noChangeArrowheads="1"/>
          </p:cNvSpPr>
          <p:nvPr/>
        </p:nvSpPr>
        <p:spPr bwMode="auto">
          <a:xfrm>
            <a:off x="85725" y="731838"/>
            <a:ext cx="2032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531745" y="2131060"/>
            <a:ext cx="686435" cy="521970"/>
          </a:xfrm>
          <a:prstGeom prst="rect">
            <a:avLst/>
          </a:prstGeom>
          <a:solidFill>
            <a:srgbClr val="E7F9F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128010" y="2698115"/>
            <a:ext cx="701675" cy="521970"/>
          </a:xfrm>
          <a:prstGeom prst="rect">
            <a:avLst/>
          </a:prstGeom>
          <a:solidFill>
            <a:srgbClr val="E7F9F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532038" y="3359191"/>
            <a:ext cx="776961" cy="523220"/>
          </a:xfrm>
          <a:prstGeom prst="rect">
            <a:avLst/>
          </a:prstGeom>
          <a:solidFill>
            <a:srgbClr val="E7F9F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531745" y="4009390"/>
            <a:ext cx="686435" cy="521970"/>
          </a:xfrm>
          <a:prstGeom prst="rect">
            <a:avLst/>
          </a:prstGeom>
          <a:solidFill>
            <a:srgbClr val="E7F9F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440680" y="4636350"/>
            <a:ext cx="776961" cy="523220"/>
          </a:xfrm>
          <a:prstGeom prst="rect">
            <a:avLst/>
          </a:prstGeom>
          <a:solidFill>
            <a:srgbClr val="E7F9F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530311" y="5264227"/>
            <a:ext cx="776961" cy="523220"/>
          </a:xfrm>
          <a:prstGeom prst="rect">
            <a:avLst/>
          </a:prstGeom>
          <a:solidFill>
            <a:srgbClr val="E7F9F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8289661" y="1868518"/>
            <a:ext cx="776961" cy="523220"/>
          </a:xfrm>
          <a:prstGeom prst="rect">
            <a:avLst/>
          </a:prstGeom>
          <a:solidFill>
            <a:srgbClr val="E7F9F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8289660" y="2531479"/>
            <a:ext cx="776961" cy="523220"/>
          </a:xfrm>
          <a:prstGeom prst="rect">
            <a:avLst/>
          </a:prstGeom>
          <a:solidFill>
            <a:srgbClr val="E7F9F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8289660" y="3359191"/>
            <a:ext cx="776961" cy="523220"/>
          </a:xfrm>
          <a:prstGeom prst="rect">
            <a:avLst/>
          </a:prstGeom>
          <a:solidFill>
            <a:srgbClr val="E7F9F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8289660" y="4107189"/>
            <a:ext cx="776961" cy="523220"/>
          </a:xfrm>
          <a:prstGeom prst="rect">
            <a:avLst/>
          </a:prstGeom>
          <a:solidFill>
            <a:srgbClr val="E7F9F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360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8289660" y="4855187"/>
            <a:ext cx="776961" cy="523220"/>
          </a:xfrm>
          <a:prstGeom prst="rect">
            <a:avLst/>
          </a:prstGeom>
          <a:solidFill>
            <a:srgbClr val="E7F9F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8120395" y="5682899"/>
            <a:ext cx="1115489" cy="523220"/>
          </a:xfrm>
          <a:prstGeom prst="rect">
            <a:avLst/>
          </a:prstGeom>
          <a:solidFill>
            <a:srgbClr val="E7F9F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3600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E3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103768"/>
            <a:ext cx="12230100" cy="3732593"/>
          </a:xfrm>
          <a:prstGeom prst="rect">
            <a:avLst/>
          </a:prstGeom>
        </p:spPr>
      </p:pic>
      <p:sp>
        <p:nvSpPr>
          <p:cNvPr id="15" name="Text Box 27"/>
          <p:cNvSpPr txBox="1">
            <a:spLocks noChangeArrowheads="1"/>
          </p:cNvSpPr>
          <p:nvPr/>
        </p:nvSpPr>
        <p:spPr bwMode="auto">
          <a:xfrm>
            <a:off x="2120753" y="479782"/>
            <a:ext cx="9260010" cy="715089"/>
          </a:xfrm>
          <a:custGeom>
            <a:avLst/>
            <a:gdLst>
              <a:gd name="connsiteX0" fmla="*/ 0 w 9260010"/>
              <a:gd name="connsiteY0" fmla="*/ 119184 h 715089"/>
              <a:gd name="connsiteX1" fmla="*/ 119184 w 9260010"/>
              <a:gd name="connsiteY1" fmla="*/ 0 h 715089"/>
              <a:gd name="connsiteX2" fmla="*/ 993589 w 9260010"/>
              <a:gd name="connsiteY2" fmla="*/ 0 h 715089"/>
              <a:gd name="connsiteX3" fmla="*/ 1507129 w 9260010"/>
              <a:gd name="connsiteY3" fmla="*/ 0 h 715089"/>
              <a:gd name="connsiteX4" fmla="*/ 2381534 w 9260010"/>
              <a:gd name="connsiteY4" fmla="*/ 0 h 715089"/>
              <a:gd name="connsiteX5" fmla="*/ 2804857 w 9260010"/>
              <a:gd name="connsiteY5" fmla="*/ 0 h 715089"/>
              <a:gd name="connsiteX6" fmla="*/ 3498830 w 9260010"/>
              <a:gd name="connsiteY6" fmla="*/ 0 h 715089"/>
              <a:gd name="connsiteX7" fmla="*/ 4102586 w 9260010"/>
              <a:gd name="connsiteY7" fmla="*/ 0 h 715089"/>
              <a:gd name="connsiteX8" fmla="*/ 4886775 w 9260010"/>
              <a:gd name="connsiteY8" fmla="*/ 0 h 715089"/>
              <a:gd name="connsiteX9" fmla="*/ 5670964 w 9260010"/>
              <a:gd name="connsiteY9" fmla="*/ 0 h 715089"/>
              <a:gd name="connsiteX10" fmla="*/ 6184503 w 9260010"/>
              <a:gd name="connsiteY10" fmla="*/ 0 h 715089"/>
              <a:gd name="connsiteX11" fmla="*/ 6698043 w 9260010"/>
              <a:gd name="connsiteY11" fmla="*/ 0 h 715089"/>
              <a:gd name="connsiteX12" fmla="*/ 7482232 w 9260010"/>
              <a:gd name="connsiteY12" fmla="*/ 0 h 715089"/>
              <a:gd name="connsiteX13" fmla="*/ 8356637 w 9260010"/>
              <a:gd name="connsiteY13" fmla="*/ 0 h 715089"/>
              <a:gd name="connsiteX14" fmla="*/ 9140826 w 9260010"/>
              <a:gd name="connsiteY14" fmla="*/ 0 h 715089"/>
              <a:gd name="connsiteX15" fmla="*/ 9260010 w 9260010"/>
              <a:gd name="connsiteY15" fmla="*/ 119184 h 715089"/>
              <a:gd name="connsiteX16" fmla="*/ 9260010 w 9260010"/>
              <a:gd name="connsiteY16" fmla="*/ 595905 h 715089"/>
              <a:gd name="connsiteX17" fmla="*/ 9140826 w 9260010"/>
              <a:gd name="connsiteY17" fmla="*/ 715089 h 715089"/>
              <a:gd name="connsiteX18" fmla="*/ 8717503 w 9260010"/>
              <a:gd name="connsiteY18" fmla="*/ 715089 h 715089"/>
              <a:gd name="connsiteX19" fmla="*/ 7933314 w 9260010"/>
              <a:gd name="connsiteY19" fmla="*/ 715089 h 715089"/>
              <a:gd name="connsiteX20" fmla="*/ 7419774 w 9260010"/>
              <a:gd name="connsiteY20" fmla="*/ 715089 h 715089"/>
              <a:gd name="connsiteX21" fmla="*/ 6906235 w 9260010"/>
              <a:gd name="connsiteY21" fmla="*/ 715089 h 715089"/>
              <a:gd name="connsiteX22" fmla="*/ 6302479 w 9260010"/>
              <a:gd name="connsiteY22" fmla="*/ 715089 h 715089"/>
              <a:gd name="connsiteX23" fmla="*/ 5608506 w 9260010"/>
              <a:gd name="connsiteY23" fmla="*/ 715089 h 715089"/>
              <a:gd name="connsiteX24" fmla="*/ 5004750 w 9260010"/>
              <a:gd name="connsiteY24" fmla="*/ 715089 h 715089"/>
              <a:gd name="connsiteX25" fmla="*/ 4130345 w 9260010"/>
              <a:gd name="connsiteY25" fmla="*/ 715089 h 715089"/>
              <a:gd name="connsiteX26" fmla="*/ 3526589 w 9260010"/>
              <a:gd name="connsiteY26" fmla="*/ 715089 h 715089"/>
              <a:gd name="connsiteX27" fmla="*/ 2742400 w 9260010"/>
              <a:gd name="connsiteY27" fmla="*/ 715089 h 715089"/>
              <a:gd name="connsiteX28" fmla="*/ 2138644 w 9260010"/>
              <a:gd name="connsiteY28" fmla="*/ 715089 h 715089"/>
              <a:gd name="connsiteX29" fmla="*/ 1534888 w 9260010"/>
              <a:gd name="connsiteY29" fmla="*/ 715089 h 715089"/>
              <a:gd name="connsiteX30" fmla="*/ 931132 w 9260010"/>
              <a:gd name="connsiteY30" fmla="*/ 715089 h 715089"/>
              <a:gd name="connsiteX31" fmla="*/ 119184 w 9260010"/>
              <a:gd name="connsiteY31" fmla="*/ 715089 h 715089"/>
              <a:gd name="connsiteX32" fmla="*/ 0 w 9260010"/>
              <a:gd name="connsiteY32" fmla="*/ 595905 h 715089"/>
              <a:gd name="connsiteX33" fmla="*/ 0 w 9260010"/>
              <a:gd name="connsiteY33" fmla="*/ 119184 h 715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9260010" h="715089" fill="none" extrusionOk="0">
                <a:moveTo>
                  <a:pt x="0" y="119184"/>
                </a:moveTo>
                <a:cubicBezTo>
                  <a:pt x="-5307" y="39311"/>
                  <a:pt x="46113" y="4526"/>
                  <a:pt x="119184" y="0"/>
                </a:cubicBezTo>
                <a:cubicBezTo>
                  <a:pt x="370185" y="-39607"/>
                  <a:pt x="646946" y="38119"/>
                  <a:pt x="993589" y="0"/>
                </a:cubicBezTo>
                <a:cubicBezTo>
                  <a:pt x="1340232" y="-38119"/>
                  <a:pt x="1374401" y="-11459"/>
                  <a:pt x="1507129" y="0"/>
                </a:cubicBezTo>
                <a:cubicBezTo>
                  <a:pt x="1639857" y="11459"/>
                  <a:pt x="2130219" y="16899"/>
                  <a:pt x="2381534" y="0"/>
                </a:cubicBezTo>
                <a:cubicBezTo>
                  <a:pt x="2632850" y="-16899"/>
                  <a:pt x="2633109" y="1618"/>
                  <a:pt x="2804857" y="0"/>
                </a:cubicBezTo>
                <a:cubicBezTo>
                  <a:pt x="2976605" y="-1618"/>
                  <a:pt x="3344966" y="-26028"/>
                  <a:pt x="3498830" y="0"/>
                </a:cubicBezTo>
                <a:cubicBezTo>
                  <a:pt x="3652694" y="26028"/>
                  <a:pt x="3882113" y="-27880"/>
                  <a:pt x="4102586" y="0"/>
                </a:cubicBezTo>
                <a:cubicBezTo>
                  <a:pt x="4323059" y="27880"/>
                  <a:pt x="4581390" y="-24921"/>
                  <a:pt x="4886775" y="0"/>
                </a:cubicBezTo>
                <a:cubicBezTo>
                  <a:pt x="5192160" y="24921"/>
                  <a:pt x="5500181" y="-28658"/>
                  <a:pt x="5670964" y="0"/>
                </a:cubicBezTo>
                <a:cubicBezTo>
                  <a:pt x="5841747" y="28658"/>
                  <a:pt x="5933307" y="6502"/>
                  <a:pt x="6184503" y="0"/>
                </a:cubicBezTo>
                <a:cubicBezTo>
                  <a:pt x="6435699" y="-6502"/>
                  <a:pt x="6559286" y="15909"/>
                  <a:pt x="6698043" y="0"/>
                </a:cubicBezTo>
                <a:cubicBezTo>
                  <a:pt x="6836800" y="-15909"/>
                  <a:pt x="7116223" y="-38850"/>
                  <a:pt x="7482232" y="0"/>
                </a:cubicBezTo>
                <a:cubicBezTo>
                  <a:pt x="7848241" y="38850"/>
                  <a:pt x="7926430" y="14494"/>
                  <a:pt x="8356637" y="0"/>
                </a:cubicBezTo>
                <a:cubicBezTo>
                  <a:pt x="8786844" y="-14494"/>
                  <a:pt x="8959367" y="8991"/>
                  <a:pt x="9140826" y="0"/>
                </a:cubicBezTo>
                <a:cubicBezTo>
                  <a:pt x="9202862" y="-15288"/>
                  <a:pt x="9270881" y="53917"/>
                  <a:pt x="9260010" y="119184"/>
                </a:cubicBezTo>
                <a:cubicBezTo>
                  <a:pt x="9250676" y="274954"/>
                  <a:pt x="9270571" y="363319"/>
                  <a:pt x="9260010" y="595905"/>
                </a:cubicBezTo>
                <a:cubicBezTo>
                  <a:pt x="9245372" y="663177"/>
                  <a:pt x="9210132" y="713407"/>
                  <a:pt x="9140826" y="715089"/>
                </a:cubicBezTo>
                <a:cubicBezTo>
                  <a:pt x="9018656" y="724117"/>
                  <a:pt x="8919504" y="694678"/>
                  <a:pt x="8717503" y="715089"/>
                </a:cubicBezTo>
                <a:cubicBezTo>
                  <a:pt x="8515502" y="735500"/>
                  <a:pt x="8276449" y="707211"/>
                  <a:pt x="7933314" y="715089"/>
                </a:cubicBezTo>
                <a:cubicBezTo>
                  <a:pt x="7590179" y="722967"/>
                  <a:pt x="7613850" y="737502"/>
                  <a:pt x="7419774" y="715089"/>
                </a:cubicBezTo>
                <a:cubicBezTo>
                  <a:pt x="7225698" y="692676"/>
                  <a:pt x="7026533" y="696165"/>
                  <a:pt x="6906235" y="715089"/>
                </a:cubicBezTo>
                <a:cubicBezTo>
                  <a:pt x="6785937" y="734013"/>
                  <a:pt x="6574359" y="739705"/>
                  <a:pt x="6302479" y="715089"/>
                </a:cubicBezTo>
                <a:cubicBezTo>
                  <a:pt x="6030599" y="690473"/>
                  <a:pt x="5749499" y="698043"/>
                  <a:pt x="5608506" y="715089"/>
                </a:cubicBezTo>
                <a:cubicBezTo>
                  <a:pt x="5467513" y="732135"/>
                  <a:pt x="5200869" y="728448"/>
                  <a:pt x="5004750" y="715089"/>
                </a:cubicBezTo>
                <a:cubicBezTo>
                  <a:pt x="4808631" y="701730"/>
                  <a:pt x="4358979" y="676959"/>
                  <a:pt x="4130345" y="715089"/>
                </a:cubicBezTo>
                <a:cubicBezTo>
                  <a:pt x="3901712" y="753219"/>
                  <a:pt x="3711868" y="714941"/>
                  <a:pt x="3526589" y="715089"/>
                </a:cubicBezTo>
                <a:cubicBezTo>
                  <a:pt x="3341310" y="715237"/>
                  <a:pt x="3106539" y="684125"/>
                  <a:pt x="2742400" y="715089"/>
                </a:cubicBezTo>
                <a:cubicBezTo>
                  <a:pt x="2378261" y="746053"/>
                  <a:pt x="2309546" y="718108"/>
                  <a:pt x="2138644" y="715089"/>
                </a:cubicBezTo>
                <a:cubicBezTo>
                  <a:pt x="1967742" y="712070"/>
                  <a:pt x="1730819" y="691274"/>
                  <a:pt x="1534888" y="715089"/>
                </a:cubicBezTo>
                <a:cubicBezTo>
                  <a:pt x="1338957" y="738904"/>
                  <a:pt x="1211120" y="694165"/>
                  <a:pt x="931132" y="715089"/>
                </a:cubicBezTo>
                <a:cubicBezTo>
                  <a:pt x="651144" y="736013"/>
                  <a:pt x="299868" y="684634"/>
                  <a:pt x="119184" y="715089"/>
                </a:cubicBezTo>
                <a:cubicBezTo>
                  <a:pt x="42870" y="707438"/>
                  <a:pt x="-6596" y="653375"/>
                  <a:pt x="0" y="595905"/>
                </a:cubicBezTo>
                <a:cubicBezTo>
                  <a:pt x="10085" y="405681"/>
                  <a:pt x="-6854" y="311208"/>
                  <a:pt x="0" y="119184"/>
                </a:cubicBezTo>
                <a:close/>
              </a:path>
              <a:path w="9260010" h="715089" stroke="0" extrusionOk="0">
                <a:moveTo>
                  <a:pt x="0" y="119184"/>
                </a:moveTo>
                <a:cubicBezTo>
                  <a:pt x="-13197" y="60956"/>
                  <a:pt x="50594" y="-6493"/>
                  <a:pt x="119184" y="0"/>
                </a:cubicBezTo>
                <a:cubicBezTo>
                  <a:pt x="425177" y="27942"/>
                  <a:pt x="527257" y="-26786"/>
                  <a:pt x="813156" y="0"/>
                </a:cubicBezTo>
                <a:cubicBezTo>
                  <a:pt x="1099055" y="26786"/>
                  <a:pt x="1255145" y="17563"/>
                  <a:pt x="1687562" y="0"/>
                </a:cubicBezTo>
                <a:cubicBezTo>
                  <a:pt x="2119979" y="-17563"/>
                  <a:pt x="2221329" y="-24609"/>
                  <a:pt x="2471751" y="0"/>
                </a:cubicBezTo>
                <a:cubicBezTo>
                  <a:pt x="2722173" y="24609"/>
                  <a:pt x="2731381" y="-16052"/>
                  <a:pt x="2895074" y="0"/>
                </a:cubicBezTo>
                <a:cubicBezTo>
                  <a:pt x="3058767" y="16052"/>
                  <a:pt x="3435541" y="34932"/>
                  <a:pt x="3769479" y="0"/>
                </a:cubicBezTo>
                <a:cubicBezTo>
                  <a:pt x="4103417" y="-34932"/>
                  <a:pt x="4380925" y="-7530"/>
                  <a:pt x="4643884" y="0"/>
                </a:cubicBezTo>
                <a:cubicBezTo>
                  <a:pt x="4906843" y="7530"/>
                  <a:pt x="4904486" y="15607"/>
                  <a:pt x="5067208" y="0"/>
                </a:cubicBezTo>
                <a:cubicBezTo>
                  <a:pt x="5229930" y="-15607"/>
                  <a:pt x="5546105" y="1260"/>
                  <a:pt x="5761180" y="0"/>
                </a:cubicBezTo>
                <a:cubicBezTo>
                  <a:pt x="5976255" y="-1260"/>
                  <a:pt x="6127430" y="-6298"/>
                  <a:pt x="6364936" y="0"/>
                </a:cubicBezTo>
                <a:cubicBezTo>
                  <a:pt x="6602442" y="6298"/>
                  <a:pt x="6588773" y="-16041"/>
                  <a:pt x="6788259" y="0"/>
                </a:cubicBezTo>
                <a:cubicBezTo>
                  <a:pt x="6987745" y="16041"/>
                  <a:pt x="7255338" y="-34224"/>
                  <a:pt x="7482232" y="0"/>
                </a:cubicBezTo>
                <a:cubicBezTo>
                  <a:pt x="7709126" y="34224"/>
                  <a:pt x="7748883" y="1054"/>
                  <a:pt x="7905555" y="0"/>
                </a:cubicBezTo>
                <a:cubicBezTo>
                  <a:pt x="8062227" y="-1054"/>
                  <a:pt x="8134161" y="6873"/>
                  <a:pt x="8328878" y="0"/>
                </a:cubicBezTo>
                <a:cubicBezTo>
                  <a:pt x="8523595" y="-6873"/>
                  <a:pt x="8788190" y="11991"/>
                  <a:pt x="9140826" y="0"/>
                </a:cubicBezTo>
                <a:cubicBezTo>
                  <a:pt x="9203784" y="-450"/>
                  <a:pt x="9249283" y="48258"/>
                  <a:pt x="9260010" y="119184"/>
                </a:cubicBezTo>
                <a:cubicBezTo>
                  <a:pt x="9240296" y="238788"/>
                  <a:pt x="9246453" y="373314"/>
                  <a:pt x="9260010" y="595905"/>
                </a:cubicBezTo>
                <a:cubicBezTo>
                  <a:pt x="9253945" y="661371"/>
                  <a:pt x="9198202" y="716689"/>
                  <a:pt x="9140826" y="715089"/>
                </a:cubicBezTo>
                <a:cubicBezTo>
                  <a:pt x="8989018" y="741785"/>
                  <a:pt x="8816050" y="692515"/>
                  <a:pt x="8537070" y="715089"/>
                </a:cubicBezTo>
                <a:cubicBezTo>
                  <a:pt x="8258090" y="737663"/>
                  <a:pt x="7936107" y="743006"/>
                  <a:pt x="7752881" y="715089"/>
                </a:cubicBezTo>
                <a:cubicBezTo>
                  <a:pt x="7569655" y="687172"/>
                  <a:pt x="7437697" y="725281"/>
                  <a:pt x="7239341" y="715089"/>
                </a:cubicBezTo>
                <a:cubicBezTo>
                  <a:pt x="7040985" y="704897"/>
                  <a:pt x="6842056" y="719042"/>
                  <a:pt x="6545369" y="715089"/>
                </a:cubicBezTo>
                <a:cubicBezTo>
                  <a:pt x="6248682" y="711136"/>
                  <a:pt x="6098476" y="718156"/>
                  <a:pt x="5941613" y="715089"/>
                </a:cubicBezTo>
                <a:cubicBezTo>
                  <a:pt x="5784750" y="712022"/>
                  <a:pt x="5663162" y="732271"/>
                  <a:pt x="5518290" y="715089"/>
                </a:cubicBezTo>
                <a:cubicBezTo>
                  <a:pt x="5373418" y="697907"/>
                  <a:pt x="5115651" y="696093"/>
                  <a:pt x="4734101" y="715089"/>
                </a:cubicBezTo>
                <a:cubicBezTo>
                  <a:pt x="4352551" y="734085"/>
                  <a:pt x="4299189" y="705055"/>
                  <a:pt x="4130345" y="715089"/>
                </a:cubicBezTo>
                <a:cubicBezTo>
                  <a:pt x="3961501" y="725123"/>
                  <a:pt x="3650805" y="758667"/>
                  <a:pt x="3255940" y="715089"/>
                </a:cubicBezTo>
                <a:cubicBezTo>
                  <a:pt x="2861076" y="671511"/>
                  <a:pt x="2807008" y="687522"/>
                  <a:pt x="2471751" y="715089"/>
                </a:cubicBezTo>
                <a:cubicBezTo>
                  <a:pt x="2136494" y="742656"/>
                  <a:pt x="2244117" y="730763"/>
                  <a:pt x="2048427" y="715089"/>
                </a:cubicBezTo>
                <a:cubicBezTo>
                  <a:pt x="1852737" y="699415"/>
                  <a:pt x="1792391" y="719169"/>
                  <a:pt x="1625104" y="715089"/>
                </a:cubicBezTo>
                <a:cubicBezTo>
                  <a:pt x="1457817" y="711009"/>
                  <a:pt x="1325432" y="710388"/>
                  <a:pt x="1201781" y="715089"/>
                </a:cubicBezTo>
                <a:cubicBezTo>
                  <a:pt x="1078130" y="719790"/>
                  <a:pt x="390236" y="763527"/>
                  <a:pt x="119184" y="715089"/>
                </a:cubicBezTo>
                <a:cubicBezTo>
                  <a:pt x="55492" y="717261"/>
                  <a:pt x="-8309" y="650287"/>
                  <a:pt x="0" y="595905"/>
                </a:cubicBezTo>
                <a:cubicBezTo>
                  <a:pt x="9866" y="375376"/>
                  <a:pt x="17486" y="273490"/>
                  <a:pt x="0" y="119184"/>
                </a:cubicBezTo>
                <a:close/>
              </a:path>
            </a:pathLst>
          </a:custGeom>
          <a:solidFill>
            <a:srgbClr val="E7F9FF"/>
          </a:solidFill>
          <a:ln w="38100">
            <a:solidFill>
              <a:schemeClr val="bg1"/>
            </a:solidFill>
            <a:miter lim="800000"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4" descr="\frac{3}{4}"/>
          <p:cNvSpPr>
            <a:spLocks noChangeAspect="1" noChangeArrowheads="1"/>
          </p:cNvSpPr>
          <p:nvPr/>
        </p:nvSpPr>
        <p:spPr bwMode="auto">
          <a:xfrm>
            <a:off x="502319" y="-22214"/>
            <a:ext cx="2032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1400"/>
          </a:p>
        </p:txBody>
      </p:sp>
      <p:sp>
        <p:nvSpPr>
          <p:cNvPr id="5" name="AutoShape 5" descr="\frac{1}{2}"/>
          <p:cNvSpPr>
            <a:spLocks noChangeAspect="1" noChangeArrowheads="1"/>
          </p:cNvSpPr>
          <p:nvPr/>
        </p:nvSpPr>
        <p:spPr bwMode="auto">
          <a:xfrm>
            <a:off x="502319" y="649299"/>
            <a:ext cx="2032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1400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120753" y="1826978"/>
            <a:ext cx="8360202" cy="3784600"/>
          </a:xfrm>
          <a:prstGeom prst="rect">
            <a:avLst/>
          </a:prstGeom>
          <a:solidFill>
            <a:srgbClr val="E7F9FF"/>
          </a:solidFill>
          <a:ln w="381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GB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GB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  <a:r>
              <a:rPr lang="en-GB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GB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=  …..  </a:t>
            </a:r>
            <a:r>
              <a:rPr lang="en-GB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GB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GB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2</a:t>
            </a:r>
            <a:r>
              <a:rPr lang="en-US" altLang="en-GB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GB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GB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GB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=  .....  </a:t>
            </a:r>
            <a:r>
              <a:rPr lang="en-GB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GB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GB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GB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GB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GB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= …… </a:t>
            </a:r>
            <a:r>
              <a:rPr lang="en-GB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br>
              <a:rPr lang="en-GB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GB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GB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GB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GB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=  ……  </a:t>
            </a:r>
            <a:r>
              <a:rPr lang="en-GB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GB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305001" y="1910098"/>
            <a:ext cx="958390" cy="768350"/>
          </a:xfrm>
          <a:prstGeom prst="rect">
            <a:avLst/>
          </a:prstGeom>
          <a:solidFill>
            <a:srgbClr val="E7F9F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390152" y="2848186"/>
            <a:ext cx="958390" cy="768350"/>
          </a:xfrm>
          <a:prstGeom prst="rect">
            <a:avLst/>
          </a:prstGeom>
          <a:solidFill>
            <a:srgbClr val="E7F9F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4,5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356121" y="3818995"/>
            <a:ext cx="1118268" cy="768350"/>
          </a:xfrm>
          <a:prstGeom prst="rect">
            <a:avLst/>
          </a:prstGeom>
          <a:solidFill>
            <a:srgbClr val="E7F9F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305001" y="4708188"/>
            <a:ext cx="1222648" cy="768350"/>
          </a:xfrm>
          <a:prstGeom prst="rect">
            <a:avLst/>
          </a:prstGeom>
          <a:solidFill>
            <a:srgbClr val="E7F9F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2,25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0" name="Picture 2" descr="3 free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173986"/>
            <a:ext cx="1652992" cy="165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3" grpId="0" bldLvl="0" animBg="1"/>
      <p:bldP spid="14" grpId="0" bldLvl="0" animBg="1"/>
      <p:bldP spid="16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8"/>
          <a:stretch>
            <a:fillRect/>
          </a:stretch>
        </p:blipFill>
        <p:spPr>
          <a:xfrm rot="21280033" flipH="1">
            <a:off x="562209" y="-1169405"/>
            <a:ext cx="8062784" cy="57200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" t="3897" r="72099" b="65660"/>
          <a:stretch>
            <a:fillRect/>
          </a:stretch>
        </p:blipFill>
        <p:spPr>
          <a:xfrm>
            <a:off x="9139744" y="794532"/>
            <a:ext cx="956320" cy="667215"/>
          </a:xfrm>
          <a:prstGeom prst="rect">
            <a:avLst/>
          </a:prstGeom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" t="3897" r="72099" b="65660"/>
          <a:stretch>
            <a:fillRect/>
          </a:stretch>
        </p:blipFill>
        <p:spPr>
          <a:xfrm>
            <a:off x="-76315" y="0"/>
            <a:ext cx="1414559" cy="986924"/>
          </a:xfrm>
          <a:prstGeom prst="rect">
            <a:avLst/>
          </a:prstGeom>
        </p:spPr>
      </p:pic>
      <p:pic>
        <p:nvPicPr>
          <p:cNvPr id="15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" t="3897" r="72099" b="65660"/>
          <a:stretch>
            <a:fillRect/>
          </a:stretch>
        </p:blipFill>
        <p:spPr>
          <a:xfrm>
            <a:off x="5667981" y="-13336"/>
            <a:ext cx="1414559" cy="986924"/>
          </a:xfrm>
          <a:prstGeom prst="rect">
            <a:avLst/>
          </a:prstGeom>
        </p:spPr>
      </p:pic>
      <p:pic>
        <p:nvPicPr>
          <p:cNvPr id="4" name="Picture 3" descr="Logo&#10;&#10;Description automatically generate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881" y="1128138"/>
            <a:ext cx="6929090" cy="2873765"/>
          </a:xfrm>
          <a:prstGeom prst="rect">
            <a:avLst/>
          </a:prstGeom>
        </p:spPr>
      </p:pic>
      <p:pic>
        <p:nvPicPr>
          <p:cNvPr id="16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3418" y="3736330"/>
            <a:ext cx="5345311" cy="2961339"/>
          </a:xfrm>
          <a:prstGeom prst="rect">
            <a:avLst/>
          </a:prstGeom>
        </p:spPr>
      </p:pic>
      <p:pic>
        <p:nvPicPr>
          <p:cNvPr id="17" name="图片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8" b="67481"/>
          <a:stretch>
            <a:fillRect/>
          </a:stretch>
        </p:blipFill>
        <p:spPr>
          <a:xfrm>
            <a:off x="9838331" y="0"/>
            <a:ext cx="2383983" cy="1819922"/>
          </a:xfrm>
          <a:prstGeom prst="rect">
            <a:avLst/>
          </a:prstGeom>
        </p:spPr>
      </p:pic>
      <p:pic>
        <p:nvPicPr>
          <p:cNvPr id="18" name="图片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4" t="17778" r="22663" b="18055"/>
          <a:stretch>
            <a:fillRect/>
          </a:stretch>
        </p:blipFill>
        <p:spPr>
          <a:xfrm flipH="1">
            <a:off x="213271" y="3725360"/>
            <a:ext cx="2457487" cy="2375228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0" y="1598509"/>
            <a:ext cx="12192000" cy="5086362"/>
            <a:chOff x="1249363" y="1343077"/>
            <a:chExt cx="9126536" cy="48783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" name="矩形 12"/>
            <p:cNvSpPr/>
            <p:nvPr/>
          </p:nvSpPr>
          <p:spPr>
            <a:xfrm>
              <a:off x="1249363" y="1343077"/>
              <a:ext cx="9126536" cy="4878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1386389" y="1509674"/>
              <a:ext cx="8861893" cy="454477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3E1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74827" y="1975895"/>
            <a:ext cx="2608357" cy="3990291"/>
            <a:chOff x="547283" y="1778685"/>
            <a:chExt cx="2608357" cy="3990291"/>
          </a:xfrm>
        </p:grpSpPr>
        <p:grpSp>
          <p:nvGrpSpPr>
            <p:cNvPr id="16" name="组合 15"/>
            <p:cNvGrpSpPr/>
            <p:nvPr/>
          </p:nvGrpSpPr>
          <p:grpSpPr>
            <a:xfrm>
              <a:off x="547283" y="2701256"/>
              <a:ext cx="2608355" cy="3067720"/>
              <a:chOff x="1249363" y="868048"/>
              <a:chExt cx="9126536" cy="5353344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9" name="矩形 18"/>
              <p:cNvSpPr/>
              <p:nvPr/>
            </p:nvSpPr>
            <p:spPr>
              <a:xfrm>
                <a:off x="1249363" y="868048"/>
                <a:ext cx="9126536" cy="535334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1613648" y="1082203"/>
                <a:ext cx="8433138" cy="496753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28" name="直接连接符 27"/>
            <p:cNvCxnSpPr/>
            <p:nvPr/>
          </p:nvCxnSpPr>
          <p:spPr>
            <a:xfrm flipH="1" flipV="1">
              <a:off x="1885099" y="1989898"/>
              <a:ext cx="1270541" cy="705799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 flipV="1">
              <a:off x="572047" y="1989895"/>
              <a:ext cx="1270541" cy="705799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椭圆 17"/>
            <p:cNvSpPr/>
            <p:nvPr/>
          </p:nvSpPr>
          <p:spPr>
            <a:xfrm>
              <a:off x="1664633" y="1778685"/>
              <a:ext cx="457427" cy="457427"/>
            </a:xfrm>
            <a:prstGeom prst="ellipse">
              <a:avLst/>
            </a:prstGeom>
            <a:solidFill>
              <a:srgbClr val="FFA400"/>
            </a:solidFill>
            <a:ln w="571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419618" y="1975895"/>
            <a:ext cx="2608357" cy="4010575"/>
            <a:chOff x="547283" y="1758401"/>
            <a:chExt cx="2608357" cy="4010575"/>
          </a:xfrm>
        </p:grpSpPr>
        <p:grpSp>
          <p:nvGrpSpPr>
            <p:cNvPr id="40" name="组合 39"/>
            <p:cNvGrpSpPr/>
            <p:nvPr/>
          </p:nvGrpSpPr>
          <p:grpSpPr>
            <a:xfrm>
              <a:off x="547283" y="2701256"/>
              <a:ext cx="2608355" cy="3067720"/>
              <a:chOff x="1249363" y="868048"/>
              <a:chExt cx="9126536" cy="5353344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2" name="矩形 41"/>
              <p:cNvSpPr/>
              <p:nvPr/>
            </p:nvSpPr>
            <p:spPr>
              <a:xfrm>
                <a:off x="1249363" y="868048"/>
                <a:ext cx="9126536" cy="535334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1613648" y="1082203"/>
                <a:ext cx="8433138" cy="496753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37" name="直接连接符 36"/>
            <p:cNvCxnSpPr/>
            <p:nvPr/>
          </p:nvCxnSpPr>
          <p:spPr>
            <a:xfrm flipH="1" flipV="1">
              <a:off x="1885099" y="1989898"/>
              <a:ext cx="1270541" cy="705799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 flipV="1">
              <a:off x="572047" y="1989895"/>
              <a:ext cx="1270541" cy="705799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椭圆 38"/>
            <p:cNvSpPr/>
            <p:nvPr/>
          </p:nvSpPr>
          <p:spPr>
            <a:xfrm>
              <a:off x="1630333" y="1758401"/>
              <a:ext cx="457427" cy="457427"/>
            </a:xfrm>
            <a:prstGeom prst="ellipse">
              <a:avLst/>
            </a:prstGeom>
            <a:solidFill>
              <a:srgbClr val="FFA400"/>
            </a:solidFill>
            <a:ln w="571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0" name="图片 5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177" y="165021"/>
            <a:ext cx="837560" cy="1149417"/>
          </a:xfrm>
          <a:prstGeom prst="rect">
            <a:avLst/>
          </a:prstGeom>
        </p:spPr>
      </p:pic>
      <p:pic>
        <p:nvPicPr>
          <p:cNvPr id="23554" name="Picture 2" descr="Girl free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56" y="3248828"/>
            <a:ext cx="2391352" cy="239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25301" y="245876"/>
            <a:ext cx="99527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Tìm hiểu các thành viên trong gia đình bạn sinh vào năm bao nhiêu và đó là thế kỉ thứ mấy?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556" name="Picture 4" descr="Boy free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137" y="3208870"/>
            <a:ext cx="2511836" cy="251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组合 34"/>
          <p:cNvGrpSpPr/>
          <p:nvPr/>
        </p:nvGrpSpPr>
        <p:grpSpPr>
          <a:xfrm>
            <a:off x="6297562" y="1996179"/>
            <a:ext cx="2608357" cy="3990291"/>
            <a:chOff x="547283" y="1778685"/>
            <a:chExt cx="2608357" cy="3990291"/>
          </a:xfrm>
        </p:grpSpPr>
        <p:grpSp>
          <p:nvGrpSpPr>
            <p:cNvPr id="46" name="组合 39"/>
            <p:cNvGrpSpPr/>
            <p:nvPr/>
          </p:nvGrpSpPr>
          <p:grpSpPr>
            <a:xfrm>
              <a:off x="547283" y="2701256"/>
              <a:ext cx="2608355" cy="3067720"/>
              <a:chOff x="1249363" y="868048"/>
              <a:chExt cx="9126536" cy="5353344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63" name="矩形 41"/>
              <p:cNvSpPr/>
              <p:nvPr/>
            </p:nvSpPr>
            <p:spPr>
              <a:xfrm>
                <a:off x="1249363" y="868048"/>
                <a:ext cx="9126536" cy="535334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" name="矩形 42"/>
              <p:cNvSpPr/>
              <p:nvPr/>
            </p:nvSpPr>
            <p:spPr>
              <a:xfrm>
                <a:off x="1613648" y="1082203"/>
                <a:ext cx="8433138" cy="496753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48" name="直接连接符 36"/>
            <p:cNvCxnSpPr/>
            <p:nvPr/>
          </p:nvCxnSpPr>
          <p:spPr>
            <a:xfrm flipH="1" flipV="1">
              <a:off x="1885099" y="1989898"/>
              <a:ext cx="1270541" cy="705799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37"/>
            <p:cNvCxnSpPr/>
            <p:nvPr/>
          </p:nvCxnSpPr>
          <p:spPr>
            <a:xfrm flipV="1">
              <a:off x="572047" y="1989895"/>
              <a:ext cx="1270541" cy="705799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椭圆 38"/>
            <p:cNvSpPr/>
            <p:nvPr/>
          </p:nvSpPr>
          <p:spPr>
            <a:xfrm>
              <a:off x="1664633" y="1778685"/>
              <a:ext cx="457427" cy="457427"/>
            </a:xfrm>
            <a:prstGeom prst="ellipse">
              <a:avLst/>
            </a:prstGeom>
            <a:solidFill>
              <a:srgbClr val="FFA400"/>
            </a:solidFill>
            <a:ln w="571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5" name="组合 34"/>
          <p:cNvGrpSpPr/>
          <p:nvPr/>
        </p:nvGrpSpPr>
        <p:grpSpPr>
          <a:xfrm>
            <a:off x="9190734" y="1996179"/>
            <a:ext cx="2608357" cy="3990291"/>
            <a:chOff x="547283" y="1778685"/>
            <a:chExt cx="2608357" cy="3990291"/>
          </a:xfrm>
        </p:grpSpPr>
        <p:grpSp>
          <p:nvGrpSpPr>
            <p:cNvPr id="66" name="组合 39"/>
            <p:cNvGrpSpPr/>
            <p:nvPr/>
          </p:nvGrpSpPr>
          <p:grpSpPr>
            <a:xfrm>
              <a:off x="547283" y="2701256"/>
              <a:ext cx="2608355" cy="3067720"/>
              <a:chOff x="1249363" y="868048"/>
              <a:chExt cx="9126536" cy="5353344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70" name="矩形 41"/>
              <p:cNvSpPr/>
              <p:nvPr/>
            </p:nvSpPr>
            <p:spPr>
              <a:xfrm>
                <a:off x="1249363" y="868048"/>
                <a:ext cx="9126536" cy="535334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1" name="矩形 42"/>
              <p:cNvSpPr/>
              <p:nvPr/>
            </p:nvSpPr>
            <p:spPr>
              <a:xfrm>
                <a:off x="1613648" y="1082203"/>
                <a:ext cx="8433138" cy="496753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67" name="直接连接符 36"/>
            <p:cNvCxnSpPr/>
            <p:nvPr/>
          </p:nvCxnSpPr>
          <p:spPr>
            <a:xfrm flipH="1" flipV="1">
              <a:off x="1885099" y="1989898"/>
              <a:ext cx="1270541" cy="705799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37"/>
            <p:cNvCxnSpPr/>
            <p:nvPr/>
          </p:nvCxnSpPr>
          <p:spPr>
            <a:xfrm flipV="1">
              <a:off x="572047" y="1989895"/>
              <a:ext cx="1270541" cy="705799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椭圆 38"/>
            <p:cNvSpPr/>
            <p:nvPr/>
          </p:nvSpPr>
          <p:spPr>
            <a:xfrm>
              <a:off x="1664633" y="1778685"/>
              <a:ext cx="457427" cy="457427"/>
            </a:xfrm>
            <a:prstGeom prst="ellipse">
              <a:avLst/>
            </a:prstGeom>
            <a:solidFill>
              <a:srgbClr val="FFA400"/>
            </a:solidFill>
            <a:ln w="571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3558" name="Picture 6" descr="Father free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103" y="3208870"/>
            <a:ext cx="2511836" cy="251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0" name="Picture 8" descr="Moth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589" y="3086890"/>
            <a:ext cx="2622681" cy="262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/>
          <a:srcRect t="67317"/>
          <a:stretch>
            <a:fillRect/>
          </a:stretch>
        </p:blipFill>
        <p:spPr>
          <a:xfrm flipH="1">
            <a:off x="-76200" y="4457700"/>
            <a:ext cx="4691251" cy="24193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914498" y="1719440"/>
            <a:ext cx="8478982" cy="2026938"/>
            <a:chOff x="1249363" y="868048"/>
            <a:chExt cx="9126536" cy="53533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矩形 8"/>
            <p:cNvSpPr/>
            <p:nvPr/>
          </p:nvSpPr>
          <p:spPr>
            <a:xfrm>
              <a:off x="1249363" y="868048"/>
              <a:ext cx="9126536" cy="535334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矩形 9"/>
            <p:cNvSpPr/>
            <p:nvPr/>
          </p:nvSpPr>
          <p:spPr>
            <a:xfrm>
              <a:off x="1514006" y="1141439"/>
              <a:ext cx="8619345" cy="48418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83E1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6375" y="832166"/>
            <a:ext cx="2992500" cy="60525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89515" y="360399"/>
            <a:ext cx="8478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116B8B"/>
                </a:solidFill>
                <a:latin typeface="#9Slide07 SVNDessert Menu Scrip" panose="00000500000000000000" pitchFamily="2" charset="0"/>
              </a:rPr>
              <a:t>Đánh</a:t>
            </a:r>
            <a:r>
              <a:rPr lang="en-US" sz="4800" b="1" dirty="0">
                <a:solidFill>
                  <a:srgbClr val="116B8B"/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800" b="1" dirty="0" err="1">
                <a:solidFill>
                  <a:srgbClr val="116B8B"/>
                </a:solidFill>
                <a:latin typeface="#9Slide07 SVNDessert Menu Scrip" panose="00000500000000000000" pitchFamily="2" charset="0"/>
              </a:rPr>
              <a:t>giá</a:t>
            </a:r>
            <a:r>
              <a:rPr lang="en-US" sz="4800" b="1" dirty="0">
                <a:solidFill>
                  <a:srgbClr val="116B8B"/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800" b="1" dirty="0" err="1">
                <a:solidFill>
                  <a:srgbClr val="116B8B"/>
                </a:solidFill>
                <a:latin typeface="#9Slide07 SVNDessert Menu Scrip" panose="00000500000000000000" pitchFamily="2" charset="0"/>
              </a:rPr>
              <a:t>yêu</a:t>
            </a:r>
            <a:r>
              <a:rPr lang="en-US" sz="4800" b="1" dirty="0">
                <a:solidFill>
                  <a:srgbClr val="116B8B"/>
                </a:solidFill>
                <a:latin typeface="#9Slide07 SVNDessert Menu Scrip" panose="00000500000000000000" pitchFamily="2" charset="0"/>
              </a:rPr>
              <a:t> cầu cần đạt</a:t>
            </a:r>
            <a:endParaRPr lang="en-US" sz="4800" b="1" dirty="0">
              <a:solidFill>
                <a:srgbClr val="116B8B"/>
              </a:solidFill>
              <a:latin typeface="#9Slide07 SVNDessert Menu Scrip" panose="00000500000000000000" pitchFamily="2" charset="0"/>
            </a:endParaRPr>
          </a:p>
        </p:txBody>
      </p:sp>
      <p:grpSp>
        <p:nvGrpSpPr>
          <p:cNvPr id="34" name="组合 1"/>
          <p:cNvGrpSpPr/>
          <p:nvPr/>
        </p:nvGrpSpPr>
        <p:grpSpPr>
          <a:xfrm>
            <a:off x="924762" y="4147696"/>
            <a:ext cx="8478982" cy="2175923"/>
            <a:chOff x="1249363" y="868048"/>
            <a:chExt cx="9126536" cy="53533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5" name="矩形 8"/>
            <p:cNvSpPr/>
            <p:nvPr/>
          </p:nvSpPr>
          <p:spPr>
            <a:xfrm>
              <a:off x="1249363" y="868048"/>
              <a:ext cx="9126536" cy="535334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6" name="矩形 9"/>
            <p:cNvSpPr/>
            <p:nvPr/>
          </p:nvSpPr>
          <p:spPr>
            <a:xfrm>
              <a:off x="1514006" y="1141439"/>
              <a:ext cx="8619345" cy="48418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83E1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  <p:pic>
        <p:nvPicPr>
          <p:cNvPr id="33" name="图片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3509" y="2001634"/>
            <a:ext cx="1040096" cy="142736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8767" y="4595057"/>
            <a:ext cx="932292" cy="1300873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2745634" y="4550326"/>
            <a:ext cx="608446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0" i="0" dirty="0">
                <a:solidFill>
                  <a:schemeClr val="accent5">
                    <a:lumMod val="50000"/>
                  </a:schemeClr>
                </a:solidFill>
                <a:effectLst/>
                <a:latin typeface="#9Slide03 AllRoundGothic" panose="020B0703020202020104" pitchFamily="34" charset="0"/>
              </a:rPr>
              <a:t>Rèn luyện kĩ năng chuyển đổi các đơn vị đo thời gian để vận dụng giải toán đúng và nhanh.</a:t>
            </a:r>
            <a:endParaRPr lang="vi-VN" sz="2800" b="0" i="0" dirty="0">
              <a:solidFill>
                <a:schemeClr val="accent5">
                  <a:lumMod val="50000"/>
                </a:schemeClr>
              </a:solidFill>
              <a:effectLst/>
              <a:latin typeface="#9Slide03 AllRoundGothic" panose="020B07030202020201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798520" y="2240918"/>
            <a:ext cx="636962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2800" b="0" i="0" dirty="0">
                <a:solidFill>
                  <a:schemeClr val="accent5">
                    <a:lumMod val="50000"/>
                  </a:schemeClr>
                </a:solidFill>
                <a:effectLst/>
                <a:latin typeface="#9Slide03 AllRoundGothic" panose="020B0703020202020104" pitchFamily="34" charset="0"/>
              </a:rPr>
              <a:t>Củng cố ôn tập về các số đo thời gian và mối quan hệ giữa chúng.</a:t>
            </a:r>
            <a:endParaRPr lang="vi-VN" sz="2800" b="0" i="0" dirty="0">
              <a:solidFill>
                <a:schemeClr val="accent5">
                  <a:lumMod val="50000"/>
                </a:schemeClr>
              </a:solidFill>
              <a:effectLst/>
              <a:latin typeface="#9Slide03 AllRoundGothic" panose="020B0703020202020104" pitchFamily="34" charset="0"/>
            </a:endParaRPr>
          </a:p>
        </p:txBody>
      </p:sp>
      <p:pic>
        <p:nvPicPr>
          <p:cNvPr id="24578" name="Picture 2" descr="Check mark free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612" y="2460103"/>
            <a:ext cx="1262966" cy="126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heck mark free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353" y="5035300"/>
            <a:ext cx="1262966" cy="126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7382" y="2159193"/>
            <a:ext cx="837560" cy="114941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868881">
            <a:off x="3181866" y="818580"/>
            <a:ext cx="8905860" cy="819244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2470" y="4766145"/>
            <a:ext cx="4074481" cy="22572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1891" y="496648"/>
            <a:ext cx="55141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chemeClr val="accent5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Dặn dò</a:t>
            </a:r>
            <a:endParaRPr lang="en-US" sz="8800" b="1" dirty="0">
              <a:solidFill>
                <a:schemeClr val="accent5">
                  <a:lumMod val="50000"/>
                </a:schemeClr>
              </a:solidFill>
              <a:latin typeface="#9Slide07 SVNDessert Menu Scrip" panose="000005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67814" y="2914423"/>
            <a:ext cx="653396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4400" b="1" dirty="0">
                <a:ln w="11430"/>
                <a:solidFill>
                  <a:schemeClr val="accent5">
                    <a:lumMod val="50000"/>
                  </a:schemeClr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Chuẩn bị bài: </a:t>
            </a:r>
            <a:endParaRPr lang="en-US" sz="4400" b="1" dirty="0">
              <a:ln w="11430"/>
              <a:solidFill>
                <a:schemeClr val="accent5">
                  <a:lumMod val="50000"/>
                </a:schemeClr>
              </a:solidFill>
              <a:latin typeface="#9Slide03 AllRoundGothic" panose="020B07030202020201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4400" b="1" dirty="0">
                <a:ln w="11430"/>
                <a:solidFill>
                  <a:schemeClr val="accent5">
                    <a:lumMod val="50000"/>
                  </a:schemeClr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“Cộng số đo thời gian”</a:t>
            </a:r>
            <a:endParaRPr lang="en-US" sz="4400" b="1" dirty="0">
              <a:ln w="11430"/>
              <a:solidFill>
                <a:schemeClr val="accent5">
                  <a:lumMod val="50000"/>
                </a:schemeClr>
              </a:solidFill>
              <a:latin typeface="#9Slide03 AllRoundGothic" panose="020B07030202020201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>
        <p15:prstTrans prst="origami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/>
          <a:srcRect t="67317"/>
          <a:stretch>
            <a:fillRect/>
          </a:stretch>
        </p:blipFill>
        <p:spPr>
          <a:xfrm flipH="1">
            <a:off x="-76200" y="4457700"/>
            <a:ext cx="4691251" cy="24193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914498" y="1719440"/>
            <a:ext cx="8478982" cy="2026938"/>
            <a:chOff x="1249363" y="868048"/>
            <a:chExt cx="9126536" cy="53533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矩形 8"/>
            <p:cNvSpPr/>
            <p:nvPr/>
          </p:nvSpPr>
          <p:spPr>
            <a:xfrm>
              <a:off x="1249363" y="868048"/>
              <a:ext cx="9126536" cy="535334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矩形 9"/>
            <p:cNvSpPr/>
            <p:nvPr/>
          </p:nvSpPr>
          <p:spPr>
            <a:xfrm>
              <a:off x="1514006" y="1141439"/>
              <a:ext cx="8619345" cy="48418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83E1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6375" y="832166"/>
            <a:ext cx="2992500" cy="60525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83470" y="360399"/>
            <a:ext cx="7752743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116B8B"/>
                </a:solidFill>
                <a:latin typeface="SVN-Lobster" panose="02040603050506020204" charset="0"/>
                <a:cs typeface="SVN-Lobster" panose="02040603050506020204" charset="0"/>
              </a:rPr>
              <a:t>Yêu cầu cần đạt</a:t>
            </a:r>
            <a:endParaRPr lang="en-US" sz="6600" b="1" dirty="0">
              <a:solidFill>
                <a:srgbClr val="116B8B"/>
              </a:solidFill>
              <a:latin typeface="SVN-Lobster" panose="02040603050506020204" charset="0"/>
              <a:cs typeface="SVN-Lobster" panose="02040603050506020204" charset="0"/>
            </a:endParaRPr>
          </a:p>
        </p:txBody>
      </p:sp>
      <p:grpSp>
        <p:nvGrpSpPr>
          <p:cNvPr id="34" name="组合 1"/>
          <p:cNvGrpSpPr/>
          <p:nvPr/>
        </p:nvGrpSpPr>
        <p:grpSpPr>
          <a:xfrm>
            <a:off x="924762" y="4147696"/>
            <a:ext cx="8478982" cy="2175923"/>
            <a:chOff x="1249363" y="868048"/>
            <a:chExt cx="9126536" cy="53533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5" name="矩形 8"/>
            <p:cNvSpPr/>
            <p:nvPr/>
          </p:nvSpPr>
          <p:spPr>
            <a:xfrm>
              <a:off x="1249363" y="868048"/>
              <a:ext cx="9126536" cy="535334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6" name="矩形 9"/>
            <p:cNvSpPr/>
            <p:nvPr/>
          </p:nvSpPr>
          <p:spPr>
            <a:xfrm>
              <a:off x="1514006" y="1141439"/>
              <a:ext cx="8619345" cy="48418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83E1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  <p:pic>
        <p:nvPicPr>
          <p:cNvPr id="33" name="图片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3509" y="2001634"/>
            <a:ext cx="1040096" cy="142736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8767" y="4595057"/>
            <a:ext cx="932292" cy="1300873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1676" y="360399"/>
            <a:ext cx="1092931" cy="871288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2745634" y="4550326"/>
            <a:ext cx="608446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0" i="0" dirty="0">
                <a:solidFill>
                  <a:schemeClr val="accent5">
                    <a:lumMod val="50000"/>
                  </a:schemeClr>
                </a:solidFill>
                <a:effectLst/>
                <a:latin typeface="#9Slide03 AllRoundGothic" panose="020B0703020202020104" pitchFamily="34" charset="0"/>
              </a:rPr>
              <a:t>Rèn luyện kĩ năng chuyển đổi các đơn vị đo thời gian để vận dụng giải toán đúng và nhanh.</a:t>
            </a:r>
            <a:endParaRPr lang="vi-VN" sz="2800" b="0" i="0" dirty="0">
              <a:solidFill>
                <a:schemeClr val="accent5">
                  <a:lumMod val="50000"/>
                </a:schemeClr>
              </a:solidFill>
              <a:effectLst/>
              <a:latin typeface="#9Slide03 AllRoundGothic" panose="020B07030202020201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798520" y="2240918"/>
            <a:ext cx="636962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2800" b="0" i="0" dirty="0">
                <a:solidFill>
                  <a:schemeClr val="accent5">
                    <a:lumMod val="50000"/>
                  </a:schemeClr>
                </a:solidFill>
                <a:effectLst/>
                <a:latin typeface="#9Slide03 AllRoundGothic" panose="020B0703020202020104" pitchFamily="34" charset="0"/>
              </a:rPr>
              <a:t>Củng cố ôn tập về các số đo thời gian và mối quan hệ giữa chúng.</a:t>
            </a:r>
            <a:endParaRPr lang="vi-VN" sz="2800" b="0" i="0" dirty="0">
              <a:solidFill>
                <a:schemeClr val="accent5">
                  <a:lumMod val="50000"/>
                </a:schemeClr>
              </a:solidFill>
              <a:effectLst/>
              <a:latin typeface="#9Slide03 AllRoundGothic" panose="020B07030202020201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6" grpId="0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8"/>
          <a:stretch>
            <a:fillRect/>
          </a:stretch>
        </p:blipFill>
        <p:spPr>
          <a:xfrm rot="21280033" flipH="1">
            <a:off x="849562" y="-1207115"/>
            <a:ext cx="8062784" cy="5720080"/>
          </a:xfrm>
          <a:prstGeom prst="rect">
            <a:avLst/>
          </a:prstGeom>
        </p:spPr>
      </p:pic>
      <p:pic>
        <p:nvPicPr>
          <p:cNvPr id="9" name="Picture 8" descr="Logo&#10;&#10;Description automatically generate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483" y="938430"/>
            <a:ext cx="7189988" cy="2978102"/>
          </a:xfrm>
          <a:prstGeom prst="rect">
            <a:avLst/>
          </a:prstGeom>
        </p:spPr>
      </p:pic>
      <p:pic>
        <p:nvPicPr>
          <p:cNvPr id="14" name="Picture 13" descr="A picture containing text, clock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221" y="120679"/>
            <a:ext cx="2248513" cy="224851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" t="3897" r="72099" b="65660"/>
          <a:stretch>
            <a:fillRect/>
          </a:stretch>
        </p:blipFill>
        <p:spPr>
          <a:xfrm>
            <a:off x="7531998" y="3909639"/>
            <a:ext cx="1660248" cy="1158339"/>
          </a:xfrm>
          <a:prstGeom prst="rect">
            <a:avLst/>
          </a:prstGeom>
        </p:spPr>
      </p:pic>
      <p:pic>
        <p:nvPicPr>
          <p:cNvPr id="11" name="图片 26"/>
          <p:cNvPicPr>
            <a:picLocks noChangeAspect="1"/>
          </p:cNvPicPr>
          <p:nvPr/>
        </p:nvPicPr>
        <p:blipFill rotWithShape="1">
          <a:blip r:embed="rId5"/>
          <a:srcRect t="29967"/>
          <a:stretch>
            <a:fillRect/>
          </a:stretch>
        </p:blipFill>
        <p:spPr>
          <a:xfrm flipH="1">
            <a:off x="239696" y="2773790"/>
            <a:ext cx="3431688" cy="36742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83" t="16608" r="6038"/>
          <a:stretch>
            <a:fillRect/>
          </a:stretch>
        </p:blipFill>
        <p:spPr>
          <a:xfrm>
            <a:off x="10142048" y="1244935"/>
            <a:ext cx="2113024" cy="5306290"/>
          </a:xfrm>
          <a:prstGeom prst="rect">
            <a:avLst/>
          </a:prstGeom>
        </p:spPr>
      </p:pic>
      <p:pic>
        <p:nvPicPr>
          <p:cNvPr id="12" name="图片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" y="4610925"/>
            <a:ext cx="12192015" cy="2247075"/>
          </a:xfrm>
          <a:prstGeom prst="rect">
            <a:avLst/>
          </a:prstGeom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" t="3897" r="72099" b="65660"/>
          <a:stretch>
            <a:fillRect/>
          </a:stretch>
        </p:blipFill>
        <p:spPr>
          <a:xfrm>
            <a:off x="-76315" y="0"/>
            <a:ext cx="1414559" cy="986924"/>
          </a:xfrm>
          <a:prstGeom prst="rect">
            <a:avLst/>
          </a:prstGeom>
        </p:spPr>
      </p:pic>
      <p:pic>
        <p:nvPicPr>
          <p:cNvPr id="15" name="图片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" t="3897" r="72099" b="65660"/>
          <a:stretch>
            <a:fillRect/>
          </a:stretch>
        </p:blipFill>
        <p:spPr>
          <a:xfrm>
            <a:off x="6564626" y="-46991"/>
            <a:ext cx="1414559" cy="9869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0096" y="2862000"/>
            <a:ext cx="12225300" cy="3996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00890" y="227812"/>
            <a:ext cx="11797983" cy="1322987"/>
            <a:chOff x="100890" y="227812"/>
            <a:chExt cx="11797983" cy="1322987"/>
          </a:xfrm>
        </p:grpSpPr>
        <p:pic>
          <p:nvPicPr>
            <p:cNvPr id="6" name="图片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7" t="3897" r="72099" b="65660"/>
            <a:stretch>
              <a:fillRect/>
            </a:stretch>
          </p:blipFill>
          <p:spPr>
            <a:xfrm>
              <a:off x="10478248" y="227812"/>
              <a:ext cx="1420625" cy="991156"/>
            </a:xfrm>
            <a:prstGeom prst="rect">
              <a:avLst/>
            </a:prstGeom>
          </p:spPr>
        </p:pic>
        <p:pic>
          <p:nvPicPr>
            <p:cNvPr id="7" name="图片 3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890" y="401382"/>
              <a:ext cx="837560" cy="1149417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2270603" y="585501"/>
            <a:ext cx="80420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en-US" sz="3200" b="1" dirty="0" err="1">
                <a:solidFill>
                  <a:srgbClr val="002060"/>
                </a:solidFill>
                <a:latin typeface="#9Slide03 AllRoundGothic Demi" panose="020B0703020202020104" pitchFamily="34" charset="77"/>
                <a:cs typeface="Times New Roman" panose="02020603050405020304" pitchFamily="18" charset="0"/>
              </a:rPr>
              <a:t>Hãy</a:t>
            </a:r>
            <a:r>
              <a:rPr lang="en-US" altLang="en-US" sz="3200" b="1" dirty="0">
                <a:solidFill>
                  <a:srgbClr val="002060"/>
                </a:solidFill>
                <a:latin typeface="#9Slide03 AllRoundGothic Demi" panose="020B0703020202020104" pitchFamily="34" charset="77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#9Slide03 AllRoundGothic Demi" panose="020B0703020202020104" pitchFamily="34" charset="77"/>
                <a:cs typeface="Times New Roman" panose="02020603050405020304" pitchFamily="18" charset="0"/>
              </a:rPr>
              <a:t>kể</a:t>
            </a:r>
            <a:r>
              <a:rPr lang="en-US" altLang="en-US" sz="3200" b="1" dirty="0">
                <a:solidFill>
                  <a:srgbClr val="002060"/>
                </a:solidFill>
                <a:latin typeface="#9Slide03 AllRoundGothic Demi" panose="020B0703020202020104" pitchFamily="34" charset="77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#9Slide03 AllRoundGothic Demi" panose="020B0703020202020104" pitchFamily="34" charset="77"/>
                <a:cs typeface="Times New Roman" panose="02020603050405020304" pitchFamily="18" charset="0"/>
              </a:rPr>
              <a:t>tên</a:t>
            </a:r>
            <a:r>
              <a:rPr lang="en-US" altLang="en-US" sz="3200" b="1" dirty="0">
                <a:solidFill>
                  <a:srgbClr val="002060"/>
                </a:solidFill>
                <a:latin typeface="#9Slide03 AllRoundGothic Demi" panose="020B0703020202020104" pitchFamily="34" charset="77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#9Slide03 AllRoundGothic Demi" panose="020B0703020202020104" pitchFamily="34" charset="77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rgbClr val="002060"/>
                </a:solidFill>
                <a:latin typeface="#9Slide03 AllRoundGothic Demi" panose="020B0703020202020104" pitchFamily="34" charset="77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#9Slide03 AllRoundGothic Demi" panose="020B0703020202020104" pitchFamily="34" charset="77"/>
                <a:cs typeface="Times New Roman" panose="02020603050405020304" pitchFamily="18" charset="0"/>
              </a:rPr>
              <a:t>đơn</a:t>
            </a:r>
            <a:r>
              <a:rPr lang="en-US" altLang="en-US" sz="3200" b="1" dirty="0">
                <a:solidFill>
                  <a:srgbClr val="002060"/>
                </a:solidFill>
                <a:latin typeface="#9Slide03 AllRoundGothic Demi" panose="020B0703020202020104" pitchFamily="34" charset="77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#9Slide03 AllRoundGothic Demi" panose="020B0703020202020104" pitchFamily="34" charset="77"/>
                <a:cs typeface="Times New Roman" panose="02020603050405020304" pitchFamily="18" charset="0"/>
              </a:rPr>
              <a:t>vị</a:t>
            </a:r>
            <a:r>
              <a:rPr lang="en-US" altLang="en-US" sz="3200" b="1" dirty="0">
                <a:solidFill>
                  <a:srgbClr val="002060"/>
                </a:solidFill>
                <a:latin typeface="#9Slide03 AllRoundGothic Demi" panose="020B0703020202020104" pitchFamily="34" charset="77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#9Slide03 AllRoundGothic Demi" panose="020B0703020202020104" pitchFamily="34" charset="77"/>
                <a:cs typeface="Times New Roman" panose="02020603050405020304" pitchFamily="18" charset="0"/>
              </a:rPr>
              <a:t>đo</a:t>
            </a:r>
            <a:r>
              <a:rPr lang="en-US" altLang="en-US" sz="3200" b="1" dirty="0">
                <a:solidFill>
                  <a:srgbClr val="002060"/>
                </a:solidFill>
                <a:latin typeface="#9Slide03 AllRoundGothic Demi" panose="020B0703020202020104" pitchFamily="34" charset="77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#9Slide03 AllRoundGothic Demi" panose="020B0703020202020104" pitchFamily="34" charset="77"/>
                <a:cs typeface="Times New Roman" panose="02020603050405020304" pitchFamily="18" charset="0"/>
              </a:rPr>
              <a:t>thời</a:t>
            </a:r>
            <a:r>
              <a:rPr lang="en-US" altLang="en-US" sz="3200" b="1" dirty="0">
                <a:solidFill>
                  <a:srgbClr val="002060"/>
                </a:solidFill>
                <a:latin typeface="#9Slide03 AllRoundGothic Demi" panose="020B0703020202020104" pitchFamily="34" charset="77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#9Slide03 AllRoundGothic Demi" panose="020B0703020202020104" pitchFamily="34" charset="77"/>
                <a:cs typeface="Times New Roman" panose="02020603050405020304" pitchFamily="18" charset="0"/>
              </a:rPr>
              <a:t>gian</a:t>
            </a:r>
            <a:r>
              <a:rPr lang="en-US" altLang="en-US" sz="3200" b="1" dirty="0">
                <a:solidFill>
                  <a:srgbClr val="002060"/>
                </a:solidFill>
                <a:latin typeface="#9Slide03 AllRoundGothic Demi" panose="020B0703020202020104" pitchFamily="34" charset="77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#9Slide03 AllRoundGothic Demi" panose="020B0703020202020104" pitchFamily="34" charset="77"/>
                <a:cs typeface="Times New Roman" panose="02020603050405020304" pitchFamily="18" charset="0"/>
              </a:rPr>
              <a:t>mà</a:t>
            </a:r>
            <a:r>
              <a:rPr lang="en-US" altLang="en-US" sz="3200" b="1" dirty="0">
                <a:solidFill>
                  <a:srgbClr val="002060"/>
                </a:solidFill>
                <a:latin typeface="#9Slide03 AllRoundGothic Demi" panose="020B0703020202020104" pitchFamily="34" charset="77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#9Slide03 AllRoundGothic Demi" panose="020B0703020202020104" pitchFamily="34" charset="77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solidFill>
                  <a:srgbClr val="002060"/>
                </a:solidFill>
                <a:latin typeface="#9Slide03 AllRoundGothic Demi" panose="020B0703020202020104" pitchFamily="34" charset="77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#9Slide03 AllRoundGothic Demi" panose="020B0703020202020104" pitchFamily="34" charset="77"/>
                <a:cs typeface="Times New Roman" panose="02020603050405020304" pitchFamily="18" charset="0"/>
              </a:rPr>
              <a:t>đã</a:t>
            </a:r>
            <a:r>
              <a:rPr lang="en-US" altLang="en-US" sz="3200" b="1" dirty="0">
                <a:solidFill>
                  <a:srgbClr val="002060"/>
                </a:solidFill>
                <a:latin typeface="#9Slide03 AllRoundGothic Demi" panose="020B0703020202020104" pitchFamily="34" charset="77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#9Slide03 AllRoundGothic Demi" panose="020B0703020202020104" pitchFamily="34" charset="77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solidFill>
                  <a:srgbClr val="002060"/>
                </a:solidFill>
                <a:latin typeface="#9Slide03 AllRoundGothic Demi" panose="020B0703020202020104" pitchFamily="34" charset="77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#9Slide03 AllRoundGothic Demi" panose="020B0703020202020104" pitchFamily="34" charset="77"/>
                <a:cs typeface="Times New Roman" panose="02020603050405020304" pitchFamily="18" charset="0"/>
              </a:rPr>
              <a:t>học</a:t>
            </a:r>
            <a:endParaRPr lang="en-US" altLang="en-US" sz="3200" b="1" dirty="0">
              <a:solidFill>
                <a:srgbClr val="002060"/>
              </a:solidFill>
              <a:latin typeface="#9Slide03 AllRoundGothic Demi" panose="020B0703020202020104" pitchFamily="34" charset="77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3188" y="2677334"/>
            <a:ext cx="611944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alt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kỉ</a:t>
            </a:r>
            <a:r>
              <a:rPr lang="en-US" alt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alt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lang="en-US" alt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tuần</a:t>
            </a:r>
            <a:r>
              <a:rPr lang="en-US" alt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alt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alt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phút</a:t>
            </a:r>
            <a:r>
              <a:rPr lang="en-US" alt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giây</a:t>
            </a:r>
            <a:r>
              <a:rPr lang="en-US" alt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Thảo luận] Kem dưỡng ban ngày và ban đêm: nếu phải chọn một, bạn sẽ chọn  loại nào? | Tinh tế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00" y="2324322"/>
            <a:ext cx="3348945" cy="257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8"/>
          <a:stretch>
            <a:fillRect/>
          </a:stretch>
        </p:blipFill>
        <p:spPr>
          <a:xfrm rot="21280033" flipH="1">
            <a:off x="672008" y="-789864"/>
            <a:ext cx="8062784" cy="57200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" t="3897" r="72099" b="65660"/>
          <a:stretch>
            <a:fillRect/>
          </a:stretch>
        </p:blipFill>
        <p:spPr>
          <a:xfrm>
            <a:off x="10914390" y="56680"/>
            <a:ext cx="1660248" cy="1158339"/>
          </a:xfrm>
          <a:prstGeom prst="rect">
            <a:avLst/>
          </a:prstGeom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" t="3897" r="72099" b="65660"/>
          <a:stretch>
            <a:fillRect/>
          </a:stretch>
        </p:blipFill>
        <p:spPr>
          <a:xfrm>
            <a:off x="-76315" y="0"/>
            <a:ext cx="1414559" cy="986924"/>
          </a:xfrm>
          <a:prstGeom prst="rect">
            <a:avLst/>
          </a:prstGeom>
        </p:spPr>
      </p:pic>
      <p:pic>
        <p:nvPicPr>
          <p:cNvPr id="15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" t="3897" r="72099" b="65660"/>
          <a:stretch>
            <a:fillRect/>
          </a:stretch>
        </p:blipFill>
        <p:spPr>
          <a:xfrm>
            <a:off x="6564626" y="-46991"/>
            <a:ext cx="1414559" cy="986924"/>
          </a:xfrm>
          <a:prstGeom prst="rect">
            <a:avLst/>
          </a:prstGeom>
        </p:spPr>
      </p:pic>
      <p:pic>
        <p:nvPicPr>
          <p:cNvPr id="4" name="Picture 3" descr="Logo&#10;&#10;Description automatically generate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678" y="1565484"/>
            <a:ext cx="6388803" cy="2649687"/>
          </a:xfrm>
          <a:prstGeom prst="rect">
            <a:avLst/>
          </a:prstGeom>
        </p:spPr>
      </p:pic>
      <p:pic>
        <p:nvPicPr>
          <p:cNvPr id="16" name="图片 2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13"/>
          <a:stretch>
            <a:fillRect/>
          </a:stretch>
        </p:blipFill>
        <p:spPr>
          <a:xfrm flipH="1">
            <a:off x="8440767" y="630315"/>
            <a:ext cx="3781671" cy="6227685"/>
          </a:xfrm>
          <a:prstGeom prst="rect">
            <a:avLst/>
          </a:prstGeom>
        </p:spPr>
      </p:pic>
      <p:pic>
        <p:nvPicPr>
          <p:cNvPr id="17" name="图片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071" y="3344199"/>
            <a:ext cx="2698813" cy="35138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3505">
            <a:off x="10804291" y="979193"/>
            <a:ext cx="911962" cy="119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Branch free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4911">
            <a:off x="-361341" y="-478036"/>
            <a:ext cx="6369115" cy="38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eehive free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160" y="1295400"/>
            <a:ext cx="2971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ris free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4710181"/>
            <a:ext cx="736964" cy="73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Iris free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933" y="5246772"/>
            <a:ext cx="997379" cy="99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Iris free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3341" y="4696912"/>
            <a:ext cx="736964" cy="73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Bee free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680" y="3016691"/>
            <a:ext cx="1472720" cy="147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Text&#10;&#10;Description automatically generated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500" y="223769"/>
            <a:ext cx="5359400" cy="3848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C -0.00035 -0.01481 0.00695 -0.028 0.01667 -0.02893 C 0.02604 -0.02986 0.0349 -0.0199 0.03542 -0.00532 C 0.03629 0.00811 0.02986 0.02084 0.02118 0.02153 C 0.0132 0.02246 0.00556 0.01389 0.00486 0.00139 C 0.00434 -0.00995 0.00938 -0.02083 0.01702 -0.02175 C 0.02379 -0.02245 0.03021 -0.0155 0.03073 -0.00486 C 0.03108 0.00463 0.02709 0.01366 0.02084 0.01412 C 0.01528 0.01482 0.0099 0.0095 0.00955 0.00093 C 0.0092 -0.00671 0.01233 -0.01412 0.01736 -0.01458 C 0.02153 -0.01481 0.0257 -0.01111 0.02604 -0.00439 C 0.02639 0.00116 0.02413 0.00649 0.02049 0.00695 C 0.01771 0.00741 0.01459 0.0051 0.01441 0.00047 C 0.01424 -0.003 0.01528 -0.00694 0.01754 -0.0074 C 0.01927 -0.0074 0.02101 -0.00648 0.02136 -0.00416 C 0.02153 -0.00254 0.02118 -0.00092 0.02031 -0.00023 C 0.01979 -4.44444E-6 0.01945 -4.44444E-6 0.0191 -0.00023 " pathEditMode="relative" rAng="0" ptsTypes="fffffffffffffffff">
                                      <p:cBhvr>
                                        <p:cTn id="6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8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12" descr="Bee free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542" y="4290646"/>
            <a:ext cx="1886888" cy="188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Beehive free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836" y="2296527"/>
            <a:ext cx="1466581" cy="146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798277" y="398585"/>
            <a:ext cx="7807570" cy="3892061"/>
          </a:xfrm>
          <a:custGeom>
            <a:avLst/>
            <a:gdLst>
              <a:gd name="connsiteX0" fmla="*/ 219861 w 7807570"/>
              <a:gd name="connsiteY0" fmla="*/ 3909653 h 3892061"/>
              <a:gd name="connsiteX1" fmla="*/ 742238 w 7807570"/>
              <a:gd name="connsiteY1" fmla="*/ 3087598 h 3892061"/>
              <a:gd name="connsiteX2" fmla="*/ 3038466 w 7807570"/>
              <a:gd name="connsiteY2" fmla="*/ 48410 h 3892061"/>
              <a:gd name="connsiteX3" fmla="*/ 6503934 w 7807570"/>
              <a:gd name="connsiteY3" fmla="*/ 494487 h 3892061"/>
              <a:gd name="connsiteX4" fmla="*/ 5140896 w 7807570"/>
              <a:gd name="connsiteY4" fmla="*/ 3791762 h 3892061"/>
              <a:gd name="connsiteX5" fmla="*/ 1830303 w 7807570"/>
              <a:gd name="connsiteY5" fmla="*/ 3594865 h 3892061"/>
              <a:gd name="connsiteX6" fmla="*/ 219861 w 7807570"/>
              <a:gd name="connsiteY6" fmla="*/ 3909653 h 3892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07570" h="3892061" fill="none" extrusionOk="0">
                <a:moveTo>
                  <a:pt x="219861" y="3909653"/>
                </a:moveTo>
                <a:cubicBezTo>
                  <a:pt x="325960" y="3785943"/>
                  <a:pt x="543408" y="3490846"/>
                  <a:pt x="742238" y="3087598"/>
                </a:cubicBezTo>
                <a:cubicBezTo>
                  <a:pt x="-651233" y="2096615"/>
                  <a:pt x="515135" y="407580"/>
                  <a:pt x="3038466" y="48410"/>
                </a:cubicBezTo>
                <a:cubicBezTo>
                  <a:pt x="4092309" y="-119984"/>
                  <a:pt x="5614962" y="118651"/>
                  <a:pt x="6503934" y="494487"/>
                </a:cubicBezTo>
                <a:cubicBezTo>
                  <a:pt x="8863054" y="1672956"/>
                  <a:pt x="8019570" y="3683674"/>
                  <a:pt x="5140896" y="3791762"/>
                </a:cubicBezTo>
                <a:cubicBezTo>
                  <a:pt x="4049297" y="4000013"/>
                  <a:pt x="2868310" y="3963972"/>
                  <a:pt x="1830303" y="3594865"/>
                </a:cubicBezTo>
                <a:cubicBezTo>
                  <a:pt x="1452214" y="3702889"/>
                  <a:pt x="587827" y="3705766"/>
                  <a:pt x="219861" y="3909653"/>
                </a:cubicBezTo>
                <a:close/>
              </a:path>
              <a:path w="7807570" h="3892061" stroke="0" extrusionOk="0">
                <a:moveTo>
                  <a:pt x="219861" y="3909653"/>
                </a:moveTo>
                <a:cubicBezTo>
                  <a:pt x="252875" y="3716422"/>
                  <a:pt x="733202" y="3241829"/>
                  <a:pt x="742238" y="3087598"/>
                </a:cubicBezTo>
                <a:cubicBezTo>
                  <a:pt x="-652047" y="2009446"/>
                  <a:pt x="71645" y="365324"/>
                  <a:pt x="3038466" y="48410"/>
                </a:cubicBezTo>
                <a:cubicBezTo>
                  <a:pt x="4225339" y="-47214"/>
                  <a:pt x="5543291" y="176328"/>
                  <a:pt x="6503934" y="494487"/>
                </a:cubicBezTo>
                <a:cubicBezTo>
                  <a:pt x="8693642" y="1464476"/>
                  <a:pt x="8248401" y="3444370"/>
                  <a:pt x="5140896" y="3791762"/>
                </a:cubicBezTo>
                <a:cubicBezTo>
                  <a:pt x="4046386" y="3977649"/>
                  <a:pt x="2853483" y="3833550"/>
                  <a:pt x="1830303" y="3594865"/>
                </a:cubicBezTo>
                <a:cubicBezTo>
                  <a:pt x="1478135" y="3634367"/>
                  <a:pt x="841488" y="3766819"/>
                  <a:pt x="219861" y="3909653"/>
                </a:cubicBezTo>
                <a:close/>
              </a:path>
            </a:pathLst>
          </a:custGeom>
          <a:solidFill>
            <a:srgbClr val="F2FCEB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Mỗi chú ong đều có một mã số riêng ứng với từng chiếc tổ của chúng. Các bạn hãy giúp những chú ong tìm được đúng tổ nhé!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矩形 8"/>
          <p:cNvSpPr/>
          <p:nvPr/>
        </p:nvSpPr>
        <p:spPr>
          <a:xfrm>
            <a:off x="365014" y="161410"/>
            <a:ext cx="11605747" cy="6456618"/>
          </a:xfrm>
          <a:custGeom>
            <a:avLst/>
            <a:gdLst>
              <a:gd name="connsiteX0" fmla="*/ 0 w 11605747"/>
              <a:gd name="connsiteY0" fmla="*/ 1038155 h 6228806"/>
              <a:gd name="connsiteX1" fmla="*/ 1038155 w 11605747"/>
              <a:gd name="connsiteY1" fmla="*/ 0 h 6228806"/>
              <a:gd name="connsiteX2" fmla="*/ 1528240 w 11605747"/>
              <a:gd name="connsiteY2" fmla="*/ 0 h 6228806"/>
              <a:gd name="connsiteX3" fmla="*/ 1923031 w 11605747"/>
              <a:gd name="connsiteY3" fmla="*/ 0 h 6228806"/>
              <a:gd name="connsiteX4" fmla="*/ 2699000 w 11605747"/>
              <a:gd name="connsiteY4" fmla="*/ 0 h 6228806"/>
              <a:gd name="connsiteX5" fmla="*/ 3284379 w 11605747"/>
              <a:gd name="connsiteY5" fmla="*/ 0 h 6228806"/>
              <a:gd name="connsiteX6" fmla="*/ 4155642 w 11605747"/>
              <a:gd name="connsiteY6" fmla="*/ 0 h 6228806"/>
              <a:gd name="connsiteX7" fmla="*/ 4645728 w 11605747"/>
              <a:gd name="connsiteY7" fmla="*/ 0 h 6228806"/>
              <a:gd name="connsiteX8" fmla="*/ 5231107 w 11605747"/>
              <a:gd name="connsiteY8" fmla="*/ 0 h 6228806"/>
              <a:gd name="connsiteX9" fmla="*/ 6007076 w 11605747"/>
              <a:gd name="connsiteY9" fmla="*/ 0 h 6228806"/>
              <a:gd name="connsiteX10" fmla="*/ 6592455 w 11605747"/>
              <a:gd name="connsiteY10" fmla="*/ 0 h 6228806"/>
              <a:gd name="connsiteX11" fmla="*/ 6987246 w 11605747"/>
              <a:gd name="connsiteY11" fmla="*/ 0 h 6228806"/>
              <a:gd name="connsiteX12" fmla="*/ 7572626 w 11605747"/>
              <a:gd name="connsiteY12" fmla="*/ 0 h 6228806"/>
              <a:gd name="connsiteX13" fmla="*/ 8158006 w 11605747"/>
              <a:gd name="connsiteY13" fmla="*/ 0 h 6228806"/>
              <a:gd name="connsiteX14" fmla="*/ 8838680 w 11605747"/>
              <a:gd name="connsiteY14" fmla="*/ 0 h 6228806"/>
              <a:gd name="connsiteX15" fmla="*/ 9328765 w 11605747"/>
              <a:gd name="connsiteY15" fmla="*/ 0 h 6228806"/>
              <a:gd name="connsiteX16" fmla="*/ 10567592 w 11605747"/>
              <a:gd name="connsiteY16" fmla="*/ 0 h 6228806"/>
              <a:gd name="connsiteX17" fmla="*/ 11605747 w 11605747"/>
              <a:gd name="connsiteY17" fmla="*/ 1038155 h 6228806"/>
              <a:gd name="connsiteX18" fmla="*/ 11605747 w 11605747"/>
              <a:gd name="connsiteY18" fmla="*/ 1771763 h 6228806"/>
              <a:gd name="connsiteX19" fmla="*/ 11605747 w 11605747"/>
              <a:gd name="connsiteY19" fmla="*/ 2339270 h 6228806"/>
              <a:gd name="connsiteX20" fmla="*/ 11605747 w 11605747"/>
              <a:gd name="connsiteY20" fmla="*/ 3072878 h 6228806"/>
              <a:gd name="connsiteX21" fmla="*/ 11605747 w 11605747"/>
              <a:gd name="connsiteY21" fmla="*/ 3723436 h 6228806"/>
              <a:gd name="connsiteX22" fmla="*/ 11605747 w 11605747"/>
              <a:gd name="connsiteY22" fmla="*/ 4457043 h 6228806"/>
              <a:gd name="connsiteX23" fmla="*/ 11605747 w 11605747"/>
              <a:gd name="connsiteY23" fmla="*/ 5190651 h 6228806"/>
              <a:gd name="connsiteX24" fmla="*/ 10567592 w 11605747"/>
              <a:gd name="connsiteY24" fmla="*/ 6228806 h 6228806"/>
              <a:gd name="connsiteX25" fmla="*/ 10077507 w 11605747"/>
              <a:gd name="connsiteY25" fmla="*/ 6228806 h 6228806"/>
              <a:gd name="connsiteX26" fmla="*/ 9206244 w 11605747"/>
              <a:gd name="connsiteY26" fmla="*/ 6228806 h 6228806"/>
              <a:gd name="connsiteX27" fmla="*/ 8525570 w 11605747"/>
              <a:gd name="connsiteY27" fmla="*/ 6228806 h 6228806"/>
              <a:gd name="connsiteX28" fmla="*/ 7844896 w 11605747"/>
              <a:gd name="connsiteY28" fmla="*/ 6228806 h 6228806"/>
              <a:gd name="connsiteX29" fmla="*/ 7164222 w 11605747"/>
              <a:gd name="connsiteY29" fmla="*/ 6228806 h 6228806"/>
              <a:gd name="connsiteX30" fmla="*/ 6292959 w 11605747"/>
              <a:gd name="connsiteY30" fmla="*/ 6228806 h 6228806"/>
              <a:gd name="connsiteX31" fmla="*/ 5421696 w 11605747"/>
              <a:gd name="connsiteY31" fmla="*/ 6228806 h 6228806"/>
              <a:gd name="connsiteX32" fmla="*/ 4645728 w 11605747"/>
              <a:gd name="connsiteY32" fmla="*/ 6228806 h 6228806"/>
              <a:gd name="connsiteX33" fmla="*/ 4250937 w 11605747"/>
              <a:gd name="connsiteY33" fmla="*/ 6228806 h 6228806"/>
              <a:gd name="connsiteX34" fmla="*/ 3760851 w 11605747"/>
              <a:gd name="connsiteY34" fmla="*/ 6228806 h 6228806"/>
              <a:gd name="connsiteX35" fmla="*/ 2984883 w 11605747"/>
              <a:gd name="connsiteY35" fmla="*/ 6228806 h 6228806"/>
              <a:gd name="connsiteX36" fmla="*/ 2113620 w 11605747"/>
              <a:gd name="connsiteY36" fmla="*/ 6228806 h 6228806"/>
              <a:gd name="connsiteX37" fmla="*/ 1038155 w 11605747"/>
              <a:gd name="connsiteY37" fmla="*/ 6228806 h 6228806"/>
              <a:gd name="connsiteX38" fmla="*/ 0 w 11605747"/>
              <a:gd name="connsiteY38" fmla="*/ 5190651 h 6228806"/>
              <a:gd name="connsiteX39" fmla="*/ 0 w 11605747"/>
              <a:gd name="connsiteY39" fmla="*/ 4581618 h 6228806"/>
              <a:gd name="connsiteX40" fmla="*/ 0 w 11605747"/>
              <a:gd name="connsiteY40" fmla="*/ 3931061 h 6228806"/>
              <a:gd name="connsiteX41" fmla="*/ 0 w 11605747"/>
              <a:gd name="connsiteY41" fmla="*/ 3322028 h 6228806"/>
              <a:gd name="connsiteX42" fmla="*/ 0 w 11605747"/>
              <a:gd name="connsiteY42" fmla="*/ 2754520 h 6228806"/>
              <a:gd name="connsiteX43" fmla="*/ 0 w 11605747"/>
              <a:gd name="connsiteY43" fmla="*/ 1979387 h 6228806"/>
              <a:gd name="connsiteX44" fmla="*/ 0 w 11605747"/>
              <a:gd name="connsiteY44" fmla="*/ 1038155 h 6228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1605747" h="6228806" fill="none" extrusionOk="0">
                <a:moveTo>
                  <a:pt x="0" y="1038155"/>
                </a:moveTo>
                <a:cubicBezTo>
                  <a:pt x="101081" y="387849"/>
                  <a:pt x="538998" y="6032"/>
                  <a:pt x="1038155" y="0"/>
                </a:cubicBezTo>
                <a:cubicBezTo>
                  <a:pt x="1199996" y="17343"/>
                  <a:pt x="1284592" y="3893"/>
                  <a:pt x="1528240" y="0"/>
                </a:cubicBezTo>
                <a:cubicBezTo>
                  <a:pt x="1771888" y="-3893"/>
                  <a:pt x="1741018" y="-9447"/>
                  <a:pt x="1923031" y="0"/>
                </a:cubicBezTo>
                <a:cubicBezTo>
                  <a:pt x="2105044" y="9447"/>
                  <a:pt x="2527636" y="-24641"/>
                  <a:pt x="2699000" y="0"/>
                </a:cubicBezTo>
                <a:cubicBezTo>
                  <a:pt x="2870364" y="24641"/>
                  <a:pt x="3050961" y="-20270"/>
                  <a:pt x="3284379" y="0"/>
                </a:cubicBezTo>
                <a:cubicBezTo>
                  <a:pt x="3517797" y="20270"/>
                  <a:pt x="3848912" y="1682"/>
                  <a:pt x="4155642" y="0"/>
                </a:cubicBezTo>
                <a:cubicBezTo>
                  <a:pt x="4462372" y="-1682"/>
                  <a:pt x="4447975" y="22798"/>
                  <a:pt x="4645728" y="0"/>
                </a:cubicBezTo>
                <a:cubicBezTo>
                  <a:pt x="4843481" y="-22798"/>
                  <a:pt x="5088886" y="-9810"/>
                  <a:pt x="5231107" y="0"/>
                </a:cubicBezTo>
                <a:cubicBezTo>
                  <a:pt x="5373328" y="9810"/>
                  <a:pt x="5632252" y="12296"/>
                  <a:pt x="6007076" y="0"/>
                </a:cubicBezTo>
                <a:cubicBezTo>
                  <a:pt x="6381900" y="-12296"/>
                  <a:pt x="6305355" y="-25439"/>
                  <a:pt x="6592455" y="0"/>
                </a:cubicBezTo>
                <a:cubicBezTo>
                  <a:pt x="6879555" y="25439"/>
                  <a:pt x="6851827" y="-5833"/>
                  <a:pt x="6987246" y="0"/>
                </a:cubicBezTo>
                <a:cubicBezTo>
                  <a:pt x="7122665" y="5833"/>
                  <a:pt x="7286064" y="17135"/>
                  <a:pt x="7572626" y="0"/>
                </a:cubicBezTo>
                <a:cubicBezTo>
                  <a:pt x="7859188" y="-17135"/>
                  <a:pt x="7891404" y="-21941"/>
                  <a:pt x="8158006" y="0"/>
                </a:cubicBezTo>
                <a:cubicBezTo>
                  <a:pt x="8424608" y="21941"/>
                  <a:pt x="8640777" y="-577"/>
                  <a:pt x="8838680" y="0"/>
                </a:cubicBezTo>
                <a:cubicBezTo>
                  <a:pt x="9036583" y="577"/>
                  <a:pt x="9206545" y="21238"/>
                  <a:pt x="9328765" y="0"/>
                </a:cubicBezTo>
                <a:cubicBezTo>
                  <a:pt x="9450985" y="-21238"/>
                  <a:pt x="10078144" y="-43101"/>
                  <a:pt x="10567592" y="0"/>
                </a:cubicBezTo>
                <a:cubicBezTo>
                  <a:pt x="11086086" y="7308"/>
                  <a:pt x="11673262" y="484042"/>
                  <a:pt x="11605747" y="1038155"/>
                </a:cubicBezTo>
                <a:cubicBezTo>
                  <a:pt x="11578784" y="1350959"/>
                  <a:pt x="11588082" y="1471135"/>
                  <a:pt x="11605747" y="1771763"/>
                </a:cubicBezTo>
                <a:cubicBezTo>
                  <a:pt x="11623412" y="2072391"/>
                  <a:pt x="11613911" y="2189550"/>
                  <a:pt x="11605747" y="2339270"/>
                </a:cubicBezTo>
                <a:cubicBezTo>
                  <a:pt x="11597583" y="2488990"/>
                  <a:pt x="11601822" y="2711718"/>
                  <a:pt x="11605747" y="3072878"/>
                </a:cubicBezTo>
                <a:cubicBezTo>
                  <a:pt x="11609672" y="3434038"/>
                  <a:pt x="11592245" y="3543678"/>
                  <a:pt x="11605747" y="3723436"/>
                </a:cubicBezTo>
                <a:cubicBezTo>
                  <a:pt x="11619249" y="3903194"/>
                  <a:pt x="11593864" y="4271486"/>
                  <a:pt x="11605747" y="4457043"/>
                </a:cubicBezTo>
                <a:cubicBezTo>
                  <a:pt x="11617630" y="4642600"/>
                  <a:pt x="11573613" y="4913025"/>
                  <a:pt x="11605747" y="5190651"/>
                </a:cubicBezTo>
                <a:cubicBezTo>
                  <a:pt x="11633491" y="5814762"/>
                  <a:pt x="11178364" y="6193480"/>
                  <a:pt x="10567592" y="6228806"/>
                </a:cubicBezTo>
                <a:cubicBezTo>
                  <a:pt x="10388013" y="6208613"/>
                  <a:pt x="10248285" y="6207799"/>
                  <a:pt x="10077507" y="6228806"/>
                </a:cubicBezTo>
                <a:cubicBezTo>
                  <a:pt x="9906729" y="6249813"/>
                  <a:pt x="9518969" y="6252257"/>
                  <a:pt x="9206244" y="6228806"/>
                </a:cubicBezTo>
                <a:cubicBezTo>
                  <a:pt x="8893519" y="6205355"/>
                  <a:pt x="8676664" y="6220828"/>
                  <a:pt x="8525570" y="6228806"/>
                </a:cubicBezTo>
                <a:cubicBezTo>
                  <a:pt x="8374476" y="6236784"/>
                  <a:pt x="8001903" y="6218500"/>
                  <a:pt x="7844896" y="6228806"/>
                </a:cubicBezTo>
                <a:cubicBezTo>
                  <a:pt x="7687889" y="6239112"/>
                  <a:pt x="7475578" y="6196408"/>
                  <a:pt x="7164222" y="6228806"/>
                </a:cubicBezTo>
                <a:cubicBezTo>
                  <a:pt x="6852866" y="6261204"/>
                  <a:pt x="6617296" y="6246572"/>
                  <a:pt x="6292959" y="6228806"/>
                </a:cubicBezTo>
                <a:cubicBezTo>
                  <a:pt x="5968622" y="6211040"/>
                  <a:pt x="5604452" y="6195944"/>
                  <a:pt x="5421696" y="6228806"/>
                </a:cubicBezTo>
                <a:cubicBezTo>
                  <a:pt x="5238940" y="6261668"/>
                  <a:pt x="4983257" y="6246988"/>
                  <a:pt x="4645728" y="6228806"/>
                </a:cubicBezTo>
                <a:cubicBezTo>
                  <a:pt x="4308199" y="6210624"/>
                  <a:pt x="4433692" y="6223826"/>
                  <a:pt x="4250937" y="6228806"/>
                </a:cubicBezTo>
                <a:cubicBezTo>
                  <a:pt x="4068182" y="6233786"/>
                  <a:pt x="3934698" y="6222997"/>
                  <a:pt x="3760851" y="6228806"/>
                </a:cubicBezTo>
                <a:cubicBezTo>
                  <a:pt x="3587004" y="6234615"/>
                  <a:pt x="3347061" y="6218135"/>
                  <a:pt x="2984883" y="6228806"/>
                </a:cubicBezTo>
                <a:cubicBezTo>
                  <a:pt x="2622705" y="6239477"/>
                  <a:pt x="2539596" y="6196348"/>
                  <a:pt x="2113620" y="6228806"/>
                </a:cubicBezTo>
                <a:cubicBezTo>
                  <a:pt x="1687644" y="6261264"/>
                  <a:pt x="1447667" y="6194899"/>
                  <a:pt x="1038155" y="6228806"/>
                </a:cubicBezTo>
                <a:cubicBezTo>
                  <a:pt x="536858" y="6268989"/>
                  <a:pt x="116171" y="5835211"/>
                  <a:pt x="0" y="5190651"/>
                </a:cubicBezTo>
                <a:cubicBezTo>
                  <a:pt x="-22526" y="5046684"/>
                  <a:pt x="-16995" y="4774017"/>
                  <a:pt x="0" y="4581618"/>
                </a:cubicBezTo>
                <a:cubicBezTo>
                  <a:pt x="16995" y="4389219"/>
                  <a:pt x="-7479" y="4172264"/>
                  <a:pt x="0" y="3931061"/>
                </a:cubicBezTo>
                <a:cubicBezTo>
                  <a:pt x="7479" y="3689858"/>
                  <a:pt x="4213" y="3460467"/>
                  <a:pt x="0" y="3322028"/>
                </a:cubicBezTo>
                <a:cubicBezTo>
                  <a:pt x="-4213" y="3183589"/>
                  <a:pt x="21344" y="2877357"/>
                  <a:pt x="0" y="2754520"/>
                </a:cubicBezTo>
                <a:cubicBezTo>
                  <a:pt x="-21344" y="2631683"/>
                  <a:pt x="-14120" y="2248043"/>
                  <a:pt x="0" y="1979387"/>
                </a:cubicBezTo>
                <a:cubicBezTo>
                  <a:pt x="14120" y="1710731"/>
                  <a:pt x="19297" y="1295108"/>
                  <a:pt x="0" y="1038155"/>
                </a:cubicBezTo>
                <a:close/>
              </a:path>
              <a:path w="11605747" h="6228806" stroke="0" extrusionOk="0">
                <a:moveTo>
                  <a:pt x="0" y="1038155"/>
                </a:moveTo>
                <a:cubicBezTo>
                  <a:pt x="19264" y="543046"/>
                  <a:pt x="507615" y="45754"/>
                  <a:pt x="1038155" y="0"/>
                </a:cubicBezTo>
                <a:cubicBezTo>
                  <a:pt x="1221608" y="-2049"/>
                  <a:pt x="1325944" y="-15905"/>
                  <a:pt x="1528240" y="0"/>
                </a:cubicBezTo>
                <a:cubicBezTo>
                  <a:pt x="1730537" y="15905"/>
                  <a:pt x="1964559" y="-6407"/>
                  <a:pt x="2113620" y="0"/>
                </a:cubicBezTo>
                <a:cubicBezTo>
                  <a:pt x="2262681" y="6407"/>
                  <a:pt x="2457772" y="13902"/>
                  <a:pt x="2794294" y="0"/>
                </a:cubicBezTo>
                <a:cubicBezTo>
                  <a:pt x="3130816" y="-13902"/>
                  <a:pt x="3180893" y="30104"/>
                  <a:pt x="3474968" y="0"/>
                </a:cubicBezTo>
                <a:cubicBezTo>
                  <a:pt x="3769043" y="-30104"/>
                  <a:pt x="3941114" y="12941"/>
                  <a:pt x="4155642" y="0"/>
                </a:cubicBezTo>
                <a:cubicBezTo>
                  <a:pt x="4370170" y="-12941"/>
                  <a:pt x="4540922" y="2521"/>
                  <a:pt x="4836316" y="0"/>
                </a:cubicBezTo>
                <a:cubicBezTo>
                  <a:pt x="5131710" y="-2521"/>
                  <a:pt x="5357429" y="-27810"/>
                  <a:pt x="5612285" y="0"/>
                </a:cubicBezTo>
                <a:cubicBezTo>
                  <a:pt x="5867141" y="27810"/>
                  <a:pt x="5982684" y="-15013"/>
                  <a:pt x="6102370" y="0"/>
                </a:cubicBezTo>
                <a:cubicBezTo>
                  <a:pt x="6222056" y="15013"/>
                  <a:pt x="6356286" y="-12819"/>
                  <a:pt x="6497161" y="0"/>
                </a:cubicBezTo>
                <a:cubicBezTo>
                  <a:pt x="6638036" y="12819"/>
                  <a:pt x="6955471" y="-23582"/>
                  <a:pt x="7082541" y="0"/>
                </a:cubicBezTo>
                <a:cubicBezTo>
                  <a:pt x="7209611" y="23582"/>
                  <a:pt x="7456132" y="-7129"/>
                  <a:pt x="7572626" y="0"/>
                </a:cubicBezTo>
                <a:cubicBezTo>
                  <a:pt x="7689120" y="7129"/>
                  <a:pt x="8208835" y="-43211"/>
                  <a:pt x="8443889" y="0"/>
                </a:cubicBezTo>
                <a:cubicBezTo>
                  <a:pt x="8678943" y="43211"/>
                  <a:pt x="8713649" y="363"/>
                  <a:pt x="8838680" y="0"/>
                </a:cubicBezTo>
                <a:cubicBezTo>
                  <a:pt x="8963711" y="-363"/>
                  <a:pt x="9356407" y="-25984"/>
                  <a:pt x="9519354" y="0"/>
                </a:cubicBezTo>
                <a:cubicBezTo>
                  <a:pt x="9682301" y="25984"/>
                  <a:pt x="10077933" y="-4682"/>
                  <a:pt x="10567592" y="0"/>
                </a:cubicBezTo>
                <a:cubicBezTo>
                  <a:pt x="11165515" y="-124208"/>
                  <a:pt x="11556900" y="423002"/>
                  <a:pt x="11605747" y="1038155"/>
                </a:cubicBezTo>
                <a:cubicBezTo>
                  <a:pt x="11625657" y="1226782"/>
                  <a:pt x="11618317" y="1456720"/>
                  <a:pt x="11605747" y="1688713"/>
                </a:cubicBezTo>
                <a:cubicBezTo>
                  <a:pt x="11593177" y="1920706"/>
                  <a:pt x="11598443" y="2199742"/>
                  <a:pt x="11605747" y="2380795"/>
                </a:cubicBezTo>
                <a:cubicBezTo>
                  <a:pt x="11613051" y="2561848"/>
                  <a:pt x="11630766" y="2946549"/>
                  <a:pt x="11605747" y="3155928"/>
                </a:cubicBezTo>
                <a:cubicBezTo>
                  <a:pt x="11580728" y="3365307"/>
                  <a:pt x="11616038" y="3442096"/>
                  <a:pt x="11605747" y="3723436"/>
                </a:cubicBezTo>
                <a:cubicBezTo>
                  <a:pt x="11595456" y="4004776"/>
                  <a:pt x="11600794" y="4238391"/>
                  <a:pt x="11605747" y="4457043"/>
                </a:cubicBezTo>
                <a:cubicBezTo>
                  <a:pt x="11610700" y="4675695"/>
                  <a:pt x="11578935" y="4871373"/>
                  <a:pt x="11605747" y="5190651"/>
                </a:cubicBezTo>
                <a:cubicBezTo>
                  <a:pt x="11727908" y="5793458"/>
                  <a:pt x="11178255" y="6255833"/>
                  <a:pt x="10567592" y="6228806"/>
                </a:cubicBezTo>
                <a:cubicBezTo>
                  <a:pt x="10358273" y="6233559"/>
                  <a:pt x="9975732" y="6228070"/>
                  <a:pt x="9791624" y="6228806"/>
                </a:cubicBezTo>
                <a:cubicBezTo>
                  <a:pt x="9607516" y="6229542"/>
                  <a:pt x="9380241" y="6222576"/>
                  <a:pt x="9015655" y="6228806"/>
                </a:cubicBezTo>
                <a:cubicBezTo>
                  <a:pt x="8651069" y="6235036"/>
                  <a:pt x="8603584" y="6244546"/>
                  <a:pt x="8430275" y="6228806"/>
                </a:cubicBezTo>
                <a:cubicBezTo>
                  <a:pt x="8256966" y="6213066"/>
                  <a:pt x="8159843" y="6241143"/>
                  <a:pt x="8035484" y="6228806"/>
                </a:cubicBezTo>
                <a:cubicBezTo>
                  <a:pt x="7911125" y="6216469"/>
                  <a:pt x="7655240" y="6215942"/>
                  <a:pt x="7545399" y="6228806"/>
                </a:cubicBezTo>
                <a:cubicBezTo>
                  <a:pt x="7435559" y="6241670"/>
                  <a:pt x="7122901" y="6203942"/>
                  <a:pt x="6864725" y="6228806"/>
                </a:cubicBezTo>
                <a:cubicBezTo>
                  <a:pt x="6606549" y="6253670"/>
                  <a:pt x="6577079" y="6212711"/>
                  <a:pt x="6374640" y="6228806"/>
                </a:cubicBezTo>
                <a:cubicBezTo>
                  <a:pt x="6172201" y="6244901"/>
                  <a:pt x="6123428" y="6221211"/>
                  <a:pt x="5979849" y="6228806"/>
                </a:cubicBezTo>
                <a:cubicBezTo>
                  <a:pt x="5836270" y="6236401"/>
                  <a:pt x="5534848" y="6237720"/>
                  <a:pt x="5203880" y="6228806"/>
                </a:cubicBezTo>
                <a:cubicBezTo>
                  <a:pt x="4872912" y="6219892"/>
                  <a:pt x="4944996" y="6220203"/>
                  <a:pt x="4809089" y="6228806"/>
                </a:cubicBezTo>
                <a:cubicBezTo>
                  <a:pt x="4673182" y="6237409"/>
                  <a:pt x="4402815" y="6233832"/>
                  <a:pt x="4033121" y="6228806"/>
                </a:cubicBezTo>
                <a:cubicBezTo>
                  <a:pt x="3663427" y="6223780"/>
                  <a:pt x="3735454" y="6209913"/>
                  <a:pt x="3543036" y="6228806"/>
                </a:cubicBezTo>
                <a:cubicBezTo>
                  <a:pt x="3350618" y="6247699"/>
                  <a:pt x="2867922" y="6258267"/>
                  <a:pt x="2671773" y="6228806"/>
                </a:cubicBezTo>
                <a:cubicBezTo>
                  <a:pt x="2475624" y="6199345"/>
                  <a:pt x="2282611" y="6252848"/>
                  <a:pt x="2181687" y="6228806"/>
                </a:cubicBezTo>
                <a:cubicBezTo>
                  <a:pt x="2080763" y="6204764"/>
                  <a:pt x="1435536" y="6177014"/>
                  <a:pt x="1038155" y="6228806"/>
                </a:cubicBezTo>
                <a:cubicBezTo>
                  <a:pt x="439210" y="6101837"/>
                  <a:pt x="37511" y="5799201"/>
                  <a:pt x="0" y="5190651"/>
                </a:cubicBezTo>
                <a:cubicBezTo>
                  <a:pt x="-9178" y="4947921"/>
                  <a:pt x="-14742" y="4667204"/>
                  <a:pt x="0" y="4498568"/>
                </a:cubicBezTo>
                <a:cubicBezTo>
                  <a:pt x="14742" y="4329932"/>
                  <a:pt x="28922" y="4155588"/>
                  <a:pt x="0" y="3848011"/>
                </a:cubicBezTo>
                <a:cubicBezTo>
                  <a:pt x="-28922" y="3540434"/>
                  <a:pt x="-3202" y="3462002"/>
                  <a:pt x="0" y="3155928"/>
                </a:cubicBezTo>
                <a:cubicBezTo>
                  <a:pt x="3202" y="2849854"/>
                  <a:pt x="8914" y="2676889"/>
                  <a:pt x="0" y="2380795"/>
                </a:cubicBezTo>
                <a:cubicBezTo>
                  <a:pt x="-8914" y="2084701"/>
                  <a:pt x="-6538" y="1987771"/>
                  <a:pt x="0" y="1771763"/>
                </a:cubicBezTo>
                <a:cubicBezTo>
                  <a:pt x="6538" y="1555755"/>
                  <a:pt x="8786" y="1195030"/>
                  <a:pt x="0" y="1038155"/>
                </a:cubicBezTo>
                <a:close/>
              </a:path>
            </a:pathLst>
          </a:custGeom>
          <a:solidFill>
            <a:srgbClr val="C3F7FF">
              <a:alpha val="6321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960549" y="654031"/>
            <a:ext cx="3984631" cy="762376"/>
            <a:chOff x="1265502" y="572156"/>
            <a:chExt cx="3984631" cy="762376"/>
          </a:xfrm>
        </p:grpSpPr>
        <p:pic>
          <p:nvPicPr>
            <p:cNvPr id="7" name="Picture 2" descr="C:\Users\ADMIN\Desktop\ TO ONG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3538" y1="15846" x2="38923" y2="26615"/>
                          <a14:foregroundMark x1="82615" y1="13385" x2="90923" y2="8462"/>
                          <a14:foregroundMark x1="56169" y1="29366" x2="57932" y2="362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76" t="32942" r="18490" b="17646"/>
            <a:stretch>
              <a:fillRect/>
            </a:stretch>
          </p:blipFill>
          <p:spPr bwMode="auto">
            <a:xfrm>
              <a:off x="1265502" y="572156"/>
              <a:ext cx="665585" cy="762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2078310" y="719267"/>
              <a:ext cx="3171823" cy="578882"/>
            </a:xfrm>
            <a:custGeom>
              <a:avLst/>
              <a:gdLst>
                <a:gd name="connsiteX0" fmla="*/ 0 w 3171823"/>
                <a:gd name="connsiteY0" fmla="*/ 96482 h 578882"/>
                <a:gd name="connsiteX1" fmla="*/ 96482 w 3171823"/>
                <a:gd name="connsiteY1" fmla="*/ 0 h 578882"/>
                <a:gd name="connsiteX2" fmla="*/ 632677 w 3171823"/>
                <a:gd name="connsiteY2" fmla="*/ 0 h 578882"/>
                <a:gd name="connsiteX3" fmla="*/ 1228448 w 3171823"/>
                <a:gd name="connsiteY3" fmla="*/ 0 h 578882"/>
                <a:gd name="connsiteX4" fmla="*/ 1764643 w 3171823"/>
                <a:gd name="connsiteY4" fmla="*/ 0 h 578882"/>
                <a:gd name="connsiteX5" fmla="*/ 2360415 w 3171823"/>
                <a:gd name="connsiteY5" fmla="*/ 0 h 578882"/>
                <a:gd name="connsiteX6" fmla="*/ 3075341 w 3171823"/>
                <a:gd name="connsiteY6" fmla="*/ 0 h 578882"/>
                <a:gd name="connsiteX7" fmla="*/ 3171823 w 3171823"/>
                <a:gd name="connsiteY7" fmla="*/ 96482 h 578882"/>
                <a:gd name="connsiteX8" fmla="*/ 3171823 w 3171823"/>
                <a:gd name="connsiteY8" fmla="*/ 482400 h 578882"/>
                <a:gd name="connsiteX9" fmla="*/ 3075341 w 3171823"/>
                <a:gd name="connsiteY9" fmla="*/ 578882 h 578882"/>
                <a:gd name="connsiteX10" fmla="*/ 2509358 w 3171823"/>
                <a:gd name="connsiteY10" fmla="*/ 578882 h 578882"/>
                <a:gd name="connsiteX11" fmla="*/ 2002952 w 3171823"/>
                <a:gd name="connsiteY11" fmla="*/ 578882 h 578882"/>
                <a:gd name="connsiteX12" fmla="*/ 1377391 w 3171823"/>
                <a:gd name="connsiteY12" fmla="*/ 578882 h 578882"/>
                <a:gd name="connsiteX13" fmla="*/ 841197 w 3171823"/>
                <a:gd name="connsiteY13" fmla="*/ 578882 h 578882"/>
                <a:gd name="connsiteX14" fmla="*/ 96482 w 3171823"/>
                <a:gd name="connsiteY14" fmla="*/ 578882 h 578882"/>
                <a:gd name="connsiteX15" fmla="*/ 0 w 3171823"/>
                <a:gd name="connsiteY15" fmla="*/ 482400 h 578882"/>
                <a:gd name="connsiteX16" fmla="*/ 0 w 3171823"/>
                <a:gd name="connsiteY16" fmla="*/ 96482 h 578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171823" h="578882" fill="none" extrusionOk="0">
                  <a:moveTo>
                    <a:pt x="0" y="96482"/>
                  </a:moveTo>
                  <a:cubicBezTo>
                    <a:pt x="-2678" y="47984"/>
                    <a:pt x="50435" y="5379"/>
                    <a:pt x="96482" y="0"/>
                  </a:cubicBezTo>
                  <a:cubicBezTo>
                    <a:pt x="239336" y="-6170"/>
                    <a:pt x="435196" y="-1353"/>
                    <a:pt x="632677" y="0"/>
                  </a:cubicBezTo>
                  <a:cubicBezTo>
                    <a:pt x="830158" y="1353"/>
                    <a:pt x="940263" y="11017"/>
                    <a:pt x="1228448" y="0"/>
                  </a:cubicBezTo>
                  <a:cubicBezTo>
                    <a:pt x="1516633" y="-11017"/>
                    <a:pt x="1582089" y="5603"/>
                    <a:pt x="1764643" y="0"/>
                  </a:cubicBezTo>
                  <a:cubicBezTo>
                    <a:pt x="1947198" y="-5603"/>
                    <a:pt x="2223555" y="-4269"/>
                    <a:pt x="2360415" y="0"/>
                  </a:cubicBezTo>
                  <a:cubicBezTo>
                    <a:pt x="2497275" y="4269"/>
                    <a:pt x="2796313" y="-32948"/>
                    <a:pt x="3075341" y="0"/>
                  </a:cubicBezTo>
                  <a:cubicBezTo>
                    <a:pt x="3131541" y="-8964"/>
                    <a:pt x="3179965" y="51999"/>
                    <a:pt x="3171823" y="96482"/>
                  </a:cubicBezTo>
                  <a:cubicBezTo>
                    <a:pt x="3170019" y="254490"/>
                    <a:pt x="3154333" y="401547"/>
                    <a:pt x="3171823" y="482400"/>
                  </a:cubicBezTo>
                  <a:cubicBezTo>
                    <a:pt x="3171350" y="525874"/>
                    <a:pt x="3137701" y="584599"/>
                    <a:pt x="3075341" y="578882"/>
                  </a:cubicBezTo>
                  <a:cubicBezTo>
                    <a:pt x="2798260" y="562383"/>
                    <a:pt x="2740106" y="552397"/>
                    <a:pt x="2509358" y="578882"/>
                  </a:cubicBezTo>
                  <a:cubicBezTo>
                    <a:pt x="2278610" y="605367"/>
                    <a:pt x="2182292" y="572720"/>
                    <a:pt x="2002952" y="578882"/>
                  </a:cubicBezTo>
                  <a:cubicBezTo>
                    <a:pt x="1823612" y="585044"/>
                    <a:pt x="1638103" y="558568"/>
                    <a:pt x="1377391" y="578882"/>
                  </a:cubicBezTo>
                  <a:cubicBezTo>
                    <a:pt x="1116679" y="599196"/>
                    <a:pt x="1027032" y="604163"/>
                    <a:pt x="841197" y="578882"/>
                  </a:cubicBezTo>
                  <a:cubicBezTo>
                    <a:pt x="655362" y="553601"/>
                    <a:pt x="427688" y="541881"/>
                    <a:pt x="96482" y="578882"/>
                  </a:cubicBezTo>
                  <a:cubicBezTo>
                    <a:pt x="45605" y="568370"/>
                    <a:pt x="-1632" y="535633"/>
                    <a:pt x="0" y="482400"/>
                  </a:cubicBezTo>
                  <a:cubicBezTo>
                    <a:pt x="-496" y="394027"/>
                    <a:pt x="1163" y="183658"/>
                    <a:pt x="0" y="96482"/>
                  </a:cubicBezTo>
                  <a:close/>
                </a:path>
                <a:path w="3171823" h="578882" stroke="0" extrusionOk="0">
                  <a:moveTo>
                    <a:pt x="0" y="96482"/>
                  </a:moveTo>
                  <a:cubicBezTo>
                    <a:pt x="-4189" y="40612"/>
                    <a:pt x="31460" y="4405"/>
                    <a:pt x="96482" y="0"/>
                  </a:cubicBezTo>
                  <a:cubicBezTo>
                    <a:pt x="271170" y="-24810"/>
                    <a:pt x="460354" y="19316"/>
                    <a:pt x="751831" y="0"/>
                  </a:cubicBezTo>
                  <a:cubicBezTo>
                    <a:pt x="1043308" y="-19316"/>
                    <a:pt x="1096019" y="22664"/>
                    <a:pt x="1317814" y="0"/>
                  </a:cubicBezTo>
                  <a:cubicBezTo>
                    <a:pt x="1539609" y="-22664"/>
                    <a:pt x="1658998" y="-5475"/>
                    <a:pt x="1854009" y="0"/>
                  </a:cubicBezTo>
                  <a:cubicBezTo>
                    <a:pt x="2049021" y="5475"/>
                    <a:pt x="2309833" y="-17491"/>
                    <a:pt x="2479569" y="0"/>
                  </a:cubicBezTo>
                  <a:cubicBezTo>
                    <a:pt x="2649305" y="17491"/>
                    <a:pt x="2871391" y="17472"/>
                    <a:pt x="3075341" y="0"/>
                  </a:cubicBezTo>
                  <a:cubicBezTo>
                    <a:pt x="3129396" y="-1252"/>
                    <a:pt x="3162858" y="51075"/>
                    <a:pt x="3171823" y="96482"/>
                  </a:cubicBezTo>
                  <a:cubicBezTo>
                    <a:pt x="3162852" y="182530"/>
                    <a:pt x="3168495" y="321674"/>
                    <a:pt x="3171823" y="482400"/>
                  </a:cubicBezTo>
                  <a:cubicBezTo>
                    <a:pt x="3179295" y="537482"/>
                    <a:pt x="3120828" y="577621"/>
                    <a:pt x="3075341" y="578882"/>
                  </a:cubicBezTo>
                  <a:cubicBezTo>
                    <a:pt x="2935274" y="608228"/>
                    <a:pt x="2640389" y="570439"/>
                    <a:pt x="2479569" y="578882"/>
                  </a:cubicBezTo>
                  <a:cubicBezTo>
                    <a:pt x="2318749" y="587325"/>
                    <a:pt x="2076308" y="567249"/>
                    <a:pt x="1913586" y="578882"/>
                  </a:cubicBezTo>
                  <a:cubicBezTo>
                    <a:pt x="1750864" y="590515"/>
                    <a:pt x="1399092" y="588746"/>
                    <a:pt x="1258237" y="578882"/>
                  </a:cubicBezTo>
                  <a:cubicBezTo>
                    <a:pt x="1117382" y="569018"/>
                    <a:pt x="820607" y="549254"/>
                    <a:pt x="602888" y="578882"/>
                  </a:cubicBezTo>
                  <a:cubicBezTo>
                    <a:pt x="385169" y="608510"/>
                    <a:pt x="250276" y="588168"/>
                    <a:pt x="96482" y="578882"/>
                  </a:cubicBezTo>
                  <a:cubicBezTo>
                    <a:pt x="40359" y="576209"/>
                    <a:pt x="-949" y="534267"/>
                    <a:pt x="0" y="482400"/>
                  </a:cubicBezTo>
                  <a:cubicBezTo>
                    <a:pt x="18372" y="363288"/>
                    <a:pt x="11436" y="234992"/>
                    <a:pt x="0" y="96482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 </a:t>
              </a: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thế</a:t>
              </a: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kỉ</a:t>
              </a: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=    …… </a:t>
              </a: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năm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967116" y="1857664"/>
            <a:ext cx="4172261" cy="762376"/>
            <a:chOff x="1237939" y="1793827"/>
            <a:chExt cx="4172261" cy="762376"/>
          </a:xfrm>
        </p:grpSpPr>
        <p:pic>
          <p:nvPicPr>
            <p:cNvPr id="13" name="Picture 2" descr="C:\Users\ADMIN\Desktop\ TO ONG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3538" y1="15846" x2="38923" y2="26615"/>
                          <a14:foregroundMark x1="82615" y1="13385" x2="90923" y2="8462"/>
                          <a14:foregroundMark x1="56169" y1="29366" x2="57932" y2="362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76" t="32942" r="18490" b="17646"/>
            <a:stretch>
              <a:fillRect/>
            </a:stretch>
          </p:blipFill>
          <p:spPr bwMode="auto">
            <a:xfrm>
              <a:off x="1237939" y="1793827"/>
              <a:ext cx="665585" cy="762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2076251" y="1880342"/>
              <a:ext cx="3333949" cy="578882"/>
            </a:xfrm>
            <a:custGeom>
              <a:avLst/>
              <a:gdLst>
                <a:gd name="connsiteX0" fmla="*/ 0 w 3333949"/>
                <a:gd name="connsiteY0" fmla="*/ 96482 h 578882"/>
                <a:gd name="connsiteX1" fmla="*/ 96482 w 3333949"/>
                <a:gd name="connsiteY1" fmla="*/ 0 h 578882"/>
                <a:gd name="connsiteX2" fmla="*/ 661859 w 3333949"/>
                <a:gd name="connsiteY2" fmla="*/ 0 h 578882"/>
                <a:gd name="connsiteX3" fmla="*/ 1290056 w 3333949"/>
                <a:gd name="connsiteY3" fmla="*/ 0 h 578882"/>
                <a:gd name="connsiteX4" fmla="*/ 1855434 w 3333949"/>
                <a:gd name="connsiteY4" fmla="*/ 0 h 578882"/>
                <a:gd name="connsiteX5" fmla="*/ 2483631 w 3333949"/>
                <a:gd name="connsiteY5" fmla="*/ 0 h 578882"/>
                <a:gd name="connsiteX6" fmla="*/ 3237467 w 3333949"/>
                <a:gd name="connsiteY6" fmla="*/ 0 h 578882"/>
                <a:gd name="connsiteX7" fmla="*/ 3333949 w 3333949"/>
                <a:gd name="connsiteY7" fmla="*/ 96482 h 578882"/>
                <a:gd name="connsiteX8" fmla="*/ 3333949 w 3333949"/>
                <a:gd name="connsiteY8" fmla="*/ 482400 h 578882"/>
                <a:gd name="connsiteX9" fmla="*/ 3237467 w 3333949"/>
                <a:gd name="connsiteY9" fmla="*/ 578882 h 578882"/>
                <a:gd name="connsiteX10" fmla="*/ 2640680 w 3333949"/>
                <a:gd name="connsiteY10" fmla="*/ 578882 h 578882"/>
                <a:gd name="connsiteX11" fmla="*/ 2106712 w 3333949"/>
                <a:gd name="connsiteY11" fmla="*/ 578882 h 578882"/>
                <a:gd name="connsiteX12" fmla="*/ 1447106 w 3333949"/>
                <a:gd name="connsiteY12" fmla="*/ 578882 h 578882"/>
                <a:gd name="connsiteX13" fmla="*/ 881728 w 3333949"/>
                <a:gd name="connsiteY13" fmla="*/ 578882 h 578882"/>
                <a:gd name="connsiteX14" fmla="*/ 96482 w 3333949"/>
                <a:gd name="connsiteY14" fmla="*/ 578882 h 578882"/>
                <a:gd name="connsiteX15" fmla="*/ 0 w 3333949"/>
                <a:gd name="connsiteY15" fmla="*/ 482400 h 578882"/>
                <a:gd name="connsiteX16" fmla="*/ 0 w 3333949"/>
                <a:gd name="connsiteY16" fmla="*/ 96482 h 578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33949" h="578882" fill="none" extrusionOk="0">
                  <a:moveTo>
                    <a:pt x="0" y="96482"/>
                  </a:moveTo>
                  <a:cubicBezTo>
                    <a:pt x="-2678" y="47984"/>
                    <a:pt x="50435" y="5379"/>
                    <a:pt x="96482" y="0"/>
                  </a:cubicBezTo>
                  <a:cubicBezTo>
                    <a:pt x="343945" y="-14638"/>
                    <a:pt x="495265" y="-4513"/>
                    <a:pt x="661859" y="0"/>
                  </a:cubicBezTo>
                  <a:cubicBezTo>
                    <a:pt x="828453" y="4513"/>
                    <a:pt x="979705" y="-343"/>
                    <a:pt x="1290056" y="0"/>
                  </a:cubicBezTo>
                  <a:cubicBezTo>
                    <a:pt x="1600407" y="343"/>
                    <a:pt x="1599999" y="-22648"/>
                    <a:pt x="1855434" y="0"/>
                  </a:cubicBezTo>
                  <a:cubicBezTo>
                    <a:pt x="2110869" y="22648"/>
                    <a:pt x="2355002" y="14975"/>
                    <a:pt x="2483631" y="0"/>
                  </a:cubicBezTo>
                  <a:cubicBezTo>
                    <a:pt x="2612260" y="-14975"/>
                    <a:pt x="2989402" y="34869"/>
                    <a:pt x="3237467" y="0"/>
                  </a:cubicBezTo>
                  <a:cubicBezTo>
                    <a:pt x="3293667" y="-8964"/>
                    <a:pt x="3342091" y="51999"/>
                    <a:pt x="3333949" y="96482"/>
                  </a:cubicBezTo>
                  <a:cubicBezTo>
                    <a:pt x="3332145" y="254490"/>
                    <a:pt x="3316459" y="401547"/>
                    <a:pt x="3333949" y="482400"/>
                  </a:cubicBezTo>
                  <a:cubicBezTo>
                    <a:pt x="3333476" y="525874"/>
                    <a:pt x="3299827" y="584599"/>
                    <a:pt x="3237467" y="578882"/>
                  </a:cubicBezTo>
                  <a:cubicBezTo>
                    <a:pt x="3034475" y="586064"/>
                    <a:pt x="2793245" y="563350"/>
                    <a:pt x="2640680" y="578882"/>
                  </a:cubicBezTo>
                  <a:cubicBezTo>
                    <a:pt x="2488115" y="594414"/>
                    <a:pt x="2345192" y="592775"/>
                    <a:pt x="2106712" y="578882"/>
                  </a:cubicBezTo>
                  <a:cubicBezTo>
                    <a:pt x="1868232" y="564989"/>
                    <a:pt x="1670699" y="588410"/>
                    <a:pt x="1447106" y="578882"/>
                  </a:cubicBezTo>
                  <a:cubicBezTo>
                    <a:pt x="1223513" y="569354"/>
                    <a:pt x="1023830" y="558547"/>
                    <a:pt x="881728" y="578882"/>
                  </a:cubicBezTo>
                  <a:cubicBezTo>
                    <a:pt x="739626" y="599217"/>
                    <a:pt x="259652" y="579224"/>
                    <a:pt x="96482" y="578882"/>
                  </a:cubicBezTo>
                  <a:cubicBezTo>
                    <a:pt x="45605" y="568370"/>
                    <a:pt x="-1632" y="535633"/>
                    <a:pt x="0" y="482400"/>
                  </a:cubicBezTo>
                  <a:cubicBezTo>
                    <a:pt x="-496" y="394027"/>
                    <a:pt x="1163" y="183658"/>
                    <a:pt x="0" y="96482"/>
                  </a:cubicBezTo>
                  <a:close/>
                </a:path>
                <a:path w="3333949" h="578882" stroke="0" extrusionOk="0">
                  <a:moveTo>
                    <a:pt x="0" y="96482"/>
                  </a:moveTo>
                  <a:cubicBezTo>
                    <a:pt x="-4189" y="40612"/>
                    <a:pt x="31460" y="4405"/>
                    <a:pt x="96482" y="0"/>
                  </a:cubicBezTo>
                  <a:cubicBezTo>
                    <a:pt x="292786" y="-30854"/>
                    <a:pt x="490130" y="13127"/>
                    <a:pt x="787499" y="0"/>
                  </a:cubicBezTo>
                  <a:cubicBezTo>
                    <a:pt x="1084868" y="-13127"/>
                    <a:pt x="1144823" y="-26814"/>
                    <a:pt x="1384286" y="0"/>
                  </a:cubicBezTo>
                  <a:cubicBezTo>
                    <a:pt x="1623749" y="26814"/>
                    <a:pt x="1671099" y="-13688"/>
                    <a:pt x="1949663" y="0"/>
                  </a:cubicBezTo>
                  <a:cubicBezTo>
                    <a:pt x="2228227" y="13688"/>
                    <a:pt x="2445984" y="-9151"/>
                    <a:pt x="2609270" y="0"/>
                  </a:cubicBezTo>
                  <a:cubicBezTo>
                    <a:pt x="2772556" y="9151"/>
                    <a:pt x="2939366" y="-13218"/>
                    <a:pt x="3237467" y="0"/>
                  </a:cubicBezTo>
                  <a:cubicBezTo>
                    <a:pt x="3291522" y="-1252"/>
                    <a:pt x="3324984" y="51075"/>
                    <a:pt x="3333949" y="96482"/>
                  </a:cubicBezTo>
                  <a:cubicBezTo>
                    <a:pt x="3324978" y="182530"/>
                    <a:pt x="3330621" y="321674"/>
                    <a:pt x="3333949" y="482400"/>
                  </a:cubicBezTo>
                  <a:cubicBezTo>
                    <a:pt x="3341421" y="537482"/>
                    <a:pt x="3282954" y="577621"/>
                    <a:pt x="3237467" y="578882"/>
                  </a:cubicBezTo>
                  <a:cubicBezTo>
                    <a:pt x="3006020" y="588125"/>
                    <a:pt x="2738113" y="592293"/>
                    <a:pt x="2609270" y="578882"/>
                  </a:cubicBezTo>
                  <a:cubicBezTo>
                    <a:pt x="2480427" y="565471"/>
                    <a:pt x="2145444" y="576936"/>
                    <a:pt x="2012483" y="578882"/>
                  </a:cubicBezTo>
                  <a:cubicBezTo>
                    <a:pt x="1879522" y="580828"/>
                    <a:pt x="1494038" y="566843"/>
                    <a:pt x="1321466" y="578882"/>
                  </a:cubicBezTo>
                  <a:cubicBezTo>
                    <a:pt x="1148894" y="590921"/>
                    <a:pt x="835666" y="592575"/>
                    <a:pt x="630449" y="578882"/>
                  </a:cubicBezTo>
                  <a:cubicBezTo>
                    <a:pt x="425232" y="565189"/>
                    <a:pt x="289257" y="563102"/>
                    <a:pt x="96482" y="578882"/>
                  </a:cubicBezTo>
                  <a:cubicBezTo>
                    <a:pt x="40359" y="576209"/>
                    <a:pt x="-949" y="534267"/>
                    <a:pt x="0" y="482400"/>
                  </a:cubicBezTo>
                  <a:cubicBezTo>
                    <a:pt x="18372" y="363288"/>
                    <a:pt x="11436" y="234992"/>
                    <a:pt x="0" y="96482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 </a:t>
              </a: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năm</a:t>
              </a: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=  ……  </a:t>
              </a: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tháng</a:t>
              </a:r>
              <a:endPara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981652" y="2863663"/>
            <a:ext cx="4183500" cy="762376"/>
            <a:chOff x="1243178" y="2983587"/>
            <a:chExt cx="4183500" cy="762376"/>
          </a:xfrm>
        </p:grpSpPr>
        <p:pic>
          <p:nvPicPr>
            <p:cNvPr id="15" name="Picture 2" descr="C:\Users\ADMIN\Desktop\ TO ONG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3538" y1="15846" x2="38923" y2="26615"/>
                          <a14:foregroundMark x1="82615" y1="13385" x2="90923" y2="8462"/>
                          <a14:foregroundMark x1="56169" y1="29366" x2="57932" y2="362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76" t="32942" r="18490" b="17646"/>
            <a:stretch>
              <a:fillRect/>
            </a:stretch>
          </p:blipFill>
          <p:spPr bwMode="auto">
            <a:xfrm>
              <a:off x="1243178" y="2983587"/>
              <a:ext cx="665585" cy="762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2092729" y="3093019"/>
              <a:ext cx="3333949" cy="578882"/>
            </a:xfrm>
            <a:custGeom>
              <a:avLst/>
              <a:gdLst>
                <a:gd name="connsiteX0" fmla="*/ 0 w 3333949"/>
                <a:gd name="connsiteY0" fmla="*/ 96482 h 578882"/>
                <a:gd name="connsiteX1" fmla="*/ 96482 w 3333949"/>
                <a:gd name="connsiteY1" fmla="*/ 0 h 578882"/>
                <a:gd name="connsiteX2" fmla="*/ 661859 w 3333949"/>
                <a:gd name="connsiteY2" fmla="*/ 0 h 578882"/>
                <a:gd name="connsiteX3" fmla="*/ 1290056 w 3333949"/>
                <a:gd name="connsiteY3" fmla="*/ 0 h 578882"/>
                <a:gd name="connsiteX4" fmla="*/ 1855434 w 3333949"/>
                <a:gd name="connsiteY4" fmla="*/ 0 h 578882"/>
                <a:gd name="connsiteX5" fmla="*/ 2483631 w 3333949"/>
                <a:gd name="connsiteY5" fmla="*/ 0 h 578882"/>
                <a:gd name="connsiteX6" fmla="*/ 3237467 w 3333949"/>
                <a:gd name="connsiteY6" fmla="*/ 0 h 578882"/>
                <a:gd name="connsiteX7" fmla="*/ 3333949 w 3333949"/>
                <a:gd name="connsiteY7" fmla="*/ 96482 h 578882"/>
                <a:gd name="connsiteX8" fmla="*/ 3333949 w 3333949"/>
                <a:gd name="connsiteY8" fmla="*/ 482400 h 578882"/>
                <a:gd name="connsiteX9" fmla="*/ 3237467 w 3333949"/>
                <a:gd name="connsiteY9" fmla="*/ 578882 h 578882"/>
                <a:gd name="connsiteX10" fmla="*/ 2640680 w 3333949"/>
                <a:gd name="connsiteY10" fmla="*/ 578882 h 578882"/>
                <a:gd name="connsiteX11" fmla="*/ 2106712 w 3333949"/>
                <a:gd name="connsiteY11" fmla="*/ 578882 h 578882"/>
                <a:gd name="connsiteX12" fmla="*/ 1447106 w 3333949"/>
                <a:gd name="connsiteY12" fmla="*/ 578882 h 578882"/>
                <a:gd name="connsiteX13" fmla="*/ 881728 w 3333949"/>
                <a:gd name="connsiteY13" fmla="*/ 578882 h 578882"/>
                <a:gd name="connsiteX14" fmla="*/ 96482 w 3333949"/>
                <a:gd name="connsiteY14" fmla="*/ 578882 h 578882"/>
                <a:gd name="connsiteX15" fmla="*/ 0 w 3333949"/>
                <a:gd name="connsiteY15" fmla="*/ 482400 h 578882"/>
                <a:gd name="connsiteX16" fmla="*/ 0 w 3333949"/>
                <a:gd name="connsiteY16" fmla="*/ 96482 h 578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33949" h="578882" fill="none" extrusionOk="0">
                  <a:moveTo>
                    <a:pt x="0" y="96482"/>
                  </a:moveTo>
                  <a:cubicBezTo>
                    <a:pt x="-2678" y="47984"/>
                    <a:pt x="50435" y="5379"/>
                    <a:pt x="96482" y="0"/>
                  </a:cubicBezTo>
                  <a:cubicBezTo>
                    <a:pt x="343945" y="-14638"/>
                    <a:pt x="495265" y="-4513"/>
                    <a:pt x="661859" y="0"/>
                  </a:cubicBezTo>
                  <a:cubicBezTo>
                    <a:pt x="828453" y="4513"/>
                    <a:pt x="979705" y="-343"/>
                    <a:pt x="1290056" y="0"/>
                  </a:cubicBezTo>
                  <a:cubicBezTo>
                    <a:pt x="1600407" y="343"/>
                    <a:pt x="1599999" y="-22648"/>
                    <a:pt x="1855434" y="0"/>
                  </a:cubicBezTo>
                  <a:cubicBezTo>
                    <a:pt x="2110869" y="22648"/>
                    <a:pt x="2355002" y="14975"/>
                    <a:pt x="2483631" y="0"/>
                  </a:cubicBezTo>
                  <a:cubicBezTo>
                    <a:pt x="2612260" y="-14975"/>
                    <a:pt x="2989402" y="34869"/>
                    <a:pt x="3237467" y="0"/>
                  </a:cubicBezTo>
                  <a:cubicBezTo>
                    <a:pt x="3293667" y="-8964"/>
                    <a:pt x="3342091" y="51999"/>
                    <a:pt x="3333949" y="96482"/>
                  </a:cubicBezTo>
                  <a:cubicBezTo>
                    <a:pt x="3332145" y="254490"/>
                    <a:pt x="3316459" y="401547"/>
                    <a:pt x="3333949" y="482400"/>
                  </a:cubicBezTo>
                  <a:cubicBezTo>
                    <a:pt x="3333476" y="525874"/>
                    <a:pt x="3299827" y="584599"/>
                    <a:pt x="3237467" y="578882"/>
                  </a:cubicBezTo>
                  <a:cubicBezTo>
                    <a:pt x="3034475" y="586064"/>
                    <a:pt x="2793245" y="563350"/>
                    <a:pt x="2640680" y="578882"/>
                  </a:cubicBezTo>
                  <a:cubicBezTo>
                    <a:pt x="2488115" y="594414"/>
                    <a:pt x="2345192" y="592775"/>
                    <a:pt x="2106712" y="578882"/>
                  </a:cubicBezTo>
                  <a:cubicBezTo>
                    <a:pt x="1868232" y="564989"/>
                    <a:pt x="1670699" y="588410"/>
                    <a:pt x="1447106" y="578882"/>
                  </a:cubicBezTo>
                  <a:cubicBezTo>
                    <a:pt x="1223513" y="569354"/>
                    <a:pt x="1023830" y="558547"/>
                    <a:pt x="881728" y="578882"/>
                  </a:cubicBezTo>
                  <a:cubicBezTo>
                    <a:pt x="739626" y="599217"/>
                    <a:pt x="259652" y="579224"/>
                    <a:pt x="96482" y="578882"/>
                  </a:cubicBezTo>
                  <a:cubicBezTo>
                    <a:pt x="45605" y="568370"/>
                    <a:pt x="-1632" y="535633"/>
                    <a:pt x="0" y="482400"/>
                  </a:cubicBezTo>
                  <a:cubicBezTo>
                    <a:pt x="-496" y="394027"/>
                    <a:pt x="1163" y="183658"/>
                    <a:pt x="0" y="96482"/>
                  </a:cubicBezTo>
                  <a:close/>
                </a:path>
                <a:path w="3333949" h="578882" stroke="0" extrusionOk="0">
                  <a:moveTo>
                    <a:pt x="0" y="96482"/>
                  </a:moveTo>
                  <a:cubicBezTo>
                    <a:pt x="-4189" y="40612"/>
                    <a:pt x="31460" y="4405"/>
                    <a:pt x="96482" y="0"/>
                  </a:cubicBezTo>
                  <a:cubicBezTo>
                    <a:pt x="292786" y="-30854"/>
                    <a:pt x="490130" y="13127"/>
                    <a:pt x="787499" y="0"/>
                  </a:cubicBezTo>
                  <a:cubicBezTo>
                    <a:pt x="1084868" y="-13127"/>
                    <a:pt x="1144823" y="-26814"/>
                    <a:pt x="1384286" y="0"/>
                  </a:cubicBezTo>
                  <a:cubicBezTo>
                    <a:pt x="1623749" y="26814"/>
                    <a:pt x="1671099" y="-13688"/>
                    <a:pt x="1949663" y="0"/>
                  </a:cubicBezTo>
                  <a:cubicBezTo>
                    <a:pt x="2228227" y="13688"/>
                    <a:pt x="2445984" y="-9151"/>
                    <a:pt x="2609270" y="0"/>
                  </a:cubicBezTo>
                  <a:cubicBezTo>
                    <a:pt x="2772556" y="9151"/>
                    <a:pt x="2939366" y="-13218"/>
                    <a:pt x="3237467" y="0"/>
                  </a:cubicBezTo>
                  <a:cubicBezTo>
                    <a:pt x="3291522" y="-1252"/>
                    <a:pt x="3324984" y="51075"/>
                    <a:pt x="3333949" y="96482"/>
                  </a:cubicBezTo>
                  <a:cubicBezTo>
                    <a:pt x="3324978" y="182530"/>
                    <a:pt x="3330621" y="321674"/>
                    <a:pt x="3333949" y="482400"/>
                  </a:cubicBezTo>
                  <a:cubicBezTo>
                    <a:pt x="3341421" y="537482"/>
                    <a:pt x="3282954" y="577621"/>
                    <a:pt x="3237467" y="578882"/>
                  </a:cubicBezTo>
                  <a:cubicBezTo>
                    <a:pt x="3006020" y="588125"/>
                    <a:pt x="2738113" y="592293"/>
                    <a:pt x="2609270" y="578882"/>
                  </a:cubicBezTo>
                  <a:cubicBezTo>
                    <a:pt x="2480427" y="565471"/>
                    <a:pt x="2145444" y="576936"/>
                    <a:pt x="2012483" y="578882"/>
                  </a:cubicBezTo>
                  <a:cubicBezTo>
                    <a:pt x="1879522" y="580828"/>
                    <a:pt x="1494038" y="566843"/>
                    <a:pt x="1321466" y="578882"/>
                  </a:cubicBezTo>
                  <a:cubicBezTo>
                    <a:pt x="1148894" y="590921"/>
                    <a:pt x="835666" y="592575"/>
                    <a:pt x="630449" y="578882"/>
                  </a:cubicBezTo>
                  <a:cubicBezTo>
                    <a:pt x="425232" y="565189"/>
                    <a:pt x="289257" y="563102"/>
                    <a:pt x="96482" y="578882"/>
                  </a:cubicBezTo>
                  <a:cubicBezTo>
                    <a:pt x="40359" y="576209"/>
                    <a:pt x="-949" y="534267"/>
                    <a:pt x="0" y="482400"/>
                  </a:cubicBezTo>
                  <a:cubicBezTo>
                    <a:pt x="18372" y="363288"/>
                    <a:pt x="11436" y="234992"/>
                    <a:pt x="0" y="96482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 </a:t>
              </a: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năm</a:t>
              </a: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=   ……   </a:t>
              </a: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ngày</a:t>
              </a:r>
              <a:endPara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534503" y="4054412"/>
            <a:ext cx="5018697" cy="762376"/>
            <a:chOff x="1204992" y="4144251"/>
            <a:chExt cx="5018697" cy="762376"/>
          </a:xfrm>
        </p:grpSpPr>
        <p:pic>
          <p:nvPicPr>
            <p:cNvPr id="17" name="Picture 2" descr="C:\Users\ADMIN\Desktop\ TO ONG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3538" y1="15846" x2="38923" y2="26615"/>
                          <a14:foregroundMark x1="82615" y1="13385" x2="90923" y2="8462"/>
                          <a14:foregroundMark x1="56169" y1="29366" x2="57932" y2="362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76" t="32942" r="18490" b="17646"/>
            <a:stretch>
              <a:fillRect/>
            </a:stretch>
          </p:blipFill>
          <p:spPr bwMode="auto">
            <a:xfrm>
              <a:off x="1204992" y="4144251"/>
              <a:ext cx="665585" cy="762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2026831" y="4206860"/>
              <a:ext cx="4196858" cy="578882"/>
            </a:xfrm>
            <a:custGeom>
              <a:avLst/>
              <a:gdLst>
                <a:gd name="connsiteX0" fmla="*/ 0 w 4196858"/>
                <a:gd name="connsiteY0" fmla="*/ 96482 h 578882"/>
                <a:gd name="connsiteX1" fmla="*/ 96482 w 4196858"/>
                <a:gd name="connsiteY1" fmla="*/ 0 h 578882"/>
                <a:gd name="connsiteX2" fmla="*/ 803837 w 4196858"/>
                <a:gd name="connsiteY2" fmla="*/ 0 h 578882"/>
                <a:gd name="connsiteX3" fmla="*/ 1391074 w 4196858"/>
                <a:gd name="connsiteY3" fmla="*/ 0 h 578882"/>
                <a:gd name="connsiteX4" fmla="*/ 2058390 w 4196858"/>
                <a:gd name="connsiteY4" fmla="*/ 0 h 578882"/>
                <a:gd name="connsiteX5" fmla="*/ 2605589 w 4196858"/>
                <a:gd name="connsiteY5" fmla="*/ 0 h 578882"/>
                <a:gd name="connsiteX6" fmla="*/ 3152788 w 4196858"/>
                <a:gd name="connsiteY6" fmla="*/ 0 h 578882"/>
                <a:gd name="connsiteX7" fmla="*/ 4100376 w 4196858"/>
                <a:gd name="connsiteY7" fmla="*/ 0 h 578882"/>
                <a:gd name="connsiteX8" fmla="*/ 4196858 w 4196858"/>
                <a:gd name="connsiteY8" fmla="*/ 96482 h 578882"/>
                <a:gd name="connsiteX9" fmla="*/ 4196858 w 4196858"/>
                <a:gd name="connsiteY9" fmla="*/ 482400 h 578882"/>
                <a:gd name="connsiteX10" fmla="*/ 4100376 w 4196858"/>
                <a:gd name="connsiteY10" fmla="*/ 578882 h 578882"/>
                <a:gd name="connsiteX11" fmla="*/ 3433060 w 4196858"/>
                <a:gd name="connsiteY11" fmla="*/ 578882 h 578882"/>
                <a:gd name="connsiteX12" fmla="*/ 2845823 w 4196858"/>
                <a:gd name="connsiteY12" fmla="*/ 578882 h 578882"/>
                <a:gd name="connsiteX13" fmla="*/ 2298624 w 4196858"/>
                <a:gd name="connsiteY13" fmla="*/ 578882 h 578882"/>
                <a:gd name="connsiteX14" fmla="*/ 1711386 w 4196858"/>
                <a:gd name="connsiteY14" fmla="*/ 578882 h 578882"/>
                <a:gd name="connsiteX15" fmla="*/ 1004031 w 4196858"/>
                <a:gd name="connsiteY15" fmla="*/ 578882 h 578882"/>
                <a:gd name="connsiteX16" fmla="*/ 96482 w 4196858"/>
                <a:gd name="connsiteY16" fmla="*/ 578882 h 578882"/>
                <a:gd name="connsiteX17" fmla="*/ 0 w 4196858"/>
                <a:gd name="connsiteY17" fmla="*/ 482400 h 578882"/>
                <a:gd name="connsiteX18" fmla="*/ 0 w 4196858"/>
                <a:gd name="connsiteY18" fmla="*/ 96482 h 578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196858" h="578882" fill="none" extrusionOk="0">
                  <a:moveTo>
                    <a:pt x="0" y="96482"/>
                  </a:moveTo>
                  <a:cubicBezTo>
                    <a:pt x="-2377" y="43294"/>
                    <a:pt x="48577" y="-9700"/>
                    <a:pt x="96482" y="0"/>
                  </a:cubicBezTo>
                  <a:cubicBezTo>
                    <a:pt x="408534" y="16931"/>
                    <a:pt x="478707" y="32869"/>
                    <a:pt x="803837" y="0"/>
                  </a:cubicBezTo>
                  <a:cubicBezTo>
                    <a:pt x="1128968" y="-32869"/>
                    <a:pt x="1225955" y="24293"/>
                    <a:pt x="1391074" y="0"/>
                  </a:cubicBezTo>
                  <a:cubicBezTo>
                    <a:pt x="1556193" y="-24293"/>
                    <a:pt x="1854625" y="22107"/>
                    <a:pt x="2058390" y="0"/>
                  </a:cubicBezTo>
                  <a:cubicBezTo>
                    <a:pt x="2262155" y="-22107"/>
                    <a:pt x="2373022" y="8593"/>
                    <a:pt x="2605589" y="0"/>
                  </a:cubicBezTo>
                  <a:cubicBezTo>
                    <a:pt x="2838156" y="-8593"/>
                    <a:pt x="2910042" y="-19830"/>
                    <a:pt x="3152788" y="0"/>
                  </a:cubicBezTo>
                  <a:cubicBezTo>
                    <a:pt x="3395534" y="19830"/>
                    <a:pt x="3798695" y="-43949"/>
                    <a:pt x="4100376" y="0"/>
                  </a:cubicBezTo>
                  <a:cubicBezTo>
                    <a:pt x="4161636" y="2791"/>
                    <a:pt x="4199984" y="53727"/>
                    <a:pt x="4196858" y="96482"/>
                  </a:cubicBezTo>
                  <a:cubicBezTo>
                    <a:pt x="4210515" y="269875"/>
                    <a:pt x="4188038" y="330525"/>
                    <a:pt x="4196858" y="482400"/>
                  </a:cubicBezTo>
                  <a:cubicBezTo>
                    <a:pt x="4196132" y="537950"/>
                    <a:pt x="4151396" y="571745"/>
                    <a:pt x="4100376" y="578882"/>
                  </a:cubicBezTo>
                  <a:cubicBezTo>
                    <a:pt x="3781704" y="610776"/>
                    <a:pt x="3582433" y="553653"/>
                    <a:pt x="3433060" y="578882"/>
                  </a:cubicBezTo>
                  <a:cubicBezTo>
                    <a:pt x="3283687" y="604111"/>
                    <a:pt x="3127244" y="555153"/>
                    <a:pt x="2845823" y="578882"/>
                  </a:cubicBezTo>
                  <a:cubicBezTo>
                    <a:pt x="2564402" y="602611"/>
                    <a:pt x="2536589" y="556615"/>
                    <a:pt x="2298624" y="578882"/>
                  </a:cubicBezTo>
                  <a:cubicBezTo>
                    <a:pt x="2060659" y="601149"/>
                    <a:pt x="1854074" y="572890"/>
                    <a:pt x="1711386" y="578882"/>
                  </a:cubicBezTo>
                  <a:cubicBezTo>
                    <a:pt x="1568698" y="584874"/>
                    <a:pt x="1221008" y="544405"/>
                    <a:pt x="1004031" y="578882"/>
                  </a:cubicBezTo>
                  <a:cubicBezTo>
                    <a:pt x="787055" y="613359"/>
                    <a:pt x="548744" y="564268"/>
                    <a:pt x="96482" y="578882"/>
                  </a:cubicBezTo>
                  <a:cubicBezTo>
                    <a:pt x="53249" y="579202"/>
                    <a:pt x="6062" y="541967"/>
                    <a:pt x="0" y="482400"/>
                  </a:cubicBezTo>
                  <a:cubicBezTo>
                    <a:pt x="17864" y="385254"/>
                    <a:pt x="4373" y="199702"/>
                    <a:pt x="0" y="96482"/>
                  </a:cubicBezTo>
                  <a:close/>
                </a:path>
                <a:path w="4196858" h="578882" stroke="0" extrusionOk="0">
                  <a:moveTo>
                    <a:pt x="0" y="96482"/>
                  </a:moveTo>
                  <a:cubicBezTo>
                    <a:pt x="-4189" y="40612"/>
                    <a:pt x="31460" y="4405"/>
                    <a:pt x="96482" y="0"/>
                  </a:cubicBezTo>
                  <a:cubicBezTo>
                    <a:pt x="400536" y="36629"/>
                    <a:pt x="654396" y="-24429"/>
                    <a:pt x="843876" y="0"/>
                  </a:cubicBezTo>
                  <a:cubicBezTo>
                    <a:pt x="1033356" y="24429"/>
                    <a:pt x="1282183" y="22480"/>
                    <a:pt x="1471152" y="0"/>
                  </a:cubicBezTo>
                  <a:cubicBezTo>
                    <a:pt x="1660121" y="-22480"/>
                    <a:pt x="1884240" y="3887"/>
                    <a:pt x="2058390" y="0"/>
                  </a:cubicBezTo>
                  <a:cubicBezTo>
                    <a:pt x="2232540" y="-3887"/>
                    <a:pt x="2581801" y="-27357"/>
                    <a:pt x="2765745" y="0"/>
                  </a:cubicBezTo>
                  <a:cubicBezTo>
                    <a:pt x="2949690" y="27357"/>
                    <a:pt x="3247381" y="26441"/>
                    <a:pt x="3393021" y="0"/>
                  </a:cubicBezTo>
                  <a:cubicBezTo>
                    <a:pt x="3538661" y="-26441"/>
                    <a:pt x="3846488" y="14302"/>
                    <a:pt x="4100376" y="0"/>
                  </a:cubicBezTo>
                  <a:cubicBezTo>
                    <a:pt x="4153109" y="-5272"/>
                    <a:pt x="4192451" y="49320"/>
                    <a:pt x="4196858" y="96482"/>
                  </a:cubicBezTo>
                  <a:cubicBezTo>
                    <a:pt x="4201039" y="225060"/>
                    <a:pt x="4187247" y="380970"/>
                    <a:pt x="4196858" y="482400"/>
                  </a:cubicBezTo>
                  <a:cubicBezTo>
                    <a:pt x="4186052" y="535068"/>
                    <a:pt x="4156792" y="570299"/>
                    <a:pt x="4100376" y="578882"/>
                  </a:cubicBezTo>
                  <a:cubicBezTo>
                    <a:pt x="3904836" y="544738"/>
                    <a:pt x="3629393" y="592434"/>
                    <a:pt x="3393021" y="578882"/>
                  </a:cubicBezTo>
                  <a:cubicBezTo>
                    <a:pt x="3156649" y="565330"/>
                    <a:pt x="2817322" y="568556"/>
                    <a:pt x="2645628" y="578882"/>
                  </a:cubicBezTo>
                  <a:cubicBezTo>
                    <a:pt x="2473934" y="589208"/>
                    <a:pt x="2075373" y="585657"/>
                    <a:pt x="1898234" y="578882"/>
                  </a:cubicBezTo>
                  <a:cubicBezTo>
                    <a:pt x="1721095" y="572107"/>
                    <a:pt x="1530920" y="575622"/>
                    <a:pt x="1310997" y="578882"/>
                  </a:cubicBezTo>
                  <a:cubicBezTo>
                    <a:pt x="1091074" y="582142"/>
                    <a:pt x="470304" y="534410"/>
                    <a:pt x="96482" y="578882"/>
                  </a:cubicBezTo>
                  <a:cubicBezTo>
                    <a:pt x="37638" y="567553"/>
                    <a:pt x="760" y="525409"/>
                    <a:pt x="0" y="482400"/>
                  </a:cubicBezTo>
                  <a:cubicBezTo>
                    <a:pt x="12279" y="345322"/>
                    <a:pt x="-16003" y="259406"/>
                    <a:pt x="0" y="96482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 </a:t>
              </a: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năm</a:t>
              </a: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nhuận</a:t>
              </a: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=   ……   </a:t>
              </a: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ngày</a:t>
              </a:r>
              <a:endPara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569962" y="5110652"/>
            <a:ext cx="6581689" cy="762377"/>
            <a:chOff x="1273398" y="5233487"/>
            <a:chExt cx="6581689" cy="762377"/>
          </a:xfrm>
        </p:grpSpPr>
        <p:pic>
          <p:nvPicPr>
            <p:cNvPr id="19" name="Picture 2" descr="C:\Users\ADMIN\Desktop\ TO ONG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3538" y1="15846" x2="38923" y2="26615"/>
                          <a14:foregroundMark x1="82615" y1="13385" x2="90923" y2="8462"/>
                          <a14:foregroundMark x1="56169" y1="29366" x2="57932" y2="362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76" t="32942" r="18490" b="17646"/>
            <a:stretch>
              <a:fillRect/>
            </a:stretch>
          </p:blipFill>
          <p:spPr bwMode="auto">
            <a:xfrm>
              <a:off x="1273398" y="5233487"/>
              <a:ext cx="665586" cy="762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2063901" y="5340353"/>
              <a:ext cx="5791186" cy="578882"/>
            </a:xfrm>
            <a:custGeom>
              <a:avLst/>
              <a:gdLst>
                <a:gd name="connsiteX0" fmla="*/ 0 w 5791186"/>
                <a:gd name="connsiteY0" fmla="*/ 96482 h 578882"/>
                <a:gd name="connsiteX1" fmla="*/ 96482 w 5791186"/>
                <a:gd name="connsiteY1" fmla="*/ 0 h 578882"/>
                <a:gd name="connsiteX2" fmla="*/ 796260 w 5791186"/>
                <a:gd name="connsiteY2" fmla="*/ 0 h 578882"/>
                <a:gd name="connsiteX3" fmla="*/ 1384073 w 5791186"/>
                <a:gd name="connsiteY3" fmla="*/ 0 h 578882"/>
                <a:gd name="connsiteX4" fmla="*/ 2139833 w 5791186"/>
                <a:gd name="connsiteY4" fmla="*/ 0 h 578882"/>
                <a:gd name="connsiteX5" fmla="*/ 2727646 w 5791186"/>
                <a:gd name="connsiteY5" fmla="*/ 0 h 578882"/>
                <a:gd name="connsiteX6" fmla="*/ 3483406 w 5791186"/>
                <a:gd name="connsiteY6" fmla="*/ 0 h 578882"/>
                <a:gd name="connsiteX7" fmla="*/ 4015237 w 5791186"/>
                <a:gd name="connsiteY7" fmla="*/ 0 h 578882"/>
                <a:gd name="connsiteX8" fmla="*/ 4770997 w 5791186"/>
                <a:gd name="connsiteY8" fmla="*/ 0 h 578882"/>
                <a:gd name="connsiteX9" fmla="*/ 5694704 w 5791186"/>
                <a:gd name="connsiteY9" fmla="*/ 0 h 578882"/>
                <a:gd name="connsiteX10" fmla="*/ 5791186 w 5791186"/>
                <a:gd name="connsiteY10" fmla="*/ 96482 h 578882"/>
                <a:gd name="connsiteX11" fmla="*/ 5791186 w 5791186"/>
                <a:gd name="connsiteY11" fmla="*/ 482400 h 578882"/>
                <a:gd name="connsiteX12" fmla="*/ 5694704 w 5791186"/>
                <a:gd name="connsiteY12" fmla="*/ 578882 h 578882"/>
                <a:gd name="connsiteX13" fmla="*/ 5106891 w 5791186"/>
                <a:gd name="connsiteY13" fmla="*/ 578882 h 578882"/>
                <a:gd name="connsiteX14" fmla="*/ 4463095 w 5791186"/>
                <a:gd name="connsiteY14" fmla="*/ 578882 h 578882"/>
                <a:gd name="connsiteX15" fmla="*/ 3763317 w 5791186"/>
                <a:gd name="connsiteY15" fmla="*/ 578882 h 578882"/>
                <a:gd name="connsiteX16" fmla="*/ 3175504 w 5791186"/>
                <a:gd name="connsiteY16" fmla="*/ 578882 h 578882"/>
                <a:gd name="connsiteX17" fmla="*/ 2363762 w 5791186"/>
                <a:gd name="connsiteY17" fmla="*/ 578882 h 578882"/>
                <a:gd name="connsiteX18" fmla="*/ 1663984 w 5791186"/>
                <a:gd name="connsiteY18" fmla="*/ 578882 h 578882"/>
                <a:gd name="connsiteX19" fmla="*/ 852242 w 5791186"/>
                <a:gd name="connsiteY19" fmla="*/ 578882 h 578882"/>
                <a:gd name="connsiteX20" fmla="*/ 96482 w 5791186"/>
                <a:gd name="connsiteY20" fmla="*/ 578882 h 578882"/>
                <a:gd name="connsiteX21" fmla="*/ 0 w 5791186"/>
                <a:gd name="connsiteY21" fmla="*/ 482400 h 578882"/>
                <a:gd name="connsiteX22" fmla="*/ 0 w 5791186"/>
                <a:gd name="connsiteY22" fmla="*/ 96482 h 578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791186" h="578882" fill="none" extrusionOk="0">
                  <a:moveTo>
                    <a:pt x="0" y="96482"/>
                  </a:moveTo>
                  <a:cubicBezTo>
                    <a:pt x="-3498" y="42998"/>
                    <a:pt x="47377" y="3600"/>
                    <a:pt x="96482" y="0"/>
                  </a:cubicBezTo>
                  <a:cubicBezTo>
                    <a:pt x="418427" y="34954"/>
                    <a:pt x="546799" y="34487"/>
                    <a:pt x="796260" y="0"/>
                  </a:cubicBezTo>
                  <a:cubicBezTo>
                    <a:pt x="1045721" y="-34487"/>
                    <a:pt x="1093083" y="-27493"/>
                    <a:pt x="1384073" y="0"/>
                  </a:cubicBezTo>
                  <a:cubicBezTo>
                    <a:pt x="1675063" y="27493"/>
                    <a:pt x="1970778" y="-3235"/>
                    <a:pt x="2139833" y="0"/>
                  </a:cubicBezTo>
                  <a:cubicBezTo>
                    <a:pt x="2308888" y="3235"/>
                    <a:pt x="2565578" y="-5709"/>
                    <a:pt x="2727646" y="0"/>
                  </a:cubicBezTo>
                  <a:cubicBezTo>
                    <a:pt x="2889714" y="5709"/>
                    <a:pt x="3231421" y="-26790"/>
                    <a:pt x="3483406" y="0"/>
                  </a:cubicBezTo>
                  <a:cubicBezTo>
                    <a:pt x="3735391" y="26790"/>
                    <a:pt x="3822450" y="-16583"/>
                    <a:pt x="4015237" y="0"/>
                  </a:cubicBezTo>
                  <a:cubicBezTo>
                    <a:pt x="4208024" y="16583"/>
                    <a:pt x="4450442" y="9001"/>
                    <a:pt x="4770997" y="0"/>
                  </a:cubicBezTo>
                  <a:cubicBezTo>
                    <a:pt x="5091552" y="-9001"/>
                    <a:pt x="5486996" y="24488"/>
                    <a:pt x="5694704" y="0"/>
                  </a:cubicBezTo>
                  <a:cubicBezTo>
                    <a:pt x="5746523" y="823"/>
                    <a:pt x="5793344" y="49042"/>
                    <a:pt x="5791186" y="96482"/>
                  </a:cubicBezTo>
                  <a:cubicBezTo>
                    <a:pt x="5801350" y="194461"/>
                    <a:pt x="5780724" y="290862"/>
                    <a:pt x="5791186" y="482400"/>
                  </a:cubicBezTo>
                  <a:cubicBezTo>
                    <a:pt x="5799118" y="533587"/>
                    <a:pt x="5746769" y="587339"/>
                    <a:pt x="5694704" y="578882"/>
                  </a:cubicBezTo>
                  <a:cubicBezTo>
                    <a:pt x="5453217" y="558701"/>
                    <a:pt x="5231088" y="587433"/>
                    <a:pt x="5106891" y="578882"/>
                  </a:cubicBezTo>
                  <a:cubicBezTo>
                    <a:pt x="4982694" y="570331"/>
                    <a:pt x="4666856" y="575942"/>
                    <a:pt x="4463095" y="578882"/>
                  </a:cubicBezTo>
                  <a:cubicBezTo>
                    <a:pt x="4259334" y="581822"/>
                    <a:pt x="4028874" y="595996"/>
                    <a:pt x="3763317" y="578882"/>
                  </a:cubicBezTo>
                  <a:cubicBezTo>
                    <a:pt x="3497760" y="561768"/>
                    <a:pt x="3403767" y="594553"/>
                    <a:pt x="3175504" y="578882"/>
                  </a:cubicBezTo>
                  <a:cubicBezTo>
                    <a:pt x="2947241" y="563211"/>
                    <a:pt x="2643103" y="614612"/>
                    <a:pt x="2363762" y="578882"/>
                  </a:cubicBezTo>
                  <a:cubicBezTo>
                    <a:pt x="2084421" y="543152"/>
                    <a:pt x="1838100" y="596589"/>
                    <a:pt x="1663984" y="578882"/>
                  </a:cubicBezTo>
                  <a:cubicBezTo>
                    <a:pt x="1489868" y="561175"/>
                    <a:pt x="1236006" y="556275"/>
                    <a:pt x="852242" y="578882"/>
                  </a:cubicBezTo>
                  <a:cubicBezTo>
                    <a:pt x="468478" y="601489"/>
                    <a:pt x="331498" y="605297"/>
                    <a:pt x="96482" y="578882"/>
                  </a:cubicBezTo>
                  <a:cubicBezTo>
                    <a:pt x="40661" y="588165"/>
                    <a:pt x="1332" y="533443"/>
                    <a:pt x="0" y="482400"/>
                  </a:cubicBezTo>
                  <a:cubicBezTo>
                    <a:pt x="-8179" y="313840"/>
                    <a:pt x="4418" y="244011"/>
                    <a:pt x="0" y="96482"/>
                  </a:cubicBezTo>
                  <a:close/>
                </a:path>
                <a:path w="5791186" h="578882" stroke="0" extrusionOk="0">
                  <a:moveTo>
                    <a:pt x="0" y="96482"/>
                  </a:moveTo>
                  <a:cubicBezTo>
                    <a:pt x="-4189" y="40612"/>
                    <a:pt x="31460" y="4405"/>
                    <a:pt x="96482" y="0"/>
                  </a:cubicBezTo>
                  <a:cubicBezTo>
                    <a:pt x="440982" y="-38099"/>
                    <a:pt x="600283" y="-25103"/>
                    <a:pt x="908224" y="0"/>
                  </a:cubicBezTo>
                  <a:cubicBezTo>
                    <a:pt x="1216165" y="25103"/>
                    <a:pt x="1372278" y="-4556"/>
                    <a:pt x="1552020" y="0"/>
                  </a:cubicBezTo>
                  <a:cubicBezTo>
                    <a:pt x="1731762" y="4556"/>
                    <a:pt x="1955046" y="-6841"/>
                    <a:pt x="2139833" y="0"/>
                  </a:cubicBezTo>
                  <a:cubicBezTo>
                    <a:pt x="2324620" y="6841"/>
                    <a:pt x="2726154" y="-25081"/>
                    <a:pt x="2895593" y="0"/>
                  </a:cubicBezTo>
                  <a:cubicBezTo>
                    <a:pt x="3065032" y="25081"/>
                    <a:pt x="3352733" y="13911"/>
                    <a:pt x="3539389" y="0"/>
                  </a:cubicBezTo>
                  <a:cubicBezTo>
                    <a:pt x="3726045" y="-13911"/>
                    <a:pt x="4098825" y="15302"/>
                    <a:pt x="4351131" y="0"/>
                  </a:cubicBezTo>
                  <a:cubicBezTo>
                    <a:pt x="4603437" y="-15302"/>
                    <a:pt x="4714495" y="11057"/>
                    <a:pt x="4938944" y="0"/>
                  </a:cubicBezTo>
                  <a:cubicBezTo>
                    <a:pt x="5163393" y="-11057"/>
                    <a:pt x="5382038" y="12711"/>
                    <a:pt x="5694704" y="0"/>
                  </a:cubicBezTo>
                  <a:cubicBezTo>
                    <a:pt x="5755462" y="1796"/>
                    <a:pt x="5783387" y="41935"/>
                    <a:pt x="5791186" y="96482"/>
                  </a:cubicBezTo>
                  <a:cubicBezTo>
                    <a:pt x="5773998" y="278272"/>
                    <a:pt x="5808961" y="370880"/>
                    <a:pt x="5791186" y="482400"/>
                  </a:cubicBezTo>
                  <a:cubicBezTo>
                    <a:pt x="5799103" y="527863"/>
                    <a:pt x="5753051" y="575619"/>
                    <a:pt x="5694704" y="578882"/>
                  </a:cubicBezTo>
                  <a:cubicBezTo>
                    <a:pt x="5356308" y="555843"/>
                    <a:pt x="5225154" y="595823"/>
                    <a:pt x="4994926" y="578882"/>
                  </a:cubicBezTo>
                  <a:cubicBezTo>
                    <a:pt x="4764698" y="561941"/>
                    <a:pt x="4677411" y="556323"/>
                    <a:pt x="4407113" y="578882"/>
                  </a:cubicBezTo>
                  <a:cubicBezTo>
                    <a:pt x="4136815" y="601441"/>
                    <a:pt x="3979355" y="593394"/>
                    <a:pt x="3707335" y="578882"/>
                  </a:cubicBezTo>
                  <a:cubicBezTo>
                    <a:pt x="3435315" y="564370"/>
                    <a:pt x="3214614" y="539283"/>
                    <a:pt x="2895593" y="578882"/>
                  </a:cubicBezTo>
                  <a:cubicBezTo>
                    <a:pt x="2576572" y="618481"/>
                    <a:pt x="2544848" y="551981"/>
                    <a:pt x="2195815" y="578882"/>
                  </a:cubicBezTo>
                  <a:cubicBezTo>
                    <a:pt x="1846782" y="605783"/>
                    <a:pt x="1814042" y="563113"/>
                    <a:pt x="1663984" y="578882"/>
                  </a:cubicBezTo>
                  <a:cubicBezTo>
                    <a:pt x="1513926" y="594651"/>
                    <a:pt x="1319325" y="569998"/>
                    <a:pt x="1076171" y="578882"/>
                  </a:cubicBezTo>
                  <a:cubicBezTo>
                    <a:pt x="833017" y="587766"/>
                    <a:pt x="468702" y="534852"/>
                    <a:pt x="96482" y="578882"/>
                  </a:cubicBezTo>
                  <a:cubicBezTo>
                    <a:pt x="44959" y="578509"/>
                    <a:pt x="536" y="540773"/>
                    <a:pt x="0" y="482400"/>
                  </a:cubicBezTo>
                  <a:cubicBezTo>
                    <a:pt x="13603" y="387833"/>
                    <a:pt x="3151" y="179915"/>
                    <a:pt x="0" y="96482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(</a:t>
              </a: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Cứ</a:t>
              </a: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 .....  </a:t>
              </a: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năm</a:t>
              </a: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lại</a:t>
              </a: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có</a:t>
              </a: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1 </a:t>
              </a: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năm</a:t>
              </a: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nhuận</a:t>
              </a: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)</a:t>
              </a:r>
              <a:endPara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21" name="Picture 2" descr="Beehive free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805" y="519001"/>
            <a:ext cx="835419" cy="83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7587362" y="713613"/>
            <a:ext cx="3333949" cy="578882"/>
          </a:xfrm>
          <a:custGeom>
            <a:avLst/>
            <a:gdLst>
              <a:gd name="connsiteX0" fmla="*/ 0 w 3333949"/>
              <a:gd name="connsiteY0" fmla="*/ 96482 h 578882"/>
              <a:gd name="connsiteX1" fmla="*/ 96482 w 3333949"/>
              <a:gd name="connsiteY1" fmla="*/ 0 h 578882"/>
              <a:gd name="connsiteX2" fmla="*/ 661859 w 3333949"/>
              <a:gd name="connsiteY2" fmla="*/ 0 h 578882"/>
              <a:gd name="connsiteX3" fmla="*/ 1290056 w 3333949"/>
              <a:gd name="connsiteY3" fmla="*/ 0 h 578882"/>
              <a:gd name="connsiteX4" fmla="*/ 1855434 w 3333949"/>
              <a:gd name="connsiteY4" fmla="*/ 0 h 578882"/>
              <a:gd name="connsiteX5" fmla="*/ 2483631 w 3333949"/>
              <a:gd name="connsiteY5" fmla="*/ 0 h 578882"/>
              <a:gd name="connsiteX6" fmla="*/ 3237467 w 3333949"/>
              <a:gd name="connsiteY6" fmla="*/ 0 h 578882"/>
              <a:gd name="connsiteX7" fmla="*/ 3333949 w 3333949"/>
              <a:gd name="connsiteY7" fmla="*/ 96482 h 578882"/>
              <a:gd name="connsiteX8" fmla="*/ 3333949 w 3333949"/>
              <a:gd name="connsiteY8" fmla="*/ 482400 h 578882"/>
              <a:gd name="connsiteX9" fmla="*/ 3237467 w 3333949"/>
              <a:gd name="connsiteY9" fmla="*/ 578882 h 578882"/>
              <a:gd name="connsiteX10" fmla="*/ 2640680 w 3333949"/>
              <a:gd name="connsiteY10" fmla="*/ 578882 h 578882"/>
              <a:gd name="connsiteX11" fmla="*/ 2106712 w 3333949"/>
              <a:gd name="connsiteY11" fmla="*/ 578882 h 578882"/>
              <a:gd name="connsiteX12" fmla="*/ 1447106 w 3333949"/>
              <a:gd name="connsiteY12" fmla="*/ 578882 h 578882"/>
              <a:gd name="connsiteX13" fmla="*/ 881728 w 3333949"/>
              <a:gd name="connsiteY13" fmla="*/ 578882 h 578882"/>
              <a:gd name="connsiteX14" fmla="*/ 96482 w 3333949"/>
              <a:gd name="connsiteY14" fmla="*/ 578882 h 578882"/>
              <a:gd name="connsiteX15" fmla="*/ 0 w 3333949"/>
              <a:gd name="connsiteY15" fmla="*/ 482400 h 578882"/>
              <a:gd name="connsiteX16" fmla="*/ 0 w 3333949"/>
              <a:gd name="connsiteY16" fmla="*/ 96482 h 578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33949" h="578882" fill="none" extrusionOk="0">
                <a:moveTo>
                  <a:pt x="0" y="96482"/>
                </a:moveTo>
                <a:cubicBezTo>
                  <a:pt x="-2678" y="47984"/>
                  <a:pt x="50435" y="5379"/>
                  <a:pt x="96482" y="0"/>
                </a:cubicBezTo>
                <a:cubicBezTo>
                  <a:pt x="343945" y="-14638"/>
                  <a:pt x="495265" y="-4513"/>
                  <a:pt x="661859" y="0"/>
                </a:cubicBezTo>
                <a:cubicBezTo>
                  <a:pt x="828453" y="4513"/>
                  <a:pt x="979705" y="-343"/>
                  <a:pt x="1290056" y="0"/>
                </a:cubicBezTo>
                <a:cubicBezTo>
                  <a:pt x="1600407" y="343"/>
                  <a:pt x="1599999" y="-22648"/>
                  <a:pt x="1855434" y="0"/>
                </a:cubicBezTo>
                <a:cubicBezTo>
                  <a:pt x="2110869" y="22648"/>
                  <a:pt x="2355002" y="14975"/>
                  <a:pt x="2483631" y="0"/>
                </a:cubicBezTo>
                <a:cubicBezTo>
                  <a:pt x="2612260" y="-14975"/>
                  <a:pt x="2989402" y="34869"/>
                  <a:pt x="3237467" y="0"/>
                </a:cubicBezTo>
                <a:cubicBezTo>
                  <a:pt x="3293667" y="-8964"/>
                  <a:pt x="3342091" y="51999"/>
                  <a:pt x="3333949" y="96482"/>
                </a:cubicBezTo>
                <a:cubicBezTo>
                  <a:pt x="3332145" y="254490"/>
                  <a:pt x="3316459" y="401547"/>
                  <a:pt x="3333949" y="482400"/>
                </a:cubicBezTo>
                <a:cubicBezTo>
                  <a:pt x="3333476" y="525874"/>
                  <a:pt x="3299827" y="584599"/>
                  <a:pt x="3237467" y="578882"/>
                </a:cubicBezTo>
                <a:cubicBezTo>
                  <a:pt x="3034475" y="586064"/>
                  <a:pt x="2793245" y="563350"/>
                  <a:pt x="2640680" y="578882"/>
                </a:cubicBezTo>
                <a:cubicBezTo>
                  <a:pt x="2488115" y="594414"/>
                  <a:pt x="2345192" y="592775"/>
                  <a:pt x="2106712" y="578882"/>
                </a:cubicBezTo>
                <a:cubicBezTo>
                  <a:pt x="1868232" y="564989"/>
                  <a:pt x="1670699" y="588410"/>
                  <a:pt x="1447106" y="578882"/>
                </a:cubicBezTo>
                <a:cubicBezTo>
                  <a:pt x="1223513" y="569354"/>
                  <a:pt x="1023830" y="558547"/>
                  <a:pt x="881728" y="578882"/>
                </a:cubicBezTo>
                <a:cubicBezTo>
                  <a:pt x="739626" y="599217"/>
                  <a:pt x="259652" y="579224"/>
                  <a:pt x="96482" y="578882"/>
                </a:cubicBezTo>
                <a:cubicBezTo>
                  <a:pt x="45605" y="568370"/>
                  <a:pt x="-1632" y="535633"/>
                  <a:pt x="0" y="482400"/>
                </a:cubicBezTo>
                <a:cubicBezTo>
                  <a:pt x="-496" y="394027"/>
                  <a:pt x="1163" y="183658"/>
                  <a:pt x="0" y="96482"/>
                </a:cubicBezTo>
                <a:close/>
              </a:path>
              <a:path w="3333949" h="578882" stroke="0" extrusionOk="0">
                <a:moveTo>
                  <a:pt x="0" y="96482"/>
                </a:moveTo>
                <a:cubicBezTo>
                  <a:pt x="-4189" y="40612"/>
                  <a:pt x="31460" y="4405"/>
                  <a:pt x="96482" y="0"/>
                </a:cubicBezTo>
                <a:cubicBezTo>
                  <a:pt x="292786" y="-30854"/>
                  <a:pt x="490130" y="13127"/>
                  <a:pt x="787499" y="0"/>
                </a:cubicBezTo>
                <a:cubicBezTo>
                  <a:pt x="1084868" y="-13127"/>
                  <a:pt x="1144823" y="-26814"/>
                  <a:pt x="1384286" y="0"/>
                </a:cubicBezTo>
                <a:cubicBezTo>
                  <a:pt x="1623749" y="26814"/>
                  <a:pt x="1671099" y="-13688"/>
                  <a:pt x="1949663" y="0"/>
                </a:cubicBezTo>
                <a:cubicBezTo>
                  <a:pt x="2228227" y="13688"/>
                  <a:pt x="2445984" y="-9151"/>
                  <a:pt x="2609270" y="0"/>
                </a:cubicBezTo>
                <a:cubicBezTo>
                  <a:pt x="2772556" y="9151"/>
                  <a:pt x="2939366" y="-13218"/>
                  <a:pt x="3237467" y="0"/>
                </a:cubicBezTo>
                <a:cubicBezTo>
                  <a:pt x="3291522" y="-1252"/>
                  <a:pt x="3324984" y="51075"/>
                  <a:pt x="3333949" y="96482"/>
                </a:cubicBezTo>
                <a:cubicBezTo>
                  <a:pt x="3324978" y="182530"/>
                  <a:pt x="3330621" y="321674"/>
                  <a:pt x="3333949" y="482400"/>
                </a:cubicBezTo>
                <a:cubicBezTo>
                  <a:pt x="3341421" y="537482"/>
                  <a:pt x="3282954" y="577621"/>
                  <a:pt x="3237467" y="578882"/>
                </a:cubicBezTo>
                <a:cubicBezTo>
                  <a:pt x="3006020" y="588125"/>
                  <a:pt x="2738113" y="592293"/>
                  <a:pt x="2609270" y="578882"/>
                </a:cubicBezTo>
                <a:cubicBezTo>
                  <a:pt x="2480427" y="565471"/>
                  <a:pt x="2145444" y="576936"/>
                  <a:pt x="2012483" y="578882"/>
                </a:cubicBezTo>
                <a:cubicBezTo>
                  <a:pt x="1879522" y="580828"/>
                  <a:pt x="1494038" y="566843"/>
                  <a:pt x="1321466" y="578882"/>
                </a:cubicBezTo>
                <a:cubicBezTo>
                  <a:pt x="1148894" y="590921"/>
                  <a:pt x="835666" y="592575"/>
                  <a:pt x="630449" y="578882"/>
                </a:cubicBezTo>
                <a:cubicBezTo>
                  <a:pt x="425232" y="565189"/>
                  <a:pt x="289257" y="563102"/>
                  <a:pt x="96482" y="578882"/>
                </a:cubicBezTo>
                <a:cubicBezTo>
                  <a:pt x="40359" y="576209"/>
                  <a:pt x="-949" y="534267"/>
                  <a:pt x="0" y="482400"/>
                </a:cubicBezTo>
                <a:cubicBezTo>
                  <a:pt x="18372" y="363288"/>
                  <a:pt x="11436" y="234992"/>
                  <a:pt x="0" y="9648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tuần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lễ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= ……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ngày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6" name="Picture 2" descr="Beehive free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791" y="1592475"/>
            <a:ext cx="835419" cy="83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7604069" y="1825664"/>
            <a:ext cx="3333949" cy="578882"/>
          </a:xfrm>
          <a:custGeom>
            <a:avLst/>
            <a:gdLst>
              <a:gd name="connsiteX0" fmla="*/ 0 w 3333949"/>
              <a:gd name="connsiteY0" fmla="*/ 96482 h 578882"/>
              <a:gd name="connsiteX1" fmla="*/ 96482 w 3333949"/>
              <a:gd name="connsiteY1" fmla="*/ 0 h 578882"/>
              <a:gd name="connsiteX2" fmla="*/ 661859 w 3333949"/>
              <a:gd name="connsiteY2" fmla="*/ 0 h 578882"/>
              <a:gd name="connsiteX3" fmla="*/ 1290056 w 3333949"/>
              <a:gd name="connsiteY3" fmla="*/ 0 h 578882"/>
              <a:gd name="connsiteX4" fmla="*/ 1855434 w 3333949"/>
              <a:gd name="connsiteY4" fmla="*/ 0 h 578882"/>
              <a:gd name="connsiteX5" fmla="*/ 2483631 w 3333949"/>
              <a:gd name="connsiteY5" fmla="*/ 0 h 578882"/>
              <a:gd name="connsiteX6" fmla="*/ 3237467 w 3333949"/>
              <a:gd name="connsiteY6" fmla="*/ 0 h 578882"/>
              <a:gd name="connsiteX7" fmla="*/ 3333949 w 3333949"/>
              <a:gd name="connsiteY7" fmla="*/ 96482 h 578882"/>
              <a:gd name="connsiteX8" fmla="*/ 3333949 w 3333949"/>
              <a:gd name="connsiteY8" fmla="*/ 482400 h 578882"/>
              <a:gd name="connsiteX9" fmla="*/ 3237467 w 3333949"/>
              <a:gd name="connsiteY9" fmla="*/ 578882 h 578882"/>
              <a:gd name="connsiteX10" fmla="*/ 2640680 w 3333949"/>
              <a:gd name="connsiteY10" fmla="*/ 578882 h 578882"/>
              <a:gd name="connsiteX11" fmla="*/ 2106712 w 3333949"/>
              <a:gd name="connsiteY11" fmla="*/ 578882 h 578882"/>
              <a:gd name="connsiteX12" fmla="*/ 1447106 w 3333949"/>
              <a:gd name="connsiteY12" fmla="*/ 578882 h 578882"/>
              <a:gd name="connsiteX13" fmla="*/ 881728 w 3333949"/>
              <a:gd name="connsiteY13" fmla="*/ 578882 h 578882"/>
              <a:gd name="connsiteX14" fmla="*/ 96482 w 3333949"/>
              <a:gd name="connsiteY14" fmla="*/ 578882 h 578882"/>
              <a:gd name="connsiteX15" fmla="*/ 0 w 3333949"/>
              <a:gd name="connsiteY15" fmla="*/ 482400 h 578882"/>
              <a:gd name="connsiteX16" fmla="*/ 0 w 3333949"/>
              <a:gd name="connsiteY16" fmla="*/ 96482 h 578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33949" h="578882" fill="none" extrusionOk="0">
                <a:moveTo>
                  <a:pt x="0" y="96482"/>
                </a:moveTo>
                <a:cubicBezTo>
                  <a:pt x="-2678" y="47984"/>
                  <a:pt x="50435" y="5379"/>
                  <a:pt x="96482" y="0"/>
                </a:cubicBezTo>
                <a:cubicBezTo>
                  <a:pt x="343945" y="-14638"/>
                  <a:pt x="495265" y="-4513"/>
                  <a:pt x="661859" y="0"/>
                </a:cubicBezTo>
                <a:cubicBezTo>
                  <a:pt x="828453" y="4513"/>
                  <a:pt x="979705" y="-343"/>
                  <a:pt x="1290056" y="0"/>
                </a:cubicBezTo>
                <a:cubicBezTo>
                  <a:pt x="1600407" y="343"/>
                  <a:pt x="1599999" y="-22648"/>
                  <a:pt x="1855434" y="0"/>
                </a:cubicBezTo>
                <a:cubicBezTo>
                  <a:pt x="2110869" y="22648"/>
                  <a:pt x="2355002" y="14975"/>
                  <a:pt x="2483631" y="0"/>
                </a:cubicBezTo>
                <a:cubicBezTo>
                  <a:pt x="2612260" y="-14975"/>
                  <a:pt x="2989402" y="34869"/>
                  <a:pt x="3237467" y="0"/>
                </a:cubicBezTo>
                <a:cubicBezTo>
                  <a:pt x="3293667" y="-8964"/>
                  <a:pt x="3342091" y="51999"/>
                  <a:pt x="3333949" y="96482"/>
                </a:cubicBezTo>
                <a:cubicBezTo>
                  <a:pt x="3332145" y="254490"/>
                  <a:pt x="3316459" y="401547"/>
                  <a:pt x="3333949" y="482400"/>
                </a:cubicBezTo>
                <a:cubicBezTo>
                  <a:pt x="3333476" y="525874"/>
                  <a:pt x="3299827" y="584599"/>
                  <a:pt x="3237467" y="578882"/>
                </a:cubicBezTo>
                <a:cubicBezTo>
                  <a:pt x="3034475" y="586064"/>
                  <a:pt x="2793245" y="563350"/>
                  <a:pt x="2640680" y="578882"/>
                </a:cubicBezTo>
                <a:cubicBezTo>
                  <a:pt x="2488115" y="594414"/>
                  <a:pt x="2345192" y="592775"/>
                  <a:pt x="2106712" y="578882"/>
                </a:cubicBezTo>
                <a:cubicBezTo>
                  <a:pt x="1868232" y="564989"/>
                  <a:pt x="1670699" y="588410"/>
                  <a:pt x="1447106" y="578882"/>
                </a:cubicBezTo>
                <a:cubicBezTo>
                  <a:pt x="1223513" y="569354"/>
                  <a:pt x="1023830" y="558547"/>
                  <a:pt x="881728" y="578882"/>
                </a:cubicBezTo>
                <a:cubicBezTo>
                  <a:pt x="739626" y="599217"/>
                  <a:pt x="259652" y="579224"/>
                  <a:pt x="96482" y="578882"/>
                </a:cubicBezTo>
                <a:cubicBezTo>
                  <a:pt x="45605" y="568370"/>
                  <a:pt x="-1632" y="535633"/>
                  <a:pt x="0" y="482400"/>
                </a:cubicBezTo>
                <a:cubicBezTo>
                  <a:pt x="-496" y="394027"/>
                  <a:pt x="1163" y="183658"/>
                  <a:pt x="0" y="96482"/>
                </a:cubicBezTo>
                <a:close/>
              </a:path>
              <a:path w="3333949" h="578882" stroke="0" extrusionOk="0">
                <a:moveTo>
                  <a:pt x="0" y="96482"/>
                </a:moveTo>
                <a:cubicBezTo>
                  <a:pt x="-4189" y="40612"/>
                  <a:pt x="31460" y="4405"/>
                  <a:pt x="96482" y="0"/>
                </a:cubicBezTo>
                <a:cubicBezTo>
                  <a:pt x="292786" y="-30854"/>
                  <a:pt x="490130" y="13127"/>
                  <a:pt x="787499" y="0"/>
                </a:cubicBezTo>
                <a:cubicBezTo>
                  <a:pt x="1084868" y="-13127"/>
                  <a:pt x="1144823" y="-26814"/>
                  <a:pt x="1384286" y="0"/>
                </a:cubicBezTo>
                <a:cubicBezTo>
                  <a:pt x="1623749" y="26814"/>
                  <a:pt x="1671099" y="-13688"/>
                  <a:pt x="1949663" y="0"/>
                </a:cubicBezTo>
                <a:cubicBezTo>
                  <a:pt x="2228227" y="13688"/>
                  <a:pt x="2445984" y="-9151"/>
                  <a:pt x="2609270" y="0"/>
                </a:cubicBezTo>
                <a:cubicBezTo>
                  <a:pt x="2772556" y="9151"/>
                  <a:pt x="2939366" y="-13218"/>
                  <a:pt x="3237467" y="0"/>
                </a:cubicBezTo>
                <a:cubicBezTo>
                  <a:pt x="3291522" y="-1252"/>
                  <a:pt x="3324984" y="51075"/>
                  <a:pt x="3333949" y="96482"/>
                </a:cubicBezTo>
                <a:cubicBezTo>
                  <a:pt x="3324978" y="182530"/>
                  <a:pt x="3330621" y="321674"/>
                  <a:pt x="3333949" y="482400"/>
                </a:cubicBezTo>
                <a:cubicBezTo>
                  <a:pt x="3341421" y="537482"/>
                  <a:pt x="3282954" y="577621"/>
                  <a:pt x="3237467" y="578882"/>
                </a:cubicBezTo>
                <a:cubicBezTo>
                  <a:pt x="3006020" y="588125"/>
                  <a:pt x="2738113" y="592293"/>
                  <a:pt x="2609270" y="578882"/>
                </a:cubicBezTo>
                <a:cubicBezTo>
                  <a:pt x="2480427" y="565471"/>
                  <a:pt x="2145444" y="576936"/>
                  <a:pt x="2012483" y="578882"/>
                </a:cubicBezTo>
                <a:cubicBezTo>
                  <a:pt x="1879522" y="580828"/>
                  <a:pt x="1494038" y="566843"/>
                  <a:pt x="1321466" y="578882"/>
                </a:cubicBezTo>
                <a:cubicBezTo>
                  <a:pt x="1148894" y="590921"/>
                  <a:pt x="835666" y="592575"/>
                  <a:pt x="630449" y="578882"/>
                </a:cubicBezTo>
                <a:cubicBezTo>
                  <a:pt x="425232" y="565189"/>
                  <a:pt x="289257" y="563102"/>
                  <a:pt x="96482" y="578882"/>
                </a:cubicBezTo>
                <a:cubicBezTo>
                  <a:pt x="40359" y="576209"/>
                  <a:pt x="-949" y="534267"/>
                  <a:pt x="0" y="482400"/>
                </a:cubicBezTo>
                <a:cubicBezTo>
                  <a:pt x="18372" y="363288"/>
                  <a:pt x="11436" y="234992"/>
                  <a:pt x="0" y="9648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ngày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=  …… 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giờ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8" name="Picture 2" descr="Beehive free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805" y="2767028"/>
            <a:ext cx="841064" cy="84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7604069" y="2942709"/>
            <a:ext cx="3333949" cy="578882"/>
          </a:xfrm>
          <a:custGeom>
            <a:avLst/>
            <a:gdLst>
              <a:gd name="connsiteX0" fmla="*/ 0 w 3333949"/>
              <a:gd name="connsiteY0" fmla="*/ 96482 h 578882"/>
              <a:gd name="connsiteX1" fmla="*/ 96482 w 3333949"/>
              <a:gd name="connsiteY1" fmla="*/ 0 h 578882"/>
              <a:gd name="connsiteX2" fmla="*/ 661859 w 3333949"/>
              <a:gd name="connsiteY2" fmla="*/ 0 h 578882"/>
              <a:gd name="connsiteX3" fmla="*/ 1290056 w 3333949"/>
              <a:gd name="connsiteY3" fmla="*/ 0 h 578882"/>
              <a:gd name="connsiteX4" fmla="*/ 1855434 w 3333949"/>
              <a:gd name="connsiteY4" fmla="*/ 0 h 578882"/>
              <a:gd name="connsiteX5" fmla="*/ 2483631 w 3333949"/>
              <a:gd name="connsiteY5" fmla="*/ 0 h 578882"/>
              <a:gd name="connsiteX6" fmla="*/ 3237467 w 3333949"/>
              <a:gd name="connsiteY6" fmla="*/ 0 h 578882"/>
              <a:gd name="connsiteX7" fmla="*/ 3333949 w 3333949"/>
              <a:gd name="connsiteY7" fmla="*/ 96482 h 578882"/>
              <a:gd name="connsiteX8" fmla="*/ 3333949 w 3333949"/>
              <a:gd name="connsiteY8" fmla="*/ 482400 h 578882"/>
              <a:gd name="connsiteX9" fmla="*/ 3237467 w 3333949"/>
              <a:gd name="connsiteY9" fmla="*/ 578882 h 578882"/>
              <a:gd name="connsiteX10" fmla="*/ 2640680 w 3333949"/>
              <a:gd name="connsiteY10" fmla="*/ 578882 h 578882"/>
              <a:gd name="connsiteX11" fmla="*/ 2106712 w 3333949"/>
              <a:gd name="connsiteY11" fmla="*/ 578882 h 578882"/>
              <a:gd name="connsiteX12" fmla="*/ 1447106 w 3333949"/>
              <a:gd name="connsiteY12" fmla="*/ 578882 h 578882"/>
              <a:gd name="connsiteX13" fmla="*/ 881728 w 3333949"/>
              <a:gd name="connsiteY13" fmla="*/ 578882 h 578882"/>
              <a:gd name="connsiteX14" fmla="*/ 96482 w 3333949"/>
              <a:gd name="connsiteY14" fmla="*/ 578882 h 578882"/>
              <a:gd name="connsiteX15" fmla="*/ 0 w 3333949"/>
              <a:gd name="connsiteY15" fmla="*/ 482400 h 578882"/>
              <a:gd name="connsiteX16" fmla="*/ 0 w 3333949"/>
              <a:gd name="connsiteY16" fmla="*/ 96482 h 578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33949" h="578882" fill="none" extrusionOk="0">
                <a:moveTo>
                  <a:pt x="0" y="96482"/>
                </a:moveTo>
                <a:cubicBezTo>
                  <a:pt x="-2678" y="47984"/>
                  <a:pt x="50435" y="5379"/>
                  <a:pt x="96482" y="0"/>
                </a:cubicBezTo>
                <a:cubicBezTo>
                  <a:pt x="343945" y="-14638"/>
                  <a:pt x="495265" y="-4513"/>
                  <a:pt x="661859" y="0"/>
                </a:cubicBezTo>
                <a:cubicBezTo>
                  <a:pt x="828453" y="4513"/>
                  <a:pt x="979705" y="-343"/>
                  <a:pt x="1290056" y="0"/>
                </a:cubicBezTo>
                <a:cubicBezTo>
                  <a:pt x="1600407" y="343"/>
                  <a:pt x="1599999" y="-22648"/>
                  <a:pt x="1855434" y="0"/>
                </a:cubicBezTo>
                <a:cubicBezTo>
                  <a:pt x="2110869" y="22648"/>
                  <a:pt x="2355002" y="14975"/>
                  <a:pt x="2483631" y="0"/>
                </a:cubicBezTo>
                <a:cubicBezTo>
                  <a:pt x="2612260" y="-14975"/>
                  <a:pt x="2989402" y="34869"/>
                  <a:pt x="3237467" y="0"/>
                </a:cubicBezTo>
                <a:cubicBezTo>
                  <a:pt x="3293667" y="-8964"/>
                  <a:pt x="3342091" y="51999"/>
                  <a:pt x="3333949" y="96482"/>
                </a:cubicBezTo>
                <a:cubicBezTo>
                  <a:pt x="3332145" y="254490"/>
                  <a:pt x="3316459" y="401547"/>
                  <a:pt x="3333949" y="482400"/>
                </a:cubicBezTo>
                <a:cubicBezTo>
                  <a:pt x="3333476" y="525874"/>
                  <a:pt x="3299827" y="584599"/>
                  <a:pt x="3237467" y="578882"/>
                </a:cubicBezTo>
                <a:cubicBezTo>
                  <a:pt x="3034475" y="586064"/>
                  <a:pt x="2793245" y="563350"/>
                  <a:pt x="2640680" y="578882"/>
                </a:cubicBezTo>
                <a:cubicBezTo>
                  <a:pt x="2488115" y="594414"/>
                  <a:pt x="2345192" y="592775"/>
                  <a:pt x="2106712" y="578882"/>
                </a:cubicBezTo>
                <a:cubicBezTo>
                  <a:pt x="1868232" y="564989"/>
                  <a:pt x="1670699" y="588410"/>
                  <a:pt x="1447106" y="578882"/>
                </a:cubicBezTo>
                <a:cubicBezTo>
                  <a:pt x="1223513" y="569354"/>
                  <a:pt x="1023830" y="558547"/>
                  <a:pt x="881728" y="578882"/>
                </a:cubicBezTo>
                <a:cubicBezTo>
                  <a:pt x="739626" y="599217"/>
                  <a:pt x="259652" y="579224"/>
                  <a:pt x="96482" y="578882"/>
                </a:cubicBezTo>
                <a:cubicBezTo>
                  <a:pt x="45605" y="568370"/>
                  <a:pt x="-1632" y="535633"/>
                  <a:pt x="0" y="482400"/>
                </a:cubicBezTo>
                <a:cubicBezTo>
                  <a:pt x="-496" y="394027"/>
                  <a:pt x="1163" y="183658"/>
                  <a:pt x="0" y="96482"/>
                </a:cubicBezTo>
                <a:close/>
              </a:path>
              <a:path w="3333949" h="578882" stroke="0" extrusionOk="0">
                <a:moveTo>
                  <a:pt x="0" y="96482"/>
                </a:moveTo>
                <a:cubicBezTo>
                  <a:pt x="-4189" y="40612"/>
                  <a:pt x="31460" y="4405"/>
                  <a:pt x="96482" y="0"/>
                </a:cubicBezTo>
                <a:cubicBezTo>
                  <a:pt x="292786" y="-30854"/>
                  <a:pt x="490130" y="13127"/>
                  <a:pt x="787499" y="0"/>
                </a:cubicBezTo>
                <a:cubicBezTo>
                  <a:pt x="1084868" y="-13127"/>
                  <a:pt x="1144823" y="-26814"/>
                  <a:pt x="1384286" y="0"/>
                </a:cubicBezTo>
                <a:cubicBezTo>
                  <a:pt x="1623749" y="26814"/>
                  <a:pt x="1671099" y="-13688"/>
                  <a:pt x="1949663" y="0"/>
                </a:cubicBezTo>
                <a:cubicBezTo>
                  <a:pt x="2228227" y="13688"/>
                  <a:pt x="2445984" y="-9151"/>
                  <a:pt x="2609270" y="0"/>
                </a:cubicBezTo>
                <a:cubicBezTo>
                  <a:pt x="2772556" y="9151"/>
                  <a:pt x="2939366" y="-13218"/>
                  <a:pt x="3237467" y="0"/>
                </a:cubicBezTo>
                <a:cubicBezTo>
                  <a:pt x="3291522" y="-1252"/>
                  <a:pt x="3324984" y="51075"/>
                  <a:pt x="3333949" y="96482"/>
                </a:cubicBezTo>
                <a:cubicBezTo>
                  <a:pt x="3324978" y="182530"/>
                  <a:pt x="3330621" y="321674"/>
                  <a:pt x="3333949" y="482400"/>
                </a:cubicBezTo>
                <a:cubicBezTo>
                  <a:pt x="3341421" y="537482"/>
                  <a:pt x="3282954" y="577621"/>
                  <a:pt x="3237467" y="578882"/>
                </a:cubicBezTo>
                <a:cubicBezTo>
                  <a:pt x="3006020" y="588125"/>
                  <a:pt x="2738113" y="592293"/>
                  <a:pt x="2609270" y="578882"/>
                </a:cubicBezTo>
                <a:cubicBezTo>
                  <a:pt x="2480427" y="565471"/>
                  <a:pt x="2145444" y="576936"/>
                  <a:pt x="2012483" y="578882"/>
                </a:cubicBezTo>
                <a:cubicBezTo>
                  <a:pt x="1879522" y="580828"/>
                  <a:pt x="1494038" y="566843"/>
                  <a:pt x="1321466" y="578882"/>
                </a:cubicBezTo>
                <a:cubicBezTo>
                  <a:pt x="1148894" y="590921"/>
                  <a:pt x="835666" y="592575"/>
                  <a:pt x="630449" y="578882"/>
                </a:cubicBezTo>
                <a:cubicBezTo>
                  <a:pt x="425232" y="565189"/>
                  <a:pt x="289257" y="563102"/>
                  <a:pt x="96482" y="578882"/>
                </a:cubicBezTo>
                <a:cubicBezTo>
                  <a:pt x="40359" y="576209"/>
                  <a:pt x="-949" y="534267"/>
                  <a:pt x="0" y="482400"/>
                </a:cubicBezTo>
                <a:cubicBezTo>
                  <a:pt x="18372" y="363288"/>
                  <a:pt x="11436" y="234992"/>
                  <a:pt x="0" y="9648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giờ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=  …… 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phút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0" name="Picture 2" descr="Beehive free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595" y="3932569"/>
            <a:ext cx="835420" cy="83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723291" y="4119242"/>
            <a:ext cx="3333949" cy="578882"/>
          </a:xfrm>
          <a:custGeom>
            <a:avLst/>
            <a:gdLst>
              <a:gd name="connsiteX0" fmla="*/ 0 w 3333949"/>
              <a:gd name="connsiteY0" fmla="*/ 96482 h 578882"/>
              <a:gd name="connsiteX1" fmla="*/ 96482 w 3333949"/>
              <a:gd name="connsiteY1" fmla="*/ 0 h 578882"/>
              <a:gd name="connsiteX2" fmla="*/ 661859 w 3333949"/>
              <a:gd name="connsiteY2" fmla="*/ 0 h 578882"/>
              <a:gd name="connsiteX3" fmla="*/ 1290056 w 3333949"/>
              <a:gd name="connsiteY3" fmla="*/ 0 h 578882"/>
              <a:gd name="connsiteX4" fmla="*/ 1855434 w 3333949"/>
              <a:gd name="connsiteY4" fmla="*/ 0 h 578882"/>
              <a:gd name="connsiteX5" fmla="*/ 2483631 w 3333949"/>
              <a:gd name="connsiteY5" fmla="*/ 0 h 578882"/>
              <a:gd name="connsiteX6" fmla="*/ 3237467 w 3333949"/>
              <a:gd name="connsiteY6" fmla="*/ 0 h 578882"/>
              <a:gd name="connsiteX7" fmla="*/ 3333949 w 3333949"/>
              <a:gd name="connsiteY7" fmla="*/ 96482 h 578882"/>
              <a:gd name="connsiteX8" fmla="*/ 3333949 w 3333949"/>
              <a:gd name="connsiteY8" fmla="*/ 482400 h 578882"/>
              <a:gd name="connsiteX9" fmla="*/ 3237467 w 3333949"/>
              <a:gd name="connsiteY9" fmla="*/ 578882 h 578882"/>
              <a:gd name="connsiteX10" fmla="*/ 2640680 w 3333949"/>
              <a:gd name="connsiteY10" fmla="*/ 578882 h 578882"/>
              <a:gd name="connsiteX11" fmla="*/ 2106712 w 3333949"/>
              <a:gd name="connsiteY11" fmla="*/ 578882 h 578882"/>
              <a:gd name="connsiteX12" fmla="*/ 1447106 w 3333949"/>
              <a:gd name="connsiteY12" fmla="*/ 578882 h 578882"/>
              <a:gd name="connsiteX13" fmla="*/ 881728 w 3333949"/>
              <a:gd name="connsiteY13" fmla="*/ 578882 h 578882"/>
              <a:gd name="connsiteX14" fmla="*/ 96482 w 3333949"/>
              <a:gd name="connsiteY14" fmla="*/ 578882 h 578882"/>
              <a:gd name="connsiteX15" fmla="*/ 0 w 3333949"/>
              <a:gd name="connsiteY15" fmla="*/ 482400 h 578882"/>
              <a:gd name="connsiteX16" fmla="*/ 0 w 3333949"/>
              <a:gd name="connsiteY16" fmla="*/ 96482 h 578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33949" h="578882" fill="none" extrusionOk="0">
                <a:moveTo>
                  <a:pt x="0" y="96482"/>
                </a:moveTo>
                <a:cubicBezTo>
                  <a:pt x="-2678" y="47984"/>
                  <a:pt x="50435" y="5379"/>
                  <a:pt x="96482" y="0"/>
                </a:cubicBezTo>
                <a:cubicBezTo>
                  <a:pt x="343945" y="-14638"/>
                  <a:pt x="495265" y="-4513"/>
                  <a:pt x="661859" y="0"/>
                </a:cubicBezTo>
                <a:cubicBezTo>
                  <a:pt x="828453" y="4513"/>
                  <a:pt x="979705" y="-343"/>
                  <a:pt x="1290056" y="0"/>
                </a:cubicBezTo>
                <a:cubicBezTo>
                  <a:pt x="1600407" y="343"/>
                  <a:pt x="1599999" y="-22648"/>
                  <a:pt x="1855434" y="0"/>
                </a:cubicBezTo>
                <a:cubicBezTo>
                  <a:pt x="2110869" y="22648"/>
                  <a:pt x="2355002" y="14975"/>
                  <a:pt x="2483631" y="0"/>
                </a:cubicBezTo>
                <a:cubicBezTo>
                  <a:pt x="2612260" y="-14975"/>
                  <a:pt x="2989402" y="34869"/>
                  <a:pt x="3237467" y="0"/>
                </a:cubicBezTo>
                <a:cubicBezTo>
                  <a:pt x="3293667" y="-8964"/>
                  <a:pt x="3342091" y="51999"/>
                  <a:pt x="3333949" y="96482"/>
                </a:cubicBezTo>
                <a:cubicBezTo>
                  <a:pt x="3332145" y="254490"/>
                  <a:pt x="3316459" y="401547"/>
                  <a:pt x="3333949" y="482400"/>
                </a:cubicBezTo>
                <a:cubicBezTo>
                  <a:pt x="3333476" y="525874"/>
                  <a:pt x="3299827" y="584599"/>
                  <a:pt x="3237467" y="578882"/>
                </a:cubicBezTo>
                <a:cubicBezTo>
                  <a:pt x="3034475" y="586064"/>
                  <a:pt x="2793245" y="563350"/>
                  <a:pt x="2640680" y="578882"/>
                </a:cubicBezTo>
                <a:cubicBezTo>
                  <a:pt x="2488115" y="594414"/>
                  <a:pt x="2345192" y="592775"/>
                  <a:pt x="2106712" y="578882"/>
                </a:cubicBezTo>
                <a:cubicBezTo>
                  <a:pt x="1868232" y="564989"/>
                  <a:pt x="1670699" y="588410"/>
                  <a:pt x="1447106" y="578882"/>
                </a:cubicBezTo>
                <a:cubicBezTo>
                  <a:pt x="1223513" y="569354"/>
                  <a:pt x="1023830" y="558547"/>
                  <a:pt x="881728" y="578882"/>
                </a:cubicBezTo>
                <a:cubicBezTo>
                  <a:pt x="739626" y="599217"/>
                  <a:pt x="259652" y="579224"/>
                  <a:pt x="96482" y="578882"/>
                </a:cubicBezTo>
                <a:cubicBezTo>
                  <a:pt x="45605" y="568370"/>
                  <a:pt x="-1632" y="535633"/>
                  <a:pt x="0" y="482400"/>
                </a:cubicBezTo>
                <a:cubicBezTo>
                  <a:pt x="-496" y="394027"/>
                  <a:pt x="1163" y="183658"/>
                  <a:pt x="0" y="96482"/>
                </a:cubicBezTo>
                <a:close/>
              </a:path>
              <a:path w="3333949" h="578882" stroke="0" extrusionOk="0">
                <a:moveTo>
                  <a:pt x="0" y="96482"/>
                </a:moveTo>
                <a:cubicBezTo>
                  <a:pt x="-4189" y="40612"/>
                  <a:pt x="31460" y="4405"/>
                  <a:pt x="96482" y="0"/>
                </a:cubicBezTo>
                <a:cubicBezTo>
                  <a:pt x="292786" y="-30854"/>
                  <a:pt x="490130" y="13127"/>
                  <a:pt x="787499" y="0"/>
                </a:cubicBezTo>
                <a:cubicBezTo>
                  <a:pt x="1084868" y="-13127"/>
                  <a:pt x="1144823" y="-26814"/>
                  <a:pt x="1384286" y="0"/>
                </a:cubicBezTo>
                <a:cubicBezTo>
                  <a:pt x="1623749" y="26814"/>
                  <a:pt x="1671099" y="-13688"/>
                  <a:pt x="1949663" y="0"/>
                </a:cubicBezTo>
                <a:cubicBezTo>
                  <a:pt x="2228227" y="13688"/>
                  <a:pt x="2445984" y="-9151"/>
                  <a:pt x="2609270" y="0"/>
                </a:cubicBezTo>
                <a:cubicBezTo>
                  <a:pt x="2772556" y="9151"/>
                  <a:pt x="2939366" y="-13218"/>
                  <a:pt x="3237467" y="0"/>
                </a:cubicBezTo>
                <a:cubicBezTo>
                  <a:pt x="3291522" y="-1252"/>
                  <a:pt x="3324984" y="51075"/>
                  <a:pt x="3333949" y="96482"/>
                </a:cubicBezTo>
                <a:cubicBezTo>
                  <a:pt x="3324978" y="182530"/>
                  <a:pt x="3330621" y="321674"/>
                  <a:pt x="3333949" y="482400"/>
                </a:cubicBezTo>
                <a:cubicBezTo>
                  <a:pt x="3341421" y="537482"/>
                  <a:pt x="3282954" y="577621"/>
                  <a:pt x="3237467" y="578882"/>
                </a:cubicBezTo>
                <a:cubicBezTo>
                  <a:pt x="3006020" y="588125"/>
                  <a:pt x="2738113" y="592293"/>
                  <a:pt x="2609270" y="578882"/>
                </a:cubicBezTo>
                <a:cubicBezTo>
                  <a:pt x="2480427" y="565471"/>
                  <a:pt x="2145444" y="576936"/>
                  <a:pt x="2012483" y="578882"/>
                </a:cubicBezTo>
                <a:cubicBezTo>
                  <a:pt x="1879522" y="580828"/>
                  <a:pt x="1494038" y="566843"/>
                  <a:pt x="1321466" y="578882"/>
                </a:cubicBezTo>
                <a:cubicBezTo>
                  <a:pt x="1148894" y="590921"/>
                  <a:pt x="835666" y="592575"/>
                  <a:pt x="630449" y="578882"/>
                </a:cubicBezTo>
                <a:cubicBezTo>
                  <a:pt x="425232" y="565189"/>
                  <a:pt x="289257" y="563102"/>
                  <a:pt x="96482" y="578882"/>
                </a:cubicBezTo>
                <a:cubicBezTo>
                  <a:pt x="40359" y="576209"/>
                  <a:pt x="-949" y="534267"/>
                  <a:pt x="0" y="482400"/>
                </a:cubicBezTo>
                <a:cubicBezTo>
                  <a:pt x="18372" y="363288"/>
                  <a:pt x="11436" y="234992"/>
                  <a:pt x="0" y="9648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phút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=  …… 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giây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04197" y="3667100"/>
            <a:ext cx="603596" cy="1086052"/>
            <a:chOff x="9100824" y="5006334"/>
            <a:chExt cx="603596" cy="1086052"/>
          </a:xfrm>
        </p:grpSpPr>
        <p:pic>
          <p:nvPicPr>
            <p:cNvPr id="3076" name="Picture 4" descr="Bee free ico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00824" y="5006334"/>
              <a:ext cx="578882" cy="578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Rounded Rectangle 35"/>
            <p:cNvSpPr/>
            <p:nvPr/>
          </p:nvSpPr>
          <p:spPr>
            <a:xfrm>
              <a:off x="9125538" y="5574712"/>
              <a:ext cx="578882" cy="51767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0661729" y="4877882"/>
            <a:ext cx="791022" cy="1060700"/>
            <a:chOff x="8916482" y="5006334"/>
            <a:chExt cx="791022" cy="1060700"/>
          </a:xfrm>
        </p:grpSpPr>
        <p:pic>
          <p:nvPicPr>
            <p:cNvPr id="42" name="Picture 4" descr="Bee free ico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00824" y="5006334"/>
              <a:ext cx="578882" cy="578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Rounded Rectangle 42"/>
            <p:cNvSpPr/>
            <p:nvPr/>
          </p:nvSpPr>
          <p:spPr>
            <a:xfrm>
              <a:off x="8916482" y="5549360"/>
              <a:ext cx="791022" cy="51767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100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9543506" y="5110652"/>
            <a:ext cx="684035" cy="1060700"/>
            <a:chOff x="8916482" y="5006334"/>
            <a:chExt cx="684035" cy="1060700"/>
          </a:xfrm>
        </p:grpSpPr>
        <p:pic>
          <p:nvPicPr>
            <p:cNvPr id="45" name="Picture 4" descr="Bee free ico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7970" y="5006334"/>
              <a:ext cx="578882" cy="578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Rounded Rectangle 45"/>
            <p:cNvSpPr/>
            <p:nvPr/>
          </p:nvSpPr>
          <p:spPr>
            <a:xfrm>
              <a:off x="8916482" y="5549360"/>
              <a:ext cx="684035" cy="51767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12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244255" y="673325"/>
            <a:ext cx="842292" cy="1015876"/>
            <a:chOff x="8895772" y="5065954"/>
            <a:chExt cx="842292" cy="1015876"/>
          </a:xfrm>
        </p:grpSpPr>
        <p:pic>
          <p:nvPicPr>
            <p:cNvPr id="48" name="Picture 4" descr="Bee free ico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7970" y="5065954"/>
              <a:ext cx="519261" cy="5192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Rounded Rectangle 48"/>
            <p:cNvSpPr/>
            <p:nvPr/>
          </p:nvSpPr>
          <p:spPr>
            <a:xfrm>
              <a:off x="8895772" y="5564156"/>
              <a:ext cx="842292" cy="51767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365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243331" y="2181879"/>
            <a:ext cx="793899" cy="1075496"/>
            <a:chOff x="8895772" y="5006334"/>
            <a:chExt cx="793899" cy="1075496"/>
          </a:xfrm>
        </p:grpSpPr>
        <p:pic>
          <p:nvPicPr>
            <p:cNvPr id="51" name="Picture 4" descr="Bee free ico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7970" y="5006334"/>
              <a:ext cx="578882" cy="578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Rounded Rectangle 51"/>
            <p:cNvSpPr/>
            <p:nvPr/>
          </p:nvSpPr>
          <p:spPr>
            <a:xfrm>
              <a:off x="8895772" y="5564156"/>
              <a:ext cx="793899" cy="51767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366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1281236" y="1800788"/>
            <a:ext cx="603596" cy="1086052"/>
            <a:chOff x="9100824" y="5006334"/>
            <a:chExt cx="603596" cy="1086052"/>
          </a:xfrm>
        </p:grpSpPr>
        <p:pic>
          <p:nvPicPr>
            <p:cNvPr id="54" name="Picture 4" descr="Bee free ico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00824" y="5006334"/>
              <a:ext cx="578882" cy="578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Rounded Rectangle 54"/>
            <p:cNvSpPr/>
            <p:nvPr/>
          </p:nvSpPr>
          <p:spPr>
            <a:xfrm>
              <a:off x="9125538" y="5574712"/>
              <a:ext cx="578882" cy="51767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7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65014" y="5156103"/>
            <a:ext cx="603596" cy="1086052"/>
            <a:chOff x="9100824" y="5006334"/>
            <a:chExt cx="603596" cy="1086052"/>
          </a:xfrm>
        </p:grpSpPr>
        <p:pic>
          <p:nvPicPr>
            <p:cNvPr id="57" name="Picture 4" descr="Bee free ico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00824" y="5006334"/>
              <a:ext cx="578882" cy="578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Rounded Rectangle 57"/>
            <p:cNvSpPr/>
            <p:nvPr/>
          </p:nvSpPr>
          <p:spPr>
            <a:xfrm>
              <a:off x="9100824" y="5574712"/>
              <a:ext cx="603596" cy="51767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24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1281236" y="236836"/>
            <a:ext cx="603596" cy="1086052"/>
            <a:chOff x="9100824" y="5006334"/>
            <a:chExt cx="603596" cy="1086052"/>
          </a:xfrm>
        </p:grpSpPr>
        <p:pic>
          <p:nvPicPr>
            <p:cNvPr id="60" name="Picture 4" descr="Bee free ico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00824" y="5006334"/>
              <a:ext cx="578882" cy="578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Rounded Rectangle 60"/>
            <p:cNvSpPr/>
            <p:nvPr/>
          </p:nvSpPr>
          <p:spPr>
            <a:xfrm>
              <a:off x="9100824" y="5574712"/>
              <a:ext cx="603596" cy="51767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60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11256522" y="3149426"/>
            <a:ext cx="603596" cy="1086052"/>
            <a:chOff x="9100824" y="5006334"/>
            <a:chExt cx="603596" cy="1086052"/>
          </a:xfrm>
        </p:grpSpPr>
        <p:pic>
          <p:nvPicPr>
            <p:cNvPr id="63" name="Picture 4" descr="Bee free ico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00824" y="5006334"/>
              <a:ext cx="578882" cy="578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Rounded Rectangle 63"/>
            <p:cNvSpPr/>
            <p:nvPr/>
          </p:nvSpPr>
          <p:spPr>
            <a:xfrm>
              <a:off x="9100824" y="5574712"/>
              <a:ext cx="603596" cy="51767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60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0.00023 C -0.13021 0.00463 -0.26002 0.00972 -0.34661 -0.10417 C -0.4332 -0.21829 -0.4763 -0.45162 -0.51927 -0.68449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64" y="-341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46 C -0.14571 0.01135 -0.29141 0.02338 -0.3655 -0.06898 C -0.43946 -0.1618 -0.44193 -0.35833 -0.44427 -0.55486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14" y="-2733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C -0.00495 0.07824 -0.00976 0.15671 -0.00573 0.2132 C -0.00169 0.26968 -0.03099 0.33079 0.02422 0.33843 C 0.0793 0.34583 0.20235 0.30208 0.32526 0.25833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55" y="16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3 -0.01644 C -0.00807 0.10578 -0.01302 0.22801 0.04909 0.26435 C 0.11107 0.30046 0.24037 0.25069 0.36993 0.20069 " pathEditMode="relative" rAng="0" ptsTypes="AAA">
                                      <p:cBhvr>
                                        <p:cTn id="1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77" y="146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2732 C 0.00234 0.11898 0.00482 0.26528 0.04362 0.29467 C 0.08255 0.32407 0.15768 0.23657 0.23294 0.14907 " pathEditMode="relative" ptsTypes="AAA">
                                      <p:cBhvr>
                                        <p:cTn id="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4 -0.02778 L -0.15977 -0.2435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5" y="-1078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0.00671 C 0.18385 -0.02963 0.36719 -0.05278 0.48646 -0.14607 C 0.60573 -0.23935 0.66094 -0.40301 0.71614 -0.56644 " pathEditMode="relative" ptsTypes="AAA">
                                      <p:cBhvr>
                                        <p:cTn id="3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213 L -0.19427 0.31921 " pathEditMode="relative" ptsTypes="AA">
                                      <p:cBhvr>
                                        <p:cTn id="3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0257 C -0.06927 0.01481 -0.13894 0.05555 -0.16341 0.06666 " pathEditMode="relative" ptsTypes="AA">
                                      <p:cBhvr>
                                        <p:cTn id="38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2866</Words>
  <Application>WPS Presentation</Application>
  <PresentationFormat>Widescreen</PresentationFormat>
  <Paragraphs>304</Paragraphs>
  <Slides>25</Slides>
  <Notes>17</Notes>
  <HiddenSlides>0</HiddenSlides>
  <MMClips>2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25</vt:i4>
      </vt:variant>
    </vt:vector>
  </HeadingPairs>
  <TitlesOfParts>
    <vt:vector size="49" baseType="lpstr">
      <vt:lpstr>Arial</vt:lpstr>
      <vt:lpstr>SimSun</vt:lpstr>
      <vt:lpstr>Wingdings</vt:lpstr>
      <vt:lpstr>Microsoft YaHei</vt:lpstr>
      <vt:lpstr>#9Slide07 SVNBillo</vt:lpstr>
      <vt:lpstr>Segoe Print</vt:lpstr>
      <vt:lpstr>#9Slide07 Memoriam Pro</vt:lpstr>
      <vt:lpstr>SVN-Lobster</vt:lpstr>
      <vt:lpstr>#9Slide03 AllRoundGothic</vt:lpstr>
      <vt:lpstr>Avenir Next Demi Bold</vt:lpstr>
      <vt:lpstr>等线</vt:lpstr>
      <vt:lpstr>等线</vt:lpstr>
      <vt:lpstr>#9Slide03 AllRoundGothic Demi</vt:lpstr>
      <vt:lpstr>Times New Roman</vt:lpstr>
      <vt:lpstr>Calibri</vt:lpstr>
      <vt:lpstr>Calibri</vt:lpstr>
      <vt:lpstr>Arial Unicode MS</vt:lpstr>
      <vt:lpstr>黑体</vt:lpstr>
      <vt:lpstr>Yu Gothic UI</vt:lpstr>
      <vt:lpstr>Cambria Math</vt:lpstr>
      <vt:lpstr>#9Slide07 SVNDessert Menu Scrip</vt:lpstr>
      <vt:lpstr>Office 主题</vt:lpstr>
      <vt:lpstr>Office 主题​​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dc:description>www.051661.com</dc:description>
  <cp:lastModifiedBy>Admin</cp:lastModifiedBy>
  <cp:revision>13</cp:revision>
  <dcterms:created xsi:type="dcterms:W3CDTF">2016-11-23T14:13:00Z</dcterms:created>
  <dcterms:modified xsi:type="dcterms:W3CDTF">2022-03-08T03:41:26Z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1033-11.2.0.11029</vt:lpwstr>
  </property>
  <property fmtid="{D5CDD505-2E9C-101B-9397-08002B2CF9AE}" pid="3" name="ICV">
    <vt:lpwstr>A489878F58434E969283A78C1C93E1BA</vt:lpwstr>
  </property>
</Properties>
</file>