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sldIdLst>
    <p:sldId id="322" r:id="rId3"/>
    <p:sldId id="315" r:id="rId4"/>
    <p:sldId id="297" r:id="rId5"/>
    <p:sldId id="258" r:id="rId6"/>
    <p:sldId id="320" r:id="rId7"/>
    <p:sldId id="289" r:id="rId8"/>
    <p:sldId id="299" r:id="rId9"/>
    <p:sldId id="305" r:id="rId10"/>
    <p:sldId id="308" r:id="rId11"/>
    <p:sldId id="306" r:id="rId12"/>
    <p:sldId id="307" r:id="rId13"/>
    <p:sldId id="309" r:id="rId14"/>
    <p:sldId id="291" r:id="rId15"/>
    <p:sldId id="287" r:id="rId16"/>
    <p:sldId id="346" r:id="rId17"/>
    <p:sldId id="300" r:id="rId18"/>
    <p:sldId id="321" r:id="rId19"/>
    <p:sldId id="310" r:id="rId20"/>
    <p:sldId id="311" r:id="rId21"/>
    <p:sldId id="312" r:id="rId22"/>
    <p:sldId id="313" r:id="rId23"/>
    <p:sldId id="319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3300"/>
    <a:srgbClr val="990000"/>
    <a:srgbClr val="000099"/>
    <a:srgbClr val="FF3300"/>
    <a:srgbClr val="0000CC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5883"/>
  </p:normalViewPr>
  <p:slideViewPr>
    <p:cSldViewPr showGuides="1">
      <p:cViewPr>
        <p:scale>
          <a:sx n="59" d="100"/>
          <a:sy n="59" d="100"/>
        </p:scale>
        <p:origin x="-1416" y="-31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704ED0-0547-47E1-BFC8-5335F5298855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3/10/2022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4D1169-0A62-4AFE-9292-056C6E590EC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05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/>
          </a:p>
        </p:txBody>
      </p:sp>
      <p:sp>
        <p:nvSpPr>
          <p:cNvPr id="22532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vi-VN" sz="1200" dirty="0"/>
              <a:t>16</a:t>
            </a:fld>
            <a:endParaRPr lang="en-US" altLang="vi-V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vi-VN" dirty="0"/>
              <a:t>Bấm &amp; sửa kiểu tiêu đề</a:t>
            </a:r>
            <a:endParaRPr lang="en-US" altLang="vi-VN" dirty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vi-VN" dirty="0"/>
              <a:t>Bấm &amp; sửa kiểu tiêu đề</a:t>
            </a:r>
          </a:p>
          <a:p>
            <a:pPr lvl="1"/>
            <a:r>
              <a:rPr lang="vi-VN" altLang="vi-VN" dirty="0"/>
              <a:t>Mức hai</a:t>
            </a:r>
          </a:p>
          <a:p>
            <a:pPr lvl="2"/>
            <a:r>
              <a:rPr lang="vi-VN" altLang="vi-VN" dirty="0"/>
              <a:t>Mức ba</a:t>
            </a:r>
          </a:p>
          <a:p>
            <a:pPr lvl="3"/>
            <a:r>
              <a:rPr lang="vi-VN" altLang="vi-VN" dirty="0"/>
              <a:t>Mức bốn</a:t>
            </a:r>
          </a:p>
          <a:p>
            <a:pPr lvl="4"/>
            <a:r>
              <a:rPr lang="vi-VN" altLang="vi-VN" dirty="0"/>
              <a:t>Mức năm</a:t>
            </a:r>
            <a:endParaRPr lang="en-US" altLang="vi-VN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901B8-C3D8-4F85-BB3C-AC38E2F3902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heel spokes="8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B9698-02DE-4E05-8787-2D23D96E8A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cuments%20and%20Settings\Administrator\My%20Documents\Chuy&#7879;n%20CTLN.wma" TargetMode="External"/><Relationship Id="rId1" Type="http://schemas.microsoft.com/office/2007/relationships/media" Target="file:///D:\Documents%20and%20Settings\Administrator\My%20Documents\Chuy&#7879;n%20CTLN.wma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 bwMode="auto">
          <a:xfrm>
            <a:off x="381000" y="381000"/>
            <a:ext cx="8534400" cy="989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None/>
            </a:pP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Rectangle 1"/>
          <p:cNvSpPr/>
          <p:nvPr/>
        </p:nvSpPr>
        <p:spPr>
          <a:xfrm>
            <a:off x="0" y="1423988"/>
            <a:ext cx="9067800" cy="1446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fr-FR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HÓA. ÔN CÁCH ĐẶT VÀ TRẢ LỜI CÂU HỎI </a:t>
            </a:r>
            <a:r>
              <a:rPr lang="fr-FR" alt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lang="en-US" altLang="en-US" sz="4400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2" descr="Book (Hinh dong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743200"/>
            <a:ext cx="6400800" cy="2864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10"/>
          <p:cNvSpPr/>
          <p:nvPr/>
        </p:nvSpPr>
        <p:spPr>
          <a:xfrm>
            <a:off x="3020060" y="3581400"/>
            <a:ext cx="3027363" cy="19812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SGK/ 61</a:t>
            </a:r>
          </a:p>
        </p:txBody>
      </p:sp>
      <p:sp>
        <p:nvSpPr>
          <p:cNvPr id="5126" name="AutoShape 12"/>
          <p:cNvSpPr/>
          <p:nvPr/>
        </p:nvSpPr>
        <p:spPr>
          <a:xfrm>
            <a:off x="76200" y="3657600"/>
            <a:ext cx="1544638" cy="1497013"/>
          </a:xfrm>
          <a:prstGeom prst="star32">
            <a:avLst>
              <a:gd name="adj" fmla="val 15278"/>
            </a:avLst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267200"/>
            <a:ext cx="2133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4572000"/>
            <a:ext cx="13716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AutoShape 12"/>
          <p:cNvSpPr/>
          <p:nvPr/>
        </p:nvSpPr>
        <p:spPr>
          <a:xfrm>
            <a:off x="7675563" y="4267200"/>
            <a:ext cx="1544637" cy="1497013"/>
          </a:xfrm>
          <a:prstGeom prst="star32">
            <a:avLst>
              <a:gd name="adj" fmla="val 15278"/>
            </a:avLst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8575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an-c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8"/>
          <p:cNvSpPr/>
          <p:nvPr/>
        </p:nvSpPr>
        <p:spPr>
          <a:xfrm>
            <a:off x="914400" y="6172200"/>
            <a:ext cx="71628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Đàn cò áo trắng  - Khiêng </a:t>
            </a:r>
            <a:r>
              <a:rPr lang="en-US" altLang="vi-VN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nắng</a:t>
            </a:r>
            <a:r>
              <a:rPr lang="en-US" altLang="vi-V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- Qua </a:t>
            </a:r>
            <a:r>
              <a:rPr lang="en-US" altLang="vi-V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sông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roi_xanh_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17"/>
          <p:cNvSpPr/>
          <p:nvPr/>
        </p:nvSpPr>
        <p:spPr>
          <a:xfrm>
            <a:off x="1649095" y="6324600"/>
            <a:ext cx="5058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Cô</a:t>
            </a:r>
            <a:r>
              <a:rPr lang="en-US" alt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gió</a:t>
            </a:r>
            <a:r>
              <a:rPr lang="en-US" alt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chăn mây trên đồng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1"/>
          <p:cNvSpPr txBox="1"/>
          <p:nvPr/>
        </p:nvSpPr>
        <p:spPr>
          <a:xfrm>
            <a:off x="914400" y="6278563"/>
            <a:ext cx="8229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Arial" panose="020B0604020202020204" pitchFamily="34" charset="0"/>
              </a:rPr>
              <a:t>Bác mặt trời đạp xe qua núi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/>
          <p:nvPr/>
        </p:nvSpPr>
        <p:spPr>
          <a:xfrm>
            <a:off x="457200" y="884238"/>
            <a:ext cx="8153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</a:t>
            </a:r>
            <a:r>
              <a:rPr lang="en-US" altLang="vi-VN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gạch chân cho bộ phận trả lời cho câu hỏi Vì sao?</a:t>
            </a:r>
          </a:p>
        </p:txBody>
      </p:sp>
      <p:sp>
        <p:nvSpPr>
          <p:cNvPr id="17411" name="Text Box 6"/>
          <p:cNvSpPr txBox="1"/>
          <p:nvPr/>
        </p:nvSpPr>
        <p:spPr>
          <a:xfrm>
            <a:off x="3048000" y="32766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sz="2800" dirty="0">
              <a:latin typeface=".VnTime" panose="020B7200000000000000" pitchFamily="34" charset="0"/>
            </a:endParaRPr>
          </a:p>
        </p:txBody>
      </p:sp>
      <p:sp>
        <p:nvSpPr>
          <p:cNvPr id="17412" name="Text Box 9"/>
          <p:cNvSpPr txBox="1"/>
          <p:nvPr/>
        </p:nvSpPr>
        <p:spPr>
          <a:xfrm>
            <a:off x="2819400" y="3221038"/>
            <a:ext cx="3200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59402" name="Text Box 10"/>
          <p:cNvSpPr txBox="1"/>
          <p:nvPr/>
        </p:nvSpPr>
        <p:spPr>
          <a:xfrm>
            <a:off x="0" y="2667000"/>
            <a:ext cx="9144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a)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cười ồ lên vì câu thơ quá vô 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b)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chàng man - gát rất bình tĩnh vì họ thường là những người phi ngựa giỏi nhất.</a:t>
            </a:r>
            <a:endParaRPr lang="en-US" altLang="vi-VN" sz="2800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c)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Xô-phi đã về ngay vì họ nhớ lời mẹ dặn không được làm phiền người khác.</a:t>
            </a:r>
          </a:p>
        </p:txBody>
      </p:sp>
      <p:sp>
        <p:nvSpPr>
          <p:cNvPr id="17414" name="Text Box 11"/>
          <p:cNvSpPr txBox="1"/>
          <p:nvPr/>
        </p:nvSpPr>
        <p:spPr>
          <a:xfrm>
            <a:off x="2422525" y="5583238"/>
            <a:ext cx="32162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59411" name="Line 19"/>
          <p:cNvSpPr/>
          <p:nvPr/>
        </p:nvSpPr>
        <p:spPr>
          <a:xfrm>
            <a:off x="3232785" y="3123565"/>
            <a:ext cx="2939415" cy="63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12" name="Line 20"/>
          <p:cNvSpPr/>
          <p:nvPr/>
        </p:nvSpPr>
        <p:spPr>
          <a:xfrm flipV="1">
            <a:off x="457200" y="3947795"/>
            <a:ext cx="4834255" cy="3365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13" name="Line 21"/>
          <p:cNvSpPr/>
          <p:nvPr/>
        </p:nvSpPr>
        <p:spPr>
          <a:xfrm flipV="1">
            <a:off x="6248400" y="3548380"/>
            <a:ext cx="2352675" cy="222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14" name="Line 22"/>
          <p:cNvSpPr/>
          <p:nvPr/>
        </p:nvSpPr>
        <p:spPr>
          <a:xfrm flipV="1">
            <a:off x="4419600" y="4451350"/>
            <a:ext cx="4141470" cy="2095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9" name="Line 23"/>
          <p:cNvSpPr/>
          <p:nvPr/>
        </p:nvSpPr>
        <p:spPr>
          <a:xfrm>
            <a:off x="533400" y="4876800"/>
            <a:ext cx="762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16" name="Line 24"/>
          <p:cNvSpPr/>
          <p:nvPr/>
        </p:nvSpPr>
        <p:spPr>
          <a:xfrm>
            <a:off x="448310" y="4867910"/>
            <a:ext cx="4166870" cy="762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/>
          <p:nvPr/>
        </p:nvSpPr>
        <p:spPr>
          <a:xfrm>
            <a:off x="228600" y="1295400"/>
            <a:ext cx="8686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bài tập đọc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vật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trả lời các câu hỏi sau: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9" name="Text Box 5"/>
          <p:cNvSpPr txBox="1"/>
          <p:nvPr/>
        </p:nvSpPr>
        <p:spPr>
          <a:xfrm>
            <a:off x="304800" y="2819400"/>
            <a:ext cx="86106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tứ xứ đổ về xem vật rất đông?</a:t>
            </a:r>
            <a:endParaRPr lang="en-US" altLang="vi-VN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đầu keo vật xem chừng chán ngắt</a:t>
            </a:r>
            <a:r>
              <a:rPr lang="en-US" alt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Cản Ngũ mất đà chúi xuống</a:t>
            </a:r>
            <a:r>
              <a:rPr lang="en-US" alt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V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Quắm Đen thua ông Cản Ngũ</a:t>
            </a:r>
            <a:r>
              <a:rPr lang="en-US" altLang="vi-VN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/>
          <p:nvPr/>
        </p:nvSpPr>
        <p:spPr>
          <a:xfrm>
            <a:off x="517358" y="1066800"/>
            <a:ext cx="8610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tứ xứ đổ về xem vật rất đông?</a:t>
            </a:r>
            <a:endParaRPr lang="en-US" altLang="vi-VN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0474" y="1828800"/>
            <a:ext cx="8736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tứ xứ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xem hội rất đông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 cũng muốn được xem mặt, xem tài ông Cản Ngũ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78435" y="3038475"/>
            <a:ext cx="8736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tứ xứ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xem vật rất đông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 cũng muốn biết ông Cản Ngũ vật hay ra sao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/>
          <p:nvPr/>
        </p:nvSpPr>
        <p:spPr>
          <a:xfrm>
            <a:off x="457200" y="809625"/>
            <a:ext cx="853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</a:t>
            </a:r>
            <a:r>
              <a:rPr lang="vi-VN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đầu keo vật xem chừng chán ngắt?</a:t>
            </a:r>
            <a:endParaRPr lang="en-US" altLang="vi-VN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41" name="Text Box 9"/>
          <p:cNvSpPr txBox="1"/>
          <p:nvPr/>
        </p:nvSpPr>
        <p:spPr>
          <a:xfrm>
            <a:off x="457200" y="1752600"/>
            <a:ext cx="7924800" cy="15234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đầu keo vật </a:t>
            </a:r>
            <a:r>
              <a:rPr lang="vi-VN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vi-VN" altLang="en-US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altLang="en-US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chán ngắt </a:t>
            </a:r>
            <a:r>
              <a:rPr lang="vi-VN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Quắm </a:t>
            </a:r>
            <a:r>
              <a:rPr lang="vi-VN" alt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</a:t>
            </a:r>
            <a:r>
              <a:rPr lang="vi-VN" alt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 </a:t>
            </a:r>
            <a:r>
              <a:rPr lang="vi-VN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</a:t>
            </a:r>
            <a:r>
              <a:rPr lang="vi-VN" alt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rất hăng, còn </a:t>
            </a:r>
            <a:r>
              <a:rPr lang="vi-VN" alt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 </a:t>
            </a:r>
            <a:r>
              <a:rPr lang="vi-VN" alt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 </a:t>
            </a:r>
            <a:r>
              <a:rPr lang="vi-VN" alt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 </a:t>
            </a:r>
            <a:r>
              <a:rPr lang="vi-VN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ngớ, chậm chạp,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alt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đỡ. </a:t>
            </a:r>
            <a:r>
              <a:rPr lang="en-US" altLang="vi-VN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42" name="Text Box 10"/>
          <p:cNvSpPr txBox="1"/>
          <p:nvPr/>
        </p:nvSpPr>
        <p:spPr>
          <a:xfrm>
            <a:off x="533400" y="4038600"/>
            <a:ext cx="8077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đầu keo vật xem chừng chán ngắt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mọi người thấy ông Cản Ngũ không vật hăng, vật giỏi như người ta tưởng.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WordArt 7"/>
          <p:cNvSpPr>
            <a:spLocks noTextEdit="1"/>
          </p:cNvSpPr>
          <p:nvPr/>
        </p:nvSpPr>
        <p:spPr>
          <a:xfrm>
            <a:off x="2971800" y="2667000"/>
            <a:ext cx="5562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4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</a:rPr>
              <a:t>VẬN DỤNG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AutoShape 2"/>
          <p:cNvSpPr>
            <a:spLocks noChangeArrowheads="1"/>
          </p:cNvSpPr>
          <p:nvPr/>
        </p:nvSpPr>
        <p:spPr bwMode="ltGray">
          <a:xfrm rot="5400000">
            <a:off x="-1703387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AutoShape 3"/>
          <p:cNvSpPr/>
          <p:nvPr/>
        </p:nvSpPr>
        <p:spPr>
          <a:xfrm rot="5400000" flipH="1">
            <a:off x="-1536700" y="1765300"/>
            <a:ext cx="4032250" cy="44640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016125" y="0"/>
              </a:cxn>
              <a:cxn ang="0">
                <a:pos x="1002836" y="2232025"/>
              </a:cxn>
              <a:cxn ang="0">
                <a:pos x="2016125" y="2220452"/>
              </a:cxn>
              <a:cxn ang="0">
                <a:pos x="3029414" y="2232025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10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1150" name="Text Box 46"/>
          <p:cNvSpPr txBox="1">
            <a:spLocks noChangeArrowheads="1"/>
          </p:cNvSpPr>
          <p:nvPr/>
        </p:nvSpPr>
        <p:spPr bwMode="auto">
          <a:xfrm>
            <a:off x="228600" y="2038350"/>
            <a:ext cx="1693863" cy="42465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bên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dùng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nhân</a:t>
            </a:r>
            <a:r>
              <a:rPr kumimoji="0" lang="en-US" sz="26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kern="1200" cap="none" spc="0" normalizeH="0" baseline="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hóa</a:t>
            </a:r>
            <a:endParaRPr kumimoji="0" lang="en-US" sz="26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80"/>
          <p:cNvGrpSpPr/>
          <p:nvPr/>
        </p:nvGrpSpPr>
        <p:grpSpPr>
          <a:xfrm>
            <a:off x="2057400" y="1905000"/>
            <a:ext cx="5791200" cy="1001713"/>
            <a:chOff x="1296" y="1200"/>
            <a:chExt cx="3648" cy="631"/>
          </a:xfrm>
        </p:grpSpPr>
        <p:sp>
          <p:nvSpPr>
            <p:cNvPr id="431113" name="AutoShape 9"/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Trăng</a:t>
              </a: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nằm</a:t>
              </a: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ngủ</a:t>
              </a: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giữa</a:t>
              </a: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trời</a:t>
              </a:r>
              <a:r>
                <a: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mây</a:t>
              </a:r>
              <a:endPara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664" name="Group 75"/>
            <p:cNvGrpSpPr/>
            <p:nvPr/>
          </p:nvGrpSpPr>
          <p:grpSpPr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26665" name="Group 55"/>
              <p:cNvGrpSpPr/>
              <p:nvPr/>
            </p:nvGrpSpPr>
            <p:grpSpPr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26667" name="Oval 56"/>
                <p:cNvSpPr/>
                <p:nvPr/>
              </p:nvSpPr>
              <p:spPr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68" name="Freeform 57"/>
                <p:cNvSpPr/>
                <p:nvPr/>
              </p:nvSpPr>
              <p:spPr>
                <a:xfrm>
                  <a:off x="2208" y="1948"/>
                  <a:ext cx="1296" cy="634"/>
                </a:xfrm>
                <a:custGeom>
                  <a:avLst/>
                  <a:gdLst>
                    <a:gd name="txL" fmla="*/ 0 w 1321"/>
                    <a:gd name="txT" fmla="*/ 0 h 712"/>
                    <a:gd name="txR" fmla="*/ 1321 w 1321"/>
                    <a:gd name="txB" fmla="*/ 712 h 712"/>
                  </a:gdLst>
                  <a:ahLst/>
                  <a:cxnLst>
                    <a:cxn ang="0">
                      <a:pos x="976" y="70"/>
                    </a:cxn>
                    <a:cxn ang="0">
                      <a:pos x="989" y="77"/>
                    </a:cxn>
                    <a:cxn ang="0">
                      <a:pos x="992" y="84"/>
                    </a:cxn>
                    <a:cxn ang="0">
                      <a:pos x="987" y="91"/>
                    </a:cxn>
                    <a:cxn ang="0">
                      <a:pos x="974" y="95"/>
                    </a:cxn>
                    <a:cxn ang="0">
                      <a:pos x="955" y="102"/>
                    </a:cxn>
                    <a:cxn ang="0">
                      <a:pos x="930" y="106"/>
                    </a:cxn>
                    <a:cxn ang="0">
                      <a:pos x="898" y="110"/>
                    </a:cxn>
                    <a:cxn ang="0">
                      <a:pos x="861" y="114"/>
                    </a:cxn>
                    <a:cxn ang="0">
                      <a:pos x="820" y="118"/>
                    </a:cxn>
                    <a:cxn ang="0">
                      <a:pos x="774" y="119"/>
                    </a:cxn>
                    <a:cxn ang="0">
                      <a:pos x="726" y="120"/>
                    </a:cxn>
                    <a:cxn ang="0">
                      <a:pos x="673" y="124"/>
                    </a:cxn>
                    <a:cxn ang="0">
                      <a:pos x="619" y="125"/>
                    </a:cxn>
                    <a:cxn ang="0">
                      <a:pos x="597" y="126"/>
                    </a:cxn>
                    <a:cxn ang="0">
                      <a:pos x="358" y="126"/>
                    </a:cxn>
                    <a:cxn ang="0">
                      <a:pos x="354" y="126"/>
                    </a:cxn>
                    <a:cxn ang="0">
                      <a:pos x="307" y="125"/>
                    </a:cxn>
                    <a:cxn ang="0">
                      <a:pos x="262" y="124"/>
                    </a:cxn>
                    <a:cxn ang="0">
                      <a:pos x="219" y="122"/>
                    </a:cxn>
                    <a:cxn ang="0">
                      <a:pos x="177" y="119"/>
                    </a:cxn>
                    <a:cxn ang="0">
                      <a:pos x="140" y="119"/>
                    </a:cxn>
                    <a:cxn ang="0">
                      <a:pos x="108" y="116"/>
                    </a:cxn>
                    <a:cxn ang="0">
                      <a:pos x="75" y="113"/>
                    </a:cxn>
                    <a:cxn ang="0">
                      <a:pos x="52" y="111"/>
                    </a:cxn>
                    <a:cxn ang="0">
                      <a:pos x="26" y="106"/>
                    </a:cxn>
                    <a:cxn ang="0">
                      <a:pos x="18" y="102"/>
                    </a:cxn>
                    <a:cxn ang="0">
                      <a:pos x="6" y="98"/>
                    </a:cxn>
                    <a:cxn ang="0">
                      <a:pos x="0" y="92"/>
                    </a:cxn>
                    <a:cxn ang="0">
                      <a:pos x="0" y="91"/>
                    </a:cxn>
                    <a:cxn ang="0">
                      <a:pos x="4" y="84"/>
                    </a:cxn>
                    <a:cxn ang="0">
                      <a:pos x="16" y="78"/>
                    </a:cxn>
                    <a:cxn ang="0">
                      <a:pos x="36" y="65"/>
                    </a:cxn>
                    <a:cxn ang="0">
                      <a:pos x="71" y="53"/>
                    </a:cxn>
                    <a:cxn ang="0">
                      <a:pos x="112" y="42"/>
                    </a:cxn>
                    <a:cxn ang="0">
                      <a:pos x="154" y="30"/>
                    </a:cxn>
                    <a:cxn ang="0">
                      <a:pos x="203" y="21"/>
                    </a:cxn>
                    <a:cxn ang="0">
                      <a:pos x="257" y="14"/>
                    </a:cxn>
                    <a:cxn ang="0">
                      <a:pos x="312" y="8"/>
                    </a:cxn>
                    <a:cxn ang="0">
                      <a:pos x="374" y="4"/>
                    </a:cxn>
                    <a:cxn ang="0">
                      <a:pos x="436" y="4"/>
                    </a:cxn>
                    <a:cxn ang="0">
                      <a:pos x="501" y="0"/>
                    </a:cxn>
                    <a:cxn ang="0">
                      <a:pos x="501" y="0"/>
                    </a:cxn>
                    <a:cxn ang="0">
                      <a:pos x="570" y="4"/>
                    </a:cxn>
                    <a:cxn ang="0">
                      <a:pos x="636" y="4"/>
                    </a:cxn>
                    <a:cxn ang="0">
                      <a:pos x="700" y="9"/>
                    </a:cxn>
                    <a:cxn ang="0">
                      <a:pos x="759" y="16"/>
                    </a:cxn>
                    <a:cxn ang="0">
                      <a:pos x="812" y="24"/>
                    </a:cxn>
                    <a:cxn ang="0">
                      <a:pos x="862" y="34"/>
                    </a:cxn>
                    <a:cxn ang="0">
                      <a:pos x="907" y="45"/>
                    </a:cxn>
                    <a:cxn ang="0">
                      <a:pos x="945" y="57"/>
                    </a:cxn>
                    <a:cxn ang="0">
                      <a:pos x="976" y="70"/>
                    </a:cxn>
                    <a:cxn ang="0">
                      <a:pos x="976" y="70"/>
                    </a:cxn>
                  </a:cxnLst>
                  <a:rect l="txL" t="txT" r="txR" b="tx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F99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162" name="Text Box 58"/>
              <p:cNvSpPr txBox="1">
                <a:spLocks noChangeArrowheads="1"/>
              </p:cNvSpPr>
              <p:nvPr/>
            </p:nvSpPr>
            <p:spPr bwMode="gray">
              <a:xfrm>
                <a:off x="1615" y="1269"/>
                <a:ext cx="264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en-US" sz="24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anose="020B060403050404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6" name="Group 81"/>
          <p:cNvGrpSpPr/>
          <p:nvPr/>
        </p:nvGrpSpPr>
        <p:grpSpPr>
          <a:xfrm>
            <a:off x="2259013" y="3048000"/>
            <a:ext cx="6427787" cy="1006475"/>
            <a:chOff x="1632" y="1920"/>
            <a:chExt cx="4128" cy="634"/>
          </a:xfrm>
        </p:grpSpPr>
        <p:sp>
          <p:nvSpPr>
            <p:cNvPr id="431112" name="AutoShape 8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Gió tinh nghịch cuốn trăng bay giữa trời</a:t>
              </a:r>
            </a:p>
          </p:txBody>
        </p:sp>
        <p:grpSp>
          <p:nvGrpSpPr>
            <p:cNvPr id="26658" name="Group 59"/>
            <p:cNvGrpSpPr/>
            <p:nvPr/>
          </p:nvGrpSpPr>
          <p:grpSpPr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26659" name="Group 60"/>
              <p:cNvGrpSpPr/>
              <p:nvPr/>
            </p:nvGrpSpPr>
            <p:grpSpPr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26661" name="Oval 61"/>
                <p:cNvSpPr/>
                <p:nvPr/>
              </p:nvSpPr>
              <p:spPr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62" name="Freeform 62"/>
                <p:cNvSpPr/>
                <p:nvPr/>
              </p:nvSpPr>
              <p:spPr>
                <a:xfrm>
                  <a:off x="2208" y="1948"/>
                  <a:ext cx="1296" cy="634"/>
                </a:xfrm>
                <a:custGeom>
                  <a:avLst/>
                  <a:gdLst>
                    <a:gd name="txL" fmla="*/ 0 w 1321"/>
                    <a:gd name="txT" fmla="*/ 0 h 712"/>
                    <a:gd name="txR" fmla="*/ 1321 w 1321"/>
                    <a:gd name="txB" fmla="*/ 712 h 712"/>
                  </a:gdLst>
                  <a:ahLst/>
                  <a:cxnLst>
                    <a:cxn ang="0">
                      <a:pos x="976" y="70"/>
                    </a:cxn>
                    <a:cxn ang="0">
                      <a:pos x="989" y="77"/>
                    </a:cxn>
                    <a:cxn ang="0">
                      <a:pos x="992" y="84"/>
                    </a:cxn>
                    <a:cxn ang="0">
                      <a:pos x="987" y="91"/>
                    </a:cxn>
                    <a:cxn ang="0">
                      <a:pos x="974" y="95"/>
                    </a:cxn>
                    <a:cxn ang="0">
                      <a:pos x="955" y="102"/>
                    </a:cxn>
                    <a:cxn ang="0">
                      <a:pos x="930" y="106"/>
                    </a:cxn>
                    <a:cxn ang="0">
                      <a:pos x="898" y="110"/>
                    </a:cxn>
                    <a:cxn ang="0">
                      <a:pos x="861" y="114"/>
                    </a:cxn>
                    <a:cxn ang="0">
                      <a:pos x="820" y="118"/>
                    </a:cxn>
                    <a:cxn ang="0">
                      <a:pos x="774" y="119"/>
                    </a:cxn>
                    <a:cxn ang="0">
                      <a:pos x="726" y="120"/>
                    </a:cxn>
                    <a:cxn ang="0">
                      <a:pos x="673" y="124"/>
                    </a:cxn>
                    <a:cxn ang="0">
                      <a:pos x="619" y="125"/>
                    </a:cxn>
                    <a:cxn ang="0">
                      <a:pos x="597" y="126"/>
                    </a:cxn>
                    <a:cxn ang="0">
                      <a:pos x="358" y="126"/>
                    </a:cxn>
                    <a:cxn ang="0">
                      <a:pos x="354" y="126"/>
                    </a:cxn>
                    <a:cxn ang="0">
                      <a:pos x="307" y="125"/>
                    </a:cxn>
                    <a:cxn ang="0">
                      <a:pos x="262" y="124"/>
                    </a:cxn>
                    <a:cxn ang="0">
                      <a:pos x="219" y="122"/>
                    </a:cxn>
                    <a:cxn ang="0">
                      <a:pos x="177" y="119"/>
                    </a:cxn>
                    <a:cxn ang="0">
                      <a:pos x="140" y="119"/>
                    </a:cxn>
                    <a:cxn ang="0">
                      <a:pos x="108" y="116"/>
                    </a:cxn>
                    <a:cxn ang="0">
                      <a:pos x="75" y="113"/>
                    </a:cxn>
                    <a:cxn ang="0">
                      <a:pos x="52" y="111"/>
                    </a:cxn>
                    <a:cxn ang="0">
                      <a:pos x="26" y="106"/>
                    </a:cxn>
                    <a:cxn ang="0">
                      <a:pos x="18" y="102"/>
                    </a:cxn>
                    <a:cxn ang="0">
                      <a:pos x="6" y="98"/>
                    </a:cxn>
                    <a:cxn ang="0">
                      <a:pos x="0" y="92"/>
                    </a:cxn>
                    <a:cxn ang="0">
                      <a:pos x="0" y="91"/>
                    </a:cxn>
                    <a:cxn ang="0">
                      <a:pos x="4" y="84"/>
                    </a:cxn>
                    <a:cxn ang="0">
                      <a:pos x="16" y="78"/>
                    </a:cxn>
                    <a:cxn ang="0">
                      <a:pos x="36" y="65"/>
                    </a:cxn>
                    <a:cxn ang="0">
                      <a:pos x="71" y="53"/>
                    </a:cxn>
                    <a:cxn ang="0">
                      <a:pos x="112" y="42"/>
                    </a:cxn>
                    <a:cxn ang="0">
                      <a:pos x="154" y="30"/>
                    </a:cxn>
                    <a:cxn ang="0">
                      <a:pos x="203" y="21"/>
                    </a:cxn>
                    <a:cxn ang="0">
                      <a:pos x="257" y="14"/>
                    </a:cxn>
                    <a:cxn ang="0">
                      <a:pos x="312" y="8"/>
                    </a:cxn>
                    <a:cxn ang="0">
                      <a:pos x="374" y="4"/>
                    </a:cxn>
                    <a:cxn ang="0">
                      <a:pos x="436" y="4"/>
                    </a:cxn>
                    <a:cxn ang="0">
                      <a:pos x="501" y="0"/>
                    </a:cxn>
                    <a:cxn ang="0">
                      <a:pos x="501" y="0"/>
                    </a:cxn>
                    <a:cxn ang="0">
                      <a:pos x="570" y="4"/>
                    </a:cxn>
                    <a:cxn ang="0">
                      <a:pos x="636" y="4"/>
                    </a:cxn>
                    <a:cxn ang="0">
                      <a:pos x="700" y="9"/>
                    </a:cxn>
                    <a:cxn ang="0">
                      <a:pos x="759" y="16"/>
                    </a:cxn>
                    <a:cxn ang="0">
                      <a:pos x="812" y="24"/>
                    </a:cxn>
                    <a:cxn ang="0">
                      <a:pos x="862" y="34"/>
                    </a:cxn>
                    <a:cxn ang="0">
                      <a:pos x="907" y="45"/>
                    </a:cxn>
                    <a:cxn ang="0">
                      <a:pos x="945" y="57"/>
                    </a:cxn>
                    <a:cxn ang="0">
                      <a:pos x="976" y="70"/>
                    </a:cxn>
                    <a:cxn ang="0">
                      <a:pos x="976" y="70"/>
                    </a:cxn>
                  </a:cxnLst>
                  <a:rect l="txL" t="txT" r="txR" b="tx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66A7E8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167" name="Text Box 63"/>
              <p:cNvSpPr txBox="1">
                <a:spLocks noChangeArrowheads="1"/>
              </p:cNvSpPr>
              <p:nvPr/>
            </p:nvSpPr>
            <p:spPr bwMode="gray">
              <a:xfrm>
                <a:off x="4067" y="2028"/>
                <a:ext cx="164" cy="1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en-US" sz="24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anose="020B0604030504040204" pitchFamily="34" charset="0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9" name="Group 82"/>
          <p:cNvGrpSpPr/>
          <p:nvPr/>
        </p:nvGrpSpPr>
        <p:grpSpPr>
          <a:xfrm>
            <a:off x="2259013" y="4191000"/>
            <a:ext cx="6656387" cy="1012825"/>
            <a:chOff x="1584" y="2640"/>
            <a:chExt cx="4032" cy="638"/>
          </a:xfrm>
        </p:grpSpPr>
        <p:sp>
          <p:nvSpPr>
            <p:cNvPr id="431111" name="AutoShape 7"/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Trăng còn say với giấc mơ</a:t>
              </a:r>
            </a:p>
          </p:txBody>
        </p:sp>
        <p:grpSp>
          <p:nvGrpSpPr>
            <p:cNvPr id="26652" name="Group 73"/>
            <p:cNvGrpSpPr/>
            <p:nvPr/>
          </p:nvGrpSpPr>
          <p:grpSpPr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26653" name="Group 65"/>
              <p:cNvGrpSpPr/>
              <p:nvPr/>
            </p:nvGrpSpPr>
            <p:grpSpPr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26655" name="Oval 66"/>
                <p:cNvSpPr/>
                <p:nvPr/>
              </p:nvSpPr>
              <p:spPr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6" name="Freeform 67"/>
                <p:cNvSpPr/>
                <p:nvPr/>
              </p:nvSpPr>
              <p:spPr>
                <a:xfrm>
                  <a:off x="2208" y="1948"/>
                  <a:ext cx="1296" cy="634"/>
                </a:xfrm>
                <a:custGeom>
                  <a:avLst/>
                  <a:gdLst>
                    <a:gd name="txL" fmla="*/ 0 w 1321"/>
                    <a:gd name="txT" fmla="*/ 0 h 712"/>
                    <a:gd name="txR" fmla="*/ 1321 w 1321"/>
                    <a:gd name="txB" fmla="*/ 712 h 712"/>
                  </a:gdLst>
                  <a:ahLst/>
                  <a:cxnLst>
                    <a:cxn ang="0">
                      <a:pos x="976" y="70"/>
                    </a:cxn>
                    <a:cxn ang="0">
                      <a:pos x="989" y="77"/>
                    </a:cxn>
                    <a:cxn ang="0">
                      <a:pos x="992" y="84"/>
                    </a:cxn>
                    <a:cxn ang="0">
                      <a:pos x="987" y="91"/>
                    </a:cxn>
                    <a:cxn ang="0">
                      <a:pos x="974" y="95"/>
                    </a:cxn>
                    <a:cxn ang="0">
                      <a:pos x="955" y="102"/>
                    </a:cxn>
                    <a:cxn ang="0">
                      <a:pos x="930" y="106"/>
                    </a:cxn>
                    <a:cxn ang="0">
                      <a:pos x="898" y="110"/>
                    </a:cxn>
                    <a:cxn ang="0">
                      <a:pos x="861" y="114"/>
                    </a:cxn>
                    <a:cxn ang="0">
                      <a:pos x="820" y="118"/>
                    </a:cxn>
                    <a:cxn ang="0">
                      <a:pos x="774" y="119"/>
                    </a:cxn>
                    <a:cxn ang="0">
                      <a:pos x="726" y="120"/>
                    </a:cxn>
                    <a:cxn ang="0">
                      <a:pos x="673" y="124"/>
                    </a:cxn>
                    <a:cxn ang="0">
                      <a:pos x="619" y="125"/>
                    </a:cxn>
                    <a:cxn ang="0">
                      <a:pos x="597" y="126"/>
                    </a:cxn>
                    <a:cxn ang="0">
                      <a:pos x="358" y="126"/>
                    </a:cxn>
                    <a:cxn ang="0">
                      <a:pos x="354" y="126"/>
                    </a:cxn>
                    <a:cxn ang="0">
                      <a:pos x="307" y="125"/>
                    </a:cxn>
                    <a:cxn ang="0">
                      <a:pos x="262" y="124"/>
                    </a:cxn>
                    <a:cxn ang="0">
                      <a:pos x="219" y="122"/>
                    </a:cxn>
                    <a:cxn ang="0">
                      <a:pos x="177" y="119"/>
                    </a:cxn>
                    <a:cxn ang="0">
                      <a:pos x="140" y="119"/>
                    </a:cxn>
                    <a:cxn ang="0">
                      <a:pos x="108" y="116"/>
                    </a:cxn>
                    <a:cxn ang="0">
                      <a:pos x="75" y="113"/>
                    </a:cxn>
                    <a:cxn ang="0">
                      <a:pos x="52" y="111"/>
                    </a:cxn>
                    <a:cxn ang="0">
                      <a:pos x="26" y="106"/>
                    </a:cxn>
                    <a:cxn ang="0">
                      <a:pos x="18" y="102"/>
                    </a:cxn>
                    <a:cxn ang="0">
                      <a:pos x="6" y="98"/>
                    </a:cxn>
                    <a:cxn ang="0">
                      <a:pos x="0" y="92"/>
                    </a:cxn>
                    <a:cxn ang="0">
                      <a:pos x="0" y="91"/>
                    </a:cxn>
                    <a:cxn ang="0">
                      <a:pos x="4" y="84"/>
                    </a:cxn>
                    <a:cxn ang="0">
                      <a:pos x="16" y="78"/>
                    </a:cxn>
                    <a:cxn ang="0">
                      <a:pos x="36" y="65"/>
                    </a:cxn>
                    <a:cxn ang="0">
                      <a:pos x="71" y="53"/>
                    </a:cxn>
                    <a:cxn ang="0">
                      <a:pos x="112" y="42"/>
                    </a:cxn>
                    <a:cxn ang="0">
                      <a:pos x="154" y="30"/>
                    </a:cxn>
                    <a:cxn ang="0">
                      <a:pos x="203" y="21"/>
                    </a:cxn>
                    <a:cxn ang="0">
                      <a:pos x="257" y="14"/>
                    </a:cxn>
                    <a:cxn ang="0">
                      <a:pos x="312" y="8"/>
                    </a:cxn>
                    <a:cxn ang="0">
                      <a:pos x="374" y="4"/>
                    </a:cxn>
                    <a:cxn ang="0">
                      <a:pos x="436" y="4"/>
                    </a:cxn>
                    <a:cxn ang="0">
                      <a:pos x="501" y="0"/>
                    </a:cxn>
                    <a:cxn ang="0">
                      <a:pos x="501" y="0"/>
                    </a:cxn>
                    <a:cxn ang="0">
                      <a:pos x="570" y="4"/>
                    </a:cxn>
                    <a:cxn ang="0">
                      <a:pos x="636" y="4"/>
                    </a:cxn>
                    <a:cxn ang="0">
                      <a:pos x="700" y="9"/>
                    </a:cxn>
                    <a:cxn ang="0">
                      <a:pos x="759" y="16"/>
                    </a:cxn>
                    <a:cxn ang="0">
                      <a:pos x="812" y="24"/>
                    </a:cxn>
                    <a:cxn ang="0">
                      <a:pos x="862" y="34"/>
                    </a:cxn>
                    <a:cxn ang="0">
                      <a:pos x="907" y="45"/>
                    </a:cxn>
                    <a:cxn ang="0">
                      <a:pos x="945" y="57"/>
                    </a:cxn>
                    <a:cxn ang="0">
                      <a:pos x="976" y="70"/>
                    </a:cxn>
                    <a:cxn ang="0">
                      <a:pos x="976" y="70"/>
                    </a:cxn>
                  </a:cxnLst>
                  <a:rect l="txL" t="txT" r="txR" b="tx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99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172" name="Text Box 68"/>
              <p:cNvSpPr txBox="1">
                <a:spLocks noChangeArrowheads="1"/>
              </p:cNvSpPr>
              <p:nvPr/>
            </p:nvSpPr>
            <p:spPr bwMode="gray">
              <a:xfrm>
                <a:off x="2016" y="2640"/>
                <a:ext cx="256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en-US" sz="24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anose="020B0604030504040204" pitchFamily="34" charset="0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12" name="Group 83"/>
          <p:cNvGrpSpPr/>
          <p:nvPr/>
        </p:nvGrpSpPr>
        <p:grpSpPr>
          <a:xfrm>
            <a:off x="2133600" y="5257800"/>
            <a:ext cx="6216650" cy="1019175"/>
            <a:chOff x="1344" y="3312"/>
            <a:chExt cx="3916" cy="642"/>
          </a:xfrm>
        </p:grpSpPr>
        <p:sp>
          <p:nvSpPr>
            <p:cNvPr id="431110" name="AutoShape 6"/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Gió nhè nhẹ thổi đôi bờ bóng mây</a:t>
              </a:r>
            </a:p>
          </p:txBody>
        </p:sp>
        <p:grpSp>
          <p:nvGrpSpPr>
            <p:cNvPr id="26646" name="Group 74"/>
            <p:cNvGrpSpPr/>
            <p:nvPr/>
          </p:nvGrpSpPr>
          <p:grpSpPr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26647" name="Group 69"/>
              <p:cNvGrpSpPr/>
              <p:nvPr/>
            </p:nvGrpSpPr>
            <p:grpSpPr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26649" name="Oval 70"/>
                <p:cNvSpPr/>
                <p:nvPr/>
              </p:nvSpPr>
              <p:spPr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0" name="Freeform 71"/>
                <p:cNvSpPr/>
                <p:nvPr/>
              </p:nvSpPr>
              <p:spPr>
                <a:xfrm>
                  <a:off x="2208" y="1948"/>
                  <a:ext cx="1296" cy="634"/>
                </a:xfrm>
                <a:custGeom>
                  <a:avLst/>
                  <a:gdLst>
                    <a:gd name="txL" fmla="*/ 0 w 1321"/>
                    <a:gd name="txT" fmla="*/ 0 h 712"/>
                    <a:gd name="txR" fmla="*/ 1321 w 1321"/>
                    <a:gd name="txB" fmla="*/ 712 h 712"/>
                  </a:gdLst>
                  <a:ahLst/>
                  <a:cxnLst>
                    <a:cxn ang="0">
                      <a:pos x="976" y="70"/>
                    </a:cxn>
                    <a:cxn ang="0">
                      <a:pos x="989" y="77"/>
                    </a:cxn>
                    <a:cxn ang="0">
                      <a:pos x="992" y="84"/>
                    </a:cxn>
                    <a:cxn ang="0">
                      <a:pos x="987" y="91"/>
                    </a:cxn>
                    <a:cxn ang="0">
                      <a:pos x="974" y="95"/>
                    </a:cxn>
                    <a:cxn ang="0">
                      <a:pos x="955" y="102"/>
                    </a:cxn>
                    <a:cxn ang="0">
                      <a:pos x="930" y="106"/>
                    </a:cxn>
                    <a:cxn ang="0">
                      <a:pos x="898" y="110"/>
                    </a:cxn>
                    <a:cxn ang="0">
                      <a:pos x="861" y="114"/>
                    </a:cxn>
                    <a:cxn ang="0">
                      <a:pos x="820" y="118"/>
                    </a:cxn>
                    <a:cxn ang="0">
                      <a:pos x="774" y="119"/>
                    </a:cxn>
                    <a:cxn ang="0">
                      <a:pos x="726" y="120"/>
                    </a:cxn>
                    <a:cxn ang="0">
                      <a:pos x="673" y="124"/>
                    </a:cxn>
                    <a:cxn ang="0">
                      <a:pos x="619" y="125"/>
                    </a:cxn>
                    <a:cxn ang="0">
                      <a:pos x="597" y="126"/>
                    </a:cxn>
                    <a:cxn ang="0">
                      <a:pos x="358" y="126"/>
                    </a:cxn>
                    <a:cxn ang="0">
                      <a:pos x="354" y="126"/>
                    </a:cxn>
                    <a:cxn ang="0">
                      <a:pos x="307" y="125"/>
                    </a:cxn>
                    <a:cxn ang="0">
                      <a:pos x="262" y="124"/>
                    </a:cxn>
                    <a:cxn ang="0">
                      <a:pos x="219" y="122"/>
                    </a:cxn>
                    <a:cxn ang="0">
                      <a:pos x="177" y="119"/>
                    </a:cxn>
                    <a:cxn ang="0">
                      <a:pos x="140" y="119"/>
                    </a:cxn>
                    <a:cxn ang="0">
                      <a:pos x="108" y="116"/>
                    </a:cxn>
                    <a:cxn ang="0">
                      <a:pos x="75" y="113"/>
                    </a:cxn>
                    <a:cxn ang="0">
                      <a:pos x="52" y="111"/>
                    </a:cxn>
                    <a:cxn ang="0">
                      <a:pos x="26" y="106"/>
                    </a:cxn>
                    <a:cxn ang="0">
                      <a:pos x="18" y="102"/>
                    </a:cxn>
                    <a:cxn ang="0">
                      <a:pos x="6" y="98"/>
                    </a:cxn>
                    <a:cxn ang="0">
                      <a:pos x="0" y="92"/>
                    </a:cxn>
                    <a:cxn ang="0">
                      <a:pos x="0" y="91"/>
                    </a:cxn>
                    <a:cxn ang="0">
                      <a:pos x="4" y="84"/>
                    </a:cxn>
                    <a:cxn ang="0">
                      <a:pos x="16" y="78"/>
                    </a:cxn>
                    <a:cxn ang="0">
                      <a:pos x="36" y="65"/>
                    </a:cxn>
                    <a:cxn ang="0">
                      <a:pos x="71" y="53"/>
                    </a:cxn>
                    <a:cxn ang="0">
                      <a:pos x="112" y="42"/>
                    </a:cxn>
                    <a:cxn ang="0">
                      <a:pos x="154" y="30"/>
                    </a:cxn>
                    <a:cxn ang="0">
                      <a:pos x="203" y="21"/>
                    </a:cxn>
                    <a:cxn ang="0">
                      <a:pos x="257" y="14"/>
                    </a:cxn>
                    <a:cxn ang="0">
                      <a:pos x="312" y="8"/>
                    </a:cxn>
                    <a:cxn ang="0">
                      <a:pos x="374" y="4"/>
                    </a:cxn>
                    <a:cxn ang="0">
                      <a:pos x="436" y="4"/>
                    </a:cxn>
                    <a:cxn ang="0">
                      <a:pos x="501" y="0"/>
                    </a:cxn>
                    <a:cxn ang="0">
                      <a:pos x="501" y="0"/>
                    </a:cxn>
                    <a:cxn ang="0">
                      <a:pos x="570" y="4"/>
                    </a:cxn>
                    <a:cxn ang="0">
                      <a:pos x="636" y="4"/>
                    </a:cxn>
                    <a:cxn ang="0">
                      <a:pos x="700" y="9"/>
                    </a:cxn>
                    <a:cxn ang="0">
                      <a:pos x="759" y="16"/>
                    </a:cxn>
                    <a:cxn ang="0">
                      <a:pos x="812" y="24"/>
                    </a:cxn>
                    <a:cxn ang="0">
                      <a:pos x="862" y="34"/>
                    </a:cxn>
                    <a:cxn ang="0">
                      <a:pos x="907" y="45"/>
                    </a:cxn>
                    <a:cxn ang="0">
                      <a:pos x="945" y="57"/>
                    </a:cxn>
                    <a:cxn ang="0">
                      <a:pos x="976" y="70"/>
                    </a:cxn>
                    <a:cxn ang="0">
                      <a:pos x="976" y="70"/>
                    </a:cxn>
                  </a:cxnLst>
                  <a:rect l="txL" t="txT" r="txR" b="tx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33CCCC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176" name="Text Box 72"/>
              <p:cNvSpPr txBox="1">
                <a:spLocks noChangeArrowheads="1"/>
              </p:cNvSpPr>
              <p:nvPr/>
            </p:nvSpPr>
            <p:spPr bwMode="gray">
              <a:xfrm>
                <a:off x="2413" y="3312"/>
                <a:ext cx="275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en-US" sz="24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anose="020B0604030504040204" pitchFamily="34" charset="0"/>
                    <a:ea typeface="+mn-ea"/>
                    <a:cs typeface="+mn-cs"/>
                  </a:rPr>
                  <a:t>D</a:t>
                </a:r>
              </a:p>
            </p:txBody>
          </p:sp>
        </p:grpSp>
      </p:grpSp>
      <p:sp>
        <p:nvSpPr>
          <p:cNvPr id="281633" name="Oval 33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281634" name="Oval 34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/>
          <p:nvPr/>
        </p:nvSpPr>
        <p:spPr>
          <a:xfrm>
            <a:off x="7772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6644" name="WordArt 46"/>
          <p:cNvSpPr>
            <a:spLocks noTextEdit="1"/>
          </p:cNvSpPr>
          <p:nvPr/>
        </p:nvSpPr>
        <p:spPr>
          <a:xfrm>
            <a:off x="1524000" y="304800"/>
            <a:ext cx="442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AI NHANH AI ĐÚNG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344488" y="2362200"/>
            <a:ext cx="5822950" cy="1001713"/>
            <a:chOff x="0" y="1056"/>
            <a:chExt cx="3668" cy="631"/>
          </a:xfrm>
        </p:grpSpPr>
        <p:sp>
          <p:nvSpPr>
            <p:cNvPr id="27689" name="Rectangle 3"/>
            <p:cNvSpPr/>
            <p:nvPr/>
          </p:nvSpPr>
          <p:spPr>
            <a:xfrm>
              <a:off x="0" y="1152"/>
              <a:ext cx="3216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7690" name="Group 34"/>
            <p:cNvGrpSpPr/>
            <p:nvPr/>
          </p:nvGrpSpPr>
          <p:grpSpPr>
            <a:xfrm>
              <a:off x="0" y="1056"/>
              <a:ext cx="3668" cy="631"/>
              <a:chOff x="0" y="1056"/>
              <a:chExt cx="3668" cy="631"/>
            </a:xfrm>
          </p:grpSpPr>
          <p:grpSp>
            <p:nvGrpSpPr>
              <p:cNvPr id="27691" name="Group 4"/>
              <p:cNvGrpSpPr/>
              <p:nvPr/>
            </p:nvGrpSpPr>
            <p:grpSpPr>
              <a:xfrm>
                <a:off x="2976" y="1056"/>
                <a:ext cx="692" cy="631"/>
                <a:chOff x="1488" y="1968"/>
                <a:chExt cx="432" cy="432"/>
              </a:xfrm>
            </p:grpSpPr>
            <p:grpSp>
              <p:nvGrpSpPr>
                <p:cNvPr id="27693" name="Group 5"/>
                <p:cNvGrpSpPr/>
                <p:nvPr/>
              </p:nvGrpSpPr>
              <p:grpSpPr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27695" name="Oval 6"/>
                  <p:cNvSpPr/>
                  <p:nvPr/>
                </p:nvSpPr>
                <p:spPr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643C00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96" name="Freeform 7"/>
                  <p:cNvSpPr/>
                  <p:nvPr/>
                </p:nvSpPr>
                <p:spPr>
                  <a:xfrm>
                    <a:off x="2208" y="1948"/>
                    <a:ext cx="1296" cy="634"/>
                  </a:xfrm>
                  <a:custGeom>
                    <a:avLst/>
                    <a:gdLst>
                      <a:gd name="txL" fmla="*/ 0 w 1321"/>
                      <a:gd name="txT" fmla="*/ 0 h 712"/>
                      <a:gd name="txR" fmla="*/ 1321 w 1321"/>
                      <a:gd name="txB" fmla="*/ 712 h 712"/>
                    </a:gdLst>
                    <a:ahLst/>
                    <a:cxnLst>
                      <a:cxn ang="0">
                        <a:pos x="976" y="70"/>
                      </a:cxn>
                      <a:cxn ang="0">
                        <a:pos x="989" y="77"/>
                      </a:cxn>
                      <a:cxn ang="0">
                        <a:pos x="992" y="84"/>
                      </a:cxn>
                      <a:cxn ang="0">
                        <a:pos x="987" y="91"/>
                      </a:cxn>
                      <a:cxn ang="0">
                        <a:pos x="974" y="95"/>
                      </a:cxn>
                      <a:cxn ang="0">
                        <a:pos x="955" y="102"/>
                      </a:cxn>
                      <a:cxn ang="0">
                        <a:pos x="930" y="106"/>
                      </a:cxn>
                      <a:cxn ang="0">
                        <a:pos x="898" y="110"/>
                      </a:cxn>
                      <a:cxn ang="0">
                        <a:pos x="861" y="114"/>
                      </a:cxn>
                      <a:cxn ang="0">
                        <a:pos x="820" y="118"/>
                      </a:cxn>
                      <a:cxn ang="0">
                        <a:pos x="774" y="119"/>
                      </a:cxn>
                      <a:cxn ang="0">
                        <a:pos x="726" y="120"/>
                      </a:cxn>
                      <a:cxn ang="0">
                        <a:pos x="673" y="124"/>
                      </a:cxn>
                      <a:cxn ang="0">
                        <a:pos x="619" y="125"/>
                      </a:cxn>
                      <a:cxn ang="0">
                        <a:pos x="597" y="126"/>
                      </a:cxn>
                      <a:cxn ang="0">
                        <a:pos x="358" y="126"/>
                      </a:cxn>
                      <a:cxn ang="0">
                        <a:pos x="354" y="126"/>
                      </a:cxn>
                      <a:cxn ang="0">
                        <a:pos x="307" y="125"/>
                      </a:cxn>
                      <a:cxn ang="0">
                        <a:pos x="262" y="124"/>
                      </a:cxn>
                      <a:cxn ang="0">
                        <a:pos x="219" y="122"/>
                      </a:cxn>
                      <a:cxn ang="0">
                        <a:pos x="177" y="119"/>
                      </a:cxn>
                      <a:cxn ang="0">
                        <a:pos x="140" y="119"/>
                      </a:cxn>
                      <a:cxn ang="0">
                        <a:pos x="108" y="116"/>
                      </a:cxn>
                      <a:cxn ang="0">
                        <a:pos x="75" y="113"/>
                      </a:cxn>
                      <a:cxn ang="0">
                        <a:pos x="52" y="111"/>
                      </a:cxn>
                      <a:cxn ang="0">
                        <a:pos x="26" y="106"/>
                      </a:cxn>
                      <a:cxn ang="0">
                        <a:pos x="18" y="102"/>
                      </a:cxn>
                      <a:cxn ang="0">
                        <a:pos x="6" y="98"/>
                      </a:cxn>
                      <a:cxn ang="0">
                        <a:pos x="0" y="92"/>
                      </a:cxn>
                      <a:cxn ang="0">
                        <a:pos x="0" y="91"/>
                      </a:cxn>
                      <a:cxn ang="0">
                        <a:pos x="4" y="84"/>
                      </a:cxn>
                      <a:cxn ang="0">
                        <a:pos x="16" y="78"/>
                      </a:cxn>
                      <a:cxn ang="0">
                        <a:pos x="36" y="65"/>
                      </a:cxn>
                      <a:cxn ang="0">
                        <a:pos x="71" y="53"/>
                      </a:cxn>
                      <a:cxn ang="0">
                        <a:pos x="112" y="42"/>
                      </a:cxn>
                      <a:cxn ang="0">
                        <a:pos x="154" y="30"/>
                      </a:cxn>
                      <a:cxn ang="0">
                        <a:pos x="203" y="21"/>
                      </a:cxn>
                      <a:cxn ang="0">
                        <a:pos x="257" y="14"/>
                      </a:cxn>
                      <a:cxn ang="0">
                        <a:pos x="312" y="8"/>
                      </a:cxn>
                      <a:cxn ang="0">
                        <a:pos x="374" y="4"/>
                      </a:cxn>
                      <a:cxn ang="0">
                        <a:pos x="436" y="4"/>
                      </a:cxn>
                      <a:cxn ang="0">
                        <a:pos x="501" y="0"/>
                      </a:cxn>
                      <a:cxn ang="0">
                        <a:pos x="501" y="0"/>
                      </a:cxn>
                      <a:cxn ang="0">
                        <a:pos x="570" y="4"/>
                      </a:cxn>
                      <a:cxn ang="0">
                        <a:pos x="636" y="4"/>
                      </a:cxn>
                      <a:cxn ang="0">
                        <a:pos x="700" y="9"/>
                      </a:cxn>
                      <a:cxn ang="0">
                        <a:pos x="759" y="16"/>
                      </a:cxn>
                      <a:cxn ang="0">
                        <a:pos x="812" y="24"/>
                      </a:cxn>
                      <a:cxn ang="0">
                        <a:pos x="862" y="34"/>
                      </a:cxn>
                      <a:cxn ang="0">
                        <a:pos x="907" y="45"/>
                      </a:cxn>
                      <a:cxn ang="0">
                        <a:pos x="945" y="57"/>
                      </a:cxn>
                      <a:cxn ang="0">
                        <a:pos x="976" y="70"/>
                      </a:cxn>
                      <a:cxn ang="0">
                        <a:pos x="976" y="70"/>
                      </a:cxn>
                    </a:cxnLst>
                    <a:rect l="txL" t="txT" r="txR" b="tx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FF9900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0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040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631" y="2016"/>
                  <a:ext cx="165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algn="ctr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1" kern="1200" cap="none" spc="0" normalizeH="0" baseline="0" noProof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sp>
            <p:nvSpPr>
              <p:cNvPr id="428041" name="Text Box 9"/>
              <p:cNvSpPr txBox="1">
                <a:spLocks noChangeArrowheads="1"/>
              </p:cNvSpPr>
              <p:nvPr/>
            </p:nvSpPr>
            <p:spPr bwMode="black">
              <a:xfrm>
                <a:off x="0" y="1248"/>
                <a:ext cx="2880" cy="3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en-US" sz="2600" b="1" i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+mn-ea"/>
                    <a:cs typeface="+mn-cs"/>
                  </a:rPr>
                  <a:t>Trăng tròn như cái đĩa</a:t>
                </a:r>
              </a:p>
            </p:txBody>
          </p:sp>
        </p:grpSp>
      </p:grpSp>
      <p:grpSp>
        <p:nvGrpSpPr>
          <p:cNvPr id="7" name="Group 39"/>
          <p:cNvGrpSpPr/>
          <p:nvPr/>
        </p:nvGrpSpPr>
        <p:grpSpPr>
          <a:xfrm>
            <a:off x="344488" y="3429000"/>
            <a:ext cx="5964237" cy="1006475"/>
            <a:chOff x="0" y="1728"/>
            <a:chExt cx="3757" cy="634"/>
          </a:xfrm>
        </p:grpSpPr>
        <p:sp>
          <p:nvSpPr>
            <p:cNvPr id="27681" name="Rectangle 10"/>
            <p:cNvSpPr/>
            <p:nvPr/>
          </p:nvSpPr>
          <p:spPr>
            <a:xfrm>
              <a:off x="0" y="1872"/>
              <a:ext cx="3264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7682" name="Group 35"/>
            <p:cNvGrpSpPr/>
            <p:nvPr/>
          </p:nvGrpSpPr>
          <p:grpSpPr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27683" name="Group 11"/>
              <p:cNvGrpSpPr/>
              <p:nvPr/>
            </p:nvGrpSpPr>
            <p:grpSpPr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27685" name="Group 12"/>
                <p:cNvGrpSpPr/>
                <p:nvPr/>
              </p:nvGrpSpPr>
              <p:grpSpPr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27687" name="Oval 13"/>
                  <p:cNvSpPr/>
                  <p:nvPr/>
                </p:nvSpPr>
                <p:spPr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88" name="Freeform 14"/>
                  <p:cNvSpPr/>
                  <p:nvPr/>
                </p:nvSpPr>
                <p:spPr>
                  <a:xfrm>
                    <a:off x="2208" y="1948"/>
                    <a:ext cx="1296" cy="634"/>
                  </a:xfrm>
                  <a:custGeom>
                    <a:avLst/>
                    <a:gdLst>
                      <a:gd name="txL" fmla="*/ 0 w 1321"/>
                      <a:gd name="txT" fmla="*/ 0 h 712"/>
                      <a:gd name="txR" fmla="*/ 1321 w 1321"/>
                      <a:gd name="txB" fmla="*/ 712 h 712"/>
                    </a:gdLst>
                    <a:ahLst/>
                    <a:cxnLst>
                      <a:cxn ang="0">
                        <a:pos x="976" y="70"/>
                      </a:cxn>
                      <a:cxn ang="0">
                        <a:pos x="989" y="77"/>
                      </a:cxn>
                      <a:cxn ang="0">
                        <a:pos x="992" y="84"/>
                      </a:cxn>
                      <a:cxn ang="0">
                        <a:pos x="987" y="91"/>
                      </a:cxn>
                      <a:cxn ang="0">
                        <a:pos x="974" y="95"/>
                      </a:cxn>
                      <a:cxn ang="0">
                        <a:pos x="955" y="102"/>
                      </a:cxn>
                      <a:cxn ang="0">
                        <a:pos x="930" y="106"/>
                      </a:cxn>
                      <a:cxn ang="0">
                        <a:pos x="898" y="110"/>
                      </a:cxn>
                      <a:cxn ang="0">
                        <a:pos x="861" y="114"/>
                      </a:cxn>
                      <a:cxn ang="0">
                        <a:pos x="820" y="118"/>
                      </a:cxn>
                      <a:cxn ang="0">
                        <a:pos x="774" y="119"/>
                      </a:cxn>
                      <a:cxn ang="0">
                        <a:pos x="726" y="120"/>
                      </a:cxn>
                      <a:cxn ang="0">
                        <a:pos x="673" y="124"/>
                      </a:cxn>
                      <a:cxn ang="0">
                        <a:pos x="619" y="125"/>
                      </a:cxn>
                      <a:cxn ang="0">
                        <a:pos x="597" y="126"/>
                      </a:cxn>
                      <a:cxn ang="0">
                        <a:pos x="358" y="126"/>
                      </a:cxn>
                      <a:cxn ang="0">
                        <a:pos x="354" y="126"/>
                      </a:cxn>
                      <a:cxn ang="0">
                        <a:pos x="307" y="125"/>
                      </a:cxn>
                      <a:cxn ang="0">
                        <a:pos x="262" y="124"/>
                      </a:cxn>
                      <a:cxn ang="0">
                        <a:pos x="219" y="122"/>
                      </a:cxn>
                      <a:cxn ang="0">
                        <a:pos x="177" y="119"/>
                      </a:cxn>
                      <a:cxn ang="0">
                        <a:pos x="140" y="119"/>
                      </a:cxn>
                      <a:cxn ang="0">
                        <a:pos x="108" y="116"/>
                      </a:cxn>
                      <a:cxn ang="0">
                        <a:pos x="75" y="113"/>
                      </a:cxn>
                      <a:cxn ang="0">
                        <a:pos x="52" y="111"/>
                      </a:cxn>
                      <a:cxn ang="0">
                        <a:pos x="26" y="106"/>
                      </a:cxn>
                      <a:cxn ang="0">
                        <a:pos x="18" y="102"/>
                      </a:cxn>
                      <a:cxn ang="0">
                        <a:pos x="6" y="98"/>
                      </a:cxn>
                      <a:cxn ang="0">
                        <a:pos x="0" y="92"/>
                      </a:cxn>
                      <a:cxn ang="0">
                        <a:pos x="0" y="91"/>
                      </a:cxn>
                      <a:cxn ang="0">
                        <a:pos x="4" y="84"/>
                      </a:cxn>
                      <a:cxn ang="0">
                        <a:pos x="16" y="78"/>
                      </a:cxn>
                      <a:cxn ang="0">
                        <a:pos x="36" y="65"/>
                      </a:cxn>
                      <a:cxn ang="0">
                        <a:pos x="71" y="53"/>
                      </a:cxn>
                      <a:cxn ang="0">
                        <a:pos x="112" y="42"/>
                      </a:cxn>
                      <a:cxn ang="0">
                        <a:pos x="154" y="30"/>
                      </a:cxn>
                      <a:cxn ang="0">
                        <a:pos x="203" y="21"/>
                      </a:cxn>
                      <a:cxn ang="0">
                        <a:pos x="257" y="14"/>
                      </a:cxn>
                      <a:cxn ang="0">
                        <a:pos x="312" y="8"/>
                      </a:cxn>
                      <a:cxn ang="0">
                        <a:pos x="374" y="4"/>
                      </a:cxn>
                      <a:cxn ang="0">
                        <a:pos x="436" y="4"/>
                      </a:cxn>
                      <a:cxn ang="0">
                        <a:pos x="501" y="0"/>
                      </a:cxn>
                      <a:cxn ang="0">
                        <a:pos x="501" y="0"/>
                      </a:cxn>
                      <a:cxn ang="0">
                        <a:pos x="570" y="4"/>
                      </a:cxn>
                      <a:cxn ang="0">
                        <a:pos x="636" y="4"/>
                      </a:cxn>
                      <a:cxn ang="0">
                        <a:pos x="700" y="9"/>
                      </a:cxn>
                      <a:cxn ang="0">
                        <a:pos x="759" y="16"/>
                      </a:cxn>
                      <a:cxn ang="0">
                        <a:pos x="812" y="24"/>
                      </a:cxn>
                      <a:cxn ang="0">
                        <a:pos x="862" y="34"/>
                      </a:cxn>
                      <a:cxn ang="0">
                        <a:pos x="907" y="45"/>
                      </a:cxn>
                      <a:cxn ang="0">
                        <a:pos x="945" y="57"/>
                      </a:cxn>
                      <a:cxn ang="0">
                        <a:pos x="976" y="70"/>
                      </a:cxn>
                      <a:cxn ang="0">
                        <a:pos x="976" y="70"/>
                      </a:cxn>
                    </a:cxnLst>
                    <a:rect l="txL" t="txT" r="txR" b="tx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66A7E8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0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047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4067" y="2028"/>
                  <a:ext cx="164" cy="1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algn="ctr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1" kern="1200" cap="none" spc="0" normalizeH="0" baseline="0" noProof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  <a:ea typeface="+mn-ea"/>
                      <a:cs typeface="+mn-cs"/>
                    </a:rPr>
                    <a:t>B</a:t>
                  </a:r>
                </a:p>
              </p:txBody>
            </p:sp>
          </p:grpSp>
          <p:sp>
            <p:nvSpPr>
              <p:cNvPr id="27684" name="Text Box 16"/>
              <p:cNvSpPr txBox="1"/>
              <p:nvPr/>
            </p:nvSpPr>
            <p:spPr>
              <a:xfrm>
                <a:off x="0" y="1948"/>
                <a:ext cx="3072" cy="3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Ông trăng như cái mâm vàng.</a:t>
                </a:r>
              </a:p>
            </p:txBody>
          </p:sp>
        </p:grpSp>
      </p:grpSp>
      <p:grpSp>
        <p:nvGrpSpPr>
          <p:cNvPr id="11" name="Group 40"/>
          <p:cNvGrpSpPr/>
          <p:nvPr/>
        </p:nvGrpSpPr>
        <p:grpSpPr>
          <a:xfrm>
            <a:off x="344488" y="4572000"/>
            <a:ext cx="6127750" cy="1012825"/>
            <a:chOff x="0" y="2448"/>
            <a:chExt cx="3860" cy="638"/>
          </a:xfrm>
        </p:grpSpPr>
        <p:sp>
          <p:nvSpPr>
            <p:cNvPr id="27673" name="Rectangle 17"/>
            <p:cNvSpPr/>
            <p:nvPr/>
          </p:nvSpPr>
          <p:spPr>
            <a:xfrm>
              <a:off x="0" y="2592"/>
              <a:ext cx="3582" cy="45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7674" name="Group 36"/>
            <p:cNvGrpSpPr/>
            <p:nvPr/>
          </p:nvGrpSpPr>
          <p:grpSpPr>
            <a:xfrm>
              <a:off x="0" y="2448"/>
              <a:ext cx="3860" cy="638"/>
              <a:chOff x="0" y="2448"/>
              <a:chExt cx="3860" cy="638"/>
            </a:xfrm>
          </p:grpSpPr>
          <p:grpSp>
            <p:nvGrpSpPr>
              <p:cNvPr id="27675" name="Group 18"/>
              <p:cNvGrpSpPr/>
              <p:nvPr/>
            </p:nvGrpSpPr>
            <p:grpSpPr>
              <a:xfrm>
                <a:off x="3168" y="2448"/>
                <a:ext cx="692" cy="638"/>
                <a:chOff x="3552" y="3339"/>
                <a:chExt cx="412" cy="392"/>
              </a:xfrm>
            </p:grpSpPr>
            <p:grpSp>
              <p:nvGrpSpPr>
                <p:cNvPr id="27677" name="Group 19"/>
                <p:cNvGrpSpPr/>
                <p:nvPr/>
              </p:nvGrpSpPr>
              <p:grpSpPr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27679" name="Oval 20"/>
                  <p:cNvSpPr/>
                  <p:nvPr/>
                </p:nvSpPr>
                <p:spPr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66FF"/>
                      </a:gs>
                      <a:gs pos="100000">
                        <a:srgbClr val="25193E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80" name="Freeform 21"/>
                  <p:cNvSpPr/>
                  <p:nvPr/>
                </p:nvSpPr>
                <p:spPr>
                  <a:xfrm>
                    <a:off x="2208" y="1948"/>
                    <a:ext cx="1296" cy="634"/>
                  </a:xfrm>
                  <a:custGeom>
                    <a:avLst/>
                    <a:gdLst>
                      <a:gd name="txL" fmla="*/ 0 w 1321"/>
                      <a:gd name="txT" fmla="*/ 0 h 712"/>
                      <a:gd name="txR" fmla="*/ 1321 w 1321"/>
                      <a:gd name="txB" fmla="*/ 712 h 712"/>
                    </a:gdLst>
                    <a:ahLst/>
                    <a:cxnLst>
                      <a:cxn ang="0">
                        <a:pos x="976" y="70"/>
                      </a:cxn>
                      <a:cxn ang="0">
                        <a:pos x="989" y="77"/>
                      </a:cxn>
                      <a:cxn ang="0">
                        <a:pos x="992" y="84"/>
                      </a:cxn>
                      <a:cxn ang="0">
                        <a:pos x="987" y="91"/>
                      </a:cxn>
                      <a:cxn ang="0">
                        <a:pos x="974" y="95"/>
                      </a:cxn>
                      <a:cxn ang="0">
                        <a:pos x="955" y="102"/>
                      </a:cxn>
                      <a:cxn ang="0">
                        <a:pos x="930" y="106"/>
                      </a:cxn>
                      <a:cxn ang="0">
                        <a:pos x="898" y="110"/>
                      </a:cxn>
                      <a:cxn ang="0">
                        <a:pos x="861" y="114"/>
                      </a:cxn>
                      <a:cxn ang="0">
                        <a:pos x="820" y="118"/>
                      </a:cxn>
                      <a:cxn ang="0">
                        <a:pos x="774" y="119"/>
                      </a:cxn>
                      <a:cxn ang="0">
                        <a:pos x="726" y="120"/>
                      </a:cxn>
                      <a:cxn ang="0">
                        <a:pos x="673" y="124"/>
                      </a:cxn>
                      <a:cxn ang="0">
                        <a:pos x="619" y="125"/>
                      </a:cxn>
                      <a:cxn ang="0">
                        <a:pos x="597" y="126"/>
                      </a:cxn>
                      <a:cxn ang="0">
                        <a:pos x="358" y="126"/>
                      </a:cxn>
                      <a:cxn ang="0">
                        <a:pos x="354" y="126"/>
                      </a:cxn>
                      <a:cxn ang="0">
                        <a:pos x="307" y="125"/>
                      </a:cxn>
                      <a:cxn ang="0">
                        <a:pos x="262" y="124"/>
                      </a:cxn>
                      <a:cxn ang="0">
                        <a:pos x="219" y="122"/>
                      </a:cxn>
                      <a:cxn ang="0">
                        <a:pos x="177" y="119"/>
                      </a:cxn>
                      <a:cxn ang="0">
                        <a:pos x="140" y="119"/>
                      </a:cxn>
                      <a:cxn ang="0">
                        <a:pos x="108" y="116"/>
                      </a:cxn>
                      <a:cxn ang="0">
                        <a:pos x="75" y="113"/>
                      </a:cxn>
                      <a:cxn ang="0">
                        <a:pos x="52" y="111"/>
                      </a:cxn>
                      <a:cxn ang="0">
                        <a:pos x="26" y="106"/>
                      </a:cxn>
                      <a:cxn ang="0">
                        <a:pos x="18" y="102"/>
                      </a:cxn>
                      <a:cxn ang="0">
                        <a:pos x="6" y="98"/>
                      </a:cxn>
                      <a:cxn ang="0">
                        <a:pos x="0" y="92"/>
                      </a:cxn>
                      <a:cxn ang="0">
                        <a:pos x="0" y="91"/>
                      </a:cxn>
                      <a:cxn ang="0">
                        <a:pos x="4" y="84"/>
                      </a:cxn>
                      <a:cxn ang="0">
                        <a:pos x="16" y="78"/>
                      </a:cxn>
                      <a:cxn ang="0">
                        <a:pos x="36" y="65"/>
                      </a:cxn>
                      <a:cxn ang="0">
                        <a:pos x="71" y="53"/>
                      </a:cxn>
                      <a:cxn ang="0">
                        <a:pos x="112" y="42"/>
                      </a:cxn>
                      <a:cxn ang="0">
                        <a:pos x="154" y="30"/>
                      </a:cxn>
                      <a:cxn ang="0">
                        <a:pos x="203" y="21"/>
                      </a:cxn>
                      <a:cxn ang="0">
                        <a:pos x="257" y="14"/>
                      </a:cxn>
                      <a:cxn ang="0">
                        <a:pos x="312" y="8"/>
                      </a:cxn>
                      <a:cxn ang="0">
                        <a:pos x="374" y="4"/>
                      </a:cxn>
                      <a:cxn ang="0">
                        <a:pos x="436" y="4"/>
                      </a:cxn>
                      <a:cxn ang="0">
                        <a:pos x="501" y="0"/>
                      </a:cxn>
                      <a:cxn ang="0">
                        <a:pos x="501" y="0"/>
                      </a:cxn>
                      <a:cxn ang="0">
                        <a:pos x="570" y="4"/>
                      </a:cxn>
                      <a:cxn ang="0">
                        <a:pos x="636" y="4"/>
                      </a:cxn>
                      <a:cxn ang="0">
                        <a:pos x="700" y="9"/>
                      </a:cxn>
                      <a:cxn ang="0">
                        <a:pos x="759" y="16"/>
                      </a:cxn>
                      <a:cxn ang="0">
                        <a:pos x="812" y="24"/>
                      </a:cxn>
                      <a:cxn ang="0">
                        <a:pos x="862" y="34"/>
                      </a:cxn>
                      <a:cxn ang="0">
                        <a:pos x="907" y="45"/>
                      </a:cxn>
                      <a:cxn ang="0">
                        <a:pos x="945" y="57"/>
                      </a:cxn>
                      <a:cxn ang="0">
                        <a:pos x="976" y="70"/>
                      </a:cxn>
                      <a:cxn ang="0">
                        <a:pos x="976" y="70"/>
                      </a:cxn>
                    </a:cxnLst>
                    <a:rect l="txL" t="txT" r="txR" b="tx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9966FF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0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054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3704" y="3360"/>
                  <a:ext cx="152" cy="1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algn="ctr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1" kern="1200" cap="none" spc="0" normalizeH="0" baseline="0" noProof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  <a:ea typeface="+mn-ea"/>
                      <a:cs typeface="+mn-cs"/>
                    </a:rPr>
                    <a:t>C</a:t>
                  </a:r>
                </a:p>
              </p:txBody>
            </p:sp>
          </p:grpSp>
          <p:sp>
            <p:nvSpPr>
              <p:cNvPr id="27676" name="Text Box 23"/>
              <p:cNvSpPr txBox="1"/>
              <p:nvPr/>
            </p:nvSpPr>
            <p:spPr>
              <a:xfrm>
                <a:off x="0" y="2702"/>
                <a:ext cx="3072" cy="3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Hoa lựu như lửa lập lòe.</a:t>
                </a:r>
              </a:p>
            </p:txBody>
          </p:sp>
        </p:grpSp>
      </p:grpSp>
      <p:grpSp>
        <p:nvGrpSpPr>
          <p:cNvPr id="15" name="Group 41"/>
          <p:cNvGrpSpPr/>
          <p:nvPr/>
        </p:nvGrpSpPr>
        <p:grpSpPr>
          <a:xfrm>
            <a:off x="344488" y="5605463"/>
            <a:ext cx="6818312" cy="1019175"/>
            <a:chOff x="0" y="3099"/>
            <a:chExt cx="4295" cy="642"/>
          </a:xfrm>
        </p:grpSpPr>
        <p:sp>
          <p:nvSpPr>
            <p:cNvPr id="27667" name="Rectangle 24"/>
            <p:cNvSpPr/>
            <p:nvPr/>
          </p:nvSpPr>
          <p:spPr>
            <a:xfrm>
              <a:off x="0" y="3264"/>
              <a:ext cx="4027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AD8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7668" name="Group 25"/>
            <p:cNvGrpSpPr/>
            <p:nvPr/>
          </p:nvGrpSpPr>
          <p:grpSpPr>
            <a:xfrm>
              <a:off x="3600" y="3099"/>
              <a:ext cx="695" cy="642"/>
              <a:chOff x="2016" y="1920"/>
              <a:chExt cx="1680" cy="1680"/>
            </a:xfrm>
          </p:grpSpPr>
          <p:sp>
            <p:nvSpPr>
              <p:cNvPr id="27671" name="Oval 26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2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76" y="70"/>
                  </a:cxn>
                  <a:cxn ang="0">
                    <a:pos x="989" y="77"/>
                  </a:cxn>
                  <a:cxn ang="0">
                    <a:pos x="992" y="84"/>
                  </a:cxn>
                  <a:cxn ang="0">
                    <a:pos x="987" y="91"/>
                  </a:cxn>
                  <a:cxn ang="0">
                    <a:pos x="974" y="95"/>
                  </a:cxn>
                  <a:cxn ang="0">
                    <a:pos x="955" y="102"/>
                  </a:cxn>
                  <a:cxn ang="0">
                    <a:pos x="930" y="106"/>
                  </a:cxn>
                  <a:cxn ang="0">
                    <a:pos x="898" y="110"/>
                  </a:cxn>
                  <a:cxn ang="0">
                    <a:pos x="861" y="114"/>
                  </a:cxn>
                  <a:cxn ang="0">
                    <a:pos x="820" y="118"/>
                  </a:cxn>
                  <a:cxn ang="0">
                    <a:pos x="774" y="119"/>
                  </a:cxn>
                  <a:cxn ang="0">
                    <a:pos x="726" y="120"/>
                  </a:cxn>
                  <a:cxn ang="0">
                    <a:pos x="673" y="124"/>
                  </a:cxn>
                  <a:cxn ang="0">
                    <a:pos x="619" y="125"/>
                  </a:cxn>
                  <a:cxn ang="0">
                    <a:pos x="597" y="126"/>
                  </a:cxn>
                  <a:cxn ang="0">
                    <a:pos x="358" y="126"/>
                  </a:cxn>
                  <a:cxn ang="0">
                    <a:pos x="354" y="126"/>
                  </a:cxn>
                  <a:cxn ang="0">
                    <a:pos x="307" y="125"/>
                  </a:cxn>
                  <a:cxn ang="0">
                    <a:pos x="262" y="124"/>
                  </a:cxn>
                  <a:cxn ang="0">
                    <a:pos x="219" y="122"/>
                  </a:cxn>
                  <a:cxn ang="0">
                    <a:pos x="177" y="119"/>
                  </a:cxn>
                  <a:cxn ang="0">
                    <a:pos x="140" y="119"/>
                  </a:cxn>
                  <a:cxn ang="0">
                    <a:pos x="108" y="116"/>
                  </a:cxn>
                  <a:cxn ang="0">
                    <a:pos x="75" y="113"/>
                  </a:cxn>
                  <a:cxn ang="0">
                    <a:pos x="52" y="111"/>
                  </a:cxn>
                  <a:cxn ang="0">
                    <a:pos x="26" y="106"/>
                  </a:cxn>
                  <a:cxn ang="0">
                    <a:pos x="18" y="102"/>
                  </a:cxn>
                  <a:cxn ang="0">
                    <a:pos x="6" y="98"/>
                  </a:cxn>
                  <a:cxn ang="0">
                    <a:pos x="0" y="92"/>
                  </a:cxn>
                  <a:cxn ang="0">
                    <a:pos x="0" y="91"/>
                  </a:cxn>
                  <a:cxn ang="0">
                    <a:pos x="4" y="84"/>
                  </a:cxn>
                  <a:cxn ang="0">
                    <a:pos x="16" y="78"/>
                  </a:cxn>
                  <a:cxn ang="0">
                    <a:pos x="36" y="65"/>
                  </a:cxn>
                  <a:cxn ang="0">
                    <a:pos x="71" y="53"/>
                  </a:cxn>
                  <a:cxn ang="0">
                    <a:pos x="112" y="42"/>
                  </a:cxn>
                  <a:cxn ang="0">
                    <a:pos x="154" y="30"/>
                  </a:cxn>
                  <a:cxn ang="0">
                    <a:pos x="203" y="21"/>
                  </a:cxn>
                  <a:cxn ang="0">
                    <a:pos x="257" y="14"/>
                  </a:cxn>
                  <a:cxn ang="0">
                    <a:pos x="312" y="8"/>
                  </a:cxn>
                  <a:cxn ang="0">
                    <a:pos x="374" y="4"/>
                  </a:cxn>
                  <a:cxn ang="0">
                    <a:pos x="436" y="4"/>
                  </a:cxn>
                  <a:cxn ang="0">
                    <a:pos x="501" y="0"/>
                  </a:cxn>
                  <a:cxn ang="0">
                    <a:pos x="501" y="0"/>
                  </a:cxn>
                  <a:cxn ang="0">
                    <a:pos x="570" y="4"/>
                  </a:cxn>
                  <a:cxn ang="0">
                    <a:pos x="636" y="4"/>
                  </a:cxn>
                  <a:cxn ang="0">
                    <a:pos x="700" y="9"/>
                  </a:cxn>
                  <a:cxn ang="0">
                    <a:pos x="759" y="16"/>
                  </a:cxn>
                  <a:cxn ang="0">
                    <a:pos x="812" y="24"/>
                  </a:cxn>
                  <a:cxn ang="0">
                    <a:pos x="862" y="34"/>
                  </a:cxn>
                  <a:cxn ang="0">
                    <a:pos x="907" y="45"/>
                  </a:cxn>
                  <a:cxn ang="0">
                    <a:pos x="945" y="57"/>
                  </a:cxn>
                  <a:cxn ang="0">
                    <a:pos x="976" y="70"/>
                  </a:cxn>
                  <a:cxn ang="0">
                    <a:pos x="976" y="70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33CCCC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60" name="Text Box 28"/>
            <p:cNvSpPr txBox="1">
              <a:spLocks noChangeArrowheads="1"/>
            </p:cNvSpPr>
            <p:nvPr/>
          </p:nvSpPr>
          <p:spPr bwMode="gray">
            <a:xfrm>
              <a:off x="3840" y="3147"/>
              <a:ext cx="275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sz="2400" b="1" kern="1200" cap="none" spc="0" normalizeH="0" baseline="0" noProof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7670" name="Text Box 29"/>
            <p:cNvSpPr txBox="1"/>
            <p:nvPr/>
          </p:nvSpPr>
          <p:spPr>
            <a:xfrm>
              <a:off x="0" y="3339"/>
              <a:ext cx="345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6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Làn sương lam mỏng lung linh</a:t>
              </a:r>
            </a:p>
          </p:txBody>
        </p:sp>
      </p:grpSp>
      <p:sp>
        <p:nvSpPr>
          <p:cNvPr id="428062" name="AutoShape 30"/>
          <p:cNvSpPr>
            <a:spLocks noChangeArrowheads="1"/>
          </p:cNvSpPr>
          <p:nvPr/>
        </p:nvSpPr>
        <p:spPr bwMode="auto">
          <a:xfrm>
            <a:off x="7172325" y="2362200"/>
            <a:ext cx="1743075" cy="4267200"/>
          </a:xfrm>
          <a:prstGeom prst="wedgeRoundRectCallout">
            <a:avLst>
              <a:gd name="adj1" fmla="val -19083"/>
              <a:gd name="adj2" fmla="val 42597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hóa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1633" name="Oval 33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281634" name="Oval 34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/>
          <p:nvPr/>
        </p:nvSpPr>
        <p:spPr>
          <a:xfrm>
            <a:off x="6019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7666" name="WordArt 50"/>
          <p:cNvSpPr>
            <a:spLocks noTextEdit="1"/>
          </p:cNvSpPr>
          <p:nvPr/>
        </p:nvSpPr>
        <p:spPr>
          <a:xfrm>
            <a:off x="1524000" y="457200"/>
            <a:ext cx="442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AI NHANH AI ĐÚNG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7"/>
          <p:cNvSpPr>
            <a:spLocks noTextEdit="1"/>
          </p:cNvSpPr>
          <p:nvPr/>
        </p:nvSpPr>
        <p:spPr>
          <a:xfrm>
            <a:off x="2971800" y="2667000"/>
            <a:ext cx="5562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4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</a:rPr>
              <a:t>KHỞI ĐỘNG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9"/>
          <p:cNvGrpSpPr/>
          <p:nvPr/>
        </p:nvGrpSpPr>
        <p:grpSpPr>
          <a:xfrm>
            <a:off x="762000" y="3511550"/>
            <a:ext cx="7696200" cy="831850"/>
            <a:chOff x="480" y="2208"/>
            <a:chExt cx="4848" cy="524"/>
          </a:xfrm>
        </p:grpSpPr>
        <p:sp>
          <p:nvSpPr>
            <p:cNvPr id="28731" name="Line 14"/>
            <p:cNvSpPr/>
            <p:nvPr/>
          </p:nvSpPr>
          <p:spPr>
            <a:xfrm>
              <a:off x="945" y="2695"/>
              <a:ext cx="4383" cy="1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427013" name="Oval 5"/>
            <p:cNvSpPr>
              <a:spLocks noChangeArrowheads="1"/>
            </p:cNvSpPr>
            <p:nvPr/>
          </p:nvSpPr>
          <p:spPr bwMode="gray">
            <a:xfrm>
              <a:off x="480" y="2208"/>
              <a:ext cx="557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14" name="Oval 6"/>
            <p:cNvSpPr>
              <a:spLocks noChangeArrowheads="1"/>
            </p:cNvSpPr>
            <p:nvPr/>
          </p:nvSpPr>
          <p:spPr bwMode="gray">
            <a:xfrm>
              <a:off x="480" y="2208"/>
              <a:ext cx="557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15" name="Oval 7"/>
            <p:cNvSpPr>
              <a:spLocks noChangeArrowheads="1"/>
            </p:cNvSpPr>
            <p:nvPr/>
          </p:nvSpPr>
          <p:spPr bwMode="gray">
            <a:xfrm>
              <a:off x="516" y="2242"/>
              <a:ext cx="485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16" name="Oval 8"/>
            <p:cNvSpPr>
              <a:spLocks noChangeArrowheads="1"/>
            </p:cNvSpPr>
            <p:nvPr/>
          </p:nvSpPr>
          <p:spPr bwMode="gray">
            <a:xfrm>
              <a:off x="553" y="2276"/>
              <a:ext cx="484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36" name="Oval 9"/>
            <p:cNvSpPr/>
            <p:nvPr/>
          </p:nvSpPr>
          <p:spPr>
            <a:xfrm>
              <a:off x="542" y="2265"/>
              <a:ext cx="436" cy="410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37" name="Oval 10"/>
            <p:cNvSpPr/>
            <p:nvPr/>
          </p:nvSpPr>
          <p:spPr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38" name="Oval 11"/>
            <p:cNvSpPr/>
            <p:nvPr/>
          </p:nvSpPr>
          <p:spPr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39" name="Oval 12"/>
            <p:cNvSpPr/>
            <p:nvPr/>
          </p:nvSpPr>
          <p:spPr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40" name="Oval 13"/>
            <p:cNvSpPr/>
            <p:nvPr/>
          </p:nvSpPr>
          <p:spPr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41" name="Text Box 15"/>
            <p:cNvSpPr txBox="1"/>
            <p:nvPr/>
          </p:nvSpPr>
          <p:spPr>
            <a:xfrm>
              <a:off x="1154" y="2372"/>
              <a:ext cx="3965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3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Phương là học sinh rất chăm chỉ</a:t>
              </a:r>
              <a:r>
                <a:rPr lang="en-US" altLang="vi-VN" sz="2300" dirty="0">
                  <a:solidFill>
                    <a:schemeClr val="tx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28742" name="Text Box 16"/>
            <p:cNvSpPr txBox="1"/>
            <p:nvPr/>
          </p:nvSpPr>
          <p:spPr>
            <a:xfrm>
              <a:off x="624" y="2304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838200" y="5334000"/>
            <a:ext cx="7856538" cy="831850"/>
            <a:chOff x="507" y="3316"/>
            <a:chExt cx="4949" cy="524"/>
          </a:xfrm>
        </p:grpSpPr>
        <p:sp>
          <p:nvSpPr>
            <p:cNvPr id="427027" name="Oval 19"/>
            <p:cNvSpPr>
              <a:spLocks noChangeArrowheads="1"/>
            </p:cNvSpPr>
            <p:nvPr/>
          </p:nvSpPr>
          <p:spPr bwMode="gray">
            <a:xfrm>
              <a:off x="507" y="3316"/>
              <a:ext cx="572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28" name="Oval 20"/>
            <p:cNvSpPr>
              <a:spLocks noChangeArrowheads="1"/>
            </p:cNvSpPr>
            <p:nvPr/>
          </p:nvSpPr>
          <p:spPr bwMode="gray">
            <a:xfrm>
              <a:off x="507" y="3316"/>
              <a:ext cx="572" cy="5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8720" name="Group 76"/>
            <p:cNvGrpSpPr/>
            <p:nvPr/>
          </p:nvGrpSpPr>
          <p:grpSpPr>
            <a:xfrm>
              <a:off x="528" y="3360"/>
              <a:ext cx="4928" cy="466"/>
              <a:chOff x="544" y="3350"/>
              <a:chExt cx="4928" cy="466"/>
            </a:xfrm>
          </p:grpSpPr>
          <p:sp>
            <p:nvSpPr>
              <p:cNvPr id="427029" name="Oval 21"/>
              <p:cNvSpPr>
                <a:spLocks noChangeArrowheads="1"/>
              </p:cNvSpPr>
              <p:nvPr/>
            </p:nvSpPr>
            <p:spPr bwMode="gray">
              <a:xfrm>
                <a:off x="544" y="335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030" name="Oval 22"/>
              <p:cNvSpPr>
                <a:spLocks noChangeArrowheads="1"/>
              </p:cNvSpPr>
              <p:nvPr/>
            </p:nvSpPr>
            <p:spPr bwMode="gray">
              <a:xfrm>
                <a:off x="576" y="336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23" name="Oval 23"/>
              <p:cNvSpPr/>
              <p:nvPr/>
            </p:nvSpPr>
            <p:spPr>
              <a:xfrm>
                <a:off x="571" y="3373"/>
                <a:ext cx="447" cy="410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4" name="Oval 24"/>
              <p:cNvSpPr/>
              <p:nvPr/>
            </p:nvSpPr>
            <p:spPr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5" name="Oval 25"/>
              <p:cNvSpPr/>
              <p:nvPr/>
            </p:nvSpPr>
            <p:spPr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6" name="Oval 26"/>
              <p:cNvSpPr/>
              <p:nvPr/>
            </p:nvSpPr>
            <p:spPr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7" name="Oval 27"/>
              <p:cNvSpPr/>
              <p:nvPr/>
            </p:nvSpPr>
            <p:spPr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8" name="Line 28"/>
              <p:cNvSpPr/>
              <p:nvPr/>
            </p:nvSpPr>
            <p:spPr>
              <a:xfrm>
                <a:off x="967" y="3805"/>
                <a:ext cx="4505" cy="1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ysDot"/>
                <a:headEnd type="none" w="med" len="med"/>
                <a:tailEnd type="oval" w="med" len="med"/>
              </a:ln>
            </p:spPr>
          </p:sp>
          <p:sp>
            <p:nvSpPr>
              <p:cNvPr id="28729" name="Text Box 29"/>
              <p:cNvSpPr txBox="1"/>
              <p:nvPr/>
            </p:nvSpPr>
            <p:spPr>
              <a:xfrm>
                <a:off x="1191" y="3435"/>
                <a:ext cx="4279" cy="2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3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Phương được các bạn yêu quý vì rất chăm chỉ. </a:t>
                </a:r>
              </a:p>
            </p:txBody>
          </p:sp>
          <p:sp>
            <p:nvSpPr>
              <p:cNvPr id="28730" name="Text Box 30"/>
              <p:cNvSpPr txBox="1"/>
              <p:nvPr/>
            </p:nvSpPr>
            <p:spPr>
              <a:xfrm>
                <a:off x="675" y="3375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6" name="Group 78"/>
          <p:cNvGrpSpPr/>
          <p:nvPr/>
        </p:nvGrpSpPr>
        <p:grpSpPr>
          <a:xfrm>
            <a:off x="762000" y="2590800"/>
            <a:ext cx="7688263" cy="831850"/>
            <a:chOff x="480" y="1632"/>
            <a:chExt cx="4843" cy="524"/>
          </a:xfrm>
        </p:grpSpPr>
        <p:sp>
          <p:nvSpPr>
            <p:cNvPr id="28704" name="Line 32"/>
            <p:cNvSpPr/>
            <p:nvPr/>
          </p:nvSpPr>
          <p:spPr>
            <a:xfrm>
              <a:off x="960" y="2090"/>
              <a:ext cx="4363" cy="2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28705" name="Text Box 33"/>
            <p:cNvSpPr txBox="1"/>
            <p:nvPr/>
          </p:nvSpPr>
          <p:spPr>
            <a:xfrm>
              <a:off x="1173" y="1754"/>
              <a:ext cx="3947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3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Bố mẹ Phương rất tự hào về con.</a:t>
              </a:r>
            </a:p>
          </p:txBody>
        </p:sp>
        <p:grpSp>
          <p:nvGrpSpPr>
            <p:cNvPr id="28706" name="Group 35"/>
            <p:cNvGrpSpPr/>
            <p:nvPr/>
          </p:nvGrpSpPr>
          <p:grpSpPr>
            <a:xfrm>
              <a:off x="480" y="1632"/>
              <a:ext cx="554" cy="524"/>
              <a:chOff x="2016" y="912"/>
              <a:chExt cx="384" cy="384"/>
            </a:xfrm>
          </p:grpSpPr>
          <p:sp>
            <p:nvSpPr>
              <p:cNvPr id="28708" name="Text Box 36"/>
              <p:cNvSpPr txBox="1"/>
              <p:nvPr/>
            </p:nvSpPr>
            <p:spPr>
              <a:xfrm>
                <a:off x="2128" y="960"/>
                <a:ext cx="155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27045" name="Oval 37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046" name="Oval 38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047" name="Oval 39"/>
              <p:cNvSpPr>
                <a:spLocks noChangeArrowheads="1"/>
              </p:cNvSpPr>
              <p:nvPr/>
            </p:nvSpPr>
            <p:spPr bwMode="gray">
              <a:xfrm>
                <a:off x="2034" y="918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048" name="Oval 40"/>
              <p:cNvSpPr>
                <a:spLocks noChangeArrowheads="1"/>
              </p:cNvSpPr>
              <p:nvPr/>
            </p:nvSpPr>
            <p:spPr bwMode="gray">
              <a:xfrm>
                <a:off x="2040" y="936"/>
                <a:ext cx="333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13" name="Oval 41"/>
              <p:cNvSpPr/>
              <p:nvPr/>
            </p:nvSpPr>
            <p:spPr>
              <a:xfrm>
                <a:off x="2052" y="948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14" name="Oval 42"/>
              <p:cNvSpPr/>
              <p:nvPr/>
            </p:nvSpPr>
            <p:spPr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15" name="Oval 43"/>
              <p:cNvSpPr/>
              <p:nvPr/>
            </p:nvSpPr>
            <p:spPr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16" name="Oval 44"/>
              <p:cNvSpPr/>
              <p:nvPr/>
            </p:nvSpPr>
            <p:spPr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17" name="Oval 45"/>
              <p:cNvSpPr/>
              <p:nvPr/>
            </p:nvSpPr>
            <p:spPr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07" name="Text Box 46"/>
            <p:cNvSpPr txBox="1"/>
            <p:nvPr/>
          </p:nvSpPr>
          <p:spPr>
            <a:xfrm>
              <a:off x="624" y="1720"/>
              <a:ext cx="25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" name="Group 73"/>
          <p:cNvGrpSpPr/>
          <p:nvPr/>
        </p:nvGrpSpPr>
        <p:grpSpPr>
          <a:xfrm>
            <a:off x="762000" y="4425950"/>
            <a:ext cx="7696200" cy="831850"/>
            <a:chOff x="480" y="2729"/>
            <a:chExt cx="4848" cy="524"/>
          </a:xfrm>
        </p:grpSpPr>
        <p:sp>
          <p:nvSpPr>
            <p:cNvPr id="28691" name="Line 48"/>
            <p:cNvSpPr/>
            <p:nvPr/>
          </p:nvSpPr>
          <p:spPr>
            <a:xfrm>
              <a:off x="960" y="3190"/>
              <a:ext cx="4368" cy="2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28692" name="Text Box 49"/>
            <p:cNvSpPr txBox="1"/>
            <p:nvPr/>
          </p:nvSpPr>
          <p:spPr>
            <a:xfrm>
              <a:off x="1152" y="2854"/>
              <a:ext cx="3947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3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Phương mang chậu cây nhỏ xíu về nhà.</a:t>
              </a:r>
            </a:p>
          </p:txBody>
        </p:sp>
        <p:sp>
          <p:nvSpPr>
            <p:cNvPr id="28693" name="Text Box 52"/>
            <p:cNvSpPr txBox="1"/>
            <p:nvPr/>
          </p:nvSpPr>
          <p:spPr>
            <a:xfrm>
              <a:off x="642" y="2817"/>
              <a:ext cx="223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27061" name="Oval 53"/>
            <p:cNvSpPr>
              <a:spLocks noChangeArrowheads="1"/>
            </p:cNvSpPr>
            <p:nvPr/>
          </p:nvSpPr>
          <p:spPr bwMode="gray">
            <a:xfrm>
              <a:off x="480" y="2729"/>
              <a:ext cx="554" cy="52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62" name="Oval 54"/>
            <p:cNvSpPr>
              <a:spLocks noChangeArrowheads="1"/>
            </p:cNvSpPr>
            <p:nvPr/>
          </p:nvSpPr>
          <p:spPr bwMode="gray">
            <a:xfrm>
              <a:off x="480" y="2729"/>
              <a:ext cx="554" cy="5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63" name="Oval 55"/>
            <p:cNvSpPr>
              <a:spLocks noChangeArrowheads="1"/>
            </p:cNvSpPr>
            <p:nvPr/>
          </p:nvSpPr>
          <p:spPr bwMode="gray">
            <a:xfrm>
              <a:off x="506" y="2737"/>
              <a:ext cx="482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064" name="Oval 56"/>
            <p:cNvSpPr>
              <a:spLocks noChangeArrowheads="1"/>
            </p:cNvSpPr>
            <p:nvPr/>
          </p:nvSpPr>
          <p:spPr bwMode="gray">
            <a:xfrm>
              <a:off x="515" y="2784"/>
              <a:ext cx="481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98" name="Oval 57"/>
            <p:cNvSpPr/>
            <p:nvPr/>
          </p:nvSpPr>
          <p:spPr>
            <a:xfrm>
              <a:off x="532" y="2800"/>
              <a:ext cx="433" cy="410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699" name="Oval 58"/>
            <p:cNvSpPr/>
            <p:nvPr/>
          </p:nvSpPr>
          <p:spPr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00" name="Oval 59"/>
            <p:cNvSpPr/>
            <p:nvPr/>
          </p:nvSpPr>
          <p:spPr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01" name="Oval 60"/>
            <p:cNvSpPr/>
            <p:nvPr/>
          </p:nvSpPr>
          <p:spPr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02" name="Oval 61"/>
            <p:cNvSpPr/>
            <p:nvPr/>
          </p:nvSpPr>
          <p:spPr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28703" name="Text Box 62"/>
            <p:cNvSpPr txBox="1"/>
            <p:nvPr/>
          </p:nvSpPr>
          <p:spPr>
            <a:xfrm>
              <a:off x="626" y="2824"/>
              <a:ext cx="25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8678" name="Text Box 66"/>
          <p:cNvSpPr txBox="1"/>
          <p:nvPr/>
        </p:nvSpPr>
        <p:spPr>
          <a:xfrm>
            <a:off x="609600" y="1477963"/>
            <a:ext cx="8247063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Trong các câu sau câu nào là câu trả lời cho câu hỏi vì sao?</a:t>
            </a:r>
          </a:p>
        </p:txBody>
      </p:sp>
      <p:sp>
        <p:nvSpPr>
          <p:cNvPr id="281633" name="Oval 33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281634" name="Oval 34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/>
          <p:nvPr/>
        </p:nvSpPr>
        <p:spPr>
          <a:xfrm>
            <a:off x="7620000" y="22098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690" name="WordArt 72"/>
          <p:cNvSpPr>
            <a:spLocks noTextEdit="1"/>
          </p:cNvSpPr>
          <p:nvPr/>
        </p:nvSpPr>
        <p:spPr>
          <a:xfrm>
            <a:off x="1676400" y="228600"/>
            <a:ext cx="442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AI NHANH AI ĐÚNG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pic>
        <p:nvPicPr>
          <p:cNvPr id="29699" name="Picture 3" descr="HL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4343400" y="59436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228600" y="2667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6934200" y="24384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1905000" y="21336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6705600" y="4572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5181600" y="4572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6172200" y="32766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2590800" y="31242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7" name="AutoShape 13"/>
          <p:cNvSpPr>
            <a:spLocks noChangeArrowheads="1"/>
          </p:cNvSpPr>
          <p:nvPr/>
        </p:nvSpPr>
        <p:spPr bwMode="auto">
          <a:xfrm>
            <a:off x="4419600" y="29718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4495800" y="2286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8458200" y="28194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60" name="AutoShape 16"/>
          <p:cNvSpPr/>
          <p:nvPr/>
        </p:nvSpPr>
        <p:spPr>
          <a:xfrm>
            <a:off x="4343400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61" name="AutoShape 17"/>
          <p:cNvSpPr/>
          <p:nvPr/>
        </p:nvSpPr>
        <p:spPr>
          <a:xfrm>
            <a:off x="1905000" y="3276600"/>
            <a:ext cx="457200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62" name="AutoShape 18"/>
          <p:cNvSpPr/>
          <p:nvPr/>
        </p:nvSpPr>
        <p:spPr>
          <a:xfrm>
            <a:off x="5181600" y="3048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63" name="AutoShape 19"/>
          <p:cNvSpPr/>
          <p:nvPr/>
        </p:nvSpPr>
        <p:spPr>
          <a:xfrm>
            <a:off x="3429000" y="2971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>
            <a:off x="2362200" y="1828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6400800" y="1981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9717" name="Picture 2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76600" y="5715000"/>
            <a:ext cx="2438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8" name="Picture 2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1903413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68" name="AutoShape 24"/>
          <p:cNvSpPr>
            <a:spLocks noChangeArrowheads="1"/>
          </p:cNvSpPr>
          <p:nvPr/>
        </p:nvSpPr>
        <p:spPr bwMode="auto">
          <a:xfrm>
            <a:off x="3733800" y="464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69" name="AutoShape 25"/>
          <p:cNvSpPr>
            <a:spLocks noChangeArrowheads="1"/>
          </p:cNvSpPr>
          <p:nvPr/>
        </p:nvSpPr>
        <p:spPr bwMode="auto">
          <a:xfrm>
            <a:off x="5410200" y="1676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0" name="AutoShape 26"/>
          <p:cNvSpPr>
            <a:spLocks noChangeArrowheads="1"/>
          </p:cNvSpPr>
          <p:nvPr/>
        </p:nvSpPr>
        <p:spPr bwMode="auto">
          <a:xfrm>
            <a:off x="3276600" y="1600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1" name="AutoShape 27"/>
          <p:cNvSpPr/>
          <p:nvPr/>
        </p:nvSpPr>
        <p:spPr>
          <a:xfrm>
            <a:off x="5943600" y="4648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72" name="AutoShape 28"/>
          <p:cNvSpPr/>
          <p:nvPr/>
        </p:nvSpPr>
        <p:spPr>
          <a:xfrm>
            <a:off x="2819400" y="4648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73" name="AutoShape 29"/>
          <p:cNvSpPr/>
          <p:nvPr/>
        </p:nvSpPr>
        <p:spPr>
          <a:xfrm>
            <a:off x="1447800" y="3810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74" name="AutoShape 30"/>
          <p:cNvSpPr/>
          <p:nvPr/>
        </p:nvSpPr>
        <p:spPr>
          <a:xfrm>
            <a:off x="6858000" y="3581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75" name="AutoShape 31"/>
          <p:cNvSpPr/>
          <p:nvPr/>
        </p:nvSpPr>
        <p:spPr>
          <a:xfrm>
            <a:off x="4343400" y="152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>
            <a:off x="8534400" y="228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7" name="AutoShape 33"/>
          <p:cNvSpPr>
            <a:spLocks noChangeArrowheads="1"/>
          </p:cNvSpPr>
          <p:nvPr/>
        </p:nvSpPr>
        <p:spPr bwMode="auto">
          <a:xfrm>
            <a:off x="228600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8" name="AutoShape 34"/>
          <p:cNvSpPr>
            <a:spLocks noChangeArrowheads="1"/>
          </p:cNvSpPr>
          <p:nvPr/>
        </p:nvSpPr>
        <p:spPr bwMode="auto">
          <a:xfrm>
            <a:off x="8458200" y="609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9" name="AutoShape 35"/>
          <p:cNvSpPr>
            <a:spLocks noChangeArrowheads="1"/>
          </p:cNvSpPr>
          <p:nvPr/>
        </p:nvSpPr>
        <p:spPr bwMode="auto">
          <a:xfrm>
            <a:off x="228600" y="6172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0" name="AutoShape 36"/>
          <p:cNvSpPr/>
          <p:nvPr/>
        </p:nvSpPr>
        <p:spPr>
          <a:xfrm>
            <a:off x="457200" y="4343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81" name="AutoShape 37"/>
          <p:cNvSpPr/>
          <p:nvPr/>
        </p:nvSpPr>
        <p:spPr>
          <a:xfrm>
            <a:off x="8001000" y="4953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82" name="AutoShape 38"/>
          <p:cNvSpPr/>
          <p:nvPr/>
        </p:nvSpPr>
        <p:spPr>
          <a:xfrm>
            <a:off x="6400800" y="5105400"/>
            <a:ext cx="508000" cy="403225"/>
          </a:xfrm>
          <a:prstGeom prst="star4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83" name="AutoShape 39"/>
          <p:cNvSpPr>
            <a:spLocks noChangeArrowheads="1"/>
          </p:cNvSpPr>
          <p:nvPr/>
        </p:nvSpPr>
        <p:spPr bwMode="auto">
          <a:xfrm>
            <a:off x="6096000" y="22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4" name="AutoShape 40"/>
          <p:cNvSpPr>
            <a:spLocks noChangeArrowheads="1"/>
          </p:cNvSpPr>
          <p:nvPr/>
        </p:nvSpPr>
        <p:spPr bwMode="auto">
          <a:xfrm>
            <a:off x="8305800" y="175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5" name="AutoShape 41"/>
          <p:cNvSpPr>
            <a:spLocks noChangeArrowheads="1"/>
          </p:cNvSpPr>
          <p:nvPr/>
        </p:nvSpPr>
        <p:spPr bwMode="auto">
          <a:xfrm>
            <a:off x="685800" y="1371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6" name="AutoShape 42"/>
          <p:cNvSpPr>
            <a:spLocks noChangeArrowheads="1"/>
          </p:cNvSpPr>
          <p:nvPr/>
        </p:nvSpPr>
        <p:spPr bwMode="auto">
          <a:xfrm>
            <a:off x="2743200" y="30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7" name="AutoShape 43"/>
          <p:cNvSpPr/>
          <p:nvPr/>
        </p:nvSpPr>
        <p:spPr>
          <a:xfrm>
            <a:off x="259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108588" name="AutoShape 44"/>
          <p:cNvSpPr/>
          <p:nvPr/>
        </p:nvSpPr>
        <p:spPr>
          <a:xfrm>
            <a:off x="58674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.VnTime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1917700"/>
            <a:ext cx="5486400" cy="166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DẶN DÒ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 animBg="1"/>
      <p:bldP spid="108561" grpId="0" animBg="1"/>
      <p:bldP spid="108562" grpId="0" animBg="1"/>
      <p:bldP spid="108563" grpId="0" animBg="1"/>
      <p:bldP spid="108571" grpId="0" animBg="1"/>
      <p:bldP spid="108572" grpId="0" animBg="1"/>
      <p:bldP spid="108573" grpId="0" animBg="1"/>
      <p:bldP spid="108574" grpId="0" animBg="1"/>
      <p:bldP spid="108575" grpId="0" animBg="1"/>
      <p:bldP spid="108580" grpId="0" animBg="1"/>
      <p:bldP spid="108581" grpId="0" animBg="1"/>
      <p:bldP spid="108582" grpId="0" animBg="1"/>
      <p:bldP spid="108587" grpId="0" animBg="1"/>
      <p:bldP spid="1085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/>
          <p:nvPr/>
        </p:nvSpPr>
        <p:spPr>
          <a:xfrm>
            <a:off x="4800600" y="1752600"/>
            <a:ext cx="2514600" cy="2514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vi-VN" altLang="vi-VN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152595" name="Chuyện CTLN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56260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WordArt 21"/>
          <p:cNvSpPr>
            <a:spLocks noTextEdit="1"/>
          </p:cNvSpPr>
          <p:nvPr/>
        </p:nvSpPr>
        <p:spPr>
          <a:xfrm>
            <a:off x="6858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CHÀO  TẠM </a:t>
            </a:r>
            <a:r>
              <a:rPr lang="en-US" sz="36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CÁC EM !</a:t>
            </a:r>
          </a:p>
        </p:txBody>
      </p:sp>
      <p:pic>
        <p:nvPicPr>
          <p:cNvPr id="30725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0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5825"/>
            <a:ext cx="990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5791200"/>
            <a:ext cx="990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990600" cy="89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64" fill="hold"/>
                                        <p:tgtEl>
                                          <p:spTgt spid="152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9964" fill="hold"/>
                                        <p:tgtEl>
                                          <p:spTgt spid="152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59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7"/>
          <p:cNvSpPr txBox="1"/>
          <p:nvPr/>
        </p:nvSpPr>
        <p:spPr>
          <a:xfrm>
            <a:off x="4541340" y="3551361"/>
            <a:ext cx="1524000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sz="1600" dirty="0">
                <a:latin typeface="Arial" panose="020B0604020202020204" pitchFamily="34" charset="0"/>
              </a:rPr>
              <a:t> </a:t>
            </a:r>
            <a:endParaRPr lang="en-US" altLang="vi-VN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21920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5" name="Text Box 7"/>
          <p:cNvSpPr txBox="1"/>
          <p:nvPr/>
        </p:nvSpPr>
        <p:spPr>
          <a:xfrm>
            <a:off x="1812925" y="54591"/>
            <a:ext cx="695007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cách nhân hóa mà em đã được học?</a:t>
            </a:r>
            <a:endParaRPr lang="en-US" alt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6" name="Text Box 8"/>
          <p:cNvSpPr txBox="1"/>
          <p:nvPr/>
        </p:nvSpPr>
        <p:spPr>
          <a:xfrm>
            <a:off x="213815" y="2208336"/>
            <a:ext cx="8915400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cách nhân hóa: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.VnTime" panose="020B7200000000000000" pitchFamily="34" charset="0"/>
              </a:rPr>
              <a:t>                 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Char char="-"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sự vật bằng từ dùng để gọi con người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sự vật bằng những từ dùng để tả người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với sự vật thân mật như nói với con người.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  <p:bldP spid="8909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 bwMode="auto">
          <a:xfrm>
            <a:off x="381000" y="533400"/>
            <a:ext cx="8534400" cy="989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buNone/>
            </a:pP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Rectangle 1"/>
          <p:cNvSpPr/>
          <p:nvPr/>
        </p:nvSpPr>
        <p:spPr>
          <a:xfrm>
            <a:off x="0" y="1423988"/>
            <a:ext cx="9067800" cy="1446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fr-FR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HÓA. ÔN CÁCH ĐẶT VÀ TRẢ LỜI CÂU HỎI VÌ SAO?</a:t>
            </a:r>
            <a:endParaRPr lang="en-US" altLang="en-US" sz="4400" dirty="0">
              <a:solidFill>
                <a:srgbClr val="C00000"/>
              </a:solidFill>
            </a:endParaRPr>
          </a:p>
        </p:txBody>
      </p:sp>
      <p:pic>
        <p:nvPicPr>
          <p:cNvPr id="6" name="Picture 12" descr="Book (Hinh dong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83" y="2590800"/>
            <a:ext cx="6400800" cy="371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10"/>
          <p:cNvSpPr/>
          <p:nvPr/>
        </p:nvSpPr>
        <p:spPr>
          <a:xfrm>
            <a:off x="3134995" y="4191000"/>
            <a:ext cx="3027363" cy="19812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SGK/ 61</a:t>
            </a:r>
          </a:p>
        </p:txBody>
      </p:sp>
      <p:sp>
        <p:nvSpPr>
          <p:cNvPr id="8198" name="AutoShape 12"/>
          <p:cNvSpPr/>
          <p:nvPr/>
        </p:nvSpPr>
        <p:spPr>
          <a:xfrm>
            <a:off x="76200" y="3657600"/>
            <a:ext cx="1544638" cy="1497013"/>
          </a:xfrm>
          <a:prstGeom prst="star32">
            <a:avLst>
              <a:gd name="adj" fmla="val 15278"/>
            </a:avLst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4191000"/>
            <a:ext cx="2133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4572000"/>
            <a:ext cx="13716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AutoShape 12"/>
          <p:cNvSpPr/>
          <p:nvPr/>
        </p:nvSpPr>
        <p:spPr>
          <a:xfrm>
            <a:off x="7675563" y="4267200"/>
            <a:ext cx="1544637" cy="1497013"/>
          </a:xfrm>
          <a:prstGeom prst="star32">
            <a:avLst>
              <a:gd name="adj" fmla="val 15278"/>
            </a:avLst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4800" y="76200"/>
            <a:ext cx="8568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2022</a:t>
            </a:r>
          </a:p>
        </p:txBody>
      </p:sp>
    </p:spTree>
    <p:custDataLst>
      <p:tags r:id="rId1"/>
    </p:custDataLst>
  </p:cSld>
  <p:clrMapOvr>
    <a:masterClrMapping/>
  </p:clrMapOvr>
  <p:transition spd="med" advTm="28575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7"/>
          <p:cNvSpPr>
            <a:spLocks noTextEdit="1"/>
          </p:cNvSpPr>
          <p:nvPr/>
        </p:nvSpPr>
        <p:spPr>
          <a:xfrm>
            <a:off x="2971800" y="2667000"/>
            <a:ext cx="5562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4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</a:rPr>
              <a:t>KHÁM PHÁ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 dirty="0">
                <a:solidFill>
                  <a:srgbClr val="FF3300"/>
                </a:solidFill>
              </a:rPr>
              <a:t/>
            </a:r>
            <a:br>
              <a:rPr lang="en-US" altLang="vi-VN" sz="2800" b="1" u="sng" dirty="0">
                <a:solidFill>
                  <a:srgbClr val="FF3300"/>
                </a:solidFill>
              </a:rPr>
            </a:br>
            <a:endParaRPr lang="en-US" altLang="vi-VN" sz="2800" dirty="0">
              <a:latin typeface=".VnTime" panose="020B7200000000000000" pitchFamily="34" charset="0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2057400" y="1163638"/>
            <a:ext cx="5638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1295400" y="1524000"/>
            <a:ext cx="640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10245" name="Text Box 7"/>
          <p:cNvSpPr txBox="1"/>
          <p:nvPr/>
        </p:nvSpPr>
        <p:spPr>
          <a:xfrm flipV="1">
            <a:off x="914400" y="4257675"/>
            <a:ext cx="990600" cy="579438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10246" name="Text Box 67"/>
          <p:cNvSpPr txBox="1"/>
          <p:nvPr/>
        </p:nvSpPr>
        <p:spPr>
          <a:xfrm>
            <a:off x="914400" y="2459038"/>
            <a:ext cx="7239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10247" name="Text Box 68"/>
          <p:cNvSpPr txBox="1"/>
          <p:nvPr/>
        </p:nvSpPr>
        <p:spPr>
          <a:xfrm>
            <a:off x="762000" y="21336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10248" name="Text Box 82"/>
          <p:cNvSpPr txBox="1"/>
          <p:nvPr/>
        </p:nvSpPr>
        <p:spPr>
          <a:xfrm>
            <a:off x="0" y="19256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sz="2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0249" name="Text Box 84"/>
          <p:cNvSpPr txBox="1"/>
          <p:nvPr/>
        </p:nvSpPr>
        <p:spPr>
          <a:xfrm>
            <a:off x="2286000" y="4516438"/>
            <a:ext cx="129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vi-VN" dirty="0">
              <a:latin typeface=".VnTime" panose="020B7200000000000000" pitchFamily="34" charset="0"/>
            </a:endParaRPr>
          </a:p>
        </p:txBody>
      </p:sp>
      <p:sp>
        <p:nvSpPr>
          <p:cNvPr id="10251" name="Text Box 93"/>
          <p:cNvSpPr txBox="1"/>
          <p:nvPr/>
        </p:nvSpPr>
        <p:spPr>
          <a:xfrm>
            <a:off x="304800" y="586718"/>
            <a:ext cx="8686800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vi-VN" b="1" dirty="0">
                <a:solidFill>
                  <a:srgbClr val="FF0000"/>
                </a:solidFill>
                <a:latin typeface=".VnTime" panose="020B7200000000000000" pitchFamily="34" charset="0"/>
              </a:rPr>
              <a:t>: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dưới đây tả những sự vật, con vật 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tả chúng có gì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.VnTime" panose="020B7200000000000000" pitchFamily="34" charset="0"/>
              </a:rPr>
              <a:t>	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chị lúa phất phơ bím 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vi-V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cậu tre bá vai nhau thì thầm đứng học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cò áo trắng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hiêng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gió chăn mây trên đồng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mặt trời đạp xe qua 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</a:t>
            </a:r>
            <a:r>
              <a:rPr lang="vi-VN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endParaRPr lang="vi-VN" alt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73" name="Group 213"/>
          <p:cNvGraphicFramePr>
            <a:graphicFrameLocks noGrp="1"/>
          </p:cNvGraphicFramePr>
          <p:nvPr>
            <p:ph idx="1"/>
          </p:nvPr>
        </p:nvGraphicFramePr>
        <p:xfrm>
          <a:off x="0" y="2590800"/>
          <a:ext cx="9144000" cy="4267200"/>
        </p:xfrm>
        <a:graphic>
          <a:graphicData uri="http://schemas.openxmlformats.org/drawingml/2006/table">
            <a:tbl>
              <a:tblPr/>
              <a:tblGrid>
                <a:gridCol w="1537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1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369" name="Text Box 209"/>
          <p:cNvSpPr txBox="1"/>
          <p:nvPr/>
        </p:nvSpPr>
        <p:spPr>
          <a:xfrm>
            <a:off x="0" y="2514600"/>
            <a:ext cx="2209800" cy="836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FontTx/>
              <a:buNone/>
            </a:pPr>
            <a:r>
              <a:rPr lang="en-US" altLang="vi-VN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sự </a:t>
            </a:r>
          </a:p>
          <a:p>
            <a:pPr marL="0" lvl="0" indent="0" eaLnBrk="1" hangingPunct="1">
              <a:buFontTx/>
              <a:buNone/>
            </a:pPr>
            <a:r>
              <a:rPr lang="en-US" altLang="vi-VN" sz="2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vật</a:t>
            </a:r>
            <a:endParaRPr lang="en-US" altLang="vi-VN" sz="2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70" name="Text Box 210"/>
          <p:cNvSpPr txBox="1"/>
          <p:nvPr/>
        </p:nvSpPr>
        <p:spPr>
          <a:xfrm>
            <a:off x="1981200" y="2590800"/>
            <a:ext cx="2209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sự vật, con vật được gọi</a:t>
            </a:r>
          </a:p>
        </p:txBody>
      </p:sp>
      <p:sp>
        <p:nvSpPr>
          <p:cNvPr id="92371" name="Text Box 211"/>
          <p:cNvSpPr txBox="1"/>
          <p:nvPr/>
        </p:nvSpPr>
        <p:spPr>
          <a:xfrm>
            <a:off x="4191000" y="2667000"/>
            <a:ext cx="495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sự vật, con vật được tả</a:t>
            </a:r>
          </a:p>
        </p:txBody>
      </p:sp>
      <p:sp>
        <p:nvSpPr>
          <p:cNvPr id="92374" name="Text Box 214"/>
          <p:cNvSpPr txBox="1"/>
          <p:nvPr/>
        </p:nvSpPr>
        <p:spPr>
          <a:xfrm>
            <a:off x="0" y="3339366"/>
            <a:ext cx="1447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.VnTime" panose="020B7200000000000000" pitchFamily="34" charset="0"/>
              </a:rPr>
              <a:t> 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2375" name="Text Box 215"/>
          <p:cNvSpPr txBox="1"/>
          <p:nvPr/>
        </p:nvSpPr>
        <p:spPr>
          <a:xfrm>
            <a:off x="228600" y="405003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</a:t>
            </a:r>
          </a:p>
        </p:txBody>
      </p:sp>
      <p:sp>
        <p:nvSpPr>
          <p:cNvPr id="92376" name="Text Box 216"/>
          <p:cNvSpPr txBox="1"/>
          <p:nvPr/>
        </p:nvSpPr>
        <p:spPr>
          <a:xfrm>
            <a:off x="-76200" y="478409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.VnTime" panose="020B7200000000000000" pitchFamily="34" charset="0"/>
              </a:rPr>
              <a:t>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cò</a:t>
            </a:r>
            <a:endParaRPr lang="vi-VN" alt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7" name="Text Box 217"/>
          <p:cNvSpPr txBox="1"/>
          <p:nvPr/>
        </p:nvSpPr>
        <p:spPr>
          <a:xfrm>
            <a:off x="228600" y="5486400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altLang="en-US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8" name="Text Box 218"/>
          <p:cNvSpPr txBox="1"/>
          <p:nvPr/>
        </p:nvSpPr>
        <p:spPr>
          <a:xfrm>
            <a:off x="0" y="6164263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vi-VN" altLang="en-US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9" name="Text Box 219"/>
          <p:cNvSpPr txBox="1"/>
          <p:nvPr/>
        </p:nvSpPr>
        <p:spPr>
          <a:xfrm>
            <a:off x="2209800" y="3385185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</a:p>
        </p:txBody>
      </p:sp>
      <p:sp>
        <p:nvSpPr>
          <p:cNvPr id="92380" name="Text Box 220"/>
          <p:cNvSpPr txBox="1"/>
          <p:nvPr/>
        </p:nvSpPr>
        <p:spPr>
          <a:xfrm>
            <a:off x="2133600" y="4042728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endParaRPr lang="vi-V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1" name="Text Box 221"/>
          <p:cNvSpPr txBox="1"/>
          <p:nvPr/>
        </p:nvSpPr>
        <p:spPr>
          <a:xfrm>
            <a:off x="2286000" y="5562600"/>
            <a:ext cx="106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</a:p>
        </p:txBody>
      </p:sp>
      <p:sp>
        <p:nvSpPr>
          <p:cNvPr id="92382" name="Text Box 222"/>
          <p:cNvSpPr txBox="1"/>
          <p:nvPr/>
        </p:nvSpPr>
        <p:spPr>
          <a:xfrm>
            <a:off x="2171700" y="6171883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</a:p>
        </p:txBody>
      </p:sp>
      <p:sp>
        <p:nvSpPr>
          <p:cNvPr id="92383" name="Text Box 223"/>
          <p:cNvSpPr txBox="1"/>
          <p:nvPr/>
        </p:nvSpPr>
        <p:spPr>
          <a:xfrm>
            <a:off x="4038600" y="3352800"/>
            <a:ext cx="472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 phơ bím tóc</a:t>
            </a:r>
          </a:p>
        </p:txBody>
      </p:sp>
      <p:sp>
        <p:nvSpPr>
          <p:cNvPr id="92384" name="Text Box 224"/>
          <p:cNvSpPr txBox="1"/>
          <p:nvPr/>
        </p:nvSpPr>
        <p:spPr>
          <a:xfrm>
            <a:off x="4038600" y="4059238"/>
            <a:ext cx="48768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 vai nhau thì thầm đứng học</a:t>
            </a:r>
          </a:p>
        </p:txBody>
      </p:sp>
      <p:sp>
        <p:nvSpPr>
          <p:cNvPr id="92385" name="Text Box 225"/>
          <p:cNvSpPr txBox="1"/>
          <p:nvPr/>
        </p:nvSpPr>
        <p:spPr>
          <a:xfrm>
            <a:off x="4038600" y="4800600"/>
            <a:ext cx="4953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vi-V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trắng, khiêng nắng, qua sông</a:t>
            </a:r>
          </a:p>
        </p:txBody>
      </p:sp>
      <p:sp>
        <p:nvSpPr>
          <p:cNvPr id="92386" name="Text Box 226"/>
          <p:cNvSpPr txBox="1"/>
          <p:nvPr/>
        </p:nvSpPr>
        <p:spPr>
          <a:xfrm>
            <a:off x="4114800" y="5486400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7" name="Text Box 227"/>
          <p:cNvSpPr txBox="1"/>
          <p:nvPr/>
        </p:nvSpPr>
        <p:spPr>
          <a:xfrm>
            <a:off x="4114800" y="6172200"/>
            <a:ext cx="449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 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8" name="Text Box 228"/>
          <p:cNvSpPr txBox="1"/>
          <p:nvPr/>
        </p:nvSpPr>
        <p:spPr>
          <a:xfrm>
            <a:off x="0" y="793954"/>
            <a:ext cx="899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và con vật được tả trong đoạn thơ?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2" name="Text Box 232"/>
          <p:cNvSpPr txBox="1"/>
          <p:nvPr/>
        </p:nvSpPr>
        <p:spPr>
          <a:xfrm>
            <a:off x="0" y="793682"/>
            <a:ext cx="9144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sự vật, con vật được gọi và tả bằng những từ ngữ nào?</a:t>
            </a:r>
          </a:p>
        </p:txBody>
      </p:sp>
      <p:sp>
        <p:nvSpPr>
          <p:cNvPr id="92394" name="Text Box 234"/>
          <p:cNvSpPr txBox="1"/>
          <p:nvPr/>
        </p:nvSpPr>
        <p:spPr>
          <a:xfrm>
            <a:off x="38100" y="874599"/>
            <a:ext cx="891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*</a:t>
            </a:r>
            <a:r>
              <a:rPr lang="en-U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tả và goi sự vật, con vật như vậy làm cho các sự vật, con vật trở 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động hơn, gần gũi với con người hơn, đáng yêu hơn.</a:t>
            </a:r>
            <a:endParaRPr lang="en-US" alt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2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2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2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9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9" grpId="0"/>
      <p:bldP spid="92370" grpId="0"/>
      <p:bldP spid="92371" grpId="0"/>
      <p:bldP spid="92374" grpId="0"/>
      <p:bldP spid="92375" grpId="0"/>
      <p:bldP spid="92376" grpId="0"/>
      <p:bldP spid="92377" grpId="0"/>
      <p:bldP spid="92378" grpId="0"/>
      <p:bldP spid="92379" grpId="0"/>
      <p:bldP spid="92380" grpId="0"/>
      <p:bldP spid="92381" grpId="0"/>
      <p:bldP spid="92382" grpId="0"/>
      <p:bldP spid="92383" grpId="0"/>
      <p:bldP spid="92384" grpId="0"/>
      <p:bldP spid="92385" grpId="0"/>
      <p:bldP spid="92386" grpId="0"/>
      <p:bldP spid="92387" grpId="0"/>
      <p:bldP spid="92388" grpId="0"/>
      <p:bldP spid="92392" grpId="0"/>
      <p:bldP spid="92392" grpId="1"/>
      <p:bldP spid="92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9"/>
          <p:cNvSpPr txBox="1"/>
          <p:nvPr/>
        </p:nvSpPr>
        <p:spPr>
          <a:xfrm>
            <a:off x="990600" y="6137275"/>
            <a:ext cx="678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Những chị lúa phất phơ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bím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tóc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35573396_n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5"/>
          <p:cNvSpPr/>
          <p:nvPr/>
        </p:nvSpPr>
        <p:spPr>
          <a:xfrm>
            <a:off x="914400" y="6019800"/>
            <a:ext cx="74676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Những cậu tre bá vai nhau thì thầm đứng học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805</Words>
  <Application>Microsoft Office PowerPoint</Application>
  <PresentationFormat>On-screen Show (4:3)</PresentationFormat>
  <Paragraphs>137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Chủ đề của Office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Hung-Huyen</dc:creator>
  <cp:lastModifiedBy>tranvi</cp:lastModifiedBy>
  <cp:revision>149</cp:revision>
  <dcterms:created xsi:type="dcterms:W3CDTF">2007-12-31T11:47:00Z</dcterms:created>
  <dcterms:modified xsi:type="dcterms:W3CDTF">2022-03-10T10:28:32Z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E61D97B96E6A432ABB7A3808A5741907</vt:lpwstr>
  </property>
  <property fmtid="{D5CDD505-2E9C-101B-9397-08002B2CF9AE}" pid="3" name="KSOProductBuildVer">
    <vt:lpwstr>1033-11.2.0.10463</vt:lpwstr>
  </property>
</Properties>
</file>