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7" r:id="rId2"/>
    <p:sldMasterId id="2147483699" r:id="rId3"/>
  </p:sldMasterIdLst>
  <p:notesMasterIdLst>
    <p:notesMasterId r:id="rId23"/>
  </p:notesMasterIdLst>
  <p:sldIdLst>
    <p:sldId id="382" r:id="rId4"/>
    <p:sldId id="438" r:id="rId5"/>
    <p:sldId id="359" r:id="rId6"/>
    <p:sldId id="433" r:id="rId7"/>
    <p:sldId id="314" r:id="rId8"/>
    <p:sldId id="290" r:id="rId9"/>
    <p:sldId id="424" r:id="rId10"/>
    <p:sldId id="372" r:id="rId11"/>
    <p:sldId id="434" r:id="rId12"/>
    <p:sldId id="435" r:id="rId13"/>
    <p:sldId id="436" r:id="rId14"/>
    <p:sldId id="414" r:id="rId15"/>
    <p:sldId id="395" r:id="rId16"/>
    <p:sldId id="300" r:id="rId17"/>
    <p:sldId id="429" r:id="rId18"/>
    <p:sldId id="294" r:id="rId19"/>
    <p:sldId id="416" r:id="rId20"/>
    <p:sldId id="377" r:id="rId21"/>
    <p:sldId id="30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3300"/>
    <a:srgbClr val="FFFF66"/>
    <a:srgbClr val="FFFFCC"/>
    <a:srgbClr val="FFFF99"/>
    <a:srgbClr val="FFCC99"/>
    <a:srgbClr val="9933FF"/>
    <a:srgbClr val="CC99FF"/>
    <a:srgbClr val="CCFF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80479" autoAdjust="0"/>
  </p:normalViewPr>
  <p:slideViewPr>
    <p:cSldViewPr>
      <p:cViewPr varScale="1">
        <p:scale>
          <a:sx n="68" d="100"/>
          <a:sy n="68" d="100"/>
        </p:scale>
        <p:origin x="15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08DC42-FB17-4B93-A710-D53518919985}" type="datetimeFigureOut">
              <a:rPr lang="en-US" smtClean="0"/>
              <a:pPr/>
              <a:t>9/11/2020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97DEA-6438-456F-8C36-8D27512EE621}" type="slidenum">
              <a:rPr lang="en-US" smtClean="0"/>
              <a:pPr/>
              <a:t>‹#›</a:t>
            </a:fld>
            <a:endParaRPr lang="en-US"/>
          </a:p>
        </p:txBody>
      </p:sp>
    </p:spTree>
    <p:extLst>
      <p:ext uri="{BB962C8B-B14F-4D97-AF65-F5344CB8AC3E}">
        <p14:creationId xmlns:p14="http://schemas.microsoft.com/office/powerpoint/2010/main" val="722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3</a:t>
            </a:fld>
            <a:endParaRPr lang="en-US"/>
          </a:p>
        </p:txBody>
      </p:sp>
    </p:spTree>
    <p:extLst>
      <p:ext uri="{BB962C8B-B14F-4D97-AF65-F5344CB8AC3E}">
        <p14:creationId xmlns:p14="http://schemas.microsoft.com/office/powerpoint/2010/main" val="2556444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vi-VN" sz="1200" dirty="0"/>
              <a:t>Chậm rãi, chuyển giọng linh hoạt phù hợp với diễn biến câu chuyện và lời lẽ, tính cách của từng nhân vật.</a:t>
            </a:r>
          </a:p>
          <a:p>
            <a:pPr marL="0" indent="0">
              <a:lnSpc>
                <a:spcPct val="150000"/>
              </a:lnSpc>
              <a:buNone/>
            </a:pPr>
            <a:r>
              <a:rPr lang="vi-VN" sz="1200" b="1" dirty="0"/>
              <a:t>+ Dế Mèn: </a:t>
            </a:r>
            <a:r>
              <a:rPr lang="vi-VN" sz="1200" dirty="0"/>
              <a:t>Giọng mạnh mẽ, dứt khoát, oai phong</a:t>
            </a:r>
          </a:p>
          <a:p>
            <a:endParaRPr lang="vi-VN"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15</a:t>
            </a:fld>
            <a:endParaRPr lang="en-US"/>
          </a:p>
        </p:txBody>
      </p:sp>
    </p:spTree>
    <p:extLst>
      <p:ext uri="{BB962C8B-B14F-4D97-AF65-F5344CB8AC3E}">
        <p14:creationId xmlns:p14="http://schemas.microsoft.com/office/powerpoint/2010/main" val="1832073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Action Button: Home 1">
            <a:hlinkClick r:id="" action="ppaction://noaction" highlightClick="1"/>
          </p:cNvPr>
          <p:cNvSpPr/>
          <p:nvPr userDrawn="1"/>
        </p:nvSpPr>
        <p:spPr>
          <a:xfrm>
            <a:off x="25400" y="-25400"/>
            <a:ext cx="381000" cy="381000"/>
          </a:xfrm>
          <a:prstGeom prst="actionButtonHome">
            <a:avLst/>
          </a:prstGeom>
        </p:spPr>
        <p:style>
          <a:lnRef idx="1">
            <a:schemeClr val="accent3"/>
          </a:lnRef>
          <a:fillRef idx="2">
            <a:schemeClr val="accent3"/>
          </a:fillRef>
          <a:effectRef idx="1">
            <a:schemeClr val="accent3"/>
          </a:effectRef>
          <a:fontRef idx="minor">
            <a:schemeClr val="dk1"/>
          </a:fontRef>
        </p:style>
        <p:txBody>
          <a:bodyPr anchor="ctr"/>
          <a:lstStyle/>
          <a:p>
            <a:pPr algn="ctr" eaLnBrk="0" fontAlgn="base" hangingPunct="0">
              <a:spcBef>
                <a:spcPct val="0"/>
              </a:spcBef>
              <a:spcAft>
                <a:spcPct val="0"/>
              </a:spcAft>
              <a:defRPr/>
            </a:pPr>
            <a:endParaRPr lang="en-US">
              <a:solidFill>
                <a:prstClr val="black"/>
              </a:solidFill>
            </a:endParaRP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77CD9E2-A2C9-46E6-9C82-753E705CBA18}" type="slidenum">
              <a:rPr lang="en-US"/>
              <a:pPr>
                <a:defRPr/>
              </a:pPr>
              <a:t>‹#›</a:t>
            </a:fld>
            <a:endParaRPr lang="en-US"/>
          </a:p>
        </p:txBody>
      </p:sp>
    </p:spTree>
    <p:extLst>
      <p:ext uri="{BB962C8B-B14F-4D97-AF65-F5344CB8AC3E}">
        <p14:creationId xmlns:p14="http://schemas.microsoft.com/office/powerpoint/2010/main" val="3655000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5610-77ED-43FC-9930-7B464C28FA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5B2D997-A8DC-4982-A0B4-9DA83F2FD6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653B2D-CEB8-4584-AE54-797F87F0C0A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318C003-64CB-4391-9CFD-2A6725158AEF}"/>
              </a:ext>
            </a:extLst>
          </p:cNvPr>
          <p:cNvSpPr>
            <a:spLocks noGrp="1"/>
          </p:cNvSpPr>
          <p:nvPr>
            <p:ph type="dt" sz="half" idx="10"/>
          </p:nvPr>
        </p:nvSpPr>
        <p:spPr/>
        <p:txBody>
          <a:bodyPr/>
          <a:lstStyle/>
          <a:p>
            <a:pPr>
              <a:defRPr/>
            </a:pPr>
            <a:fld id="{3BC17FD1-3C71-40DA-8CC0-2AF9795414D8}" type="datetimeFigureOut">
              <a:rPr lang="en-US" smtClean="0">
                <a:solidFill>
                  <a:srgbClr val="000000"/>
                </a:solidFill>
              </a:rPr>
              <a:pPr>
                <a:defRPr/>
              </a:pPr>
              <a:t>9/11/2020</a:t>
            </a:fld>
            <a:endParaRPr lang="en-US">
              <a:solidFill>
                <a:srgbClr val="000000"/>
              </a:solidFill>
            </a:endParaRPr>
          </a:p>
        </p:txBody>
      </p:sp>
      <p:sp>
        <p:nvSpPr>
          <p:cNvPr id="6" name="Footer Placeholder 5">
            <a:extLst>
              <a:ext uri="{FF2B5EF4-FFF2-40B4-BE49-F238E27FC236}">
                <a16:creationId xmlns:a16="http://schemas.microsoft.com/office/drawing/2014/main" id="{D3265B77-5BEB-43DF-915E-70E5A4315E21}"/>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id="{2EDBD323-F990-4AB9-84F9-3507F8B4EA3A}"/>
              </a:ext>
            </a:extLst>
          </p:cNvPr>
          <p:cNvSpPr>
            <a:spLocks noGrp="1"/>
          </p:cNvSpPr>
          <p:nvPr>
            <p:ph type="sldNum" sz="quarter" idx="12"/>
          </p:nvPr>
        </p:nvSpPr>
        <p:spPr/>
        <p:txBody>
          <a:bodyPr/>
          <a:lstStyle/>
          <a:p>
            <a:pPr>
              <a:defRPr/>
            </a:pPr>
            <a:fld id="{BD5C4C0D-ABC0-4ABB-9DC4-3A4B8F86093D}"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356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B406C-471C-4BD5-88B3-4DA8D101AF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0E7984DF-85AC-4F31-B922-39D39FFB3E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BCA9FA1-44EF-4C47-8F7C-5AD77285F10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282DD16-7656-4BBA-809E-5794FAD5F1C8}"/>
              </a:ext>
            </a:extLst>
          </p:cNvPr>
          <p:cNvSpPr>
            <a:spLocks noGrp="1"/>
          </p:cNvSpPr>
          <p:nvPr>
            <p:ph type="dt" sz="half" idx="10"/>
          </p:nvPr>
        </p:nvSpPr>
        <p:spPr/>
        <p:txBody>
          <a:bodyPr/>
          <a:lstStyle/>
          <a:p>
            <a:pPr>
              <a:defRPr/>
            </a:pPr>
            <a:fld id="{C3A9B75B-B022-4720-9FD3-D05A0BEFC3B4}" type="datetimeFigureOut">
              <a:rPr lang="en-US" smtClean="0">
                <a:solidFill>
                  <a:srgbClr val="000000"/>
                </a:solidFill>
              </a:rPr>
              <a:pPr>
                <a:defRPr/>
              </a:pPr>
              <a:t>9/11/2020</a:t>
            </a:fld>
            <a:endParaRPr lang="en-US">
              <a:solidFill>
                <a:srgbClr val="000000"/>
              </a:solidFill>
            </a:endParaRPr>
          </a:p>
        </p:txBody>
      </p:sp>
      <p:sp>
        <p:nvSpPr>
          <p:cNvPr id="6" name="Footer Placeholder 5">
            <a:extLst>
              <a:ext uri="{FF2B5EF4-FFF2-40B4-BE49-F238E27FC236}">
                <a16:creationId xmlns:a16="http://schemas.microsoft.com/office/drawing/2014/main" id="{1C83A8AB-8EFB-4010-8512-0E3C57EEA1E9}"/>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id="{14D871FE-3814-40D7-B0FE-4B1B9886A26F}"/>
              </a:ext>
            </a:extLst>
          </p:cNvPr>
          <p:cNvSpPr>
            <a:spLocks noGrp="1"/>
          </p:cNvSpPr>
          <p:nvPr>
            <p:ph type="sldNum" sz="quarter" idx="12"/>
          </p:nvPr>
        </p:nvSpPr>
        <p:spPr/>
        <p:txBody>
          <a:bodyPr/>
          <a:lstStyle/>
          <a:p>
            <a:pPr>
              <a:defRPr/>
            </a:pPr>
            <a:fld id="{E72F4674-66AE-43F3-8C08-72F0EB903D6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44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61A0B-6DF3-4B8A-B095-31F3772CE6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9602E3-4A64-46DB-8609-3E580BEEB89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E9DF0A-0341-489C-A2C3-01EBDBC1DF39}"/>
              </a:ext>
            </a:extLst>
          </p:cNvPr>
          <p:cNvSpPr>
            <a:spLocks noGrp="1"/>
          </p:cNvSpPr>
          <p:nvPr>
            <p:ph type="dt" sz="half" idx="10"/>
          </p:nvPr>
        </p:nvSpPr>
        <p:spPr/>
        <p:txBody>
          <a:bodyPr/>
          <a:lstStyle/>
          <a:p>
            <a:pPr>
              <a:defRPr/>
            </a:pPr>
            <a:fld id="{FBBFCE11-C4B4-4BFE-8B78-F36357C99F26}" type="datetimeFigureOut">
              <a:rPr lang="en-US" smtClean="0">
                <a:solidFill>
                  <a:srgbClr val="000000"/>
                </a:solidFill>
              </a:rPr>
              <a:pPr>
                <a:defRPr/>
              </a:pPr>
              <a:t>9/11/2020</a:t>
            </a:fld>
            <a:endParaRPr lang="en-US">
              <a:solidFill>
                <a:srgbClr val="000000"/>
              </a:solidFill>
            </a:endParaRPr>
          </a:p>
        </p:txBody>
      </p:sp>
      <p:sp>
        <p:nvSpPr>
          <p:cNvPr id="5" name="Footer Placeholder 4">
            <a:extLst>
              <a:ext uri="{FF2B5EF4-FFF2-40B4-BE49-F238E27FC236}">
                <a16:creationId xmlns:a16="http://schemas.microsoft.com/office/drawing/2014/main" id="{EB8ECC42-6169-4783-B280-6DBF0E15B73A}"/>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059E8E89-63F6-4146-9AFE-32E84167715A}"/>
              </a:ext>
            </a:extLst>
          </p:cNvPr>
          <p:cNvSpPr>
            <a:spLocks noGrp="1"/>
          </p:cNvSpPr>
          <p:nvPr>
            <p:ph type="sldNum" sz="quarter" idx="12"/>
          </p:nvPr>
        </p:nvSpPr>
        <p:spPr/>
        <p:txBody>
          <a:bodyPr/>
          <a:lstStyle/>
          <a:p>
            <a:pPr>
              <a:defRPr/>
            </a:pPr>
            <a:fld id="{B11D34DA-F9B7-4F4A-9C11-F1761C1A11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389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449ABD-01CB-4303-8E61-290BA175D08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37B401-909F-446D-B2EE-548C1FF7C3D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4D157-FF9D-4A35-90B3-A6E355DACAE4}"/>
              </a:ext>
            </a:extLst>
          </p:cNvPr>
          <p:cNvSpPr>
            <a:spLocks noGrp="1"/>
          </p:cNvSpPr>
          <p:nvPr>
            <p:ph type="dt" sz="half" idx="10"/>
          </p:nvPr>
        </p:nvSpPr>
        <p:spPr/>
        <p:txBody>
          <a:bodyPr/>
          <a:lstStyle/>
          <a:p>
            <a:pPr>
              <a:defRPr/>
            </a:pPr>
            <a:fld id="{FCB0AF45-F7DC-4488-B22F-18FACA1239BF}" type="datetimeFigureOut">
              <a:rPr lang="en-US" smtClean="0">
                <a:solidFill>
                  <a:srgbClr val="000000"/>
                </a:solidFill>
              </a:rPr>
              <a:pPr>
                <a:defRPr/>
              </a:pPr>
              <a:t>9/11/2020</a:t>
            </a:fld>
            <a:endParaRPr lang="en-US">
              <a:solidFill>
                <a:srgbClr val="000000"/>
              </a:solidFill>
            </a:endParaRPr>
          </a:p>
        </p:txBody>
      </p:sp>
      <p:sp>
        <p:nvSpPr>
          <p:cNvPr id="5" name="Footer Placeholder 4">
            <a:extLst>
              <a:ext uri="{FF2B5EF4-FFF2-40B4-BE49-F238E27FC236}">
                <a16:creationId xmlns:a16="http://schemas.microsoft.com/office/drawing/2014/main" id="{4EE77EBA-308B-4312-B308-67E8EE7736F2}"/>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4ABFD82A-45C7-4E3F-AD28-F506BC511E96}"/>
              </a:ext>
            </a:extLst>
          </p:cNvPr>
          <p:cNvSpPr>
            <a:spLocks noGrp="1"/>
          </p:cNvSpPr>
          <p:nvPr>
            <p:ph type="sldNum" sz="quarter" idx="12"/>
          </p:nvPr>
        </p:nvSpPr>
        <p:spPr/>
        <p:txBody>
          <a:bodyPr/>
          <a:lstStyle/>
          <a:p>
            <a:pPr>
              <a:defRPr/>
            </a:pPr>
            <a:fld id="{E596AEFE-B672-43E9-A351-35C6C31DC2B1}"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3648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E255B5B-F1AF-4D18-A86B-48E24D5CBC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2BD70F-6070-48EE-A8EB-43C38B5258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1F71BB-26C1-4227-8B39-2EA2A29D1CDE}"/>
              </a:ext>
            </a:extLst>
          </p:cNvPr>
          <p:cNvSpPr>
            <a:spLocks noGrp="1" noChangeArrowheads="1"/>
          </p:cNvSpPr>
          <p:nvPr>
            <p:ph type="sldNum" sz="quarter" idx="12"/>
          </p:nvPr>
        </p:nvSpPr>
        <p:spPr>
          <a:ln/>
        </p:spPr>
        <p:txBody>
          <a:bodyPr/>
          <a:lstStyle>
            <a:lvl1pPr>
              <a:defRPr/>
            </a:lvl1pPr>
          </a:lstStyle>
          <a:p>
            <a:fld id="{78AD285A-8A39-4DFC-B820-4824B33F5D63}" type="slidenum">
              <a:rPr lang="en-US" altLang="vi-VN"/>
              <a:pPr/>
              <a:t>‹#›</a:t>
            </a:fld>
            <a:endParaRPr lang="en-US" altLang="vi-VN"/>
          </a:p>
        </p:txBody>
      </p:sp>
    </p:spTree>
    <p:extLst>
      <p:ext uri="{BB962C8B-B14F-4D97-AF65-F5344CB8AC3E}">
        <p14:creationId xmlns:p14="http://schemas.microsoft.com/office/powerpoint/2010/main" val="5888225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70C2D5-A651-4953-82AB-BA4AB0F041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B5A1B0-8934-4AE7-B566-7FF80C0BD7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FD1C07-217C-4C82-98CF-69D324703BE4}"/>
              </a:ext>
            </a:extLst>
          </p:cNvPr>
          <p:cNvSpPr>
            <a:spLocks noGrp="1" noChangeArrowheads="1"/>
          </p:cNvSpPr>
          <p:nvPr>
            <p:ph type="sldNum" sz="quarter" idx="12"/>
          </p:nvPr>
        </p:nvSpPr>
        <p:spPr>
          <a:ln/>
        </p:spPr>
        <p:txBody>
          <a:bodyPr/>
          <a:lstStyle>
            <a:lvl1pPr>
              <a:defRPr/>
            </a:lvl1pPr>
          </a:lstStyle>
          <a:p>
            <a:fld id="{4CB6DC11-FBE1-4BDF-8D53-BB2A30FEA715}" type="slidenum">
              <a:rPr lang="en-US" altLang="vi-VN"/>
              <a:pPr/>
              <a:t>‹#›</a:t>
            </a:fld>
            <a:endParaRPr lang="en-US" altLang="vi-VN"/>
          </a:p>
        </p:txBody>
      </p:sp>
    </p:spTree>
    <p:extLst>
      <p:ext uri="{BB962C8B-B14F-4D97-AF65-F5344CB8AC3E}">
        <p14:creationId xmlns:p14="http://schemas.microsoft.com/office/powerpoint/2010/main" val="136927071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262C8C2-4FCB-4885-9462-196E6F8E03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B8B83D-3855-4388-8299-E3727A6439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83B0491-AE09-4E4B-AA8E-9014CBF98C7E}"/>
              </a:ext>
            </a:extLst>
          </p:cNvPr>
          <p:cNvSpPr>
            <a:spLocks noGrp="1" noChangeArrowheads="1"/>
          </p:cNvSpPr>
          <p:nvPr>
            <p:ph type="sldNum" sz="quarter" idx="12"/>
          </p:nvPr>
        </p:nvSpPr>
        <p:spPr>
          <a:ln/>
        </p:spPr>
        <p:txBody>
          <a:bodyPr/>
          <a:lstStyle>
            <a:lvl1pPr>
              <a:defRPr/>
            </a:lvl1pPr>
          </a:lstStyle>
          <a:p>
            <a:fld id="{38D9064C-7780-4902-9EC8-04D4B34482BD}" type="slidenum">
              <a:rPr lang="en-US" altLang="vi-VN"/>
              <a:pPr/>
              <a:t>‹#›</a:t>
            </a:fld>
            <a:endParaRPr lang="en-US" altLang="vi-VN"/>
          </a:p>
        </p:txBody>
      </p:sp>
    </p:spTree>
    <p:extLst>
      <p:ext uri="{BB962C8B-B14F-4D97-AF65-F5344CB8AC3E}">
        <p14:creationId xmlns:p14="http://schemas.microsoft.com/office/powerpoint/2010/main" val="25785073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6441B8A-8A48-4677-B7EB-E6C061CBAB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F7F404-777C-464E-A404-DF9A4EF720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1361182-D86D-46CA-8B3B-E639417A8D46}"/>
              </a:ext>
            </a:extLst>
          </p:cNvPr>
          <p:cNvSpPr>
            <a:spLocks noGrp="1" noChangeArrowheads="1"/>
          </p:cNvSpPr>
          <p:nvPr>
            <p:ph type="sldNum" sz="quarter" idx="12"/>
          </p:nvPr>
        </p:nvSpPr>
        <p:spPr>
          <a:ln/>
        </p:spPr>
        <p:txBody>
          <a:bodyPr/>
          <a:lstStyle>
            <a:lvl1pPr>
              <a:defRPr/>
            </a:lvl1pPr>
          </a:lstStyle>
          <a:p>
            <a:fld id="{D51BFBDB-6CA1-44A7-827D-D07D9C699BC2}" type="slidenum">
              <a:rPr lang="en-US" altLang="vi-VN"/>
              <a:pPr/>
              <a:t>‹#›</a:t>
            </a:fld>
            <a:endParaRPr lang="en-US" altLang="vi-VN"/>
          </a:p>
        </p:txBody>
      </p:sp>
    </p:spTree>
    <p:extLst>
      <p:ext uri="{BB962C8B-B14F-4D97-AF65-F5344CB8AC3E}">
        <p14:creationId xmlns:p14="http://schemas.microsoft.com/office/powerpoint/2010/main" val="28969649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6509E9E-1ED6-4DCD-B9E8-84E33BFB5DB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A669764-00C3-4487-BCC8-440E89B87C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41B9FB9-86CA-4734-98AC-C2C9E6057792}"/>
              </a:ext>
            </a:extLst>
          </p:cNvPr>
          <p:cNvSpPr>
            <a:spLocks noGrp="1" noChangeArrowheads="1"/>
          </p:cNvSpPr>
          <p:nvPr>
            <p:ph type="sldNum" sz="quarter" idx="12"/>
          </p:nvPr>
        </p:nvSpPr>
        <p:spPr>
          <a:ln/>
        </p:spPr>
        <p:txBody>
          <a:bodyPr/>
          <a:lstStyle>
            <a:lvl1pPr>
              <a:defRPr/>
            </a:lvl1pPr>
          </a:lstStyle>
          <a:p>
            <a:fld id="{CBC13AFD-D38B-4166-8096-F800B89D3E4F}" type="slidenum">
              <a:rPr lang="en-US" altLang="vi-VN"/>
              <a:pPr/>
              <a:t>‹#›</a:t>
            </a:fld>
            <a:endParaRPr lang="en-US" altLang="vi-VN"/>
          </a:p>
        </p:txBody>
      </p:sp>
    </p:spTree>
    <p:extLst>
      <p:ext uri="{BB962C8B-B14F-4D97-AF65-F5344CB8AC3E}">
        <p14:creationId xmlns:p14="http://schemas.microsoft.com/office/powerpoint/2010/main" val="229593316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0BA3AD-9528-4152-AC40-81A09085E35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3A1EBB56-D507-41BD-A30E-CEB1A76378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29DF32C-AEE1-4D5D-AF4D-53734FE08DAC}"/>
              </a:ext>
            </a:extLst>
          </p:cNvPr>
          <p:cNvSpPr>
            <a:spLocks noGrp="1" noChangeArrowheads="1"/>
          </p:cNvSpPr>
          <p:nvPr>
            <p:ph type="sldNum" sz="quarter" idx="12"/>
          </p:nvPr>
        </p:nvSpPr>
        <p:spPr>
          <a:ln/>
        </p:spPr>
        <p:txBody>
          <a:bodyPr/>
          <a:lstStyle>
            <a:lvl1pPr>
              <a:defRPr/>
            </a:lvl1pPr>
          </a:lstStyle>
          <a:p>
            <a:fld id="{FAC52C94-0737-4EF8-BBF6-0BF4017C844E}" type="slidenum">
              <a:rPr lang="en-US" altLang="vi-VN"/>
              <a:pPr/>
              <a:t>‹#›</a:t>
            </a:fld>
            <a:endParaRPr lang="en-US" altLang="vi-VN"/>
          </a:p>
        </p:txBody>
      </p:sp>
    </p:spTree>
    <p:extLst>
      <p:ext uri="{BB962C8B-B14F-4D97-AF65-F5344CB8AC3E}">
        <p14:creationId xmlns:p14="http://schemas.microsoft.com/office/powerpoint/2010/main" val="1033856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dt" sz="half" idx="10"/>
          </p:nvPr>
        </p:nvSpPr>
        <p:spPr>
          <a:ln/>
        </p:spPr>
        <p:txBody>
          <a:bodyPr/>
          <a:lstStyle>
            <a:lvl1pPr>
              <a:defRPr/>
            </a:lvl1pPr>
          </a:lstStyle>
          <a:p>
            <a:pPr>
              <a:defRPr/>
            </a:pPr>
            <a:fld id="{A59E849B-1FB3-473A-977B-A5F5AB85495C}" type="datetimeFigureOut">
              <a:rPr lang="en-US">
                <a:solidFill>
                  <a:srgbClr val="000000"/>
                </a:solidFill>
              </a:rPr>
              <a:pPr>
                <a:defRPr/>
              </a:pPr>
              <a:t>9/11/2020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B0483051-2B5C-426C-91A3-9E5F06E2F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49347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DC0720-9832-4A69-A91C-2724C236854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554EE74-68EE-4A6A-A3A3-0E7180E406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BF4FA3A-1F50-4A6B-B75B-CFCE23288ACB}"/>
              </a:ext>
            </a:extLst>
          </p:cNvPr>
          <p:cNvSpPr>
            <a:spLocks noGrp="1" noChangeArrowheads="1"/>
          </p:cNvSpPr>
          <p:nvPr>
            <p:ph type="sldNum" sz="quarter" idx="12"/>
          </p:nvPr>
        </p:nvSpPr>
        <p:spPr>
          <a:ln/>
        </p:spPr>
        <p:txBody>
          <a:bodyPr/>
          <a:lstStyle>
            <a:lvl1pPr>
              <a:defRPr/>
            </a:lvl1pPr>
          </a:lstStyle>
          <a:p>
            <a:fld id="{3CE0981D-1A1F-49A5-BE14-315A175E43C8}" type="slidenum">
              <a:rPr lang="en-US" altLang="vi-VN"/>
              <a:pPr/>
              <a:t>‹#›</a:t>
            </a:fld>
            <a:endParaRPr lang="en-US" altLang="vi-VN"/>
          </a:p>
        </p:txBody>
      </p:sp>
    </p:spTree>
    <p:extLst>
      <p:ext uri="{BB962C8B-B14F-4D97-AF65-F5344CB8AC3E}">
        <p14:creationId xmlns:p14="http://schemas.microsoft.com/office/powerpoint/2010/main" val="271104368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8347D0C-1E0C-42DA-A62D-BA14ABD28F7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93E1D1-79A6-4031-9422-4F5BA9B80D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C9114C0-316D-4FEF-B0B3-EE8D6FECDC58}"/>
              </a:ext>
            </a:extLst>
          </p:cNvPr>
          <p:cNvSpPr>
            <a:spLocks noGrp="1" noChangeArrowheads="1"/>
          </p:cNvSpPr>
          <p:nvPr>
            <p:ph type="sldNum" sz="quarter" idx="12"/>
          </p:nvPr>
        </p:nvSpPr>
        <p:spPr>
          <a:ln/>
        </p:spPr>
        <p:txBody>
          <a:bodyPr/>
          <a:lstStyle>
            <a:lvl1pPr>
              <a:defRPr/>
            </a:lvl1pPr>
          </a:lstStyle>
          <a:p>
            <a:fld id="{07CE5701-27E7-4E07-A346-6EA827752CB2}" type="slidenum">
              <a:rPr lang="en-US" altLang="vi-VN"/>
              <a:pPr/>
              <a:t>‹#›</a:t>
            </a:fld>
            <a:endParaRPr lang="en-US" altLang="vi-VN"/>
          </a:p>
        </p:txBody>
      </p:sp>
    </p:spTree>
    <p:extLst>
      <p:ext uri="{BB962C8B-B14F-4D97-AF65-F5344CB8AC3E}">
        <p14:creationId xmlns:p14="http://schemas.microsoft.com/office/powerpoint/2010/main" val="354075130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344583C-EDFD-4470-8EF1-17ADB23935C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30BA855-16AA-436E-B133-C5D200A284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07EF002-D830-4820-8101-BBA7D7A71423}"/>
              </a:ext>
            </a:extLst>
          </p:cNvPr>
          <p:cNvSpPr>
            <a:spLocks noGrp="1" noChangeArrowheads="1"/>
          </p:cNvSpPr>
          <p:nvPr>
            <p:ph type="sldNum" sz="quarter" idx="12"/>
          </p:nvPr>
        </p:nvSpPr>
        <p:spPr>
          <a:ln/>
        </p:spPr>
        <p:txBody>
          <a:bodyPr/>
          <a:lstStyle>
            <a:lvl1pPr>
              <a:defRPr/>
            </a:lvl1pPr>
          </a:lstStyle>
          <a:p>
            <a:fld id="{FC5AF670-42E2-4C4A-B6FE-10E0012EDF96}" type="slidenum">
              <a:rPr lang="en-US" altLang="vi-VN"/>
              <a:pPr/>
              <a:t>‹#›</a:t>
            </a:fld>
            <a:endParaRPr lang="en-US" altLang="vi-VN"/>
          </a:p>
        </p:txBody>
      </p:sp>
    </p:spTree>
    <p:extLst>
      <p:ext uri="{BB962C8B-B14F-4D97-AF65-F5344CB8AC3E}">
        <p14:creationId xmlns:p14="http://schemas.microsoft.com/office/powerpoint/2010/main" val="155064083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C4CC4A-C1DA-459C-BFC0-2B1E1A674F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B882A81-B757-4733-AD12-3B951D2246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90B6CAE-C25A-495A-9EF8-6AABE6DCD396}"/>
              </a:ext>
            </a:extLst>
          </p:cNvPr>
          <p:cNvSpPr>
            <a:spLocks noGrp="1" noChangeArrowheads="1"/>
          </p:cNvSpPr>
          <p:nvPr>
            <p:ph type="sldNum" sz="quarter" idx="12"/>
          </p:nvPr>
        </p:nvSpPr>
        <p:spPr>
          <a:ln/>
        </p:spPr>
        <p:txBody>
          <a:bodyPr/>
          <a:lstStyle>
            <a:lvl1pPr>
              <a:defRPr/>
            </a:lvl1pPr>
          </a:lstStyle>
          <a:p>
            <a:fld id="{3D458252-E771-4268-97D9-E89A8AE9A2A9}" type="slidenum">
              <a:rPr lang="en-US" altLang="vi-VN"/>
              <a:pPr/>
              <a:t>‹#›</a:t>
            </a:fld>
            <a:endParaRPr lang="en-US" altLang="vi-VN"/>
          </a:p>
        </p:txBody>
      </p:sp>
    </p:spTree>
    <p:extLst>
      <p:ext uri="{BB962C8B-B14F-4D97-AF65-F5344CB8AC3E}">
        <p14:creationId xmlns:p14="http://schemas.microsoft.com/office/powerpoint/2010/main" val="97325206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C2791F-8564-489B-9299-D4BF7FDF08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61C562-1988-47DC-ACFE-92A201C5DA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A517B2-BE65-4E2F-BD09-361F4DE0A8FF}"/>
              </a:ext>
            </a:extLst>
          </p:cNvPr>
          <p:cNvSpPr>
            <a:spLocks noGrp="1" noChangeArrowheads="1"/>
          </p:cNvSpPr>
          <p:nvPr>
            <p:ph type="sldNum" sz="quarter" idx="12"/>
          </p:nvPr>
        </p:nvSpPr>
        <p:spPr>
          <a:ln/>
        </p:spPr>
        <p:txBody>
          <a:bodyPr/>
          <a:lstStyle>
            <a:lvl1pPr>
              <a:defRPr/>
            </a:lvl1pPr>
          </a:lstStyle>
          <a:p>
            <a:fld id="{8BD0937B-99AC-434D-90A8-B07E4CEB4AEF}" type="slidenum">
              <a:rPr lang="en-US" altLang="vi-VN"/>
              <a:pPr/>
              <a:t>‹#›</a:t>
            </a:fld>
            <a:endParaRPr lang="en-US" altLang="vi-VN"/>
          </a:p>
        </p:txBody>
      </p:sp>
    </p:spTree>
    <p:extLst>
      <p:ext uri="{BB962C8B-B14F-4D97-AF65-F5344CB8AC3E}">
        <p14:creationId xmlns:p14="http://schemas.microsoft.com/office/powerpoint/2010/main" val="24385814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517EF-DD1B-4C51-B762-6BBFA5922F6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786FE1B-B9C3-47CF-A7DE-296B752FDDC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FBC7A7A-35E4-4C64-A167-F4A85754BB0E}"/>
              </a:ext>
            </a:extLst>
          </p:cNvPr>
          <p:cNvSpPr>
            <a:spLocks noGrp="1"/>
          </p:cNvSpPr>
          <p:nvPr>
            <p:ph type="dt" sz="half" idx="10"/>
          </p:nvPr>
        </p:nvSpPr>
        <p:spPr/>
        <p:txBody>
          <a:bodyPr/>
          <a:lstStyle/>
          <a:p>
            <a:pPr>
              <a:defRPr/>
            </a:pPr>
            <a:fld id="{D6B995E1-F36C-461A-9014-69603EB84303}" type="datetimeFigureOut">
              <a:rPr lang="en-US" smtClean="0">
                <a:solidFill>
                  <a:srgbClr val="000000"/>
                </a:solidFill>
              </a:rPr>
              <a:pPr>
                <a:defRPr/>
              </a:pPr>
              <a:t>9/11/2020</a:t>
            </a:fld>
            <a:endParaRPr lang="en-US">
              <a:solidFill>
                <a:srgbClr val="000000"/>
              </a:solidFill>
            </a:endParaRPr>
          </a:p>
        </p:txBody>
      </p:sp>
      <p:sp>
        <p:nvSpPr>
          <p:cNvPr id="5" name="Footer Placeholder 4">
            <a:extLst>
              <a:ext uri="{FF2B5EF4-FFF2-40B4-BE49-F238E27FC236}">
                <a16:creationId xmlns:a16="http://schemas.microsoft.com/office/drawing/2014/main" id="{370291ED-DD80-4240-BC31-2D734BC0EC33}"/>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2D8BFCB6-A552-4E91-8DA4-5CA40B9F79A6}"/>
              </a:ext>
            </a:extLst>
          </p:cNvPr>
          <p:cNvSpPr>
            <a:spLocks noGrp="1"/>
          </p:cNvSpPr>
          <p:nvPr>
            <p:ph type="sldNum" sz="quarter" idx="12"/>
          </p:nvPr>
        </p:nvSpPr>
        <p:spPr/>
        <p:txBody>
          <a:bodyPr/>
          <a:lstStyle/>
          <a:p>
            <a:pPr>
              <a:defRPr/>
            </a:pPr>
            <a:fld id="{906FA8F8-94BC-4BF1-87DA-1C683BB016B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5052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5BB4-25DA-44D1-A968-282779ECA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4960A-98BA-494C-B6BD-50A201ADD4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78C59-FA6F-4128-8E00-8E634D500CDC}"/>
              </a:ext>
            </a:extLst>
          </p:cNvPr>
          <p:cNvSpPr>
            <a:spLocks noGrp="1"/>
          </p:cNvSpPr>
          <p:nvPr>
            <p:ph type="dt" sz="half" idx="10"/>
          </p:nvPr>
        </p:nvSpPr>
        <p:spPr/>
        <p:txBody>
          <a:bodyPr/>
          <a:lstStyle/>
          <a:p>
            <a:pPr>
              <a:defRPr/>
            </a:pPr>
            <a:fld id="{A59E849B-1FB3-473A-977B-A5F5AB85495C}" type="datetimeFigureOut">
              <a:rPr lang="en-US" smtClean="0">
                <a:solidFill>
                  <a:srgbClr val="000000"/>
                </a:solidFill>
              </a:rPr>
              <a:pPr>
                <a:defRPr/>
              </a:pPr>
              <a:t>9/11/2020</a:t>
            </a:fld>
            <a:endParaRPr lang="en-US">
              <a:solidFill>
                <a:srgbClr val="000000"/>
              </a:solidFill>
            </a:endParaRPr>
          </a:p>
        </p:txBody>
      </p:sp>
      <p:sp>
        <p:nvSpPr>
          <p:cNvPr id="5" name="Footer Placeholder 4">
            <a:extLst>
              <a:ext uri="{FF2B5EF4-FFF2-40B4-BE49-F238E27FC236}">
                <a16:creationId xmlns:a16="http://schemas.microsoft.com/office/drawing/2014/main" id="{14DE3D78-26A2-4DB7-9454-42E7F66F73A1}"/>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E150B7C3-71C4-4480-B16D-C272FF694055}"/>
              </a:ext>
            </a:extLst>
          </p:cNvPr>
          <p:cNvSpPr>
            <a:spLocks noGrp="1"/>
          </p:cNvSpPr>
          <p:nvPr>
            <p:ph type="sldNum" sz="quarter" idx="12"/>
          </p:nvPr>
        </p:nvSpPr>
        <p:spPr/>
        <p:txBody>
          <a:bodyPr/>
          <a:lstStyle/>
          <a:p>
            <a:pPr>
              <a:defRPr/>
            </a:pPr>
            <a:fld id="{B0483051-2B5C-426C-91A3-9E5F06E2F4E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805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15ACD-84DB-45D2-B6BD-F863620EC36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68408BF-0475-4443-A3C9-3005018D650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69CEB-FDE6-4851-A375-B27E5C5BF842}"/>
              </a:ext>
            </a:extLst>
          </p:cNvPr>
          <p:cNvSpPr>
            <a:spLocks noGrp="1"/>
          </p:cNvSpPr>
          <p:nvPr>
            <p:ph type="dt" sz="half" idx="10"/>
          </p:nvPr>
        </p:nvSpPr>
        <p:spPr/>
        <p:txBody>
          <a:bodyPr/>
          <a:lstStyle/>
          <a:p>
            <a:pPr>
              <a:defRPr/>
            </a:pPr>
            <a:fld id="{4406E6B6-0824-432D-9481-CC491E744EF2}" type="datetimeFigureOut">
              <a:rPr lang="en-US" smtClean="0">
                <a:solidFill>
                  <a:srgbClr val="000000"/>
                </a:solidFill>
              </a:rPr>
              <a:pPr>
                <a:defRPr/>
              </a:pPr>
              <a:t>9/11/2020</a:t>
            </a:fld>
            <a:endParaRPr lang="en-US">
              <a:solidFill>
                <a:srgbClr val="000000"/>
              </a:solidFill>
            </a:endParaRPr>
          </a:p>
        </p:txBody>
      </p:sp>
      <p:sp>
        <p:nvSpPr>
          <p:cNvPr id="5" name="Footer Placeholder 4">
            <a:extLst>
              <a:ext uri="{FF2B5EF4-FFF2-40B4-BE49-F238E27FC236}">
                <a16:creationId xmlns:a16="http://schemas.microsoft.com/office/drawing/2014/main" id="{EE46855F-9AA0-4EE5-A1B7-E5E7D7C246E9}"/>
              </a:ext>
            </a:extLst>
          </p:cNvPr>
          <p:cNvSpPr>
            <a:spLocks noGrp="1"/>
          </p:cNvSpPr>
          <p:nvPr>
            <p:ph type="ftr" sz="quarter" idx="11"/>
          </p:nvPr>
        </p:nvSpPr>
        <p:spPr/>
        <p:txBody>
          <a:bodyPr/>
          <a:lstStyle/>
          <a:p>
            <a:pPr>
              <a:defRPr/>
            </a:pPr>
            <a:endParaRPr lang="en-US">
              <a:solidFill>
                <a:srgbClr val="000000"/>
              </a:solidFill>
            </a:endParaRPr>
          </a:p>
        </p:txBody>
      </p:sp>
      <p:sp>
        <p:nvSpPr>
          <p:cNvPr id="6" name="Slide Number Placeholder 5">
            <a:extLst>
              <a:ext uri="{FF2B5EF4-FFF2-40B4-BE49-F238E27FC236}">
                <a16:creationId xmlns:a16="http://schemas.microsoft.com/office/drawing/2014/main" id="{9E7A6E25-874B-4CFA-863C-CC8672D40970}"/>
              </a:ext>
            </a:extLst>
          </p:cNvPr>
          <p:cNvSpPr>
            <a:spLocks noGrp="1"/>
          </p:cNvSpPr>
          <p:nvPr>
            <p:ph type="sldNum" sz="quarter" idx="12"/>
          </p:nvPr>
        </p:nvSpPr>
        <p:spPr/>
        <p:txBody>
          <a:bodyPr/>
          <a:lstStyle/>
          <a:p>
            <a:pPr>
              <a:defRPr/>
            </a:pPr>
            <a:fld id="{8B18386C-568E-46EE-9B6E-2C457FE3CB2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812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AAE0E-5F70-40EC-8091-FBD65293B9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9ACBA-D969-44EA-945C-D683D9D471D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D604E2-925D-4FF6-9DFF-41BE7952C0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689A71-1A27-4CFE-A091-0ECECCE3DCA8}"/>
              </a:ext>
            </a:extLst>
          </p:cNvPr>
          <p:cNvSpPr>
            <a:spLocks noGrp="1"/>
          </p:cNvSpPr>
          <p:nvPr>
            <p:ph type="dt" sz="half" idx="10"/>
          </p:nvPr>
        </p:nvSpPr>
        <p:spPr/>
        <p:txBody>
          <a:bodyPr/>
          <a:lstStyle/>
          <a:p>
            <a:pPr>
              <a:defRPr/>
            </a:pPr>
            <a:fld id="{2F2914CC-9C6B-4EAB-AC91-27DFDCC6D560}" type="datetimeFigureOut">
              <a:rPr lang="en-US" smtClean="0">
                <a:solidFill>
                  <a:srgbClr val="000000"/>
                </a:solidFill>
              </a:rPr>
              <a:pPr>
                <a:defRPr/>
              </a:pPr>
              <a:t>9/11/2020</a:t>
            </a:fld>
            <a:endParaRPr lang="en-US">
              <a:solidFill>
                <a:srgbClr val="000000"/>
              </a:solidFill>
            </a:endParaRPr>
          </a:p>
        </p:txBody>
      </p:sp>
      <p:sp>
        <p:nvSpPr>
          <p:cNvPr id="6" name="Footer Placeholder 5">
            <a:extLst>
              <a:ext uri="{FF2B5EF4-FFF2-40B4-BE49-F238E27FC236}">
                <a16:creationId xmlns:a16="http://schemas.microsoft.com/office/drawing/2014/main" id="{495EDE7E-3E65-43C9-8398-954CFB2E61EF}"/>
              </a:ext>
            </a:extLst>
          </p:cNvPr>
          <p:cNvSpPr>
            <a:spLocks noGrp="1"/>
          </p:cNvSpPr>
          <p:nvPr>
            <p:ph type="ftr" sz="quarter" idx="11"/>
          </p:nvPr>
        </p:nvSpPr>
        <p:spPr/>
        <p:txBody>
          <a:bodyPr/>
          <a:lstStyle/>
          <a:p>
            <a:pPr>
              <a:defRPr/>
            </a:pPr>
            <a:endParaRPr lang="en-US">
              <a:solidFill>
                <a:srgbClr val="000000"/>
              </a:solidFill>
            </a:endParaRPr>
          </a:p>
        </p:txBody>
      </p:sp>
      <p:sp>
        <p:nvSpPr>
          <p:cNvPr id="7" name="Slide Number Placeholder 6">
            <a:extLst>
              <a:ext uri="{FF2B5EF4-FFF2-40B4-BE49-F238E27FC236}">
                <a16:creationId xmlns:a16="http://schemas.microsoft.com/office/drawing/2014/main" id="{F3445AEA-D920-4BC6-A441-D50228149492}"/>
              </a:ext>
            </a:extLst>
          </p:cNvPr>
          <p:cNvSpPr>
            <a:spLocks noGrp="1"/>
          </p:cNvSpPr>
          <p:nvPr>
            <p:ph type="sldNum" sz="quarter" idx="12"/>
          </p:nvPr>
        </p:nvSpPr>
        <p:spPr/>
        <p:txBody>
          <a:bodyPr/>
          <a:lstStyle/>
          <a:p>
            <a:pPr>
              <a:defRPr/>
            </a:pPr>
            <a:fld id="{8D704BFC-E870-4E94-96D8-810C7B80F6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81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F352B-F299-4345-BA89-1F7F6815CEA0}"/>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B00BD0-9124-4718-8E6B-7B36404F57C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D5C2F-E210-4E8A-B85C-9B5706088BC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02E687-98B5-40EB-854D-C90DB05939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9B0AAC7-2E17-4787-8393-22E2FAF4B6F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B61EC3-3111-4207-AD00-471110DA8558}"/>
              </a:ext>
            </a:extLst>
          </p:cNvPr>
          <p:cNvSpPr>
            <a:spLocks noGrp="1"/>
          </p:cNvSpPr>
          <p:nvPr>
            <p:ph type="dt" sz="half" idx="10"/>
          </p:nvPr>
        </p:nvSpPr>
        <p:spPr/>
        <p:txBody>
          <a:bodyPr/>
          <a:lstStyle/>
          <a:p>
            <a:pPr>
              <a:defRPr/>
            </a:pPr>
            <a:fld id="{2219FBBC-A62E-43D5-BDA9-BED4BD4DEE1B}" type="datetimeFigureOut">
              <a:rPr lang="en-US" smtClean="0">
                <a:solidFill>
                  <a:srgbClr val="000000"/>
                </a:solidFill>
              </a:rPr>
              <a:pPr>
                <a:defRPr/>
              </a:pPr>
              <a:t>9/11/2020</a:t>
            </a:fld>
            <a:endParaRPr lang="en-US">
              <a:solidFill>
                <a:srgbClr val="000000"/>
              </a:solidFill>
            </a:endParaRPr>
          </a:p>
        </p:txBody>
      </p:sp>
      <p:sp>
        <p:nvSpPr>
          <p:cNvPr id="8" name="Footer Placeholder 7">
            <a:extLst>
              <a:ext uri="{FF2B5EF4-FFF2-40B4-BE49-F238E27FC236}">
                <a16:creationId xmlns:a16="http://schemas.microsoft.com/office/drawing/2014/main" id="{981E352C-E488-42A8-BE3C-FD867EAA2B90}"/>
              </a:ext>
            </a:extLst>
          </p:cNvPr>
          <p:cNvSpPr>
            <a:spLocks noGrp="1"/>
          </p:cNvSpPr>
          <p:nvPr>
            <p:ph type="ftr" sz="quarter" idx="11"/>
          </p:nvPr>
        </p:nvSpPr>
        <p:spPr/>
        <p:txBody>
          <a:bodyPr/>
          <a:lstStyle/>
          <a:p>
            <a:pPr>
              <a:defRPr/>
            </a:pPr>
            <a:endParaRPr lang="en-US">
              <a:solidFill>
                <a:srgbClr val="000000"/>
              </a:solidFill>
            </a:endParaRPr>
          </a:p>
        </p:txBody>
      </p:sp>
      <p:sp>
        <p:nvSpPr>
          <p:cNvPr id="9" name="Slide Number Placeholder 8">
            <a:extLst>
              <a:ext uri="{FF2B5EF4-FFF2-40B4-BE49-F238E27FC236}">
                <a16:creationId xmlns:a16="http://schemas.microsoft.com/office/drawing/2014/main" id="{359DAB0C-9003-468B-8156-AB20AFB52F8E}"/>
              </a:ext>
            </a:extLst>
          </p:cNvPr>
          <p:cNvSpPr>
            <a:spLocks noGrp="1"/>
          </p:cNvSpPr>
          <p:nvPr>
            <p:ph type="sldNum" sz="quarter" idx="12"/>
          </p:nvPr>
        </p:nvSpPr>
        <p:spPr/>
        <p:txBody>
          <a:bodyPr/>
          <a:lstStyle/>
          <a:p>
            <a:pPr>
              <a:defRPr/>
            </a:pPr>
            <a:fld id="{FCD58D34-0B0D-40DE-88B2-FE542EF885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2699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0F57-9CF7-442C-9CC2-750ED0C208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5A0E70-FFED-463F-A819-AA55379E1BC9}"/>
              </a:ext>
            </a:extLst>
          </p:cNvPr>
          <p:cNvSpPr>
            <a:spLocks noGrp="1"/>
          </p:cNvSpPr>
          <p:nvPr>
            <p:ph type="dt" sz="half" idx="10"/>
          </p:nvPr>
        </p:nvSpPr>
        <p:spPr/>
        <p:txBody>
          <a:bodyPr/>
          <a:lstStyle/>
          <a:p>
            <a:pPr>
              <a:defRPr/>
            </a:pPr>
            <a:fld id="{079AF37B-A427-4278-8194-26C68D2F9A85}" type="datetimeFigureOut">
              <a:rPr lang="en-US" smtClean="0">
                <a:solidFill>
                  <a:srgbClr val="000000"/>
                </a:solidFill>
              </a:rPr>
              <a:pPr>
                <a:defRPr/>
              </a:pPr>
              <a:t>9/11/2020</a:t>
            </a:fld>
            <a:endParaRPr lang="en-US">
              <a:solidFill>
                <a:srgbClr val="000000"/>
              </a:solidFill>
            </a:endParaRPr>
          </a:p>
        </p:txBody>
      </p:sp>
      <p:sp>
        <p:nvSpPr>
          <p:cNvPr id="4" name="Footer Placeholder 3">
            <a:extLst>
              <a:ext uri="{FF2B5EF4-FFF2-40B4-BE49-F238E27FC236}">
                <a16:creationId xmlns:a16="http://schemas.microsoft.com/office/drawing/2014/main" id="{EC615B2E-2141-4334-8973-3D2D1CB8DEA0}"/>
              </a:ext>
            </a:extLst>
          </p:cNvPr>
          <p:cNvSpPr>
            <a:spLocks noGrp="1"/>
          </p:cNvSpPr>
          <p:nvPr>
            <p:ph type="ftr" sz="quarter" idx="11"/>
          </p:nvPr>
        </p:nvSpPr>
        <p:spPr/>
        <p:txBody>
          <a:bodyPr/>
          <a:lstStyle/>
          <a:p>
            <a:pPr>
              <a:defRPr/>
            </a:pPr>
            <a:endParaRPr lang="en-US">
              <a:solidFill>
                <a:srgbClr val="000000"/>
              </a:solidFill>
            </a:endParaRPr>
          </a:p>
        </p:txBody>
      </p:sp>
      <p:sp>
        <p:nvSpPr>
          <p:cNvPr id="5" name="Slide Number Placeholder 4">
            <a:extLst>
              <a:ext uri="{FF2B5EF4-FFF2-40B4-BE49-F238E27FC236}">
                <a16:creationId xmlns:a16="http://schemas.microsoft.com/office/drawing/2014/main" id="{132393BC-A640-4801-B68A-0C694517FA65}"/>
              </a:ext>
            </a:extLst>
          </p:cNvPr>
          <p:cNvSpPr>
            <a:spLocks noGrp="1"/>
          </p:cNvSpPr>
          <p:nvPr>
            <p:ph type="sldNum" sz="quarter" idx="12"/>
          </p:nvPr>
        </p:nvSpPr>
        <p:spPr/>
        <p:txBody>
          <a:bodyPr/>
          <a:lstStyle/>
          <a:p>
            <a:pPr>
              <a:defRPr/>
            </a:pPr>
            <a:fld id="{138B2764-C3DD-4956-95E1-29BCB827A168}"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2460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251493-0118-4FF2-8EDE-57FE8DDFE130}"/>
              </a:ext>
            </a:extLst>
          </p:cNvPr>
          <p:cNvSpPr>
            <a:spLocks noGrp="1"/>
          </p:cNvSpPr>
          <p:nvPr>
            <p:ph type="dt" sz="half" idx="10"/>
          </p:nvPr>
        </p:nvSpPr>
        <p:spPr/>
        <p:txBody>
          <a:bodyPr/>
          <a:lstStyle/>
          <a:p>
            <a:pPr>
              <a:defRPr/>
            </a:pPr>
            <a:fld id="{CD26183C-97AD-43BC-A846-971B6E9AB2A3}" type="datetimeFigureOut">
              <a:rPr lang="en-US" smtClean="0">
                <a:solidFill>
                  <a:srgbClr val="000000"/>
                </a:solidFill>
              </a:rPr>
              <a:pPr>
                <a:defRPr/>
              </a:pPr>
              <a:t>9/11/2020</a:t>
            </a:fld>
            <a:endParaRPr lang="en-US">
              <a:solidFill>
                <a:srgbClr val="000000"/>
              </a:solidFill>
            </a:endParaRPr>
          </a:p>
        </p:txBody>
      </p:sp>
      <p:sp>
        <p:nvSpPr>
          <p:cNvPr id="3" name="Footer Placeholder 2">
            <a:extLst>
              <a:ext uri="{FF2B5EF4-FFF2-40B4-BE49-F238E27FC236}">
                <a16:creationId xmlns:a16="http://schemas.microsoft.com/office/drawing/2014/main" id="{FE2E9E3A-F3AA-4E31-B637-EE7D2E0C6964}"/>
              </a:ext>
            </a:extLst>
          </p:cNvPr>
          <p:cNvSpPr>
            <a:spLocks noGrp="1"/>
          </p:cNvSpPr>
          <p:nvPr>
            <p:ph type="ftr" sz="quarter" idx="11"/>
          </p:nvPr>
        </p:nvSpPr>
        <p:spPr/>
        <p:txBody>
          <a:bodyPr/>
          <a:lstStyle/>
          <a:p>
            <a:pPr>
              <a:defRPr/>
            </a:pPr>
            <a:endParaRPr lang="en-US">
              <a:solidFill>
                <a:srgbClr val="000000"/>
              </a:solidFill>
            </a:endParaRPr>
          </a:p>
        </p:txBody>
      </p:sp>
      <p:sp>
        <p:nvSpPr>
          <p:cNvPr id="4" name="Slide Number Placeholder 3">
            <a:extLst>
              <a:ext uri="{FF2B5EF4-FFF2-40B4-BE49-F238E27FC236}">
                <a16:creationId xmlns:a16="http://schemas.microsoft.com/office/drawing/2014/main" id="{6B9930C9-FDC3-46AC-AA81-46247DF2ED92}"/>
              </a:ext>
            </a:extLst>
          </p:cNvPr>
          <p:cNvSpPr>
            <a:spLocks noGrp="1"/>
          </p:cNvSpPr>
          <p:nvPr>
            <p:ph type="sldNum" sz="quarter" idx="12"/>
          </p:nvPr>
        </p:nvSpPr>
        <p:spPr/>
        <p:txBody>
          <a:bodyPr/>
          <a:lstStyle/>
          <a:p>
            <a:pPr>
              <a:defRPr/>
            </a:pPr>
            <a:fld id="{831B6FCB-DA17-43CD-9B0F-DF79B64DE5D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609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eaLnBrk="1" hangingPunct="1">
              <a:defRPr sz="900" b="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9"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900" b="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10"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b="0">
                <a:solidFill>
                  <a:srgbClr val="898989"/>
                </a:solidFill>
              </a:defRPr>
            </a:lvl1pPr>
          </a:lstStyle>
          <a:p>
            <a:pPr fontAlgn="base">
              <a:spcBef>
                <a:spcPct val="0"/>
              </a:spcBef>
              <a:spcAft>
                <a:spcPct val="0"/>
              </a:spcAft>
              <a:defRPr/>
            </a:pPr>
            <a:fld id="{1602CFD3-5FB7-4EFB-B523-C93A770AB240}"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279415421"/>
      </p:ext>
    </p:extLst>
  </p:cSld>
  <p:clrMap bg1="lt1" tx1="dk1" bg2="lt2" tx2="dk2" accent1="accent1" accent2="accent2" accent3="accent3" accent4="accent4" accent5="accent5" accent6="accent6" hlink="hlink" folHlink="folHlink"/>
  <p:sldLayoutIdLst>
    <p:sldLayoutId id="2147483685" r:id="rId1"/>
    <p:sldLayoutId id="2147483686" r:id="rId2"/>
  </p:sldLayoutIdLst>
  <p:transition spd="slow">
    <p:sndAc>
      <p:endSnd/>
    </p:sndAc>
  </p:transition>
  <p:txStyles>
    <p:titleStyle>
      <a:lvl1pPr algn="l" defTabSz="685800" rtl="0" eaLnBrk="0" fontAlgn="base" hangingPunct="0">
        <a:lnSpc>
          <a:spcPct val="90000"/>
        </a:lnSpc>
        <a:spcBef>
          <a:spcPct val="0"/>
        </a:spcBef>
        <a:spcAft>
          <a:spcPct val="0"/>
        </a:spcAft>
        <a:defRPr sz="3300" kern="1200">
          <a:solidFill>
            <a:schemeClr val="tx1"/>
          </a:solidFill>
          <a:latin typeface="Arial" pitchFamily="34" charset="0"/>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Arial" pitchFamily="34" charset="0"/>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sz="2800" kern="1200">
          <a:solidFill>
            <a:schemeClr val="tx1"/>
          </a:solidFill>
          <a:latin typeface="Arial" pitchFamily="34" charset="0"/>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Arial" pitchFamily="34" charset="0"/>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Arial"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7AEED9-EFE9-41D5-9868-F94849B7DD6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ED7A07-A42A-4175-AA79-1E3822A2595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65800-3485-422C-88A4-E8F371C3070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fld id="{B5AB41F8-C164-42A0-A05D-9DB128644AD9}" type="datetimeFigureOut">
              <a:rPr lang="en-US" smtClean="0">
                <a:solidFill>
                  <a:srgbClr val="000000"/>
                </a:solidFill>
                <a:cs typeface="Arial" pitchFamily="34" charset="0"/>
              </a:rPr>
              <a:pPr fontAlgn="base">
                <a:spcBef>
                  <a:spcPct val="0"/>
                </a:spcBef>
                <a:spcAft>
                  <a:spcPct val="0"/>
                </a:spcAft>
                <a:defRPr/>
              </a:pPr>
              <a:t>9/11/2020</a:t>
            </a:fld>
            <a:endParaRPr lang="en-US">
              <a:solidFill>
                <a:srgbClr val="000000"/>
              </a:solidFill>
              <a:cs typeface="Arial" pitchFamily="34" charset="0"/>
            </a:endParaRPr>
          </a:p>
        </p:txBody>
      </p:sp>
      <p:sp>
        <p:nvSpPr>
          <p:cNvPr id="5" name="Footer Placeholder 4">
            <a:extLst>
              <a:ext uri="{FF2B5EF4-FFF2-40B4-BE49-F238E27FC236}">
                <a16:creationId xmlns:a16="http://schemas.microsoft.com/office/drawing/2014/main" id="{8B8AD37A-DFE8-46F8-832A-0F93EAF7E0F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spcBef>
                <a:spcPct val="0"/>
              </a:spcBef>
              <a:spcAft>
                <a:spcPct val="0"/>
              </a:spcAft>
              <a:defRPr/>
            </a:pPr>
            <a:endParaRPr lang="en-US">
              <a:solidFill>
                <a:srgbClr val="000000"/>
              </a:solidFill>
              <a:cs typeface="Arial" pitchFamily="34" charset="0"/>
            </a:endParaRPr>
          </a:p>
        </p:txBody>
      </p:sp>
      <p:sp>
        <p:nvSpPr>
          <p:cNvPr id="6" name="Slide Number Placeholder 5">
            <a:extLst>
              <a:ext uri="{FF2B5EF4-FFF2-40B4-BE49-F238E27FC236}">
                <a16:creationId xmlns:a16="http://schemas.microsoft.com/office/drawing/2014/main" id="{520EA090-37C7-4B8C-B414-6529D3E4E95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fld id="{653A5C4F-DC23-430F-BC14-A58611AFD6F0}" type="slidenum">
              <a:rPr lang="en-US" smtClean="0">
                <a:solidFill>
                  <a:srgbClr val="000000"/>
                </a:solidFill>
                <a:cs typeface="Arial" pitchFamily="34" charset="0"/>
              </a:rPr>
              <a:pPr fontAlgn="base">
                <a:spcBef>
                  <a:spcPct val="0"/>
                </a:spcBef>
                <a:spcAft>
                  <a:spcPct val="0"/>
                </a:spcAft>
                <a:defRPr/>
              </a:pPr>
              <a:t>‹#›</a:t>
            </a:fld>
            <a:endParaRPr lang="en-US">
              <a:solidFill>
                <a:srgbClr val="000000"/>
              </a:solidFill>
              <a:cs typeface="Arial" pitchFamily="34" charset="0"/>
            </a:endParaRPr>
          </a:p>
        </p:txBody>
      </p:sp>
    </p:spTree>
    <p:extLst>
      <p:ext uri="{BB962C8B-B14F-4D97-AF65-F5344CB8AC3E}">
        <p14:creationId xmlns:p14="http://schemas.microsoft.com/office/powerpoint/2010/main" val="295033298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9C9A07-33B7-4C6A-B9BC-4D7A62D7EDE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D8033B-A58A-4692-A2A7-75D141EB693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1AE0630-5ED8-4439-8B45-6967B139149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08FB1BA0-D529-4EFC-AD9E-B028A9918F11}"/>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10E9C7AF-09F5-41B2-9294-ACE6A517FFB7}"/>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5058D92-9276-453C-ACDA-68BB5AA7FC57}" type="slidenum">
              <a:rPr lang="en-US" altLang="vi-VN"/>
              <a:pPr/>
              <a:t>‹#›</a:t>
            </a:fld>
            <a:endParaRPr lang="en-US" altLang="vi-VN"/>
          </a:p>
        </p:txBody>
      </p:sp>
    </p:spTree>
    <p:extLst>
      <p:ext uri="{BB962C8B-B14F-4D97-AF65-F5344CB8AC3E}">
        <p14:creationId xmlns:p14="http://schemas.microsoft.com/office/powerpoint/2010/main" val="142692218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t Template Leaves, Ppt Background, Ppt Template, Business Card Background  Image for Free Download">
            <a:extLst>
              <a:ext uri="{FF2B5EF4-FFF2-40B4-BE49-F238E27FC236}">
                <a16:creationId xmlns:a16="http://schemas.microsoft.com/office/drawing/2014/main" id="{15D38FC8-3244-4590-A8CD-E179661DA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78708"/>
            <a:ext cx="13925112" cy="7832876"/>
          </a:xfrm>
          <a:prstGeom prst="rect">
            <a:avLst/>
          </a:prstGeom>
          <a:noFill/>
          <a:extLst>
            <a:ext uri="{909E8E84-426E-40DD-AFC4-6F175D3DCCD1}">
              <a14:hiddenFill xmlns:a14="http://schemas.microsoft.com/office/drawing/2010/main">
                <a:solidFill>
                  <a:srgbClr val="FFFFFF"/>
                </a:solidFill>
              </a14:hiddenFill>
            </a:ext>
          </a:extLst>
        </p:spPr>
      </p:pic>
      <p:sp>
        <p:nvSpPr>
          <p:cNvPr id="3077" name="Rounded Rectangle 4"/>
          <p:cNvSpPr>
            <a:spLocks noChangeArrowheads="1"/>
          </p:cNvSpPr>
          <p:nvPr/>
        </p:nvSpPr>
        <p:spPr bwMode="auto">
          <a:xfrm>
            <a:off x="3200400" y="762001"/>
            <a:ext cx="3048000" cy="685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lang="en-US" sz="4000" dirty="0" err="1" smtClean="0">
                <a:solidFill>
                  <a:srgbClr val="0033CC"/>
                </a:solidFill>
                <a:latin typeface="Times New Roman" pitchFamily="18" charset="0"/>
                <a:cs typeface="Times New Roman" pitchFamily="18" charset="0"/>
              </a:rPr>
              <a:t>Khởi</a:t>
            </a:r>
            <a:r>
              <a:rPr lang="en-US" sz="4000" dirty="0" smtClean="0">
                <a:solidFill>
                  <a:srgbClr val="0033CC"/>
                </a:solidFill>
                <a:latin typeface="Times New Roman" pitchFamily="18" charset="0"/>
                <a:cs typeface="Times New Roman" pitchFamily="18" charset="0"/>
              </a:rPr>
              <a:t> </a:t>
            </a:r>
            <a:r>
              <a:rPr lang="en-US" sz="4000" dirty="0" err="1" smtClean="0">
                <a:solidFill>
                  <a:srgbClr val="0033CC"/>
                </a:solidFill>
                <a:latin typeface="Times New Roman" pitchFamily="18" charset="0"/>
                <a:cs typeface="Times New Roman" pitchFamily="18" charset="0"/>
              </a:rPr>
              <a:t>động</a:t>
            </a:r>
            <a:endParaRPr lang="en-US" sz="4000" dirty="0">
              <a:solidFill>
                <a:srgbClr val="0033CC"/>
              </a:solidFill>
              <a:latin typeface="Times New Roman" pitchFamily="18" charset="0"/>
              <a:cs typeface="Times New Roman" pitchFamily="18" charset="0"/>
            </a:endParaRPr>
          </a:p>
        </p:txBody>
      </p:sp>
      <p:sp>
        <p:nvSpPr>
          <p:cNvPr id="5" name="Rounded Rectangle 4">
            <a:extLst>
              <a:ext uri="{FF2B5EF4-FFF2-40B4-BE49-F238E27FC236}">
                <a16:creationId xmlns:a16="http://schemas.microsoft.com/office/drawing/2014/main" id="{88D0651F-7236-4CB7-8940-049C481E2A41}"/>
              </a:ext>
            </a:extLst>
          </p:cNvPr>
          <p:cNvSpPr>
            <a:spLocks noChangeArrowheads="1"/>
          </p:cNvSpPr>
          <p:nvPr/>
        </p:nvSpPr>
        <p:spPr bwMode="auto">
          <a:xfrm>
            <a:off x="3200400" y="4172474"/>
            <a:ext cx="30480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endParaRPr lang="en-US" sz="2800" dirty="0">
              <a:solidFill>
                <a:srgbClr val="0033CC"/>
              </a:solidFill>
              <a:latin typeface="Times New Roman" pitchFamily="18" charset="0"/>
              <a:cs typeface="Times New Roman" pitchFamily="18" charset="0"/>
            </a:endParaRPr>
          </a:p>
        </p:txBody>
      </p:sp>
      <p:pic>
        <p:nvPicPr>
          <p:cNvPr id="3" name="ConChimVanhKhuyen-CamNhung-262895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0412" y="3187205"/>
            <a:ext cx="609600" cy="609600"/>
          </a:xfrm>
          <a:prstGeom prst="rect">
            <a:avLst/>
          </a:prstGeom>
        </p:spPr>
      </p:pic>
    </p:spTree>
    <p:extLst>
      <p:ext uri="{BB962C8B-B14F-4D97-AF65-F5344CB8AC3E}">
        <p14:creationId xmlns:p14="http://schemas.microsoft.com/office/powerpoint/2010/main" val="260149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077"/>
                                        </p:tgtEl>
                                        <p:attrNameLst>
                                          <p:attrName>style.visibility</p:attrName>
                                        </p:attrNameLst>
                                      </p:cBhvr>
                                      <p:to>
                                        <p:strVal val="visible"/>
                                      </p:to>
                                    </p:set>
                                    <p:animEffect transition="in" filter="wheel(1)">
                                      <p:cBhvr>
                                        <p:cTn id="14" dur="2000"/>
                                        <p:tgtEl>
                                          <p:spTgt spid="307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49185" fill="hold"/>
                                        <p:tgtEl>
                                          <p:spTgt spid="3"/>
                                        </p:tgtEl>
                                      </p:cBhvr>
                                    </p:cmd>
                                  </p:childTnLst>
                                </p:cTn>
                              </p:par>
                            </p:childTnLst>
                          </p:cTn>
                        </p:par>
                      </p:childTnLst>
                    </p:cTn>
                  </p:par>
                </p:childTnLst>
              </p:cTn>
              <p:nextCondLst>
                <p:cond evt="onClick" delay="0">
                  <p:tgtEl>
                    <p:spTgt spid="3"/>
                  </p:tgtEl>
                </p:cond>
              </p:nextCondLst>
            </p:seq>
            <p:audio>
              <p:cMediaNode vol="80000">
                <p:cTn id="27" fill="hold" display="0">
                  <p:stCondLst>
                    <p:cond delay="indefinite"/>
                  </p:stCondLst>
                  <p:endCondLst>
                    <p:cond evt="onStopAudio" delay="0">
                      <p:tgtEl>
                        <p:sldTgt/>
                      </p:tgtEl>
                    </p:cond>
                  </p:endCondLst>
                </p:cTn>
                <p:tgtEl>
                  <p:spTgt spid="3"/>
                </p:tgtEl>
              </p:cMediaNode>
            </p:audio>
          </p:childTnLst>
        </p:cTn>
      </p:par>
    </p:tnLst>
    <p:bldLst>
      <p:bldP spid="3077"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1784248" y="-600133"/>
            <a:ext cx="13138048" cy="9170359"/>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71452" y="126236"/>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cất tiếng hỏi lớn:</a:t>
            </a:r>
          </a:p>
          <a:p>
            <a:pPr indent="725488" algn="just"/>
            <a:r>
              <a:rPr lang="vi-VN" sz="2800" b="1" dirty="0">
                <a:latin typeface="Times New Roman" pitchFamily="18" charset="0"/>
                <a:cs typeface="Times New Roman" pitchFamily="18" charset="0"/>
              </a:rPr>
              <a:t>- Ai đứng chóp bu bọn mày? Ra đây ta nói chuyện.</a:t>
            </a:r>
          </a:p>
          <a:p>
            <a:pPr indent="725488" algn="just"/>
            <a:r>
              <a:rPr lang="vi-VN" sz="28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a:t>
            </a:r>
          </a:p>
          <a:p>
            <a:pPr marL="0" marR="0" lvl="0" indent="725488"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4953000" y="1568668"/>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làm</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1692765" y="559725"/>
            <a:ext cx="23349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1349866" y="990600"/>
            <a:ext cx="32221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1219201" y="1431175"/>
            <a:ext cx="31241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249386" y="1431175"/>
            <a:ext cx="6650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249386" y="5257800"/>
            <a:ext cx="21699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3DFEE2-BAE6-4926-A115-5C731F04FAFB}"/>
              </a:ext>
            </a:extLst>
          </p:cNvPr>
          <p:cNvCxnSpPr>
            <a:cxnSpLocks/>
          </p:cNvCxnSpPr>
          <p:nvPr/>
        </p:nvCxnSpPr>
        <p:spPr>
          <a:xfrm flipH="1">
            <a:off x="1910499" y="4400124"/>
            <a:ext cx="26615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BB6BC5-C8A8-4DFF-B485-28A210D5FB7D}"/>
              </a:ext>
            </a:extLst>
          </p:cNvPr>
          <p:cNvCxnSpPr>
            <a:cxnSpLocks/>
          </p:cNvCxnSpPr>
          <p:nvPr/>
        </p:nvCxnSpPr>
        <p:spPr>
          <a:xfrm flipH="1">
            <a:off x="337530" y="4800600"/>
            <a:ext cx="4234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1279CE89-7589-4FD3-A929-D93CBFE78229}"/>
              </a:ext>
            </a:extLst>
          </p:cNvPr>
          <p:cNvPicPr>
            <a:picLocks noChangeAspect="1"/>
          </p:cNvPicPr>
          <p:nvPr/>
        </p:nvPicPr>
        <p:blipFill>
          <a:blip r:embed="rId3"/>
          <a:stretch>
            <a:fillRect/>
          </a:stretch>
        </p:blipFill>
        <p:spPr>
          <a:xfrm flipH="1">
            <a:off x="5366632" y="2040781"/>
            <a:ext cx="3320584" cy="2228943"/>
          </a:xfrm>
          <a:prstGeom prst="rect">
            <a:avLst/>
          </a:prstGeom>
        </p:spPr>
      </p:pic>
      <p:sp>
        <p:nvSpPr>
          <p:cNvPr id="28" name="TextBox 27">
            <a:extLst>
              <a:ext uri="{FF2B5EF4-FFF2-40B4-BE49-F238E27FC236}">
                <a16:creationId xmlns:a16="http://schemas.microsoft.com/office/drawing/2014/main" id="{558D4149-2602-46DC-94D2-19AF4A6ECE6F}"/>
              </a:ext>
            </a:extLst>
          </p:cNvPr>
          <p:cNvSpPr txBox="1"/>
          <p:nvPr/>
        </p:nvSpPr>
        <p:spPr>
          <a:xfrm>
            <a:off x="4870501" y="253435"/>
            <a:ext cx="4114800" cy="1569660"/>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Chủ</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lời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lẽ</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oai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phong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thách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đòi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nói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chuyện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với</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chóp</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bu.</a:t>
            </a:r>
          </a:p>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Xưng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hô</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mày</a:t>
            </a:r>
            <a:r>
              <a:rPr lang="en-US" sz="2400" b="1" i="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ta</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036DBA21-ED9A-4B25-B4E9-D0D26803D397}"/>
              </a:ext>
            </a:extLst>
          </p:cNvPr>
          <p:cNvSpPr txBox="1"/>
          <p:nvPr/>
        </p:nvSpPr>
        <p:spPr>
          <a:xfrm>
            <a:off x="4933950" y="4480499"/>
            <a:ext cx="4114800" cy="461665"/>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tỏ</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rõ</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sức</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mạnh</a:t>
            </a:r>
            <a:endParaRPr lang="vi-VN"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211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9"/>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6" presetClass="entr" presetSubtype="21"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8"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2057400" y="-693282"/>
            <a:ext cx="13106399" cy="9148268"/>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190500" y="183703"/>
            <a:ext cx="4495799" cy="69865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800" b="1" dirty="0">
                <a:latin typeface="Times New Roman" pitchFamily="18" charset="0"/>
                <a:cs typeface="Times New Roman" pitchFamily="18" charset="0"/>
              </a:rPr>
              <a:t>Tôi thét:</a:t>
            </a:r>
          </a:p>
          <a:p>
            <a:pPr indent="725488" algn="just"/>
            <a:r>
              <a:rPr lang="vi-VN" sz="28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r>
              <a:rPr lang="vi-VN" sz="28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marL="0" marR="0" lvl="0" indent="725488"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4953000" y="1568668"/>
            <a:ext cx="4388216" cy="2764215"/>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r>
              <a:rPr lang="en-US" b="0" i="1" dirty="0" err="1">
                <a:solidFill>
                  <a:srgbClr val="002060"/>
                </a:solidFill>
                <a:latin typeface="Times New Roman" pitchFamily="18" charset="0"/>
                <a:cs typeface="Times New Roman" pitchFamily="18" charset="0"/>
              </a:rPr>
              <a:t>Dế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Mèn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đã</a:t>
            </a:r>
            <a:r>
              <a:rPr lang="en-US" b="0" i="1" dirty="0">
                <a:solidFill>
                  <a:srgbClr val="002060"/>
                </a:solidFill>
                <a:latin typeface="Times New Roman" pitchFamily="18" charset="0"/>
                <a:cs typeface="Times New Roman" pitchFamily="18" charset="0"/>
              </a:rPr>
              <a:t> </a:t>
            </a:r>
            <a:r>
              <a:rPr lang="en-US" b="0" i="1" dirty="0" err="1" smtClean="0">
                <a:solidFill>
                  <a:srgbClr val="002060"/>
                </a:solidFill>
                <a:latin typeface="Times New Roman" pitchFamily="18" charset="0"/>
                <a:cs typeface="Times New Roman" pitchFamily="18" charset="0"/>
              </a:rPr>
              <a:t>nói</a:t>
            </a:r>
            <a:r>
              <a:rPr lang="en-US" b="0" i="1" dirty="0">
                <a:solidFill>
                  <a:srgbClr val="002060"/>
                </a:solidFill>
                <a:latin typeface="Times New Roman" pitchFamily="18" charset="0"/>
                <a:cs typeface="Times New Roman" pitchFamily="18" charset="0"/>
              </a:rPr>
              <a:t> </a:t>
            </a:r>
            <a:r>
              <a:rPr lang="en-US" b="0" i="1" dirty="0" err="1" smtClean="0">
                <a:solidFill>
                  <a:srgbClr val="002060"/>
                </a:solidFill>
                <a:latin typeface="Times New Roman" pitchFamily="18" charset="0"/>
                <a:cs typeface="Times New Roman" pitchFamily="18" charset="0"/>
              </a:rPr>
              <a:t>như</a:t>
            </a:r>
            <a:r>
              <a:rPr lang="en-US" b="0" i="1" dirty="0" smtClean="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để</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nhận</a:t>
            </a:r>
            <a:r>
              <a:rPr lang="en-US" b="0" i="1" dirty="0">
                <a:solidFill>
                  <a:srgbClr val="002060"/>
                </a:solidFill>
                <a:latin typeface="Times New Roman" pitchFamily="18" charset="0"/>
                <a:cs typeface="Times New Roman" pitchFamily="18" charset="0"/>
              </a:rPr>
              <a:t> ra </a:t>
            </a:r>
            <a:r>
              <a:rPr lang="en-US" b="0" i="1" dirty="0" err="1">
                <a:solidFill>
                  <a:srgbClr val="002060"/>
                </a:solidFill>
                <a:latin typeface="Times New Roman" pitchFamily="18" charset="0"/>
                <a:cs typeface="Times New Roman" pitchFamily="18" charset="0"/>
              </a:rPr>
              <a:t>lẽ</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phải</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3143250" y="1028700"/>
            <a:ext cx="1409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285750" y="1466850"/>
            <a:ext cx="11620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2667001" y="1905000"/>
            <a:ext cx="18859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6DFFC-00E1-43F5-A191-D86E1949F1DF}"/>
              </a:ext>
            </a:extLst>
          </p:cNvPr>
          <p:cNvCxnSpPr>
            <a:cxnSpLocks/>
          </p:cNvCxnSpPr>
          <p:nvPr/>
        </p:nvCxnSpPr>
        <p:spPr>
          <a:xfrm flipH="1">
            <a:off x="4051588" y="2324100"/>
            <a:ext cx="574531"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266701" y="2324100"/>
            <a:ext cx="2381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BDA86B-3743-4DB8-BEEF-5554E29D84BB}"/>
              </a:ext>
            </a:extLst>
          </p:cNvPr>
          <p:cNvCxnSpPr>
            <a:cxnSpLocks/>
          </p:cNvCxnSpPr>
          <p:nvPr/>
        </p:nvCxnSpPr>
        <p:spPr>
          <a:xfrm flipH="1">
            <a:off x="4008683" y="2759305"/>
            <a:ext cx="563317"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304800" y="3162300"/>
            <a:ext cx="2310420"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47857-76B6-4FBF-90C0-0277324BEE7B}"/>
              </a:ext>
            </a:extLst>
          </p:cNvPr>
          <p:cNvCxnSpPr>
            <a:cxnSpLocks/>
          </p:cNvCxnSpPr>
          <p:nvPr/>
        </p:nvCxnSpPr>
        <p:spPr>
          <a:xfrm flipH="1">
            <a:off x="337531" y="3619500"/>
            <a:ext cx="2805719"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ACC404-3910-4B52-8D96-410B4A5942B7}"/>
              </a:ext>
            </a:extLst>
          </p:cNvPr>
          <p:cNvCxnSpPr>
            <a:cxnSpLocks/>
          </p:cNvCxnSpPr>
          <p:nvPr/>
        </p:nvCxnSpPr>
        <p:spPr>
          <a:xfrm flipH="1">
            <a:off x="266702" y="2743200"/>
            <a:ext cx="1796133" cy="349"/>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01AB24-6B16-408F-A47C-196F11E69C9B}"/>
              </a:ext>
            </a:extLst>
          </p:cNvPr>
          <p:cNvCxnSpPr>
            <a:cxnSpLocks/>
          </p:cNvCxnSpPr>
          <p:nvPr/>
        </p:nvCxnSpPr>
        <p:spPr>
          <a:xfrm flipH="1">
            <a:off x="1708005" y="1485900"/>
            <a:ext cx="27276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52B5FC0-64EA-4739-AB7B-F39FA07C1AB9}"/>
              </a:ext>
            </a:extLst>
          </p:cNvPr>
          <p:cNvCxnSpPr>
            <a:cxnSpLocks/>
          </p:cNvCxnSpPr>
          <p:nvPr/>
        </p:nvCxnSpPr>
        <p:spPr>
          <a:xfrm flipH="1">
            <a:off x="3483466" y="3619500"/>
            <a:ext cx="108853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E114F2D-7CDA-4467-BAEC-32EDF22AFCC5}"/>
              </a:ext>
            </a:extLst>
          </p:cNvPr>
          <p:cNvCxnSpPr>
            <a:cxnSpLocks/>
          </p:cNvCxnSpPr>
          <p:nvPr/>
        </p:nvCxnSpPr>
        <p:spPr>
          <a:xfrm flipH="1">
            <a:off x="337533" y="4038600"/>
            <a:ext cx="3929667"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pic>
        <p:nvPicPr>
          <p:cNvPr id="30" name="Picture 2" descr="Lý thuyết tập đọc: dế mèn bênh vực kẻ yếu (tiếp theo) tiếng việt 4">
            <a:extLst>
              <a:ext uri="{FF2B5EF4-FFF2-40B4-BE49-F238E27FC236}">
                <a16:creationId xmlns:a16="http://schemas.microsoft.com/office/drawing/2014/main" id="{7AD425E1-31B6-409B-8DB2-63A2B2211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32883"/>
            <a:ext cx="4426038" cy="22619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FE0AA661-2014-4DBC-8194-1EC192D5D878}"/>
              </a:ext>
            </a:extLst>
          </p:cNvPr>
          <p:cNvSpPr txBox="1"/>
          <p:nvPr/>
        </p:nvSpPr>
        <p:spPr>
          <a:xfrm flipH="1">
            <a:off x="5402273" y="533400"/>
            <a:ext cx="4732326" cy="1200329"/>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Phân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tích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so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sánh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để</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bọn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nhện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thấy</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hành</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động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hèn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hạ</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không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quân</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tử</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đáng</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xấu</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hổ</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2400" b="1" dirty="0">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rgbClr val="0033CC"/>
                </a:solidFill>
                <a:latin typeface="Times New Roman" panose="02020603050405020304" pitchFamily="18" charset="0"/>
                <a:cs typeface="Times New Roman" panose="02020603050405020304" pitchFamily="18" charset="0"/>
                <a:sym typeface="Wingdings" panose="05000000000000000000" pitchFamily="2" charset="2"/>
              </a:rPr>
              <a:t>mình</a:t>
            </a:r>
            <a:endParaRPr lang="vi-VN" sz="2400" b="1" dirty="0">
              <a:solidFill>
                <a:srgbClr val="0033CC"/>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F0014803-6380-491E-92F6-14FD21746807}"/>
              </a:ext>
            </a:extLst>
          </p:cNvPr>
          <p:cNvSpPr txBox="1"/>
          <p:nvPr/>
        </p:nvSpPr>
        <p:spPr>
          <a:xfrm>
            <a:off x="7185948" y="3465353"/>
            <a:ext cx="2063838" cy="830997"/>
          </a:xfrm>
          <a:prstGeom prst="rect">
            <a:avLst/>
          </a:prstGeom>
          <a:noFill/>
        </p:spPr>
        <p:txBody>
          <a:bodyPr wrap="square" rtlCol="0">
            <a:spAutoFit/>
          </a:bodyPr>
          <a:lstStyle/>
          <a:p>
            <a:pPr marL="342900" indent="-342900">
              <a:buFont typeface="Wingdings" panose="05000000000000000000" pitchFamily="2" charset="2"/>
              <a:buChar char="à"/>
            </a:pP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đe</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dọa</a:t>
            </a:r>
            <a:endParaRPr lang="vi-VN" sz="24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8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xit" presetSubtype="0" fill="hold" grpId="1" nodeType="with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24E7A-995A-437E-A011-36CF0F078E59}"/>
              </a:ext>
            </a:extLst>
          </p:cNvPr>
          <p:cNvPicPr>
            <a:picLocks noChangeAspect="1"/>
          </p:cNvPicPr>
          <p:nvPr/>
        </p:nvPicPr>
        <p:blipFill>
          <a:blip r:embed="rId2"/>
          <a:stretch>
            <a:fillRect/>
          </a:stretch>
        </p:blipFill>
        <p:spPr>
          <a:xfrm>
            <a:off x="0" y="-1219200"/>
            <a:ext cx="9220200" cy="9067800"/>
          </a:xfrm>
          <a:prstGeom prst="rect">
            <a:avLst/>
          </a:prstGeom>
        </p:spPr>
      </p:pic>
      <p:sp>
        <p:nvSpPr>
          <p:cNvPr id="4" name="Rectangle 3"/>
          <p:cNvSpPr/>
          <p:nvPr/>
        </p:nvSpPr>
        <p:spPr>
          <a:xfrm>
            <a:off x="1073331" y="1371600"/>
            <a:ext cx="7010400" cy="251460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dirty="0" err="1">
                <a:latin typeface="Times New Roman" pitchFamily="18" charset="0"/>
                <a:cs typeface="Times New Roman" pitchFamily="18" charset="0"/>
              </a:rPr>
              <a:t>Em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thấy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tặng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Dế</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Mèn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số</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hiệu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sau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đây</a:t>
            </a:r>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võ</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tráng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chiến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hiệp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sĩ</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hùng</a:t>
            </a:r>
            <a:r>
              <a:rPr lang="en-US" sz="2800" b="1" dirty="0">
                <a:latin typeface="Times New Roman" pitchFamily="18" charset="0"/>
                <a:cs typeface="Times New Roman" pitchFamily="18" charset="0"/>
              </a:rPr>
              <a:t>? </a:t>
            </a:r>
          </a:p>
        </p:txBody>
      </p:sp>
    </p:spTree>
    <p:extLst>
      <p:ext uri="{BB962C8B-B14F-4D97-AF65-F5344CB8AC3E}">
        <p14:creationId xmlns:p14="http://schemas.microsoft.com/office/powerpoint/2010/main" val="1348365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2-9-1945: BÁC HỒ ĐỌC &quot;TUYÊN NGÔN ĐỘC... - LỊCH SỬ VIỆT NAM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2-9-1945: BÁC HỒ ĐỌC &quot;TUYÊN NGÔN ĐỘC... - LỊCH SỬ VIỆT NAM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2-9-1945: BÁC HỒ ĐỌC &quot;TUYÊN NGÔN ĐỘC... - LỊCH SỬ VIỆT NAM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LỊCH SỬ VIỆT NAM - 2-9-1945: BÁC HỒ ĐỌC &quot;TUYÊN NGÔN ĐỘC LẬP&quot; Cách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LỊCH SỬ VIỆT NAM - 2-9-1945: BÁC HỒ ĐỌC &quot;TUYÊN NGÔN ĐỘC LẬP&quot; Cách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293654139"/>
              </p:ext>
            </p:extLst>
          </p:nvPr>
        </p:nvGraphicFramePr>
        <p:xfrm>
          <a:off x="67878" y="512112"/>
          <a:ext cx="9143999" cy="5888688"/>
        </p:xfrm>
        <a:graphic>
          <a:graphicData uri="http://schemas.openxmlformats.org/drawingml/2006/table">
            <a:tbl>
              <a:tblPr firstRow="1" bandRow="1">
                <a:tableStyleId>{5C22544A-7EE6-4342-B048-85BDC9FD1C3A}</a:tableStyleId>
              </a:tblPr>
              <a:tblGrid>
                <a:gridCol w="1913322">
                  <a:extLst>
                    <a:ext uri="{9D8B030D-6E8A-4147-A177-3AD203B41FA5}">
                      <a16:colId xmlns:a16="http://schemas.microsoft.com/office/drawing/2014/main" val="20000"/>
                    </a:ext>
                  </a:extLst>
                </a:gridCol>
                <a:gridCol w="7230677">
                  <a:extLst>
                    <a:ext uri="{9D8B030D-6E8A-4147-A177-3AD203B41FA5}">
                      <a16:colId xmlns:a16="http://schemas.microsoft.com/office/drawing/2014/main" val="20002"/>
                    </a:ext>
                  </a:extLst>
                </a:gridCol>
              </a:tblGrid>
              <a:tr h="65992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66"/>
                    </a:solidFill>
                  </a:tcPr>
                </a:tc>
                <a:extLst>
                  <a:ext uri="{0D108BD9-81ED-4DB2-BD59-A6C34878D82A}">
                    <a16:rowId xmlns:a16="http://schemas.microsoft.com/office/drawing/2014/main" val="10000"/>
                  </a:ext>
                </a:extLst>
              </a:tr>
              <a:tr h="644336">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93625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r h="8950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785232702"/>
                  </a:ext>
                </a:extLst>
              </a:tr>
              <a:tr h="94562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807353838"/>
                  </a:ext>
                </a:extLst>
              </a:tr>
              <a:tr h="80870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4255140992"/>
                  </a:ext>
                </a:extLst>
              </a:tr>
              <a:tr h="9988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bl>
          </a:graphicData>
        </a:graphic>
      </p:graphicFrame>
      <p:sp>
        <p:nvSpPr>
          <p:cNvPr id="9" name="TextBox 8"/>
          <p:cNvSpPr txBox="1"/>
          <p:nvPr/>
        </p:nvSpPr>
        <p:spPr>
          <a:xfrm>
            <a:off x="-327989" y="605742"/>
            <a:ext cx="2461589"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Từ</a:t>
            </a:r>
            <a:endParaRPr lang="en-US" sz="2400" b="1" dirty="0">
              <a:latin typeface="Times New Roman" pitchFamily="18" charset="0"/>
              <a:cs typeface="Times New Roman" pitchFamily="18" charset="0"/>
            </a:endParaRPr>
          </a:p>
        </p:txBody>
      </p:sp>
      <p:sp>
        <p:nvSpPr>
          <p:cNvPr id="13" name="TextBox 12"/>
          <p:cNvSpPr txBox="1"/>
          <p:nvPr/>
        </p:nvSpPr>
        <p:spPr>
          <a:xfrm>
            <a:off x="4413361" y="602801"/>
            <a:ext cx="2282825" cy="461665"/>
          </a:xfrm>
          <a:prstGeom prst="rect">
            <a:avLst/>
          </a:prstGeom>
          <a:noFill/>
        </p:spPr>
        <p:txBody>
          <a:bodyPr wrap="square" rtlCol="0">
            <a:spAutoFit/>
          </a:bodyPr>
          <a:lstStyle/>
          <a:p>
            <a:pPr algn="ctr"/>
            <a:r>
              <a:rPr lang="en-US" sz="2400" b="1" dirty="0" err="1">
                <a:latin typeface="Times New Roman" pitchFamily="18" charset="0"/>
                <a:cs typeface="Times New Roman" pitchFamily="18" charset="0"/>
              </a:rPr>
              <a:t>Nghĩa</a:t>
            </a:r>
            <a:endParaRPr lang="en-US" sz="2400" b="1" dirty="0">
              <a:latin typeface="Times New Roman" pitchFamily="18" charset="0"/>
              <a:cs typeface="Times New Roman" pitchFamily="18" charset="0"/>
            </a:endParaRPr>
          </a:p>
        </p:txBody>
      </p:sp>
      <p:sp>
        <p:nvSpPr>
          <p:cNvPr id="14" name="TextBox 13"/>
          <p:cNvSpPr txBox="1"/>
          <p:nvPr/>
        </p:nvSpPr>
        <p:spPr>
          <a:xfrm>
            <a:off x="463550" y="1249780"/>
            <a:ext cx="917129"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Võ</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6" name="TextBox 15"/>
          <p:cNvSpPr txBox="1"/>
          <p:nvPr/>
        </p:nvSpPr>
        <p:spPr>
          <a:xfrm>
            <a:off x="2286000" y="1266781"/>
            <a:ext cx="4733430" cy="461665"/>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võ</a:t>
            </a:r>
            <a:endParaRPr lang="en-US" sz="2400" dirty="0">
              <a:latin typeface="Times New Roman" pitchFamily="18" charset="0"/>
              <a:cs typeface="Times New Roman" pitchFamily="18" charset="0"/>
            </a:endParaRPr>
          </a:p>
        </p:txBody>
      </p:sp>
      <p:sp>
        <p:nvSpPr>
          <p:cNvPr id="17" name="TextBox 16"/>
          <p:cNvSpPr txBox="1"/>
          <p:nvPr/>
        </p:nvSpPr>
        <p:spPr>
          <a:xfrm>
            <a:off x="60166" y="1961539"/>
            <a:ext cx="1768634"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Tráng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19" name="TextBox 18"/>
          <p:cNvSpPr txBox="1"/>
          <p:nvPr/>
        </p:nvSpPr>
        <p:spPr>
          <a:xfrm>
            <a:off x="2260710" y="1872909"/>
            <a:ext cx="6637731" cy="830997"/>
          </a:xfrm>
          <a:prstGeom prst="rect">
            <a:avLst/>
          </a:prstGeom>
          <a:noFill/>
        </p:spPr>
        <p:txBody>
          <a:bodyPr wrap="square" rtlCol="0">
            <a:spAutoFit/>
          </a:bodyPr>
          <a:lstStyle/>
          <a:p>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mẽ</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a:t>
            </a:r>
          </a:p>
        </p:txBody>
      </p:sp>
      <p:sp>
        <p:nvSpPr>
          <p:cNvPr id="20" name="TextBox 19"/>
          <p:cNvSpPr txBox="1"/>
          <p:nvPr/>
        </p:nvSpPr>
        <p:spPr>
          <a:xfrm>
            <a:off x="114459" y="2834237"/>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22" name="TextBox 21"/>
          <p:cNvSpPr txBox="1"/>
          <p:nvPr/>
        </p:nvSpPr>
        <p:spPr>
          <a:xfrm>
            <a:off x="2271465" y="2824847"/>
            <a:ext cx="6368555" cy="461665"/>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ngũ</a:t>
            </a:r>
            <a:r>
              <a:rPr lang="en-US" sz="2400" dirty="0">
                <a:latin typeface="Times New Roman" pitchFamily="18" charset="0"/>
                <a:cs typeface="Times New Roman" pitchFamily="18" charset="0"/>
              </a:rPr>
              <a:t>.</a:t>
            </a:r>
          </a:p>
        </p:txBody>
      </p:sp>
      <p:sp>
        <p:nvSpPr>
          <p:cNvPr id="18" name="TextBox 17">
            <a:extLst>
              <a:ext uri="{FF2B5EF4-FFF2-40B4-BE49-F238E27FC236}">
                <a16:creationId xmlns:a16="http://schemas.microsoft.com/office/drawing/2014/main" id="{4D37BCFF-C3A6-44C1-A606-BDCD27B5F945}"/>
              </a:ext>
            </a:extLst>
          </p:cNvPr>
          <p:cNvSpPr txBox="1"/>
          <p:nvPr/>
        </p:nvSpPr>
        <p:spPr>
          <a:xfrm>
            <a:off x="60404" y="3808014"/>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21" name="TextBox 20">
            <a:extLst>
              <a:ext uri="{FF2B5EF4-FFF2-40B4-BE49-F238E27FC236}">
                <a16:creationId xmlns:a16="http://schemas.microsoft.com/office/drawing/2014/main" id="{9827FF15-2773-4B41-8889-E5B5BA00FE3D}"/>
              </a:ext>
            </a:extLst>
          </p:cNvPr>
          <p:cNvSpPr txBox="1"/>
          <p:nvPr/>
        </p:nvSpPr>
        <p:spPr>
          <a:xfrm>
            <a:off x="87312" y="4735439"/>
            <a:ext cx="1714341"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endParaRPr lang="en-US" sz="2400" dirty="0">
              <a:latin typeface="Times New Roman" pitchFamily="18" charset="0"/>
              <a:cs typeface="Times New Roman" pitchFamily="18" charset="0"/>
            </a:endParaRPr>
          </a:p>
        </p:txBody>
      </p:sp>
      <p:sp>
        <p:nvSpPr>
          <p:cNvPr id="23" name="TextBox 22">
            <a:extLst>
              <a:ext uri="{FF2B5EF4-FFF2-40B4-BE49-F238E27FC236}">
                <a16:creationId xmlns:a16="http://schemas.microsoft.com/office/drawing/2014/main" id="{8E2516E3-C783-4058-9836-F44AC18116C8}"/>
              </a:ext>
            </a:extLst>
          </p:cNvPr>
          <p:cNvSpPr txBox="1"/>
          <p:nvPr/>
        </p:nvSpPr>
        <p:spPr>
          <a:xfrm>
            <a:off x="114458" y="5423656"/>
            <a:ext cx="1714341" cy="461665"/>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Anh </a:t>
            </a:r>
            <a:r>
              <a:rPr lang="en-US" sz="2400" dirty="0" err="1">
                <a:latin typeface="Times New Roman" pitchFamily="18" charset="0"/>
                <a:cs typeface="Times New Roman" pitchFamily="18" charset="0"/>
              </a:rPr>
              <a:t>hùng</a:t>
            </a:r>
            <a:endParaRPr lang="en-US" sz="2400" dirty="0">
              <a:latin typeface="Times New Roman" pitchFamily="18" charset="0"/>
              <a:cs typeface="Times New Roman" pitchFamily="18" charset="0"/>
            </a:endParaRPr>
          </a:p>
        </p:txBody>
      </p:sp>
      <p:sp>
        <p:nvSpPr>
          <p:cNvPr id="24" name="TextBox 23">
            <a:extLst>
              <a:ext uri="{FF2B5EF4-FFF2-40B4-BE49-F238E27FC236}">
                <a16:creationId xmlns:a16="http://schemas.microsoft.com/office/drawing/2014/main" id="{9340D444-B2CA-4BDC-9BEE-5F910F8CDC17}"/>
              </a:ext>
            </a:extLst>
          </p:cNvPr>
          <p:cNvSpPr txBox="1"/>
          <p:nvPr/>
        </p:nvSpPr>
        <p:spPr>
          <a:xfrm>
            <a:off x="2252415" y="3649204"/>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a:t>
            </a:r>
          </a:p>
        </p:txBody>
      </p:sp>
      <p:sp>
        <p:nvSpPr>
          <p:cNvPr id="25" name="TextBox 24">
            <a:extLst>
              <a:ext uri="{FF2B5EF4-FFF2-40B4-BE49-F238E27FC236}">
                <a16:creationId xmlns:a16="http://schemas.microsoft.com/office/drawing/2014/main" id="{715DC106-4A04-4B5D-917F-9E12EC7E5AB3}"/>
              </a:ext>
            </a:extLst>
          </p:cNvPr>
          <p:cNvSpPr txBox="1"/>
          <p:nvPr/>
        </p:nvSpPr>
        <p:spPr>
          <a:xfrm>
            <a:off x="2252414" y="4576814"/>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a:t>
            </a:r>
          </a:p>
        </p:txBody>
      </p:sp>
      <p:sp>
        <p:nvSpPr>
          <p:cNvPr id="26" name="TextBox 25">
            <a:extLst>
              <a:ext uri="{FF2B5EF4-FFF2-40B4-BE49-F238E27FC236}">
                <a16:creationId xmlns:a16="http://schemas.microsoft.com/office/drawing/2014/main" id="{95A02666-27B0-42CC-91FA-CD066E9843C7}"/>
              </a:ext>
            </a:extLst>
          </p:cNvPr>
          <p:cNvSpPr txBox="1"/>
          <p:nvPr/>
        </p:nvSpPr>
        <p:spPr>
          <a:xfrm>
            <a:off x="2233364" y="5430414"/>
            <a:ext cx="6368555" cy="830997"/>
          </a:xfrm>
          <a:prstGeom prst="rect">
            <a:avLst/>
          </a:prstGeom>
          <a:noFill/>
        </p:spPr>
        <p:txBody>
          <a:bodyPr wrap="square" rtlCol="0">
            <a:spAutoFit/>
          </a:bodyPr>
          <a:lstStyle/>
          <a:p>
            <a:pPr algn="just"/>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a:t>
            </a:r>
          </a:p>
        </p:txBody>
      </p:sp>
      <p:sp>
        <p:nvSpPr>
          <p:cNvPr id="11" name="Rectangle 10">
            <a:extLst>
              <a:ext uri="{FF2B5EF4-FFF2-40B4-BE49-F238E27FC236}">
                <a16:creationId xmlns:a16="http://schemas.microsoft.com/office/drawing/2014/main" id="{7E449DF6-5C28-4F37-BA3C-B5BB434EFBF7}"/>
              </a:ext>
            </a:extLst>
          </p:cNvPr>
          <p:cNvSpPr/>
          <p:nvPr/>
        </p:nvSpPr>
        <p:spPr>
          <a:xfrm>
            <a:off x="60166" y="3547989"/>
            <a:ext cx="9140984" cy="1087763"/>
          </a:xfrm>
          <a:prstGeom prst="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57400" indent="-2057400">
              <a:spcBef>
                <a:spcPts val="1200"/>
              </a:spcBef>
            </a:pPr>
            <a:endParaRPr lang="en-US" sz="2400" dirty="0">
              <a:latin typeface="Times New Roman" pitchFamily="18" charset="0"/>
              <a:cs typeface="Times New Roman" pitchFamily="18" charset="0"/>
            </a:endParaRPr>
          </a:p>
          <a:p>
            <a:pPr marL="2057400" indent="-2057400">
              <a:spcBef>
                <a:spcPts val="1200"/>
              </a:spcBef>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sẵn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sàng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p>
          <a:p>
            <a:pPr algn="ctr"/>
            <a:endParaRPr lang="vi-VN" sz="2400" dirty="0"/>
          </a:p>
        </p:txBody>
      </p:sp>
    </p:spTree>
    <p:extLst>
      <p:ext uri="{BB962C8B-B14F-4D97-AF65-F5344CB8AC3E}">
        <p14:creationId xmlns:p14="http://schemas.microsoft.com/office/powerpoint/2010/main" val="32562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iterate type="lt">
                                    <p:tmPct val="0"/>
                                  </p:iterate>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barn(inVertical)">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6" grpId="0"/>
      <p:bldP spid="17" grpId="0"/>
      <p:bldP spid="19" grpId="0"/>
      <p:bldP spid="20" grpId="0"/>
      <p:bldP spid="22" grpId="0"/>
      <p:bldP spid="18" grpId="0"/>
      <p:bldP spid="21" grpId="0"/>
      <p:bldP spid="23" grpId="0"/>
      <p:bldP spid="24" grpId="0"/>
      <p:bldP spid="25" grpId="0"/>
      <p:bldP spid="26"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8" name="Text Box 8">
            <a:extLst>
              <a:ext uri="{FF2B5EF4-FFF2-40B4-BE49-F238E27FC236}">
                <a16:creationId xmlns:a16="http://schemas.microsoft.com/office/drawing/2014/main" id="{E52ED95A-78EF-4B22-A5C2-C742D4B48A47}"/>
              </a:ext>
            </a:extLst>
          </p:cNvPr>
          <p:cNvSpPr txBox="1">
            <a:spLocks noChangeArrowheads="1"/>
          </p:cNvSpPr>
          <p:nvPr/>
        </p:nvSpPr>
        <p:spPr bwMode="auto">
          <a:xfrm>
            <a:off x="357051" y="990600"/>
            <a:ext cx="8458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en-US" sz="3600" dirty="0">
                <a:solidFill>
                  <a:srgbClr val="00206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Nêu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nội</a:t>
            </a:r>
            <a:r>
              <a:rPr lang="en-US" sz="3600" dirty="0" smtClean="0">
                <a:solidFill>
                  <a:srgbClr val="FF0000"/>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dung </a:t>
            </a:r>
            <a:r>
              <a:rPr lang="en-US" sz="3600" dirty="0" err="1" smtClean="0">
                <a:solidFill>
                  <a:srgbClr val="FF0000"/>
                </a:solidFill>
                <a:latin typeface="Times New Roman" pitchFamily="18" charset="0"/>
                <a:cs typeface="Times New Roman" pitchFamily="18" charset="0"/>
              </a:rPr>
              <a:t>chính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a:p>
            <a:pPr algn="just"/>
            <a:endParaRPr lang="en-US" sz="3600" b="0" dirty="0">
              <a:solidFill>
                <a:srgbClr val="FF0000"/>
              </a:solidFill>
              <a:latin typeface="Times New Roman" pitchFamily="18" charset="0"/>
              <a:cs typeface="Times New Roman" pitchFamily="18" charset="0"/>
            </a:endParaRPr>
          </a:p>
          <a:p>
            <a:pPr algn="just">
              <a:lnSpc>
                <a:spcPct val="150000"/>
              </a:lnSpc>
            </a:pPr>
            <a:r>
              <a:rPr lang="en-US" sz="3600" b="0" dirty="0">
                <a:solidFill>
                  <a:srgbClr val="0033CC"/>
                </a:solidFill>
                <a:latin typeface="Times New Roman" pitchFamily="18" charset="0"/>
                <a:cs typeface="Times New Roman" pitchFamily="18" charset="0"/>
              </a:rPr>
              <a:t>- </a:t>
            </a:r>
            <a:r>
              <a:rPr lang="en-US" altLang="en-US" sz="3600" i="1" dirty="0">
                <a:solidFill>
                  <a:srgbClr val="0070C0"/>
                </a:solidFill>
                <a:latin typeface="Times New Roman" panose="02020603050405020304" pitchFamily="18" charset="0"/>
                <a:cs typeface="Times New Roman" panose="02020603050405020304" pitchFamily="18" charset="0"/>
              </a:rPr>
              <a:t>Ca </a:t>
            </a:r>
            <a:r>
              <a:rPr lang="en-US" altLang="en-US" sz="3600" i="1" dirty="0" err="1">
                <a:solidFill>
                  <a:srgbClr val="0070C0"/>
                </a:solidFill>
                <a:latin typeface="Times New Roman" panose="02020603050405020304" pitchFamily="18" charset="0"/>
                <a:cs typeface="Times New Roman" panose="02020603050405020304" pitchFamily="18" charset="0"/>
              </a:rPr>
              <a:t>ngợi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Dế</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Mèn</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có</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tấm</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lòng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nghĩa</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hiệp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ghét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áp</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bức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công</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bênh</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vực</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chị</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Nhà</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Trò</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yếu</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đuối</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bất</a:t>
            </a:r>
            <a:r>
              <a:rPr lang="en-US" altLang="en-US" sz="3600" i="1" dirty="0">
                <a:solidFill>
                  <a:srgbClr val="0070C0"/>
                </a:solidFill>
                <a:latin typeface="Times New Roman" panose="02020603050405020304" pitchFamily="18" charset="0"/>
                <a:cs typeface="Times New Roman" panose="02020603050405020304" pitchFamily="18" charset="0"/>
              </a:rPr>
              <a:t> </a:t>
            </a:r>
            <a:r>
              <a:rPr lang="en-US" altLang="en-US" sz="3600" i="1" dirty="0" err="1">
                <a:solidFill>
                  <a:srgbClr val="0070C0"/>
                </a:solidFill>
                <a:latin typeface="Times New Roman" panose="02020603050405020304" pitchFamily="18" charset="0"/>
                <a:cs typeface="Times New Roman" panose="02020603050405020304" pitchFamily="18" charset="0"/>
              </a:rPr>
              <a:t>hạnh</a:t>
            </a:r>
            <a:r>
              <a:rPr lang="en-US" altLang="en-US" sz="3600" i="1" dirty="0">
                <a:solidFill>
                  <a:srgbClr val="0070C0"/>
                </a:solidFill>
                <a:latin typeface="Times New Roman" panose="02020603050405020304" pitchFamily="18" charset="0"/>
                <a:cs typeface="Times New Roman" panose="02020603050405020304" pitchFamily="18" charset="0"/>
              </a:rPr>
              <a:t>.</a:t>
            </a:r>
            <a:endParaRPr lang="vi-VN" sz="3600" b="0" dirty="0"/>
          </a:p>
        </p:txBody>
      </p:sp>
    </p:spTree>
    <p:extLst>
      <p:ext uri="{BB962C8B-B14F-4D97-AF65-F5344CB8AC3E}">
        <p14:creationId xmlns:p14="http://schemas.microsoft.com/office/powerpoint/2010/main" val="2519044364"/>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5" action="ppaction://hlinksldjump"/>
          </p:cNvPr>
          <p:cNvSpPr txBox="1"/>
          <p:nvPr/>
        </p:nvSpPr>
        <p:spPr>
          <a:xfrm>
            <a:off x="228600" y="2830513"/>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3. </a:t>
            </a:r>
            <a:r>
              <a:rPr lang="en-US" sz="6000" b="1" dirty="0" err="1">
                <a:solidFill>
                  <a:srgbClr val="FF3399"/>
                </a:solidFill>
                <a:latin typeface="+mj-lt"/>
                <a:ea typeface="HP001 5Ha" pitchFamily="34" charset="-127"/>
                <a:cs typeface="Arial" charset="0"/>
              </a:rPr>
              <a:t>Luyện</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đọc</a:t>
            </a:r>
            <a:r>
              <a:rPr lang="en-US" sz="6000" b="1" dirty="0">
                <a:solidFill>
                  <a:srgbClr val="FF3399"/>
                </a:solidFill>
                <a:latin typeface="+mj-lt"/>
                <a:ea typeface="HP001 5Ha" pitchFamily="34" charset="-127"/>
                <a:cs typeface="Arial" charset="0"/>
              </a:rPr>
              <a:t> </a:t>
            </a:r>
            <a:r>
              <a:rPr lang="en-US" sz="6000" b="1" dirty="0" err="1">
                <a:solidFill>
                  <a:srgbClr val="FF3399"/>
                </a:solidFill>
                <a:latin typeface="+mj-lt"/>
                <a:ea typeface="HP001 5Ha" pitchFamily="34" charset="-127"/>
                <a:cs typeface="Arial" charset="0"/>
              </a:rPr>
              <a:t>lại</a:t>
            </a:r>
            <a:endParaRPr lang="en-US" sz="60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890722919"/>
      </p:ext>
    </p:extLst>
  </p:cSld>
  <p:clrMapOvr>
    <a:masterClrMapping/>
  </p:clrMapOvr>
  <p:transition spd="slow">
    <p:fade/>
    <p:sndAc>
      <p:stSnd>
        <p:snd r:embed="rId3"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a:extLst>
              <a:ext uri="{FF2B5EF4-FFF2-40B4-BE49-F238E27FC236}">
                <a16:creationId xmlns:a16="http://schemas.microsoft.com/office/drawing/2014/main" id="{3ED334A9-6CAE-487A-A5A1-90FE17F2FCC7}"/>
              </a:ext>
            </a:extLst>
          </p:cNvPr>
          <p:cNvSpPr txBox="1">
            <a:spLocks noChangeArrowheads="1"/>
          </p:cNvSpPr>
          <p:nvPr/>
        </p:nvSpPr>
        <p:spPr bwMode="auto">
          <a:xfrm>
            <a:off x="228600" y="381000"/>
            <a:ext cx="86106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50000"/>
              </a:spcBef>
              <a:spcAft>
                <a:spcPct val="0"/>
              </a:spcAft>
              <a:buNone/>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Từ</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trong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hốc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đá</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mụ</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nhện</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cong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chân</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nhảy</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ra,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hai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bên</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hai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nhện</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vách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nhảy</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kèm</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Dáng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đây</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vị</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chúa</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trùm</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nhện</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Nom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cũng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đanh</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đá</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nặc</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nô</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lắm</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Tôi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quay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phắt</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lưng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phóng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càng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đạp</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phanh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phách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ra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oai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Mụ</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nhện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a:solidFill>
                  <a:srgbClr val="C00000"/>
                </a:solidFill>
                <a:latin typeface="Times New Roman" panose="02020603050405020304" pitchFamily="18" charset="0"/>
                <a:cs typeface="Times New Roman" panose="02020603050405020304" pitchFamily="18" charset="0"/>
              </a:rPr>
              <a:t>co </a:t>
            </a:r>
            <a:r>
              <a:rPr lang="en-US" altLang="en-US" sz="2800" b="1" dirty="0" err="1">
                <a:solidFill>
                  <a:srgbClr val="C00000"/>
                </a:solidFill>
                <a:latin typeface="Times New Roman" panose="02020603050405020304" pitchFamily="18" charset="0"/>
                <a:cs typeface="Times New Roman" panose="02020603050405020304" pitchFamily="18" charset="0"/>
              </a:rPr>
              <a:t>rúm</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lại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rồi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rập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đầu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xuống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đất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như</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cái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chày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giã</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gạo</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Tôi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thét</a:t>
            </a:r>
            <a:r>
              <a:rPr lang="en-US" altLang="en-US" sz="2800" b="1" dirty="0">
                <a:solidFill>
                  <a:srgbClr val="000099"/>
                </a:solidFill>
                <a:latin typeface="Times New Roman" panose="02020603050405020304" pitchFamily="18" charset="0"/>
                <a:cs typeface="Times New Roman" panose="02020603050405020304" pitchFamily="18" charset="0"/>
              </a:rPr>
              <a:t> </a:t>
            </a:r>
            <a:r>
              <a:rPr lang="en-US" altLang="en-US" sz="2800" b="1" dirty="0">
                <a:solidFill>
                  <a:srgbClr val="000000"/>
                </a:solidFill>
                <a:latin typeface="Times New Roman" panose="02020603050405020304" pitchFamily="18" charset="0"/>
                <a:cs typeface="Times New Roman" panose="02020603050405020304" pitchFamily="18" charset="0"/>
              </a:rPr>
              <a:t>:</a:t>
            </a:r>
          </a:p>
          <a:p>
            <a:pPr marL="0" marR="0" lvl="0" indent="0" algn="just" defTabSz="914400" rtl="0" eaLnBrk="1" fontAlgn="base" latinLnBrk="0" hangingPunct="1">
              <a:lnSpc>
                <a:spcPct val="100000"/>
              </a:lnSpc>
              <a:spcBef>
                <a:spcPct val="50000"/>
              </a:spcBef>
              <a:spcAft>
                <a:spcPct val="0"/>
              </a:spcAft>
              <a:buClrTx/>
              <a:buSzTx/>
              <a:buFontTx/>
              <a:buNone/>
              <a:tabLst/>
              <a:defRPr/>
            </a:pPr>
            <a:endPar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10" name="Text Box 7">
            <a:extLst>
              <a:ext uri="{FF2B5EF4-FFF2-40B4-BE49-F238E27FC236}">
                <a16:creationId xmlns:a16="http://schemas.microsoft.com/office/drawing/2014/main" id="{78DB8256-34C8-48A3-ABCC-04B61E9583F6}"/>
              </a:ext>
            </a:extLst>
          </p:cNvPr>
          <p:cNvSpPr txBox="1">
            <a:spLocks noChangeArrowheads="1"/>
          </p:cNvSpPr>
          <p:nvPr/>
        </p:nvSpPr>
        <p:spPr bwMode="auto">
          <a:xfrm>
            <a:off x="304800" y="3276600"/>
            <a:ext cx="8534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ăn</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để</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béo</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múp</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béo</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míp</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mà</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cứ</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đòi</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mãi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tí</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tẹo</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nợ</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đã</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mấy</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đời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rồi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Lại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còn</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kéo</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bè</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kéo</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cánh</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đánh</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đập</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cô</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gái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yếu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ớt</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thế</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này</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Thật</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đáng</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xấu</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hổ</a:t>
            </a: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phá</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hết</a:t>
            </a:r>
            <a:r>
              <a:rPr kumimoji="0" lang="en-US"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các</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vòng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vây</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đi</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không</a:t>
            </a: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 </a:t>
            </a:r>
          </a:p>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p>
        </p:txBody>
      </p:sp>
      <p:cxnSp>
        <p:nvCxnSpPr>
          <p:cNvPr id="8" name="Straight Connector 7">
            <a:extLst>
              <a:ext uri="{FF2B5EF4-FFF2-40B4-BE49-F238E27FC236}">
                <a16:creationId xmlns:a16="http://schemas.microsoft.com/office/drawing/2014/main" id="{69978FF8-D8AF-4886-B676-D335294F0489}"/>
              </a:ext>
            </a:extLst>
          </p:cNvPr>
          <p:cNvCxnSpPr>
            <a:cxnSpLocks/>
          </p:cNvCxnSpPr>
          <p:nvPr/>
        </p:nvCxnSpPr>
        <p:spPr>
          <a:xfrm flipH="1">
            <a:off x="4038600" y="220980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edge">
                                      <p:cBhvr>
                                        <p:cTn id="7" dur="2000"/>
                                        <p:tgtEl>
                                          <p:spTgt spid="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blinds(horizontal)">
                                      <p:cBhvr>
                                        <p:cTn id="10" dur="500"/>
                                        <p:tgtEl>
                                          <p:spTgt spid="10">
                                            <p:txEl>
                                              <p:pRg st="0" end="0"/>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blinds(horizontal)">
                                      <p:cBhvr>
                                        <p:cTn id="13" dur="500"/>
                                        <p:tgtEl>
                                          <p:spTgt spid="10">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f27-zpg.zdn.vn/1674946606169966248/ccb47c2adc5d2003794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42454"/>
            <a:ext cx="9135291" cy="6896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3450" y="1295400"/>
            <a:ext cx="7010400" cy="1724891"/>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b="1" i="1" dirty="0" err="1">
                <a:latin typeface="Times New Roman" pitchFamily="18" charset="0"/>
                <a:cs typeface="Times New Roman" pitchFamily="18" charset="0"/>
              </a:rPr>
              <a:t>Kể</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toàn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bộ</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chuyện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Dế</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Mèn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bênh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vực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kẻ</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yếu</a:t>
            </a:r>
            <a:r>
              <a:rPr lang="en-US" sz="2800" b="1" i="1" dirty="0">
                <a:latin typeface="Times New Roman" pitchFamily="18" charset="0"/>
                <a:cs typeface="Times New Roman" pitchFamily="18" charset="0"/>
              </a:rPr>
              <a:t>”</a:t>
            </a:r>
          </a:p>
        </p:txBody>
      </p:sp>
    </p:spTree>
    <p:extLst>
      <p:ext uri="{BB962C8B-B14F-4D97-AF65-F5344CB8AC3E}">
        <p14:creationId xmlns:p14="http://schemas.microsoft.com/office/powerpoint/2010/main" val="354900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8" y="0"/>
            <a:ext cx="914617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65810" y="2971800"/>
            <a:ext cx="5677990" cy="2400657"/>
          </a:xfrm>
          <a:prstGeom prst="rect">
            <a:avLst/>
          </a:prstGeom>
          <a:noFill/>
        </p:spPr>
        <p:txBody>
          <a:bodyPr wrap="square" rtlCol="0">
            <a:spAutoFit/>
          </a:bodyPr>
          <a:lstStyle/>
          <a:p>
            <a:pPr algn="ctr"/>
            <a:r>
              <a:rPr lang="en-US" sz="3000" b="1" dirty="0">
                <a:solidFill>
                  <a:srgbClr val="0033CC"/>
                </a:solidFill>
                <a:latin typeface="Times New Roman" pitchFamily="18" charset="0"/>
                <a:cs typeface="Times New Roman" pitchFamily="18" charset="0"/>
              </a:rPr>
              <a:t>DẶN DÒ</a:t>
            </a:r>
          </a:p>
          <a:p>
            <a:pPr marL="457200" indent="-457200">
              <a:buFontTx/>
              <a:buChar char="-"/>
            </a:pPr>
            <a:r>
              <a:rPr lang="en-US" sz="3000" i="1" dirty="0" err="1">
                <a:solidFill>
                  <a:srgbClr val="0033CC"/>
                </a:solidFill>
                <a:latin typeface="Times New Roman" pitchFamily="18" charset="0"/>
                <a:cs typeface="Times New Roman" pitchFamily="18" charset="0"/>
              </a:rPr>
              <a:t>Luyện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đọc</a:t>
            </a:r>
            <a:endParaRPr lang="en-US" sz="3000" i="1" dirty="0">
              <a:solidFill>
                <a:srgbClr val="0033CC"/>
              </a:solidFill>
              <a:latin typeface="Times New Roman" pitchFamily="18" charset="0"/>
              <a:cs typeface="Times New Roman" pitchFamily="18" charset="0"/>
            </a:endParaRPr>
          </a:p>
          <a:p>
            <a:endParaRPr lang="en-US" sz="3000" i="1" dirty="0">
              <a:solidFill>
                <a:srgbClr val="0033CC"/>
              </a:solidFill>
              <a:latin typeface="Times New Roman" pitchFamily="18" charset="0"/>
              <a:cs typeface="Times New Roman" pitchFamily="18" charset="0"/>
            </a:endParaRPr>
          </a:p>
          <a:p>
            <a:pPr marL="457200" indent="-457200">
              <a:buFontTx/>
              <a:buChar char="-"/>
            </a:pPr>
            <a:r>
              <a:rPr lang="en-US" sz="3000" i="1" dirty="0" err="1">
                <a:solidFill>
                  <a:srgbClr val="0033CC"/>
                </a:solidFill>
                <a:latin typeface="Times New Roman" pitchFamily="18" charset="0"/>
                <a:cs typeface="Times New Roman" pitchFamily="18" charset="0"/>
              </a:rPr>
              <a:t>Tìm</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hiểu</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bài</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tiếp</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theo</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Truyện</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cổ</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nước</a:t>
            </a:r>
            <a:r>
              <a:rPr lang="en-US" sz="3000" i="1" dirty="0">
                <a:solidFill>
                  <a:srgbClr val="0033CC"/>
                </a:solidFill>
                <a:latin typeface="Times New Roman" pitchFamily="18" charset="0"/>
                <a:cs typeface="Times New Roman" pitchFamily="18" charset="0"/>
              </a:rPr>
              <a:t> </a:t>
            </a:r>
            <a:r>
              <a:rPr lang="en-US" sz="3000" i="1" dirty="0" err="1">
                <a:solidFill>
                  <a:srgbClr val="0033CC"/>
                </a:solidFill>
                <a:latin typeface="Times New Roman" pitchFamily="18" charset="0"/>
                <a:cs typeface="Times New Roman" pitchFamily="18" charset="0"/>
              </a:rPr>
              <a:t>mình</a:t>
            </a:r>
            <a:endParaRPr lang="en-US" sz="3000" i="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36085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6D710A-2E49-4203-9F42-4ECD52D43526}"/>
              </a:ext>
            </a:extLst>
          </p:cNvPr>
          <p:cNvPicPr>
            <a:picLocks noChangeAspect="1"/>
          </p:cNvPicPr>
          <p:nvPr/>
        </p:nvPicPr>
        <p:blipFill>
          <a:blip r:embed="rId2"/>
          <a:stretch>
            <a:fillRect/>
          </a:stretch>
        </p:blipFill>
        <p:spPr>
          <a:xfrm>
            <a:off x="-641430" y="-1295400"/>
            <a:ext cx="9785430" cy="9785430"/>
          </a:xfrm>
          <a:prstGeom prst="rect">
            <a:avLst/>
          </a:prstGeom>
        </p:spPr>
      </p:pic>
      <p:sp>
        <p:nvSpPr>
          <p:cNvPr id="4" name="Rectangle 3">
            <a:extLst>
              <a:ext uri="{FF2B5EF4-FFF2-40B4-BE49-F238E27FC236}">
                <a16:creationId xmlns:a16="http://schemas.microsoft.com/office/drawing/2014/main" id="{CEE9A15A-A859-4EC9-9954-7DC38B54D867}"/>
              </a:ext>
            </a:extLst>
          </p:cNvPr>
          <p:cNvSpPr/>
          <p:nvPr/>
        </p:nvSpPr>
        <p:spPr>
          <a:xfrm>
            <a:off x="304800" y="1981200"/>
            <a:ext cx="6505307" cy="2123658"/>
          </a:xfrm>
          <a:prstGeom prst="rect">
            <a:avLst/>
          </a:prstGeom>
          <a:noFill/>
        </p:spPr>
        <p:txBody>
          <a:bodyPr wrap="none" lIns="91440" tIns="45720" rIns="91440" bIns="45720">
            <a:spAutoFit/>
          </a:bodyPr>
          <a:lstStyle/>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CHÚC CÁC EM </a:t>
            </a:r>
          </a:p>
          <a:p>
            <a:pPr algn="ctr"/>
            <a:r>
              <a:rPr lang="en-US" sz="66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HỌC TỐT</a:t>
            </a:r>
            <a:endParaRPr lang="en-US" sz="66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626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pt Template Leaves, Ppt Background, Ppt Template, Business Card Background  Image for Free Download">
            <a:extLst>
              <a:ext uri="{FF2B5EF4-FFF2-40B4-BE49-F238E27FC236}">
                <a16:creationId xmlns:a16="http://schemas.microsoft.com/office/drawing/2014/main" id="{15D38FC8-3244-4590-A8CD-E179661DA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8708"/>
            <a:ext cx="13925112" cy="7832876"/>
          </a:xfrm>
          <a:prstGeom prst="rect">
            <a:avLst/>
          </a:prstGeom>
          <a:noFill/>
          <a:extLst>
            <a:ext uri="{909E8E84-426E-40DD-AFC4-6F175D3DCCD1}">
              <a14:hiddenFill xmlns:a14="http://schemas.microsoft.com/office/drawing/2010/main">
                <a:solidFill>
                  <a:srgbClr val="FFFFFF"/>
                </a:solidFill>
              </a14:hiddenFill>
            </a:ext>
          </a:extLst>
        </p:spPr>
      </p:pic>
      <p:sp>
        <p:nvSpPr>
          <p:cNvPr id="3077" name="Rounded Rectangle 4"/>
          <p:cNvSpPr>
            <a:spLocks noChangeArrowheads="1"/>
          </p:cNvSpPr>
          <p:nvPr/>
        </p:nvSpPr>
        <p:spPr bwMode="auto">
          <a:xfrm>
            <a:off x="3200400" y="762001"/>
            <a:ext cx="3048000" cy="6858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r>
              <a:rPr lang="en-US" sz="4000" dirty="0" err="1">
                <a:solidFill>
                  <a:srgbClr val="0033CC"/>
                </a:solidFill>
                <a:latin typeface="Times New Roman" pitchFamily="18" charset="0"/>
                <a:cs typeface="Times New Roman" pitchFamily="18" charset="0"/>
              </a:rPr>
              <a:t>Tập</a:t>
            </a:r>
            <a:r>
              <a:rPr lang="en-US" sz="4000" dirty="0">
                <a:solidFill>
                  <a:srgbClr val="0033CC"/>
                </a:solidFill>
                <a:latin typeface="Times New Roman" pitchFamily="18" charset="0"/>
                <a:cs typeface="Times New Roman" pitchFamily="18" charset="0"/>
              </a:rPr>
              <a:t> </a:t>
            </a:r>
            <a:r>
              <a:rPr lang="en-US" sz="4000" dirty="0" err="1">
                <a:solidFill>
                  <a:srgbClr val="0033CC"/>
                </a:solidFill>
                <a:latin typeface="Times New Roman" pitchFamily="18" charset="0"/>
                <a:cs typeface="Times New Roman" pitchFamily="18" charset="0"/>
              </a:rPr>
              <a:t>đọc</a:t>
            </a:r>
            <a:endParaRPr lang="en-US" sz="4000" dirty="0">
              <a:solidFill>
                <a:srgbClr val="0033CC"/>
              </a:solidFill>
              <a:latin typeface="Times New Roman" pitchFamily="18" charset="0"/>
              <a:cs typeface="Times New Roman" pitchFamily="18" charset="0"/>
            </a:endParaRPr>
          </a:p>
        </p:txBody>
      </p:sp>
      <p:sp>
        <p:nvSpPr>
          <p:cNvPr id="2" name="TextBox 1"/>
          <p:cNvSpPr txBox="1">
            <a:spLocks noChangeArrowheads="1"/>
          </p:cNvSpPr>
          <p:nvPr/>
        </p:nvSpPr>
        <p:spPr bwMode="auto">
          <a:xfrm>
            <a:off x="914400" y="2743200"/>
            <a:ext cx="8739242" cy="830997"/>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4800" b="1" i="1" dirty="0" err="1">
                <a:solidFill>
                  <a:srgbClr val="FF0000"/>
                </a:solidFill>
                <a:latin typeface="Times New Roman" panose="02020603050405020304" pitchFamily="18" charset="0"/>
                <a:cs typeface="Times New Roman" panose="02020603050405020304" pitchFamily="18" charset="0"/>
              </a:rPr>
              <a:t>Dế</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Mèn</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bênh</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vực</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a:solidFill>
                  <a:srgbClr val="FF0000"/>
                </a:solidFill>
                <a:latin typeface="Times New Roman" panose="02020603050405020304" pitchFamily="18" charset="0"/>
                <a:cs typeface="Times New Roman" panose="02020603050405020304" pitchFamily="18" charset="0"/>
              </a:rPr>
              <a:t>kẻ</a:t>
            </a:r>
            <a:r>
              <a:rPr lang="en-US" sz="4800" b="1" i="1" dirty="0">
                <a:solidFill>
                  <a:srgbClr val="FF0000"/>
                </a:solidFill>
                <a:latin typeface="Times New Roman" panose="02020603050405020304" pitchFamily="18" charset="0"/>
                <a:cs typeface="Times New Roman" panose="02020603050405020304" pitchFamily="18" charset="0"/>
              </a:rPr>
              <a:t> </a:t>
            </a:r>
            <a:r>
              <a:rPr lang="en-US" sz="4800" b="1" i="1" dirty="0" err="1" smtClean="0">
                <a:solidFill>
                  <a:srgbClr val="FF0000"/>
                </a:solidFill>
                <a:latin typeface="Times New Roman" panose="02020603050405020304" pitchFamily="18" charset="0"/>
                <a:cs typeface="Times New Roman" panose="02020603050405020304" pitchFamily="18" charset="0"/>
              </a:rPr>
              <a:t>yếu</a:t>
            </a:r>
            <a:r>
              <a:rPr lang="en-US" sz="4800" b="1" i="1" dirty="0" smtClean="0">
                <a:solidFill>
                  <a:srgbClr val="FF0000"/>
                </a:solidFill>
                <a:latin typeface="Times New Roman" panose="02020603050405020304" pitchFamily="18" charset="0"/>
                <a:cs typeface="Times New Roman" panose="02020603050405020304" pitchFamily="18" charset="0"/>
              </a:rPr>
              <a:t> </a:t>
            </a:r>
            <a:r>
              <a:rPr lang="en-US" b="1" i="1" dirty="0" smtClean="0">
                <a:solidFill>
                  <a:srgbClr val="FF0000"/>
                </a:solidFill>
                <a:latin typeface="Times New Roman" panose="02020603050405020304" pitchFamily="18" charset="0"/>
                <a:cs typeface="Times New Roman" panose="02020603050405020304" pitchFamily="18" charset="0"/>
              </a:rPr>
              <a:t>(</a:t>
            </a:r>
            <a:r>
              <a:rPr lang="en-US" b="1" i="1" dirty="0" err="1" smtClean="0">
                <a:solidFill>
                  <a:srgbClr val="FF0000"/>
                </a:solidFill>
                <a:latin typeface="Times New Roman" panose="02020603050405020304" pitchFamily="18" charset="0"/>
                <a:cs typeface="Times New Roman" panose="02020603050405020304" pitchFamily="18" charset="0"/>
              </a:rPr>
              <a:t>tiếp</a:t>
            </a:r>
            <a:r>
              <a:rPr lang="en-US" b="1" i="1" dirty="0" smtClean="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theo</a:t>
            </a:r>
            <a:r>
              <a:rPr lang="en-US" b="1" i="1" dirty="0">
                <a:solidFill>
                  <a:srgbClr val="FF0000"/>
                </a:solidFill>
                <a:latin typeface="Times New Roman" panose="02020603050405020304" pitchFamily="18" charset="0"/>
                <a:cs typeface="Times New Roman" panose="02020603050405020304" pitchFamily="18" charset="0"/>
              </a:rPr>
              <a:t>)</a:t>
            </a:r>
          </a:p>
        </p:txBody>
      </p:sp>
      <p:sp>
        <p:nvSpPr>
          <p:cNvPr id="5" name="Rounded Rectangle 4">
            <a:extLst>
              <a:ext uri="{FF2B5EF4-FFF2-40B4-BE49-F238E27FC236}">
                <a16:creationId xmlns:a16="http://schemas.microsoft.com/office/drawing/2014/main" id="{88D0651F-7236-4CB7-8940-049C481E2A41}"/>
              </a:ext>
            </a:extLst>
          </p:cNvPr>
          <p:cNvSpPr>
            <a:spLocks noChangeArrowheads="1"/>
          </p:cNvSpPr>
          <p:nvPr/>
        </p:nvSpPr>
        <p:spPr bwMode="auto">
          <a:xfrm>
            <a:off x="3200400" y="4172474"/>
            <a:ext cx="3048000" cy="91440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eaLnBrk="1" hangingPunct="1"/>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12885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nodePh="1">
                                  <p:stCondLst>
                                    <p:cond delay="0"/>
                                  </p:stCondLst>
                                  <p:endCondLst>
                                    <p:cond evt="begin" delay="0">
                                      <p:tn val="10"/>
                                    </p:cond>
                                  </p:end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9C44C8-CCBB-44E2-8FB5-BD6778AF6AB1}"/>
              </a:ext>
            </a:extLst>
          </p:cNvPr>
          <p:cNvPicPr>
            <a:picLocks noChangeAspect="1"/>
          </p:cNvPicPr>
          <p:nvPr/>
        </p:nvPicPr>
        <p:blipFill rotWithShape="1">
          <a:blip r:embed="rId3">
            <a:extLst>
              <a:ext uri="{28A0092B-C50C-407E-A947-70E740481C1C}">
                <a14:useLocalDpi xmlns:a14="http://schemas.microsoft.com/office/drawing/2010/main" val="0"/>
              </a:ext>
            </a:extLst>
          </a:blip>
          <a:srcRect l="2273" t="3032" r="2273" b="3030"/>
          <a:stretch/>
        </p:blipFill>
        <p:spPr>
          <a:xfrm>
            <a:off x="-457200" y="914400"/>
            <a:ext cx="10028903" cy="5181600"/>
          </a:xfrm>
          <a:prstGeom prst="rect">
            <a:avLst/>
          </a:prstGeom>
        </p:spPr>
      </p:pic>
      <p:sp>
        <p:nvSpPr>
          <p:cNvPr id="3" name="Rectangle 2">
            <a:extLst>
              <a:ext uri="{FF2B5EF4-FFF2-40B4-BE49-F238E27FC236}">
                <a16:creationId xmlns:a16="http://schemas.microsoft.com/office/drawing/2014/main" id="{30DA2C92-3442-471E-88B3-AB6F8A96E91A}"/>
              </a:ext>
            </a:extLst>
          </p:cNvPr>
          <p:cNvSpPr/>
          <p:nvPr/>
        </p:nvSpPr>
        <p:spPr>
          <a:xfrm>
            <a:off x="1524000" y="317258"/>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Tóm</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tắt</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lại</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nội</a:t>
            </a:r>
            <a:r>
              <a:rPr lang="en-US" sz="2200" b="1" dirty="0">
                <a:solidFill>
                  <a:srgbClr val="0033CC"/>
                </a:solidFill>
                <a:latin typeface="Times New Roman" panose="02020603050405020304" pitchFamily="18" charset="0"/>
                <a:cs typeface="Times New Roman" panose="02020603050405020304" pitchFamily="18" charset="0"/>
              </a:rPr>
              <a:t> dung </a:t>
            </a:r>
            <a:r>
              <a:rPr lang="en-US" sz="2200" b="1" dirty="0" err="1">
                <a:solidFill>
                  <a:srgbClr val="0033CC"/>
                </a:solidFill>
                <a:latin typeface="Times New Roman" panose="02020603050405020304" pitchFamily="18" charset="0"/>
                <a:cs typeface="Times New Roman" panose="02020603050405020304" pitchFamily="18" charset="0"/>
              </a:rPr>
              <a:t>câu</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chuyện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tuần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trước</a:t>
            </a:r>
            <a:endParaRPr lang="en-US" sz="22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059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5207-DB9E-4B20-8D9C-FDA60968306E}"/>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F910E2DD-D00C-4248-B02D-5407978802FB}"/>
              </a:ext>
            </a:extLst>
          </p:cNvPr>
          <p:cNvSpPr>
            <a:spLocks noGrp="1"/>
          </p:cNvSpPr>
          <p:nvPr>
            <p:ph idx="1"/>
          </p:nvPr>
        </p:nvSpPr>
        <p:spPr/>
        <p:txBody>
          <a:bodyPr/>
          <a:lstStyle/>
          <a:p>
            <a:endParaRPr lang="vi-VN"/>
          </a:p>
        </p:txBody>
      </p:sp>
      <p:pic>
        <p:nvPicPr>
          <p:cNvPr id="1026" name="Picture 2" descr="Lý thuyết tập đọc: dế mèn bênh vực kẻ yếu (tiếp theo) tiếng việt 4">
            <a:extLst>
              <a:ext uri="{FF2B5EF4-FFF2-40B4-BE49-F238E27FC236}">
                <a16:creationId xmlns:a16="http://schemas.microsoft.com/office/drawing/2014/main" id="{86260447-C97E-4C02-881F-848667C71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03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CC2FD1-8EA0-4077-80F1-DE1D44F35875}"/>
              </a:ext>
            </a:extLst>
          </p:cNvPr>
          <p:cNvPicPr>
            <a:picLocks noChangeAspect="1"/>
          </p:cNvPicPr>
          <p:nvPr/>
        </p:nvPicPr>
        <p:blipFill>
          <a:blip r:embed="rId3"/>
          <a:stretch>
            <a:fillRect/>
          </a:stretch>
        </p:blipFill>
        <p:spPr>
          <a:xfrm>
            <a:off x="-493008" y="0"/>
            <a:ext cx="9825215" cy="6858000"/>
          </a:xfrm>
          <a:prstGeom prst="rect">
            <a:avLst/>
          </a:prstGeom>
        </p:spPr>
      </p:pic>
      <p:sp>
        <p:nvSpPr>
          <p:cNvPr id="7" name="TextBox 6">
            <a:hlinkClick r:id="rId4" action="ppaction://hlinksldjump"/>
          </p:cNvPr>
          <p:cNvSpPr txBox="1"/>
          <p:nvPr/>
        </p:nvSpPr>
        <p:spPr>
          <a:xfrm>
            <a:off x="990600" y="2305050"/>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
        <p:nvSpPr>
          <p:cNvPr id="2" name="AutoShape 2" descr="Powerpoint background image - Google Slides Themes | Powerpoint background  design, Background for powerpoint presentation, Background powerpoint">
            <a:extLst>
              <a:ext uri="{FF2B5EF4-FFF2-40B4-BE49-F238E27FC236}">
                <a16:creationId xmlns:a16="http://schemas.microsoft.com/office/drawing/2014/main" id="{49B3F7EE-25D2-4EA6-B9A0-1250D68877E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spTree>
    <p:extLst>
      <p:ext uri="{BB962C8B-B14F-4D97-AF65-F5344CB8AC3E}">
        <p14:creationId xmlns:p14="http://schemas.microsoft.com/office/powerpoint/2010/main" val="2223978139"/>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8E7938-8027-4271-B776-D50A4A01E370}"/>
              </a:ext>
            </a:extLst>
          </p:cNvPr>
          <p:cNvSpPr txBox="1"/>
          <p:nvPr/>
        </p:nvSpPr>
        <p:spPr>
          <a:xfrm>
            <a:off x="166255" y="382955"/>
            <a:ext cx="8825345" cy="652486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indent="725488" algn="just"/>
            <a:r>
              <a:rPr lang="vi-VN" sz="2200" b="1" dirty="0">
                <a:latin typeface="Times New Roman" pitchFamily="18" charset="0"/>
                <a:cs typeface="Times New Roman" pitchFamily="18" charset="0"/>
              </a:rPr>
              <a:t> Bọn 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indent="725488" algn="just"/>
            <a:r>
              <a:rPr lang="vi-VN" sz="2200" b="1" dirty="0">
                <a:latin typeface="Times New Roman" pitchFamily="18" charset="0"/>
                <a:cs typeface="Times New Roman" pitchFamily="18" charset="0"/>
              </a:rPr>
              <a:t>Tôi cất tiếng hỏi lớn:</a:t>
            </a:r>
          </a:p>
          <a:p>
            <a:pPr indent="725488" algn="just"/>
            <a:r>
              <a:rPr lang="vi-VN" sz="2200" b="1" dirty="0">
                <a:latin typeface="Times New Roman" pitchFamily="18" charset="0"/>
                <a:cs typeface="Times New Roman" pitchFamily="18" charset="0"/>
              </a:rPr>
              <a:t>- Ai đứng chóp bu bọn mày? Ra đây ta nói chuyện.</a:t>
            </a:r>
          </a:p>
          <a:p>
            <a:pPr indent="725488" algn="just"/>
            <a:r>
              <a:rPr lang="vi-VN" sz="2200" b="1" dirty="0">
                <a:latin typeface="Times New Roman" pitchFamily="18" charset="0"/>
                <a:cs typeface="Times New Roman" pitchFamily="18" charset="0"/>
              </a:rPr>
              <a:t>Từ trong hốc đá, một mụ nhện cái cong chân nhảy ra, hai bên có hai nhện vách nhảy kèm. Dáng đây là vị chúa trùm nhà nhện. Nom cũng đanh đá, nặc nô lắm. Tôi quay phắt lưng, phóng càng đạp phanh phách ra oai. Mụ nhện co rúm lại rồi cứ rập đầu xuống đất như cái chày giã gạo.    Tôi thét:</a:t>
            </a:r>
          </a:p>
          <a:p>
            <a:pPr indent="725488" algn="just"/>
            <a:r>
              <a:rPr lang="vi-VN" sz="2200" b="1" dirty="0">
                <a:latin typeface="Times New Roman" pitchFamily="18" charset="0"/>
                <a:cs typeface="Times New Roman" pitchFamily="18" charset="0"/>
              </a:rPr>
              <a:t>- Các người có của ăn của để, béo múp béo míp mà cứ đòi mãi một tí tẹo nợ đã mấy đời rồi. Lại còn kéo bè kéo cánh đánh đập một cô gái yếu đuối như thế này. Thật đáng xấu hổ! Có phá hết các vòng vây đi không?</a:t>
            </a:r>
          </a:p>
          <a:p>
            <a:pPr indent="725488" algn="just"/>
            <a:r>
              <a:rPr lang="vi-VN" sz="2200" b="1" dirty="0">
                <a:latin typeface="Times New Roman" pitchFamily="18" charset="0"/>
                <a:cs typeface="Times New Roman" pitchFamily="18" charset="0"/>
              </a:rPr>
              <a:t>Bọn nhện sợ hãi, cùng dạ ran. Cả bọn cuống cuồng chạy dọc chạy ngang, phá hết các dây tơ chăng lối. Con đường về tổ Nhà Trò quang hẳn.</a:t>
            </a:r>
          </a:p>
          <a:p>
            <a:pPr indent="725488" algn="just"/>
            <a:r>
              <a:rPr lang="vi-VN" sz="2200" b="1" i="1" dirty="0">
                <a:latin typeface="Times New Roman" pitchFamily="18" charset="0"/>
                <a:cs typeface="Times New Roman" pitchFamily="18" charset="0"/>
              </a:rPr>
              <a:t>                                                                                 Theo </a:t>
            </a:r>
            <a:r>
              <a:rPr lang="vi-VN" sz="2200" b="1" dirty="0">
                <a:latin typeface="Times New Roman" pitchFamily="18" charset="0"/>
                <a:cs typeface="Times New Roman" pitchFamily="18" charset="0"/>
              </a:rPr>
              <a:t>TÔ HOÀI</a:t>
            </a:r>
            <a:endParaRPr lang="vi-VN" sz="2200" dirty="0">
              <a:latin typeface="Times New Roman" pitchFamily="18" charset="0"/>
              <a:cs typeface="Times New Roman" pitchFamily="18" charset="0"/>
            </a:endParaRPr>
          </a:p>
        </p:txBody>
      </p:sp>
      <p:sp>
        <p:nvSpPr>
          <p:cNvPr id="2" name="Rectangle 1"/>
          <p:cNvSpPr/>
          <p:nvPr/>
        </p:nvSpPr>
        <p:spPr>
          <a:xfrm>
            <a:off x="1524000" y="51193"/>
            <a:ext cx="6096000" cy="430887"/>
          </a:xfrm>
          <a:prstGeom prst="rect">
            <a:avLst/>
          </a:prstGeom>
        </p:spPr>
        <p:txBody>
          <a:bodyPr wrap="square">
            <a:spAutoFit/>
          </a:bodyPr>
          <a:lstStyle/>
          <a:p>
            <a:pPr algn="ctr"/>
            <a:r>
              <a:rPr lang="en-US" sz="2200" b="1" dirty="0" err="1">
                <a:solidFill>
                  <a:srgbClr val="0033CC"/>
                </a:solidFill>
                <a:latin typeface="Times New Roman" panose="02020603050405020304" pitchFamily="18" charset="0"/>
                <a:cs typeface="Times New Roman" panose="02020603050405020304" pitchFamily="18" charset="0"/>
              </a:rPr>
              <a:t>Dế</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Mèn</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bênh</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vực</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kẻ</a:t>
            </a:r>
            <a:r>
              <a:rPr lang="en-US" sz="2200" b="1" dirty="0">
                <a:solidFill>
                  <a:srgbClr val="0033CC"/>
                </a:solidFill>
                <a:latin typeface="Times New Roman" panose="02020603050405020304" pitchFamily="18" charset="0"/>
                <a:cs typeface="Times New Roman" panose="02020603050405020304" pitchFamily="18" charset="0"/>
              </a:rPr>
              <a:t> </a:t>
            </a:r>
            <a:r>
              <a:rPr lang="en-US" sz="2200" b="1" dirty="0" err="1">
                <a:solidFill>
                  <a:srgbClr val="0033CC"/>
                </a:solidFill>
                <a:latin typeface="Times New Roman" panose="02020603050405020304" pitchFamily="18" charset="0"/>
                <a:cs typeface="Times New Roman" panose="02020603050405020304" pitchFamily="18" charset="0"/>
              </a:rPr>
              <a:t>yếu</a:t>
            </a:r>
            <a:r>
              <a:rPr lang="en-US" sz="2200" b="1" dirty="0">
                <a:solidFill>
                  <a:srgbClr val="0033CC"/>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tiếp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theo</a:t>
            </a:r>
            <a:r>
              <a:rPr lang="en-US" sz="2000" b="1" dirty="0">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id="{997C34BF-4828-4875-8821-E2D64160CD63}"/>
              </a:ext>
            </a:extLst>
          </p:cNvPr>
          <p:cNvCxnSpPr>
            <a:cxnSpLocks/>
          </p:cNvCxnSpPr>
          <p:nvPr/>
        </p:nvCxnSpPr>
        <p:spPr>
          <a:xfrm flipH="1">
            <a:off x="3429000" y="1447800"/>
            <a:ext cx="1524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8CC91-8AB1-4929-A33A-429D4BB8CC3A}"/>
              </a:ext>
            </a:extLst>
          </p:cNvPr>
          <p:cNvCxnSpPr>
            <a:cxnSpLocks/>
          </p:cNvCxnSpPr>
          <p:nvPr/>
        </p:nvCxnSpPr>
        <p:spPr>
          <a:xfrm flipH="1">
            <a:off x="838200" y="3779520"/>
            <a:ext cx="152400" cy="3352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C5C48F6-4E41-4008-A946-B0AB53A68D77}"/>
              </a:ext>
            </a:extLst>
          </p:cNvPr>
          <p:cNvCxnSpPr>
            <a:cxnSpLocks/>
          </p:cNvCxnSpPr>
          <p:nvPr/>
        </p:nvCxnSpPr>
        <p:spPr>
          <a:xfrm flipH="1">
            <a:off x="3048000" y="1414550"/>
            <a:ext cx="1143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4FAA83-D71B-4A15-A792-3A9E389A4EA9}"/>
              </a:ext>
            </a:extLst>
          </p:cNvPr>
          <p:cNvCxnSpPr>
            <a:cxnSpLocks/>
          </p:cNvCxnSpPr>
          <p:nvPr/>
        </p:nvCxnSpPr>
        <p:spPr>
          <a:xfrm flipH="1">
            <a:off x="1414913" y="3429000"/>
            <a:ext cx="7363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E431C1D-8954-4217-ADAC-BC2364841F35}"/>
              </a:ext>
            </a:extLst>
          </p:cNvPr>
          <p:cNvCxnSpPr>
            <a:cxnSpLocks/>
          </p:cNvCxnSpPr>
          <p:nvPr/>
        </p:nvCxnSpPr>
        <p:spPr>
          <a:xfrm flipH="1">
            <a:off x="2376724" y="3779520"/>
            <a:ext cx="1227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243D1B4-4A32-48C0-9CAC-0561E9E37141}"/>
              </a:ext>
            </a:extLst>
          </p:cNvPr>
          <p:cNvCxnSpPr>
            <a:cxnSpLocks/>
          </p:cNvCxnSpPr>
          <p:nvPr/>
        </p:nvCxnSpPr>
        <p:spPr>
          <a:xfrm flipH="1">
            <a:off x="4876800" y="4419600"/>
            <a:ext cx="2133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4910A8E-273B-4C84-BA98-6260EB234F58}"/>
              </a:ext>
            </a:extLst>
          </p:cNvPr>
          <p:cNvCxnSpPr>
            <a:cxnSpLocks/>
          </p:cNvCxnSpPr>
          <p:nvPr/>
        </p:nvCxnSpPr>
        <p:spPr>
          <a:xfrm flipH="1">
            <a:off x="6820490" y="3429000"/>
            <a:ext cx="20698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5FEC414-75C2-4036-9CBA-14E3B3186A1E}"/>
              </a:ext>
            </a:extLst>
          </p:cNvPr>
          <p:cNvCxnSpPr>
            <a:cxnSpLocks/>
          </p:cNvCxnSpPr>
          <p:nvPr/>
        </p:nvCxnSpPr>
        <p:spPr>
          <a:xfrm flipH="1">
            <a:off x="2151238" y="2412075"/>
            <a:ext cx="1049162"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C16D97A-0B81-418D-883D-6BF4A634E539}"/>
              </a:ext>
            </a:extLst>
          </p:cNvPr>
          <p:cNvCxnSpPr>
            <a:cxnSpLocks/>
          </p:cNvCxnSpPr>
          <p:nvPr/>
        </p:nvCxnSpPr>
        <p:spPr>
          <a:xfrm flipH="1">
            <a:off x="1414913" y="3429000"/>
            <a:ext cx="736325" cy="0"/>
          </a:xfrm>
          <a:prstGeom prst="line">
            <a:avLst/>
          </a:prstGeom>
          <a:ln w="38100">
            <a:solidFill>
              <a:srgbClr val="0033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30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565CA0-CD88-4D65-AC8E-0F555A22DD80}"/>
              </a:ext>
            </a:extLst>
          </p:cNvPr>
          <p:cNvPicPr>
            <a:picLocks noChangeAspect="1"/>
          </p:cNvPicPr>
          <p:nvPr/>
        </p:nvPicPr>
        <p:blipFill>
          <a:blip r:embed="rId2"/>
          <a:stretch>
            <a:fillRect/>
          </a:stretch>
        </p:blipFill>
        <p:spPr>
          <a:xfrm>
            <a:off x="-5255" y="0"/>
            <a:ext cx="9819060" cy="6858000"/>
          </a:xfrm>
          <a:prstGeom prst="rect">
            <a:avLst/>
          </a:prstGeom>
        </p:spPr>
      </p:pic>
      <p:sp>
        <p:nvSpPr>
          <p:cNvPr id="2" name="Title 1">
            <a:extLst>
              <a:ext uri="{FF2B5EF4-FFF2-40B4-BE49-F238E27FC236}">
                <a16:creationId xmlns:a16="http://schemas.microsoft.com/office/drawing/2014/main" id="{6406B4AD-542D-49D6-B4DC-A0405A1B24BD}"/>
              </a:ext>
            </a:extLst>
          </p:cNvPr>
          <p:cNvSpPr>
            <a:spLocks noGrp="1"/>
          </p:cNvSpPr>
          <p:nvPr>
            <p:ph type="title"/>
          </p:nvPr>
        </p:nvSpPr>
        <p:spPr/>
        <p:txBody>
          <a:bodyPr/>
          <a:lstStyle/>
          <a:p>
            <a:r>
              <a:rPr lang="vi-VN" dirty="0">
                <a:solidFill>
                  <a:srgbClr val="FF0000"/>
                </a:solidFill>
                <a:latin typeface="Times New Roman" panose="02020603050405020304" pitchFamily="18" charset="0"/>
                <a:cs typeface="Times New Roman" panose="02020603050405020304" pitchFamily="18" charset="0"/>
              </a:rPr>
              <a:t>Giọng</a:t>
            </a:r>
            <a:r>
              <a:rPr lang="vi-VN" dirty="0">
                <a:solidFill>
                  <a:srgbClr val="FF0000"/>
                </a:solidFill>
              </a:rPr>
              <a:t> đọc</a:t>
            </a:r>
          </a:p>
        </p:txBody>
      </p:sp>
      <p:sp>
        <p:nvSpPr>
          <p:cNvPr id="3" name="Content Placeholder 2">
            <a:extLst>
              <a:ext uri="{FF2B5EF4-FFF2-40B4-BE49-F238E27FC236}">
                <a16:creationId xmlns:a16="http://schemas.microsoft.com/office/drawing/2014/main" id="{207AA6A5-F58A-4E24-88F2-978B804A8CB8}"/>
              </a:ext>
            </a:extLst>
          </p:cNvPr>
          <p:cNvSpPr>
            <a:spLocks noGrp="1"/>
          </p:cNvSpPr>
          <p:nvPr>
            <p:ph idx="1"/>
          </p:nvPr>
        </p:nvSpPr>
        <p:spPr>
          <a:xfrm>
            <a:off x="646600" y="2021654"/>
            <a:ext cx="8515350" cy="2321746"/>
          </a:xfrm>
        </p:spPr>
        <p:txBody>
          <a:bodyPr/>
          <a:lstStyle/>
          <a:p>
            <a:pPr marL="0" indent="0">
              <a:lnSpc>
                <a:spcPct val="150000"/>
              </a:lnSpc>
              <a:buNone/>
            </a:pP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Dế Mèn: </a:t>
            </a:r>
            <a:r>
              <a:rPr lang="vi-VN" sz="2400" dirty="0">
                <a:latin typeface="Times New Roman" panose="02020603050405020304" pitchFamily="18" charset="0"/>
                <a:cs typeface="Times New Roman" panose="02020603050405020304" pitchFamily="18" charset="0"/>
              </a:rPr>
              <a:t>Giọng mạnh mẽ, dứt khoát, oai phong</a:t>
            </a:r>
          </a:p>
          <a:p>
            <a:pPr>
              <a:lnSpc>
                <a:spcPct val="150000"/>
              </a:lnSpc>
            </a:pPr>
            <a:r>
              <a:rPr lang="vi-VN" sz="2400" dirty="0" smtClean="0">
                <a:latin typeface="Times New Roman" panose="02020603050405020304" pitchFamily="18" charset="0"/>
                <a:cs typeface="Times New Roman" panose="02020603050405020304" pitchFamily="18" charset="0"/>
              </a:rPr>
              <a:t>Chậm rãi, chuyển giọng linh hoạt phù hợp với diễn biến câu chuyện và lời lẽ, tính cách của từng nhân vật.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651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228600" y="2830513"/>
            <a:ext cx="6629400" cy="1167756"/>
          </a:xfrm>
          <a:prstGeom prst="rect">
            <a:avLst/>
          </a:prstGeom>
          <a:noFill/>
        </p:spPr>
        <p:txBody>
          <a:bodyPr>
            <a:spAutoFit/>
          </a:bodyPr>
          <a:lstStyle/>
          <a:p>
            <a:pPr algn="ctr">
              <a:lnSpc>
                <a:spcPct val="130000"/>
              </a:lnSpc>
              <a:buFont typeface="Arial" charset="0"/>
              <a:buNone/>
              <a:defRPr/>
            </a:pPr>
            <a:r>
              <a:rPr lang="en-US" sz="6000" b="1" dirty="0">
                <a:solidFill>
                  <a:srgbClr val="FF3399"/>
                </a:solidFill>
                <a:latin typeface="+mj-lt"/>
                <a:ea typeface="HP001 5Ha" pitchFamily="34" charset="-127"/>
                <a:cs typeface="Arial" charset="0"/>
              </a:rPr>
              <a:t>2.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Tìm</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hiểu</a:t>
            </a:r>
            <a:r>
              <a:rPr lang="en-US" sz="6000" b="1" dirty="0">
                <a:solidFill>
                  <a:srgbClr val="FF3399"/>
                </a:solidFill>
                <a:latin typeface="Times New Roman" panose="02020603050405020304" pitchFamily="18" charset="0"/>
                <a:ea typeface="HP001 5Ha" pitchFamily="34" charset="-127"/>
                <a:cs typeface="Times New Roman" panose="02020603050405020304" pitchFamily="18" charset="0"/>
              </a:rPr>
              <a:t> </a:t>
            </a:r>
            <a:r>
              <a:rPr lang="en-US" sz="6000" b="1" dirty="0" err="1">
                <a:solidFill>
                  <a:srgbClr val="FF3399"/>
                </a:solidFill>
                <a:latin typeface="Times New Roman" panose="02020603050405020304" pitchFamily="18" charset="0"/>
                <a:ea typeface="HP001 5Ha" pitchFamily="34" charset="-127"/>
                <a:cs typeface="Times New Roman" panose="02020603050405020304" pitchFamily="18" charset="0"/>
              </a:rPr>
              <a:t>bài</a:t>
            </a:r>
            <a:endParaRPr lang="en-US" sz="6000" b="1" dirty="0">
              <a:solidFill>
                <a:srgbClr val="FF3399"/>
              </a:solidFill>
              <a:latin typeface="Times New Roman" panose="02020603050405020304" pitchFamily="18" charset="0"/>
              <a:ea typeface="HP001 5Ha" pitchFamily="34" charset="-127"/>
              <a:cs typeface="Times New Roman" panose="02020603050405020304" pitchFamily="18" charset="0"/>
            </a:endParaRPr>
          </a:p>
        </p:txBody>
      </p:sp>
    </p:spTree>
    <p:extLst>
      <p:ext uri="{BB962C8B-B14F-4D97-AF65-F5344CB8AC3E}">
        <p14:creationId xmlns:p14="http://schemas.microsoft.com/office/powerpoint/2010/main" val="3126835012"/>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8A0901-2520-4CE5-B41C-9D8F8E38DF63}"/>
              </a:ext>
            </a:extLst>
          </p:cNvPr>
          <p:cNvPicPr>
            <a:picLocks noChangeAspect="1"/>
          </p:cNvPicPr>
          <p:nvPr/>
        </p:nvPicPr>
        <p:blipFill>
          <a:blip r:embed="rId2"/>
          <a:stretch>
            <a:fillRect/>
          </a:stretch>
        </p:blipFill>
        <p:spPr>
          <a:xfrm>
            <a:off x="-1295401" y="-152399"/>
            <a:ext cx="11569497" cy="8075510"/>
          </a:xfrm>
          <a:prstGeom prst="rect">
            <a:avLst/>
          </a:prstGeom>
        </p:spPr>
      </p:pic>
      <p:sp>
        <p:nvSpPr>
          <p:cNvPr id="4" name="TextBox 3">
            <a:extLst>
              <a:ext uri="{FF2B5EF4-FFF2-40B4-BE49-F238E27FC236}">
                <a16:creationId xmlns:a16="http://schemas.microsoft.com/office/drawing/2014/main" id="{068E7938-8027-4271-B776-D50A4A01E370}"/>
              </a:ext>
            </a:extLst>
          </p:cNvPr>
          <p:cNvSpPr txBox="1"/>
          <p:nvPr/>
        </p:nvSpPr>
        <p:spPr>
          <a:xfrm>
            <a:off x="228599" y="838200"/>
            <a:ext cx="4495799" cy="44012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725488" algn="just" defTabSz="914400" rtl="0" eaLnBrk="1" fontAlgn="auto" latinLnBrk="0" hangingPunct="1">
              <a:lnSpc>
                <a:spcPct val="100000"/>
              </a:lnSpc>
              <a:spcBef>
                <a:spcPts val="0"/>
              </a:spcBef>
              <a:spcAft>
                <a:spcPts val="0"/>
              </a:spcAft>
              <a:buClrTx/>
              <a:buSzTx/>
              <a:buFontTx/>
              <a:buNone/>
              <a:tabLst/>
              <a:defRPr/>
            </a:pPr>
            <a:r>
              <a:rPr lang="vi-VN" sz="2800" b="1" dirty="0" smtClean="0">
                <a:latin typeface="Times New Roman" pitchFamily="18" charset="0"/>
                <a:cs typeface="Times New Roman" pitchFamily="18" charset="0"/>
              </a:rPr>
              <a:t>B</a:t>
            </a:r>
            <a:r>
              <a:rPr lang="en-US" sz="2800" b="1" dirty="0">
                <a:latin typeface="Times New Roman" pitchFamily="18" charset="0"/>
                <a:cs typeface="Times New Roman" pitchFamily="18" charset="0"/>
              </a:rPr>
              <a:t>ọ</a:t>
            </a:r>
            <a:r>
              <a:rPr lang="vi-VN" sz="2800" b="1" dirty="0" smtClean="0">
                <a:latin typeface="Times New Roman" pitchFamily="18" charset="0"/>
                <a:cs typeface="Times New Roman" pitchFamily="18" charset="0"/>
              </a:rPr>
              <a:t>n </a:t>
            </a:r>
            <a:r>
              <a:rPr lang="vi-VN" sz="2800" b="1" dirty="0">
                <a:latin typeface="Times New Roman" pitchFamily="18" charset="0"/>
                <a:cs typeface="Times New Roman" pitchFamily="18" charset="0"/>
              </a:rPr>
              <a:t>nhện chăng từ bên nọ sang bên kia đường biết bao tơ nhện. Lại thêm sừng sững giữa lối đi một anh nhện gộc. Nhìn vào các khe đá chung quanh, tôi thấy lủng củng những nhện là nhện. Chúng đứng im như đá mà coi vẻ hung dữ. </a:t>
            </a:r>
          </a:p>
          <a:p>
            <a:pPr marL="0" marR="0" lvl="0" indent="725488"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9" name="Text Box 5">
            <a:extLst>
              <a:ext uri="{FF2B5EF4-FFF2-40B4-BE49-F238E27FC236}">
                <a16:creationId xmlns:a16="http://schemas.microsoft.com/office/drawing/2014/main" id="{60F1694B-DEF0-494B-A027-9C7B72BCE330}"/>
              </a:ext>
            </a:extLst>
          </p:cNvPr>
          <p:cNvSpPr txBox="1">
            <a:spLocks noChangeArrowheads="1"/>
          </p:cNvSpPr>
          <p:nvPr/>
        </p:nvSpPr>
        <p:spPr bwMode="auto">
          <a:xfrm>
            <a:off x="4953000" y="1568668"/>
            <a:ext cx="4388216" cy="2108299"/>
          </a:xfrm>
          <a:prstGeom prst="cloudCallout">
            <a:avLst>
              <a:gd name="adj1" fmla="val -55020"/>
              <a:gd name="adj2" fmla="val 14206"/>
            </a:avLst>
          </a:prstGeom>
          <a:ln w="28575">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b="0" i="1" dirty="0" err="1">
                <a:solidFill>
                  <a:srgbClr val="002060"/>
                </a:solidFill>
                <a:latin typeface="Times New Roman" pitchFamily="18" charset="0"/>
                <a:cs typeface="Times New Roman" pitchFamily="18" charset="0"/>
              </a:rPr>
              <a:t>Trận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địa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của</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bọn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nhện</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đáng</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sợ</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như</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thế</a:t>
            </a:r>
            <a:r>
              <a:rPr lang="en-US" b="0" i="1" dirty="0">
                <a:solidFill>
                  <a:srgbClr val="002060"/>
                </a:solidFill>
                <a:latin typeface="Times New Roman" pitchFamily="18" charset="0"/>
                <a:cs typeface="Times New Roman" pitchFamily="18" charset="0"/>
              </a:rPr>
              <a:t> </a:t>
            </a:r>
            <a:r>
              <a:rPr lang="en-US" b="0" i="1" dirty="0" err="1">
                <a:solidFill>
                  <a:srgbClr val="002060"/>
                </a:solidFill>
                <a:latin typeface="Times New Roman" pitchFamily="18" charset="0"/>
                <a:cs typeface="Times New Roman" pitchFamily="18" charset="0"/>
              </a:rPr>
              <a:t>nào</a:t>
            </a:r>
            <a:r>
              <a:rPr lang="en-US" b="0" i="1" dirty="0">
                <a:solidFill>
                  <a:srgbClr val="002060"/>
                </a:solidFill>
                <a:latin typeface="Times New Roman" pitchFamily="18" charset="0"/>
                <a:cs typeface="Times New Roman" pitchFamily="18" charset="0"/>
              </a:rPr>
              <a:t>?</a:t>
            </a:r>
          </a:p>
        </p:txBody>
      </p:sp>
      <p:cxnSp>
        <p:nvCxnSpPr>
          <p:cNvPr id="10" name="Straight Connector 9">
            <a:extLst>
              <a:ext uri="{FF2B5EF4-FFF2-40B4-BE49-F238E27FC236}">
                <a16:creationId xmlns:a16="http://schemas.microsoft.com/office/drawing/2014/main" id="{2A93D15A-FE02-410F-BB9D-9C3A5C3B48D0}"/>
              </a:ext>
            </a:extLst>
          </p:cNvPr>
          <p:cNvCxnSpPr>
            <a:cxnSpLocks/>
          </p:cNvCxnSpPr>
          <p:nvPr/>
        </p:nvCxnSpPr>
        <p:spPr>
          <a:xfrm flipH="1">
            <a:off x="990600" y="1269075"/>
            <a:ext cx="3581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EBA6AE9-D775-444A-9879-3ACA2EDAB5CE}"/>
              </a:ext>
            </a:extLst>
          </p:cNvPr>
          <p:cNvCxnSpPr>
            <a:cxnSpLocks/>
          </p:cNvCxnSpPr>
          <p:nvPr/>
        </p:nvCxnSpPr>
        <p:spPr>
          <a:xfrm flipH="1">
            <a:off x="304800" y="1690921"/>
            <a:ext cx="4267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5F175BF-262F-4531-9D06-6D70F197BE89}"/>
              </a:ext>
            </a:extLst>
          </p:cNvPr>
          <p:cNvCxnSpPr>
            <a:cxnSpLocks/>
          </p:cNvCxnSpPr>
          <p:nvPr/>
        </p:nvCxnSpPr>
        <p:spPr>
          <a:xfrm flipH="1">
            <a:off x="2362201" y="2152996"/>
            <a:ext cx="2209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6DFFC-00E1-43F5-A191-D86E1949F1DF}"/>
              </a:ext>
            </a:extLst>
          </p:cNvPr>
          <p:cNvCxnSpPr>
            <a:cxnSpLocks/>
          </p:cNvCxnSpPr>
          <p:nvPr/>
        </p:nvCxnSpPr>
        <p:spPr>
          <a:xfrm flipH="1">
            <a:off x="359266" y="25478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8E62B65-1041-426F-B553-B428E87EA3C2}"/>
              </a:ext>
            </a:extLst>
          </p:cNvPr>
          <p:cNvCxnSpPr>
            <a:cxnSpLocks/>
          </p:cNvCxnSpPr>
          <p:nvPr/>
        </p:nvCxnSpPr>
        <p:spPr>
          <a:xfrm flipH="1">
            <a:off x="304801" y="2133600"/>
            <a:ext cx="182879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BDA86B-3743-4DB8-BEEF-5554E29D84BB}"/>
              </a:ext>
            </a:extLst>
          </p:cNvPr>
          <p:cNvCxnSpPr>
            <a:cxnSpLocks/>
          </p:cNvCxnSpPr>
          <p:nvPr/>
        </p:nvCxnSpPr>
        <p:spPr>
          <a:xfrm flipH="1">
            <a:off x="3483465" y="2971800"/>
            <a:ext cx="108853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7849DBE-A20D-49AA-93EF-0BDCAD4A6714}"/>
              </a:ext>
            </a:extLst>
          </p:cNvPr>
          <p:cNvCxnSpPr>
            <a:cxnSpLocks/>
          </p:cNvCxnSpPr>
          <p:nvPr/>
        </p:nvCxnSpPr>
        <p:spPr>
          <a:xfrm flipH="1">
            <a:off x="337530" y="3402675"/>
            <a:ext cx="26342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B147857-76B6-4FBF-90C0-0277324BEE7B}"/>
              </a:ext>
            </a:extLst>
          </p:cNvPr>
          <p:cNvCxnSpPr>
            <a:cxnSpLocks/>
          </p:cNvCxnSpPr>
          <p:nvPr/>
        </p:nvCxnSpPr>
        <p:spPr>
          <a:xfrm flipH="1">
            <a:off x="359266" y="3843250"/>
            <a:ext cx="42127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688775-0187-498D-94CA-E8A6E3DEFDE2}"/>
              </a:ext>
            </a:extLst>
          </p:cNvPr>
          <p:cNvCxnSpPr>
            <a:cxnSpLocks/>
          </p:cNvCxnSpPr>
          <p:nvPr/>
        </p:nvCxnSpPr>
        <p:spPr>
          <a:xfrm flipH="1">
            <a:off x="359266" y="4267200"/>
            <a:ext cx="7075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3DFEE2-BAE6-4926-A115-5C731F04FAFB}"/>
              </a:ext>
            </a:extLst>
          </p:cNvPr>
          <p:cNvCxnSpPr>
            <a:cxnSpLocks/>
          </p:cNvCxnSpPr>
          <p:nvPr/>
        </p:nvCxnSpPr>
        <p:spPr>
          <a:xfrm flipH="1" flipV="1">
            <a:off x="1447801" y="4261658"/>
            <a:ext cx="3124199" cy="55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BB6BC5-C8A8-4DFF-B485-28A210D5FB7D}"/>
              </a:ext>
            </a:extLst>
          </p:cNvPr>
          <p:cNvCxnSpPr>
            <a:cxnSpLocks/>
          </p:cNvCxnSpPr>
          <p:nvPr/>
        </p:nvCxnSpPr>
        <p:spPr>
          <a:xfrm flipH="1">
            <a:off x="337531" y="4724400"/>
            <a:ext cx="31459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FACC404-3910-4B52-8D96-410B4A5942B7}"/>
              </a:ext>
            </a:extLst>
          </p:cNvPr>
          <p:cNvCxnSpPr>
            <a:cxnSpLocks/>
          </p:cNvCxnSpPr>
          <p:nvPr/>
        </p:nvCxnSpPr>
        <p:spPr>
          <a:xfrm flipH="1" flipV="1">
            <a:off x="337531" y="2953789"/>
            <a:ext cx="1415069" cy="18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0C2308E6-B7BB-46C1-B761-723748075DF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143498" y="3619500"/>
            <a:ext cx="2857502" cy="2857502"/>
          </a:xfrm>
          <a:prstGeom prst="rect">
            <a:avLst/>
          </a:prstGeom>
        </p:spPr>
      </p:pic>
    </p:spTree>
    <p:extLst>
      <p:ext uri="{BB962C8B-B14F-4D97-AF65-F5344CB8AC3E}">
        <p14:creationId xmlns:p14="http://schemas.microsoft.com/office/powerpoint/2010/main" val="40613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2_Office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2503</TotalTime>
  <Words>1064</Words>
  <Application>Microsoft Office PowerPoint</Application>
  <PresentationFormat>On-screen Show (4:3)</PresentationFormat>
  <Paragraphs>67</Paragraphs>
  <Slides>19</Slides>
  <Notes>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HP001 5Ha</vt:lpstr>
      <vt:lpstr>Times New Roman</vt:lpstr>
      <vt:lpstr>Wingdings</vt:lpstr>
      <vt:lpstr>2_Office Theme</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Giọng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TB</dc:creator>
  <cp:lastModifiedBy>Admin</cp:lastModifiedBy>
  <cp:revision>519</cp:revision>
  <dcterms:created xsi:type="dcterms:W3CDTF">2020-04-13T04:20:25Z</dcterms:created>
  <dcterms:modified xsi:type="dcterms:W3CDTF">2020-09-11T13:42:54Z</dcterms:modified>
</cp:coreProperties>
</file>