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3"/>
  </p:notesMasterIdLst>
  <p:sldIdLst>
    <p:sldId id="258" r:id="rId2"/>
    <p:sldId id="257" r:id="rId3"/>
    <p:sldId id="259" r:id="rId4"/>
    <p:sldId id="263" r:id="rId5"/>
    <p:sldId id="261" r:id="rId6"/>
    <p:sldId id="265" r:id="rId7"/>
    <p:sldId id="272" r:id="rId8"/>
    <p:sldId id="270" r:id="rId9"/>
    <p:sldId id="271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3-12-08T15:50:38.187"/>
    </inkml:context>
    <inkml:brush xml:id="br0">
      <inkml:brushProperty name="width" value="0.09701" units="cm"/>
      <inkml:brushProperty name="height" value="0.09701" units="cm"/>
      <inkml:brushProperty name="color" value="#FFFFFF"/>
      <inkml:brushProperty name="fitToCurve" value="1"/>
    </inkml:brush>
  </inkml:definitions>
  <inkml:trace contextRef="#ctx0" brushRef="#br0">50 29,'0'0,"0"0,24 0,-24 0,25 0,25 0,0 0,0 0,-26 0,-24 0,25 0,-25 0,26 0,-26 0,49 0,-49 0,25 0,0 0,0 0,-25 0,25 0,-1 0,-24 0,50 0,-50 0</inkml:trace>
  <inkml:trace contextRef="#ctx0" brushRef="#br0" timeOffset="4500">597 102,'-25'0,"0"0,1 0,24 0,-50 0,25 0,0 0,0 0,25 0,-50 0,0 0,25 0,25 0,-24 0,-1 0,0 0,25 0</inkml:trace>
  <inkml:trace contextRef="#ctx0" brushRef="#br0" timeOffset="7359">124 53,'25'0,"25"0,-25 0,0 0,-1 0,1 0,25 0,0 0,-25 0,-75 0,1 0,23 0,-23 0,24 0,0 0,0 0,0 0,-25 0,25 0,1 0,48 0,26 0,-50 0,25 0,0 0,-25 0,25 0,0 0,-25 0,25 0,-1 0,1 0,-25 0,50 0,-25 0,0 0,0 0,-25 0,-50 0,50 0,-25 0,1 0,-2 0,-23 0,-26 0,75 0,-25 0,25 0,25 0,0 0,-25 0,50 0,-50 0,24 0,27 0,-27 0,1 0,-25 0,25 0,-50 0,0 0,1 0,24 0,-51 0,51-24,-49 24,-1 0,25 0,0 0,25 0,25 0,-25 0,25 0,0 0,0 0,0 0,-1 0,1 0,1 0,-2 0,-24 0,-24 0,-2 0,1 0,25 0,-49 0,49 0,-25 0,0 0,0 0,0 0,0 0,50 0,-25 0,25 0,0 0,0 0,-25 0,25 0,0 0,-1 0,-24 0,25 0,-25 0,26 0,-2 0,1 0,-50 0,1 0,24 0,-26 0,1 0,1 0,24 0,-25 0,0 0,50 0,-25 0,25 0,-1 0,1 0,25 0,-50 0,25 0,0 0,0 0,0 0,-25 0,25 0,-25 0,50 0,-26 0,1 0,-74 0,-1 0,25 0,0 0,0 0,0 0,0 0,25 0,-24 0,-2 0,1 0,25 0,-24 0,24 0,-25 0,25 0,-25 0,0 0,0 0,25 0,-50 0,50 0,-25 0,25 24,-24-24,-1 0,25 25,-25-25,25 24,0-24,0 25,0-25,25 0,-25 0,25 0,-1 0,1 0,-25 0,25 0,0 0,-25 0,25 0,0 0,-25 0,25 0,24 0,2 0,-51 0,0-25,0 25,24 0,1 0,-25 0,-25 0,1 0,-2 0,26 0,-25 0,1 0,24 0,-25 0,0 0,0 0,25 0,25 0,0 0,24 0,-24 0,1 0,-2 0,-24-24,0 24</inkml:trace>
  <inkml:trace contextRef="#ctx0" brushRef="#br0" timeOffset="21000">298 29,'26'0,"48"0,1 0,-25 0,-1 0,-24 0,25 0,-75 0,0-25,25 25,-25 0,0 0,-25 0,1 0,-1 0,0 0,26 0,24 0,49 0,1 0,-25 0,-25 0,25 0,-50 0,0 0,0 0,25 0,-25 0,0 0,25 25,-24-25,24 24,0-24,24 25,1-25,25 0,-25 0,0 0,-25 0,-25 0,0 0,25 0,-25-25,0 25,0 0,-25 0,50 25,-25-25,25 0,0 0</inkml:trace>
  <inkml:trace contextRef="#ctx0" brushRef="#br0" timeOffset="32156">224 4,'-25'0,"0"0,25 0,-25 0,0 0,50 0,50 0,-26 0,-24 0,-25 0,26 0,23 0,-24 0,0 0,-25 0,0 0,25 0,-50 0,0 0,0 0,0 0,1 0,24 0,-26 0,26 0,-25 0,1 0,24 0,-25 0,25 0,-25 0,0 0,0 0,0 0,25 0,-25 0,25 0,0 0,25 0,-25 0,0 0,25 0,25 0,-25 0,0 0,-25 0,24 0,1 0,1 0,23 0,-49 0,25 0,-25 0,25 0,-25 0,0 25,25-25,0 0,-25 0,24 0,-48 0,-1 0,0 0,25 0,-25 24,0-24,0 0,-25 0,50 0,-25 0,25 0,0 0,-24 0,-1 0,25 0,-25 0,25 0</inkml:trace>
  <inkml:trace contextRef="#ctx0" brushRef="#br0" timeOffset="40406">224 53,'25'-24,"-25"24,49 0,-49 0,26 0,-26 0,49 0,-49 0,25 0,-25 0,25 0,-25 0,25 0,0 0,25 0,-26 0,1 0,0 0,0 0,-75 0,50 0,-25 0,1 0,-2 0,-48 0,24 0,50 0,-25 0,1 0,24 0,24 24,-24-24,0 25,0-25,25 0,-25 0,25 0,-25 0,50 0,-25 0,25 0,-26 0,26 0,-50 0,0 0,-25 0,0 0,1 0,24 0,-26 0,2 0,24 0,-25 0,-25 0,25 0,25 0,-25 0,1 0,24 0,-26 0,26 0,-25 0,50 0,1 0,-2 0,-24 0,25 0,-25 0,50 0,0 0,-26 0,2 0,-2 0,1 0,0 0,0 0,-25 0,0 0</inkml:trace>
  <inkml:trace contextRef="#ctx0" brushRef="#br0" timeOffset="46688">149 127,'0'0,"0"0,0 0,25 0,0 0,0 0,0 0,24 0,-23 0,-2 0,26 0,0 0,-50 0,25 0,-25 0,24 0,-48 0,-1 0,25 0,-50 0,25 0,25 0,-25 0,-50 0,26 0,-26 0,50 0</inkml:trace>
  <inkml:trace contextRef="#ctx0" brushRef="#br0" timeOffset="51094">50 29,'24'0,"26"0,0 0,-50 0,25 0,0 0,24 0,2 0,-27 0,-24 0,-50 0,50 0,-25 0,1 0,-1 0,0 0,0 0,0 0,-25 0,1 0,24 0,50 0,-1 0,26 0,0 0,-25 0,-25 0,50 0,-1 0,-23 0,-26 0,24 0,1 0,-25 0,25 0,0 0,0 0,24 0,-49 0,0 0,0 0,26 0,23 0,-24 0,-25 0,-50 0,50 0,-24 0,-2 0,2 0,-26 0,25 0,0 0,0 0,1 0,-2 0,26 0,-25-25,25 25,-24 0,24 0,-50 0,50 0,-25 0,0 0,25 0,-25 0,50 0,0 0,-25 0,0 0,25 0,0 0,0 0,-1 0,1 0,1 0,-2 0,51 0,-25 0,-50 0,24 0,-24 0,-49 0,-1 0,0 0,-25 0,51 0,-26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3-12-08T15:47:14.390"/>
    </inkml:context>
    <inkml:brush xml:id="br0">
      <inkml:brushProperty name="width" value="0.09701" units="cm"/>
      <inkml:brushProperty name="height" value="0.09701" units="cm"/>
      <inkml:brushProperty name="color" value="#FFFFFF"/>
      <inkml:brushProperty name="fitToCurve" value="1"/>
    </inkml:brush>
  </inkml:definitions>
  <inkml:trace contextRef="#ctx0" brushRef="#br0">75 100,'-25'-23,"25"23,25 0,24 0,26 0,-1 0,-24 0,-1 0,-49 0,25 0,-50 0,25 0,-25 0,1 0,-1 0,25 0,-25 0,0 0,0 0,1 0,-1 0,25 0,-25 0,0 0,0 23,25-23,0 24,-49-24,49 0,0 0,0 23,0-23,0 24,25-24,-25 0,24 0,1 0,0 0,25 0,-26 0,1 0,25 0,-25 0,-1 0,1 0,0 0,0 0,-25-24,0 1,0 23,0-24,0 24,0-23,0 23,-25 0,25-25,-25 2,0 23,25 0,-24 0,-1 0,0 0,25 0,-25 0,0 0,25 0,-24 0,-1 0,25-23,-25 23,-25 0,1 0,49 0,25 0,-25 0,24 0,1 0,0 0,0 0,-25 0,25 0,-1 0,-24 0,25 0,-25 0,25 0,25 0,-26 0,1 0,-50 0,1 0,24 0,-25 0,0 0,0 0,0 0,25 0,-49 0,24 0,-25 0,1 0,24 0,25 0,0 0,0 23,0-23,0 23,0-23,0 25,0-25,0 23,-25 1,25-24,0 23,0-23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C4C4C-F2FF-42F7-B464-AFE35C14826C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84002-588A-4D4F-A975-C4B72FE58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04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fld id="{25B6352D-EDFA-4170-9610-280732578496}" type="slidenum">
              <a:rPr lang="en-US" smtClean="0">
                <a:latin typeface="Arial" charset="0"/>
              </a:rPr>
              <a:pPr eaLnBrk="1" hangingPunct="1"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7DB5-C91A-4BFA-AA28-8123AF823C0B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CC49-0875-4233-BAFB-1B80B18A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8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7DB5-C91A-4BFA-AA28-8123AF823C0B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CC49-0875-4233-BAFB-1B80B18A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0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7DB5-C91A-4BFA-AA28-8123AF823C0B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CC49-0875-4233-BAFB-1B80B18A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48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4049A-DF41-48DB-A93E-BEB8EB91C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0911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7DB5-C91A-4BFA-AA28-8123AF823C0B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CC49-0875-4233-BAFB-1B80B18A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81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7DB5-C91A-4BFA-AA28-8123AF823C0B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CC49-0875-4233-BAFB-1B80B18A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4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7DB5-C91A-4BFA-AA28-8123AF823C0B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CC49-0875-4233-BAFB-1B80B18A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0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7DB5-C91A-4BFA-AA28-8123AF823C0B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CC49-0875-4233-BAFB-1B80B18A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7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7DB5-C91A-4BFA-AA28-8123AF823C0B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CC49-0875-4233-BAFB-1B80B18A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0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7DB5-C91A-4BFA-AA28-8123AF823C0B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CC49-0875-4233-BAFB-1B80B18A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88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7DB5-C91A-4BFA-AA28-8123AF823C0B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CC49-0875-4233-BAFB-1B80B18A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1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7DB5-C91A-4BFA-AA28-8123AF823C0B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CC49-0875-4233-BAFB-1B80B18A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F7DB5-C91A-4BFA-AA28-8123AF823C0B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6CC49-0875-4233-BAFB-1B80B18A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2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slide" Target="slide5.xml"/><Relationship Id="rId9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../clipboard/media/image12.emf"/><Relationship Id="rId7" Type="http://schemas.openxmlformats.org/officeDocument/2006/relationships/image" Target="../media/image15.jpe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../clipboard/media/image13.emf"/><Relationship Id="rId4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7ef13e6488ebda4182295e359de71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sun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15000"/>
            <a:ext cx="213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sun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213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3013075" y="2343150"/>
            <a:ext cx="340042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Âm</a:t>
            </a:r>
            <a:r>
              <a:rPr lang="en-US" sz="40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kern="1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nhạc</a:t>
            </a:r>
            <a:r>
              <a:rPr lang="en-US" sz="40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kern="1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5</a:t>
            </a:r>
            <a:endParaRPr lang="en-US" sz="40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70" name="WordArt 7"/>
          <p:cNvSpPr>
            <a:spLocks noChangeArrowheads="1" noChangeShapeType="1" noTextEdit="1"/>
          </p:cNvSpPr>
          <p:nvPr/>
        </p:nvSpPr>
        <p:spPr bwMode="auto">
          <a:xfrm>
            <a:off x="917575" y="228600"/>
            <a:ext cx="7273925" cy="170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quý thầy cô giáo về dự giờ thăm lớp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3227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3334" r="23611" b="8888"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ba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2667000" cy="1981200"/>
          </a:xfrm>
          <a:prstGeom prst="rect">
            <a:avLst/>
          </a:prstGeom>
          <a:noFill/>
          <a:ln w="127000" cmpd="thickThin">
            <a:solidFill>
              <a:srgbClr val="CC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838200" y="1219200"/>
            <a:ext cx="44958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                         </a:t>
            </a:r>
            <a:r>
              <a:rPr lang="en-US" sz="2000" b="1" dirty="0">
                <a:solidFill>
                  <a:srgbClr val="000099"/>
                </a:solidFill>
              </a:rPr>
              <a:t>TĐN </a:t>
            </a:r>
            <a:r>
              <a:rPr lang="en-US" sz="2000" b="1" dirty="0" err="1">
                <a:solidFill>
                  <a:srgbClr val="000099"/>
                </a:solidFill>
              </a:rPr>
              <a:t>số</a:t>
            </a:r>
            <a:r>
              <a:rPr lang="en-US" sz="2000" b="1" dirty="0">
                <a:solidFill>
                  <a:srgbClr val="000099"/>
                </a:solidFill>
              </a:rPr>
              <a:t> 4</a:t>
            </a:r>
            <a:r>
              <a:rPr lang="en-US" sz="2000" dirty="0">
                <a:solidFill>
                  <a:srgbClr val="000099"/>
                </a:solidFill>
              </a:rPr>
              <a:t>:</a:t>
            </a:r>
          </a:p>
          <a:p>
            <a:r>
              <a:rPr lang="en-US" b="1" dirty="0">
                <a:solidFill>
                  <a:srgbClr val="000099"/>
                </a:solidFill>
              </a:rPr>
              <a:t>               </a:t>
            </a:r>
            <a:r>
              <a:rPr lang="en-US" sz="3200" b="1" dirty="0" err="1">
                <a:solidFill>
                  <a:srgbClr val="000099"/>
                </a:solidFill>
              </a:rPr>
              <a:t>Nhớ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ơn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Bác</a:t>
            </a:r>
            <a:endParaRPr lang="en-US" sz="3200" b="1" dirty="0">
              <a:solidFill>
                <a:srgbClr val="000099"/>
              </a:solidFill>
            </a:endParaRPr>
          </a:p>
          <a:p>
            <a:r>
              <a:rPr lang="en-US" dirty="0">
                <a:solidFill>
                  <a:srgbClr val="000099"/>
                </a:solidFill>
              </a:rPr>
              <a:t>                           ( </a:t>
            </a:r>
            <a:r>
              <a:rPr lang="en-US" dirty="0" err="1">
                <a:solidFill>
                  <a:srgbClr val="000099"/>
                </a:solidFill>
              </a:rPr>
              <a:t>Trích</a:t>
            </a:r>
            <a:r>
              <a:rPr lang="en-US" dirty="0">
                <a:solidFill>
                  <a:srgbClr val="000099"/>
                </a:solidFill>
              </a:rPr>
              <a:t> )</a:t>
            </a:r>
          </a:p>
          <a:p>
            <a:r>
              <a:rPr lang="en-US" dirty="0">
                <a:solidFill>
                  <a:srgbClr val="000099"/>
                </a:solidFill>
              </a:rPr>
              <a:t>                     </a:t>
            </a:r>
            <a:endParaRPr lang="en-US" sz="1600" dirty="0">
              <a:solidFill>
                <a:srgbClr val="000099"/>
              </a:solidFill>
            </a:endParaRPr>
          </a:p>
        </p:txBody>
      </p:sp>
      <p:pic>
        <p:nvPicPr>
          <p:cNvPr id="10245" name="Picture 5" descr="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00400"/>
            <a:ext cx="6934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1018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93m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4DE08"/>
              </a:clrFrom>
              <a:clrTo>
                <a:srgbClr val="84DE0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BALLOO_1">
            <a:hlinkClick r:id="rId4" action="ppaction://hlinksldjump"/>
          </p:cNvPr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451100"/>
            <a:ext cx="2300288" cy="3533775"/>
          </a:xfrm>
        </p:spPr>
      </p:pic>
      <p:pic>
        <p:nvPicPr>
          <p:cNvPr id="21508" name="Picture 5" descr="flower1_div_md_wht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146050" y="3206750"/>
            <a:ext cx="2184400" cy="342900"/>
          </a:xfrm>
        </p:spPr>
      </p:pic>
      <p:sp>
        <p:nvSpPr>
          <p:cNvPr id="93188" name="AutoShape 4" descr="Papyrus"/>
          <p:cNvSpPr>
            <a:spLocks noChangeArrowheads="1"/>
          </p:cNvSpPr>
          <p:nvPr/>
        </p:nvSpPr>
        <p:spPr bwMode="auto">
          <a:xfrm>
            <a:off x="1600200" y="1371600"/>
            <a:ext cx="6477000" cy="4114800"/>
          </a:xfrm>
          <a:prstGeom prst="irregularSeal1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2800" b="1" i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Chúc quý thầy cô mạnh khoe</a:t>
            </a:r>
          </a:p>
          <a:p>
            <a:pPr eaLnBrk="0" hangingPunct="0"/>
            <a:r>
              <a:rPr lang="en-US" sz="2800" b="1" i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 em học sinh học giỏi</a:t>
            </a:r>
            <a:endParaRPr lang="en-US" sz="2800" b="1" i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1" name="Picture 6" descr="ROSE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654675"/>
            <a:ext cx="7604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7" descr="ROSE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6276975"/>
            <a:ext cx="3889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8" descr="ROSE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6435725"/>
            <a:ext cx="3889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9" descr="ROSE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603875"/>
            <a:ext cx="3889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0" descr="ROSE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083300"/>
            <a:ext cx="3889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1" descr="flower1_div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29387" y="2481263"/>
            <a:ext cx="431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2" descr="flower1_div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23850"/>
            <a:ext cx="2990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S128x128PDV129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9" name="Text Box 16"/>
          <p:cNvSpPr txBox="1">
            <a:spLocks noChangeArrowheads="1"/>
          </p:cNvSpPr>
          <p:nvPr/>
        </p:nvSpPr>
        <p:spPr bwMode="auto">
          <a:xfrm>
            <a:off x="2743200" y="593725"/>
            <a:ext cx="419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Tiết học kết thúc</a:t>
            </a:r>
            <a:endParaRPr lang="en-US" sz="4000" b="1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5300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57400" y="38100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590800"/>
            <a:ext cx="7543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      </a:t>
            </a:r>
            <a:r>
              <a:rPr lang="en-US" sz="2400" b="1" i="1" dirty="0" err="1">
                <a:solidFill>
                  <a:srgbClr val="FF0000"/>
                </a:solidFill>
              </a:rPr>
              <a:t>Câu</a:t>
            </a:r>
            <a:r>
              <a:rPr lang="en-US" sz="2400" b="1" i="1" dirty="0">
                <a:solidFill>
                  <a:srgbClr val="FF0000"/>
                </a:solidFill>
              </a:rPr>
              <a:t> 1:  </a:t>
            </a:r>
            <a:r>
              <a:rPr lang="en-US" sz="2400" b="1" i="1" dirty="0" err="1">
                <a:solidFill>
                  <a:srgbClr val="FF0000"/>
                </a:solidFill>
              </a:rPr>
              <a:t>Những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đóa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hoa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tươi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mầu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đẹp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nhất</a:t>
            </a:r>
            <a:r>
              <a:rPr lang="en-US" sz="2400" b="1" i="1" dirty="0">
                <a:solidFill>
                  <a:srgbClr val="FF0000"/>
                </a:solidFill>
              </a:rPr>
              <a:t>,….. </a:t>
            </a:r>
          </a:p>
          <a:p>
            <a:pPr>
              <a:defRPr/>
            </a:pPr>
            <a:endParaRPr lang="en-US" sz="2400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400" b="1" i="1" dirty="0">
                <a:solidFill>
                  <a:srgbClr val="FF0000"/>
                </a:solidFill>
              </a:rPr>
              <a:t>      </a:t>
            </a:r>
            <a:r>
              <a:rPr lang="en-US" sz="2400" b="1" i="1" dirty="0" err="1">
                <a:solidFill>
                  <a:srgbClr val="FF0000"/>
                </a:solidFill>
              </a:rPr>
              <a:t>Câu</a:t>
            </a:r>
            <a:r>
              <a:rPr lang="en-US" sz="2400" b="1" i="1" dirty="0">
                <a:solidFill>
                  <a:srgbClr val="FF0000"/>
                </a:solidFill>
              </a:rPr>
              <a:t> 2: ….</a:t>
            </a:r>
            <a:r>
              <a:rPr lang="en-US" sz="2400" b="1" i="1" dirty="0" err="1">
                <a:solidFill>
                  <a:srgbClr val="FF0000"/>
                </a:solidFill>
              </a:rPr>
              <a:t>Trong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nắng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xuân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tô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đẹp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muôn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nhà</a:t>
            </a:r>
            <a:r>
              <a:rPr lang="en-US" sz="2400" b="1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1100" y="4800600"/>
            <a:ext cx="68580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mơ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32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7600" y="114299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Âm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nhạc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0" y="2057400"/>
            <a:ext cx="9144000" cy="449738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</a:t>
            </a:r>
            <a:r>
              <a:rPr lang="en-US" sz="4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Ôn tập </a:t>
            </a:r>
            <a:r>
              <a:rPr lang="en-US" sz="4400" b="1" i="1" smtClean="0">
                <a:solidFill>
                  <a:srgbClr val="FF0000"/>
                </a:solidFill>
                <a:latin typeface=".VnTime" pitchFamily="34" charset="0"/>
              </a:rPr>
              <a:t>hai </a:t>
            </a:r>
            <a:r>
              <a:rPr lang="en-US" sz="4400" b="1" i="1" dirty="0" err="1" smtClean="0">
                <a:solidFill>
                  <a:srgbClr val="FF0000"/>
                </a:solidFill>
                <a:latin typeface=".VnTime" pitchFamily="34" charset="0"/>
              </a:rPr>
              <a:t>bµi</a:t>
            </a:r>
            <a:r>
              <a:rPr lang="en-US" sz="4400" b="1" i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.VnTime" pitchFamily="34" charset="0"/>
              </a:rPr>
              <a:t>h¸t</a:t>
            </a:r>
            <a:endParaRPr lang="en-US" sz="4400" b="1" i="1" dirty="0" smtClean="0">
              <a:solidFill>
                <a:srgbClr val="FF0000"/>
              </a:solidFill>
              <a:latin typeface=".VnTime" pitchFamily="34" charset="0"/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Nh÷ng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b«ng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hoa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nh÷ng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bµi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ca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, ¦</a:t>
            </a:r>
            <a:r>
              <a:rPr lang="en-US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íc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m¬.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: TĐN </a:t>
            </a:r>
            <a:r>
              <a:rPr lang="en-US" sz="4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800" b="1" i="1" dirty="0" smtClean="0">
              <a:solidFill>
                <a:srgbClr val="9900CC"/>
              </a:solidFill>
              <a:latin typeface=".VnTime" pitchFamily="34" charset="0"/>
            </a:endParaRPr>
          </a:p>
        </p:txBody>
      </p:sp>
      <p:pic>
        <p:nvPicPr>
          <p:cNvPr id="8" name="Picture 2" descr="khoasol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973205"/>
            <a:ext cx="5810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khoasol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04221"/>
            <a:ext cx="5810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khoasol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4904221"/>
            <a:ext cx="5810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khoasol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904221"/>
            <a:ext cx="5810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94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CHOI D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2419350"/>
            <a:ext cx="50800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066800" y="-9525"/>
            <a:ext cx="7543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</a:rPr>
              <a:t>Âm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nhạc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8436" name="Picture 10" descr="rock20n20rollrpv9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5134">
            <a:off x="7899400" y="2451100"/>
            <a:ext cx="857250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8" name="WordArt 12"/>
          <p:cNvSpPr>
            <a:spLocks noChangeArrowheads="1" noChangeShapeType="1" noTextEdit="1"/>
          </p:cNvSpPr>
          <p:nvPr/>
        </p:nvSpPr>
        <p:spPr bwMode="auto">
          <a:xfrm>
            <a:off x="2057400" y="1600200"/>
            <a:ext cx="5562600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 GIỌNG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873625" y="3200400"/>
            <a:ext cx="3454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 MI MÌ … </a:t>
            </a:r>
          </a:p>
          <a:p>
            <a:pPr eaLnBrk="1" hangingPunct="1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 MÀ…</a:t>
            </a:r>
          </a:p>
        </p:txBody>
      </p:sp>
    </p:spTree>
    <p:extLst>
      <p:ext uri="{BB962C8B-B14F-4D97-AF65-F5344CB8AC3E}">
        <p14:creationId xmlns:p14="http://schemas.microsoft.com/office/powerpoint/2010/main" val="4465171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8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04800" y="5867400"/>
            <a:ext cx="228600" cy="2286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553200" y="5867400"/>
            <a:ext cx="533400" cy="2286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438400" y="5943600"/>
            <a:ext cx="381000" cy="1524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752600" y="3124200"/>
            <a:ext cx="381000" cy="1524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724400" y="5867400"/>
            <a:ext cx="457200" cy="2286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6200" y="446498"/>
            <a:ext cx="9144000" cy="5791200"/>
            <a:chOff x="0" y="96"/>
            <a:chExt cx="5760" cy="3792"/>
          </a:xfrm>
        </p:grpSpPr>
        <p:pic>
          <p:nvPicPr>
            <p:cNvPr id="9254" name="Picture 9" descr="cau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20"/>
              <a:ext cx="57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5" name="Picture 10" descr="Cau 5a'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36"/>
              <a:ext cx="576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6" name="Picture 11" descr="cau 3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44"/>
              <a:ext cx="576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7" name="Picture 12" descr="cau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64"/>
              <a:ext cx="5760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8" name="Picture 13" descr="Cau 5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08"/>
              <a:ext cx="576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9" name="Picture 14" descr="cau_13071057534-iaz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6"/>
              <a:ext cx="57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4" name="Rectangle 15"/>
          <p:cNvSpPr>
            <a:spLocks noChangeArrowheads="1"/>
          </p:cNvSpPr>
          <p:nvPr/>
        </p:nvSpPr>
        <p:spPr bwMode="auto">
          <a:xfrm>
            <a:off x="2590800" y="1752600"/>
            <a:ext cx="228600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295400" y="1676400"/>
            <a:ext cx="6324600" cy="4953000"/>
            <a:chOff x="816" y="1056"/>
            <a:chExt cx="3984" cy="3120"/>
          </a:xfrm>
        </p:grpSpPr>
        <p:sp>
          <p:nvSpPr>
            <p:cNvPr id="9242" name="Rectangle 17"/>
            <p:cNvSpPr>
              <a:spLocks noChangeArrowheads="1"/>
            </p:cNvSpPr>
            <p:nvPr/>
          </p:nvSpPr>
          <p:spPr bwMode="auto">
            <a:xfrm>
              <a:off x="1632" y="1104"/>
              <a:ext cx="144" cy="288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Rectangle 18"/>
            <p:cNvSpPr>
              <a:spLocks noChangeArrowheads="1"/>
            </p:cNvSpPr>
            <p:nvPr/>
          </p:nvSpPr>
          <p:spPr bwMode="auto">
            <a:xfrm>
              <a:off x="2928" y="1056"/>
              <a:ext cx="192" cy="384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Rectangle 19"/>
            <p:cNvSpPr>
              <a:spLocks noChangeArrowheads="1"/>
            </p:cNvSpPr>
            <p:nvPr/>
          </p:nvSpPr>
          <p:spPr bwMode="auto">
            <a:xfrm>
              <a:off x="1440" y="2448"/>
              <a:ext cx="336" cy="336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Rectangle 20"/>
            <p:cNvSpPr>
              <a:spLocks noChangeArrowheads="1"/>
            </p:cNvSpPr>
            <p:nvPr/>
          </p:nvSpPr>
          <p:spPr bwMode="auto">
            <a:xfrm>
              <a:off x="4128" y="2448"/>
              <a:ext cx="288" cy="336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Rectangle 21"/>
            <p:cNvSpPr>
              <a:spLocks noChangeArrowheads="1"/>
            </p:cNvSpPr>
            <p:nvPr/>
          </p:nvSpPr>
          <p:spPr bwMode="auto">
            <a:xfrm>
              <a:off x="3072" y="3120"/>
              <a:ext cx="288" cy="384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Rectangle 22"/>
            <p:cNvSpPr>
              <a:spLocks noChangeArrowheads="1"/>
            </p:cNvSpPr>
            <p:nvPr/>
          </p:nvSpPr>
          <p:spPr bwMode="auto">
            <a:xfrm>
              <a:off x="3792" y="3168"/>
              <a:ext cx="336" cy="336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Rectangle 23"/>
            <p:cNvSpPr>
              <a:spLocks noChangeArrowheads="1"/>
            </p:cNvSpPr>
            <p:nvPr/>
          </p:nvSpPr>
          <p:spPr bwMode="auto">
            <a:xfrm>
              <a:off x="4512" y="3168"/>
              <a:ext cx="288" cy="336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9" name="Rectangle 24"/>
            <p:cNvSpPr>
              <a:spLocks noChangeArrowheads="1"/>
            </p:cNvSpPr>
            <p:nvPr/>
          </p:nvSpPr>
          <p:spPr bwMode="auto">
            <a:xfrm>
              <a:off x="2400" y="3888"/>
              <a:ext cx="144" cy="288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Rectangle 25"/>
            <p:cNvSpPr>
              <a:spLocks noChangeArrowheads="1"/>
            </p:cNvSpPr>
            <p:nvPr/>
          </p:nvSpPr>
          <p:spPr bwMode="auto">
            <a:xfrm>
              <a:off x="3360" y="3888"/>
              <a:ext cx="144" cy="288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1" name="Rectangle 26"/>
            <p:cNvSpPr>
              <a:spLocks noChangeArrowheads="1"/>
            </p:cNvSpPr>
            <p:nvPr/>
          </p:nvSpPr>
          <p:spPr bwMode="auto">
            <a:xfrm>
              <a:off x="3840" y="3840"/>
              <a:ext cx="144" cy="336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2" name="Rectangle 27"/>
            <p:cNvSpPr>
              <a:spLocks noChangeArrowheads="1"/>
            </p:cNvSpPr>
            <p:nvPr/>
          </p:nvSpPr>
          <p:spPr bwMode="auto">
            <a:xfrm>
              <a:off x="4320" y="3888"/>
              <a:ext cx="192" cy="144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3" name="Rectangle 28"/>
            <p:cNvSpPr>
              <a:spLocks noChangeArrowheads="1"/>
            </p:cNvSpPr>
            <p:nvPr/>
          </p:nvSpPr>
          <p:spPr bwMode="auto">
            <a:xfrm>
              <a:off x="816" y="2448"/>
              <a:ext cx="288" cy="336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04800" y="838200"/>
            <a:ext cx="8991600" cy="5715000"/>
            <a:chOff x="192" y="384"/>
            <a:chExt cx="5664" cy="3744"/>
          </a:xfrm>
        </p:grpSpPr>
        <p:sp>
          <p:nvSpPr>
            <p:cNvPr id="9230" name="Rectangle 30"/>
            <p:cNvSpPr>
              <a:spLocks noChangeArrowheads="1"/>
            </p:cNvSpPr>
            <p:nvPr/>
          </p:nvSpPr>
          <p:spPr bwMode="auto">
            <a:xfrm>
              <a:off x="192" y="384"/>
              <a:ext cx="55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E2"/>
                  </a:solidFill>
                  <a:latin typeface=".VnTime" pitchFamily="34" charset="0"/>
                </a:rPr>
                <a:t>       </a:t>
              </a:r>
              <a:r>
                <a:rPr lang="en-US" sz="2000" b="1" dirty="0" err="1">
                  <a:solidFill>
                    <a:srgbClr val="0000E2"/>
                  </a:solidFill>
                  <a:latin typeface=".VnTime" pitchFamily="34" charset="0"/>
                </a:rPr>
                <a:t>Cïng</a:t>
              </a:r>
              <a:r>
                <a:rPr lang="en-US" sz="2000" b="1" dirty="0">
                  <a:solidFill>
                    <a:srgbClr val="0000E2"/>
                  </a:solidFill>
                  <a:latin typeface=".VnTime" pitchFamily="34" charset="0"/>
                </a:rPr>
                <a:t>    </a:t>
              </a:r>
              <a:r>
                <a:rPr lang="en-US" sz="2000" b="1" dirty="0" err="1">
                  <a:solidFill>
                    <a:srgbClr val="0000E2"/>
                  </a:solidFill>
                  <a:latin typeface=".VnTime" pitchFamily="34" charset="0"/>
                </a:rPr>
                <a:t>nhau</a:t>
              </a:r>
              <a:r>
                <a:rPr lang="en-US" sz="2000" b="1" dirty="0">
                  <a:solidFill>
                    <a:srgbClr val="0000E2"/>
                  </a:solidFill>
                  <a:latin typeface=".VnTime" pitchFamily="34" charset="0"/>
                </a:rPr>
                <a:t>  </a:t>
              </a:r>
              <a:r>
                <a:rPr lang="en-US" sz="2000" b="1" dirty="0" err="1">
                  <a:solidFill>
                    <a:srgbClr val="0000E2"/>
                  </a:solidFill>
                  <a:latin typeface=".VnTime" pitchFamily="34" charset="0"/>
                </a:rPr>
                <a:t>cÇm</a:t>
              </a:r>
              <a:r>
                <a:rPr lang="en-US" sz="2000" b="1" dirty="0">
                  <a:solidFill>
                    <a:srgbClr val="0000E2"/>
                  </a:solidFill>
                  <a:latin typeface=".VnTime" pitchFamily="34" charset="0"/>
                </a:rPr>
                <a:t>      </a:t>
              </a:r>
              <a:r>
                <a:rPr lang="en-US" sz="2000" b="1" dirty="0" err="1">
                  <a:solidFill>
                    <a:srgbClr val="0000E2"/>
                  </a:solidFill>
                  <a:latin typeface=".VnTime" pitchFamily="34" charset="0"/>
                </a:rPr>
                <a:t>tay</a:t>
              </a:r>
              <a:r>
                <a:rPr lang="en-US" sz="2000" b="1" dirty="0">
                  <a:solidFill>
                    <a:srgbClr val="0000E2"/>
                  </a:solidFill>
                  <a:latin typeface=".VnTime" pitchFamily="34" charset="0"/>
                </a:rPr>
                <a:t>      ®i       ®</a:t>
              </a:r>
              <a:r>
                <a:rPr lang="en-US" sz="2000" b="1" dirty="0" err="1">
                  <a:solidFill>
                    <a:srgbClr val="0000E2"/>
                  </a:solidFill>
                  <a:latin typeface=".VnTime" pitchFamily="34" charset="0"/>
                </a:rPr>
                <a:t>Õn</a:t>
              </a:r>
              <a:r>
                <a:rPr lang="en-US" sz="2000" b="1" dirty="0">
                  <a:solidFill>
                    <a:srgbClr val="0000E2"/>
                  </a:solidFill>
                  <a:latin typeface=".VnTime" pitchFamily="34" charset="0"/>
                </a:rPr>
                <a:t>      </a:t>
              </a:r>
              <a:r>
                <a:rPr lang="en-US" sz="2000" b="1" dirty="0" err="1">
                  <a:solidFill>
                    <a:srgbClr val="0000E2"/>
                  </a:solidFill>
                  <a:latin typeface=".VnTime" pitchFamily="34" charset="0"/>
                </a:rPr>
                <a:t>th</a:t>
              </a:r>
              <a:r>
                <a:rPr lang="en-US" sz="2000" b="1" dirty="0" err="1">
                  <a:solidFill>
                    <a:srgbClr val="0000E2"/>
                  </a:solidFill>
                </a:rPr>
                <a:t>ă</a:t>
              </a:r>
              <a:r>
                <a:rPr lang="en-US" sz="2000" b="1" dirty="0" err="1">
                  <a:solidFill>
                    <a:srgbClr val="0000E2"/>
                  </a:solidFill>
                  <a:latin typeface=".VnTime" pitchFamily="34" charset="0"/>
                </a:rPr>
                <a:t>m</a:t>
              </a:r>
              <a:r>
                <a:rPr lang="en-US" sz="2000" b="1" dirty="0">
                  <a:solidFill>
                    <a:srgbClr val="0000E2"/>
                  </a:solidFill>
                  <a:latin typeface=".VnTime" pitchFamily="34" charset="0"/>
                </a:rPr>
                <a:t>   </a:t>
              </a:r>
              <a:r>
                <a:rPr lang="en-US" sz="2000" b="1" dirty="0" err="1">
                  <a:solidFill>
                    <a:srgbClr val="0000E2"/>
                  </a:solidFill>
                  <a:latin typeface=".VnTime" pitchFamily="34" charset="0"/>
                </a:rPr>
                <a:t>c¸c</a:t>
              </a:r>
              <a:r>
                <a:rPr lang="en-US" sz="2000" b="1" dirty="0">
                  <a:solidFill>
                    <a:srgbClr val="0000E2"/>
                  </a:solidFill>
                  <a:latin typeface=".VnTime" pitchFamily="34" charset="0"/>
                </a:rPr>
                <a:t>    </a:t>
              </a:r>
              <a:r>
                <a:rPr lang="en-US" sz="2000" b="1" dirty="0" err="1">
                  <a:solidFill>
                    <a:srgbClr val="0000E2"/>
                  </a:solidFill>
                  <a:latin typeface=".VnTime" pitchFamily="34" charset="0"/>
                </a:rPr>
                <a:t>thÇy</a:t>
              </a:r>
              <a:r>
                <a:rPr lang="en-US" sz="2000" b="1" dirty="0">
                  <a:solidFill>
                    <a:srgbClr val="0000E2"/>
                  </a:solidFill>
                  <a:latin typeface=".VnTime" pitchFamily="34" charset="0"/>
                </a:rPr>
                <a:t>     </a:t>
              </a:r>
              <a:r>
                <a:rPr lang="en-US" sz="2000" b="1" dirty="0" err="1">
                  <a:solidFill>
                    <a:srgbClr val="0000E2"/>
                  </a:solidFill>
                  <a:latin typeface=".VnTime" pitchFamily="34" charset="0"/>
                </a:rPr>
                <a:t>c¸c</a:t>
              </a:r>
              <a:r>
                <a:rPr lang="en-US" sz="2000" b="1" dirty="0">
                  <a:solidFill>
                    <a:srgbClr val="0000E2"/>
                  </a:solidFill>
                  <a:latin typeface=".VnTime" pitchFamily="34" charset="0"/>
                </a:rPr>
                <a:t>       c«.</a:t>
              </a:r>
              <a:r>
                <a:rPr lang="en-US" sz="2000" dirty="0">
                  <a:solidFill>
                    <a:srgbClr val="0000E2"/>
                  </a:solidFill>
                  <a:latin typeface=".VnTime" pitchFamily="34" charset="0"/>
                </a:rPr>
                <a:t>  </a:t>
              </a:r>
              <a:endParaRPr lang="en-US" sz="2000" b="1" dirty="0">
                <a:solidFill>
                  <a:srgbClr val="0000E2"/>
                </a:solidFill>
                <a:latin typeface=".VnTime" pitchFamily="34" charset="0"/>
              </a:endParaRPr>
            </a:p>
          </p:txBody>
        </p:sp>
        <p:sp>
          <p:nvSpPr>
            <p:cNvPr id="9231" name="Rectangle 31"/>
            <p:cNvSpPr>
              <a:spLocks noChangeArrowheads="1"/>
            </p:cNvSpPr>
            <p:nvPr/>
          </p:nvSpPr>
          <p:spPr bwMode="auto">
            <a:xfrm>
              <a:off x="240" y="1008"/>
              <a:ext cx="552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E2"/>
                  </a:solidFill>
                  <a:latin typeface=".VnTime" pitchFamily="34" charset="0"/>
                </a:rPr>
                <a:t>      </a:t>
              </a:r>
              <a:r>
                <a:rPr lang="en-US" sz="2000" b="1" dirty="0" err="1">
                  <a:solidFill>
                    <a:srgbClr val="0000E2"/>
                  </a:solidFill>
                  <a:latin typeface=".VnTime" pitchFamily="34" charset="0"/>
                </a:rPr>
                <a:t>Lêi</a:t>
              </a:r>
              <a:r>
                <a:rPr lang="en-US" sz="2000" b="1" dirty="0">
                  <a:solidFill>
                    <a:srgbClr val="0000E2"/>
                  </a:solidFill>
                  <a:latin typeface=".VnTime" pitchFamily="34" charset="0"/>
                </a:rPr>
                <a:t>    </a:t>
              </a:r>
              <a:r>
                <a:rPr lang="en-US" sz="2000" b="1" dirty="0" err="1">
                  <a:solidFill>
                    <a:srgbClr val="0000E2"/>
                  </a:solidFill>
                  <a:latin typeface=".VnTime" pitchFamily="34" charset="0"/>
                </a:rPr>
                <a:t>h¸t</a:t>
              </a:r>
              <a:r>
                <a:rPr lang="en-US" sz="2000" b="1" dirty="0">
                  <a:solidFill>
                    <a:srgbClr val="0000E2"/>
                  </a:solidFill>
                  <a:latin typeface=".VnTime" pitchFamily="34" charset="0"/>
                </a:rPr>
                <a:t>     </a:t>
              </a:r>
              <a:r>
                <a:rPr lang="en-US" sz="2000" b="1" dirty="0" err="1">
                  <a:solidFill>
                    <a:srgbClr val="0000E2"/>
                  </a:solidFill>
                  <a:latin typeface=".VnTime" pitchFamily="34" charset="0"/>
                </a:rPr>
                <a:t>rén</a:t>
              </a:r>
              <a:r>
                <a:rPr lang="en-US" sz="2000" dirty="0">
                  <a:solidFill>
                    <a:srgbClr val="0000E2"/>
                  </a:solidFill>
                  <a:latin typeface=".VnTime" pitchFamily="34" charset="0"/>
                </a:rPr>
                <a:t> </a:t>
              </a:r>
              <a:r>
                <a:rPr lang="en-US" sz="800" dirty="0">
                  <a:solidFill>
                    <a:srgbClr val="0000E2"/>
                  </a:solidFill>
                  <a:latin typeface=".VnTime" pitchFamily="34" charset="0"/>
                </a:rPr>
                <a:t>….. </a:t>
              </a:r>
              <a:r>
                <a:rPr lang="en-US" sz="2000" dirty="0">
                  <a:solidFill>
                    <a:srgbClr val="0000E2"/>
                  </a:solidFill>
                  <a:latin typeface=".VnTime" pitchFamily="34" charset="0"/>
                </a:rPr>
                <a:t>   </a:t>
              </a:r>
              <a:r>
                <a:rPr lang="en-US" sz="2000" b="1" dirty="0">
                  <a:solidFill>
                    <a:srgbClr val="0000E2"/>
                  </a:solidFill>
                  <a:latin typeface=".VnTime" pitchFamily="34" charset="0"/>
                </a:rPr>
                <a:t>r·      </a:t>
              </a:r>
              <a:r>
                <a:rPr lang="en-US" sz="2000" b="1" dirty="0" err="1">
                  <a:solidFill>
                    <a:srgbClr val="0000E2"/>
                  </a:solidFill>
                  <a:latin typeface=".VnTime" pitchFamily="34" charset="0"/>
                </a:rPr>
                <a:t>bao</a:t>
              </a:r>
              <a:r>
                <a:rPr lang="en-US" sz="2000" b="1" dirty="0">
                  <a:solidFill>
                    <a:srgbClr val="0000E2"/>
                  </a:solidFill>
                  <a:latin typeface=".VnTime" pitchFamily="34" charset="0"/>
                </a:rPr>
                <a:t>   </a:t>
              </a:r>
              <a:r>
                <a:rPr lang="en-US" sz="2000" b="1" dirty="0" err="1">
                  <a:solidFill>
                    <a:srgbClr val="0000E2"/>
                  </a:solidFill>
                  <a:latin typeface=".VnTime" pitchFamily="34" charset="0"/>
                </a:rPr>
                <a:t>bÐ</a:t>
              </a:r>
              <a:r>
                <a:rPr lang="en-US" sz="2000" b="1" dirty="0">
                  <a:solidFill>
                    <a:srgbClr val="0000E2"/>
                  </a:solidFill>
                  <a:latin typeface=".VnTime" pitchFamily="34" charset="0"/>
                </a:rPr>
                <a:t>    </a:t>
              </a:r>
              <a:r>
                <a:rPr lang="en-US" sz="2000" dirty="0">
                  <a:solidFill>
                    <a:srgbClr val="0000E2"/>
                  </a:solidFill>
                  <a:latin typeface=".VnTime" pitchFamily="34" charset="0"/>
                </a:rPr>
                <a:t> </a:t>
              </a:r>
              <a:r>
                <a:rPr lang="en-US" sz="800" dirty="0">
                  <a:solidFill>
                    <a:srgbClr val="0000E2"/>
                  </a:solidFill>
                  <a:latin typeface=".VnTime" pitchFamily="34" charset="0"/>
                </a:rPr>
                <a:t>…..</a:t>
              </a:r>
              <a:r>
                <a:rPr lang="en-US" sz="2000" dirty="0">
                  <a:solidFill>
                    <a:srgbClr val="0000E2"/>
                  </a:solidFill>
                  <a:latin typeface=".VnTime" pitchFamily="34" charset="0"/>
                </a:rPr>
                <a:t>    </a:t>
              </a:r>
              <a:r>
                <a:rPr lang="en-US" sz="2000" b="1" dirty="0" err="1">
                  <a:solidFill>
                    <a:srgbClr val="0000E2"/>
                  </a:solidFill>
                  <a:latin typeface=".VnTime" pitchFamily="34" charset="0"/>
                </a:rPr>
                <a:t>em</a:t>
              </a:r>
              <a:r>
                <a:rPr lang="en-US" sz="2000" b="1" dirty="0">
                  <a:solidFill>
                    <a:srgbClr val="0000E2"/>
                  </a:solidFill>
                  <a:latin typeface=".VnTime" pitchFamily="34" charset="0"/>
                </a:rPr>
                <a:t>     </a:t>
              </a:r>
              <a:r>
                <a:rPr lang="en-US" sz="2000" b="1" dirty="0" err="1">
                  <a:solidFill>
                    <a:srgbClr val="0000E2"/>
                  </a:solidFill>
                  <a:latin typeface=".VnTime" pitchFamily="34" charset="0"/>
                </a:rPr>
                <a:t>b­íc</a:t>
              </a:r>
              <a:r>
                <a:rPr lang="en-US" sz="2000" b="1" dirty="0">
                  <a:solidFill>
                    <a:srgbClr val="0000E2"/>
                  </a:solidFill>
                  <a:latin typeface=".VnTime" pitchFamily="34" charset="0"/>
                </a:rPr>
                <a:t>    </a:t>
              </a:r>
              <a:r>
                <a:rPr lang="en-US" sz="2000" b="1" dirty="0" err="1">
                  <a:solidFill>
                    <a:srgbClr val="0000E2"/>
                  </a:solidFill>
                  <a:latin typeface=".VnTime" pitchFamily="34" charset="0"/>
                </a:rPr>
                <a:t>trªn</a:t>
              </a:r>
              <a:r>
                <a:rPr lang="en-US" sz="2000" b="1" dirty="0">
                  <a:solidFill>
                    <a:srgbClr val="0000E2"/>
                  </a:solidFill>
                  <a:latin typeface=".VnTime" pitchFamily="34" charset="0"/>
                </a:rPr>
                <a:t>   ®­</a:t>
              </a:r>
              <a:r>
                <a:rPr lang="en-US" sz="2000" b="1" dirty="0" err="1">
                  <a:solidFill>
                    <a:srgbClr val="0000E2"/>
                  </a:solidFill>
                  <a:latin typeface=".VnTime" pitchFamily="34" charset="0"/>
                </a:rPr>
                <a:t>êng</a:t>
              </a:r>
              <a:r>
                <a:rPr lang="en-US" sz="2000" b="1" dirty="0">
                  <a:solidFill>
                    <a:srgbClr val="0000E2"/>
                  </a:solidFill>
                  <a:latin typeface=".VnTime" pitchFamily="34" charset="0"/>
                </a:rPr>
                <a:t>      </a:t>
              </a:r>
              <a:r>
                <a:rPr lang="en-US" sz="2000" b="1" dirty="0" err="1">
                  <a:solidFill>
                    <a:srgbClr val="0000E2"/>
                  </a:solidFill>
                  <a:latin typeface=".VnTime" pitchFamily="34" charset="0"/>
                </a:rPr>
                <a:t>phè</a:t>
              </a:r>
              <a:r>
                <a:rPr lang="en-US" sz="2000" b="1" dirty="0">
                  <a:solidFill>
                    <a:srgbClr val="0000E2"/>
                  </a:solidFill>
                  <a:latin typeface=".VnTime" pitchFamily="34" charset="0"/>
                </a:rPr>
                <a:t>.</a:t>
              </a:r>
            </a:p>
          </p:txBody>
        </p:sp>
        <p:sp>
          <p:nvSpPr>
            <p:cNvPr id="9232" name="Rectangle 32"/>
            <p:cNvSpPr>
              <a:spLocks noChangeArrowheads="1"/>
            </p:cNvSpPr>
            <p:nvPr/>
          </p:nvSpPr>
          <p:spPr bwMode="auto">
            <a:xfrm>
              <a:off x="240" y="576"/>
              <a:ext cx="55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sz="2000">
                  <a:solidFill>
                    <a:srgbClr val="FA300E"/>
                  </a:solidFill>
                  <a:latin typeface=".VnTime" pitchFamily="34" charset="0"/>
                </a:rPr>
                <a:t>     (</a:t>
              </a:r>
              <a:r>
                <a:rPr lang="en-US" sz="2000" b="1">
                  <a:solidFill>
                    <a:srgbClr val="FA300E"/>
                  </a:solidFill>
                  <a:latin typeface=".VnTime" pitchFamily="34" charset="0"/>
                </a:rPr>
                <a:t>ThÇy)    c«       d¹y      em    mong  chóng    em     sÏ     cïng    lín      kh«n</a:t>
              </a:r>
              <a:r>
                <a:rPr lang="en-US" sz="2000">
                  <a:solidFill>
                    <a:srgbClr val="FA300E"/>
                  </a:solidFill>
                  <a:latin typeface=".VnTime" pitchFamily="34" charset="0"/>
                </a:rPr>
                <a:t>.  </a:t>
              </a:r>
            </a:p>
          </p:txBody>
        </p:sp>
        <p:sp>
          <p:nvSpPr>
            <p:cNvPr id="9233" name="Rectangle 33"/>
            <p:cNvSpPr>
              <a:spLocks noChangeArrowheads="1"/>
            </p:cNvSpPr>
            <p:nvPr/>
          </p:nvSpPr>
          <p:spPr bwMode="auto">
            <a:xfrm>
              <a:off x="288" y="1200"/>
              <a:ext cx="54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E2"/>
                  </a:solidFill>
                  <a:latin typeface=".VnTime" pitchFamily="34" charset="0"/>
                </a:rPr>
                <a:t>    </a:t>
              </a:r>
              <a:r>
                <a:rPr lang="en-US" sz="2000" b="1" dirty="0" err="1">
                  <a:solidFill>
                    <a:srgbClr val="FA300E"/>
                  </a:solidFill>
                  <a:latin typeface=".VnTime" pitchFamily="34" charset="0"/>
                </a:rPr>
                <a:t>Häc</a:t>
              </a:r>
              <a:r>
                <a:rPr lang="en-US" sz="2000" b="1" dirty="0">
                  <a:solidFill>
                    <a:srgbClr val="FA300E"/>
                  </a:solidFill>
                  <a:latin typeface=".VnTime" pitchFamily="34" charset="0"/>
                </a:rPr>
                <a:t>   </a:t>
              </a:r>
              <a:r>
                <a:rPr lang="en-US" sz="2000" b="1" dirty="0" err="1">
                  <a:solidFill>
                    <a:srgbClr val="FA300E"/>
                  </a:solidFill>
                  <a:latin typeface=".VnTime" pitchFamily="34" charset="0"/>
                </a:rPr>
                <a:t>tèt</a:t>
              </a:r>
              <a:r>
                <a:rPr lang="en-US" sz="2000" b="1" dirty="0">
                  <a:solidFill>
                    <a:srgbClr val="FA300E"/>
                  </a:solidFill>
                  <a:latin typeface=".VnTime" pitchFamily="34" charset="0"/>
                </a:rPr>
                <a:t>     </a:t>
              </a:r>
              <a:r>
                <a:rPr lang="en-US" sz="2000" b="1" dirty="0" err="1">
                  <a:solidFill>
                    <a:srgbClr val="FA300E"/>
                  </a:solidFill>
                  <a:latin typeface=".VnTime" pitchFamily="34" charset="0"/>
                </a:rPr>
                <a:t>häc</a:t>
              </a:r>
              <a:r>
                <a:rPr lang="en-US" sz="2000" b="1" dirty="0">
                  <a:solidFill>
                    <a:srgbClr val="FA300E"/>
                  </a:solidFill>
                  <a:latin typeface=".VnTime" pitchFamily="34" charset="0"/>
                </a:rPr>
                <a:t> </a:t>
              </a:r>
              <a:r>
                <a:rPr lang="en-US" sz="2000" dirty="0">
                  <a:solidFill>
                    <a:srgbClr val="FA300E"/>
                  </a:solidFill>
                  <a:latin typeface=".VnTime" pitchFamily="34" charset="0"/>
                </a:rPr>
                <a:t> </a:t>
              </a:r>
              <a:r>
                <a:rPr lang="en-US" sz="800" dirty="0">
                  <a:solidFill>
                    <a:srgbClr val="FA300E"/>
                  </a:solidFill>
                  <a:latin typeface=".VnTime" pitchFamily="34" charset="0"/>
                </a:rPr>
                <a:t>…..</a:t>
              </a:r>
              <a:r>
                <a:rPr lang="en-US" sz="2000" dirty="0">
                  <a:solidFill>
                    <a:srgbClr val="FA300E"/>
                  </a:solidFill>
                  <a:latin typeface=".VnTime" pitchFamily="34" charset="0"/>
                </a:rPr>
                <a:t>  </a:t>
              </a:r>
              <a:r>
                <a:rPr lang="en-US" sz="2000" b="1" dirty="0" err="1">
                  <a:solidFill>
                    <a:srgbClr val="FA300E"/>
                  </a:solidFill>
                  <a:latin typeface=".VnTime" pitchFamily="34" charset="0"/>
                </a:rPr>
                <a:t>m·i</a:t>
              </a:r>
              <a:r>
                <a:rPr lang="en-US" sz="2000" b="1" dirty="0">
                  <a:solidFill>
                    <a:srgbClr val="FA300E"/>
                  </a:solidFill>
                  <a:latin typeface=".VnTime" pitchFamily="34" charset="0"/>
                </a:rPr>
                <a:t>     </a:t>
              </a:r>
              <a:r>
                <a:rPr lang="en-US" sz="2000" b="1" dirty="0" err="1">
                  <a:solidFill>
                    <a:srgbClr val="FA300E"/>
                  </a:solidFill>
                  <a:latin typeface=".VnTime" pitchFamily="34" charset="0"/>
                </a:rPr>
                <a:t>ghi</a:t>
              </a:r>
              <a:r>
                <a:rPr lang="en-US" sz="2000" b="1" dirty="0">
                  <a:solidFill>
                    <a:srgbClr val="FA300E"/>
                  </a:solidFill>
                  <a:latin typeface=".VnTime" pitchFamily="34" charset="0"/>
                </a:rPr>
                <a:t>   </a:t>
              </a:r>
              <a:r>
                <a:rPr lang="en-US" sz="2000" b="1" dirty="0" err="1">
                  <a:solidFill>
                    <a:srgbClr val="FA300E"/>
                  </a:solidFill>
                  <a:latin typeface=".VnTime" pitchFamily="34" charset="0"/>
                </a:rPr>
                <a:t>nhí</a:t>
              </a:r>
              <a:r>
                <a:rPr lang="en-US" sz="2000" dirty="0">
                  <a:solidFill>
                    <a:srgbClr val="FA300E"/>
                  </a:solidFill>
                  <a:latin typeface=".VnTime" pitchFamily="34" charset="0"/>
                </a:rPr>
                <a:t>  </a:t>
              </a:r>
              <a:r>
                <a:rPr lang="en-US" sz="800" dirty="0">
                  <a:solidFill>
                    <a:srgbClr val="FA300E"/>
                  </a:solidFill>
                  <a:latin typeface=".VnTime" pitchFamily="34" charset="0"/>
                </a:rPr>
                <a:t>….</a:t>
              </a:r>
              <a:r>
                <a:rPr lang="en-US" sz="2000" dirty="0">
                  <a:solidFill>
                    <a:srgbClr val="FA300E"/>
                  </a:solidFill>
                  <a:latin typeface=".VnTime" pitchFamily="34" charset="0"/>
                </a:rPr>
                <a:t>   </a:t>
              </a:r>
              <a:r>
                <a:rPr lang="en-US" sz="2000" b="1" dirty="0" err="1">
                  <a:solidFill>
                    <a:srgbClr val="FA300E"/>
                  </a:solidFill>
                  <a:latin typeface=".VnTime" pitchFamily="34" charset="0"/>
                </a:rPr>
                <a:t>trong</a:t>
              </a:r>
              <a:r>
                <a:rPr lang="en-US" sz="2000" b="1" dirty="0">
                  <a:solidFill>
                    <a:srgbClr val="FA300E"/>
                  </a:solidFill>
                  <a:latin typeface=".VnTime" pitchFamily="34" charset="0"/>
                </a:rPr>
                <a:t>   </a:t>
              </a:r>
              <a:r>
                <a:rPr lang="en-US" sz="2000" b="1" dirty="0" err="1">
                  <a:solidFill>
                    <a:srgbClr val="FA300E"/>
                  </a:solidFill>
                  <a:latin typeface=".VnTime" pitchFamily="34" charset="0"/>
                </a:rPr>
                <a:t>nh</a:t>
              </a:r>
              <a:r>
                <a:rPr lang="en-US" sz="2000" b="1" dirty="0" err="1">
                  <a:solidFill>
                    <a:srgbClr val="FA300E"/>
                  </a:solidFill>
                </a:rPr>
                <a:t>ững</a:t>
              </a:r>
              <a:r>
                <a:rPr lang="en-US" sz="2000" b="1" dirty="0">
                  <a:solidFill>
                    <a:srgbClr val="FA300E"/>
                  </a:solidFill>
                  <a:latin typeface=".VnTime" pitchFamily="34" charset="0"/>
                </a:rPr>
                <a:t> </a:t>
              </a:r>
              <a:r>
                <a:rPr lang="en-US" sz="2000" b="1" dirty="0" err="1">
                  <a:solidFill>
                    <a:srgbClr val="FA300E"/>
                  </a:solidFill>
                  <a:latin typeface=".VnTime" pitchFamily="34" charset="0"/>
                </a:rPr>
                <a:t>trang</a:t>
              </a:r>
              <a:r>
                <a:rPr lang="en-US" sz="2000" b="1" dirty="0">
                  <a:solidFill>
                    <a:srgbClr val="FA300E"/>
                  </a:solidFill>
                  <a:latin typeface=".VnTime" pitchFamily="34" charset="0"/>
                </a:rPr>
                <a:t>    </a:t>
              </a:r>
              <a:r>
                <a:rPr lang="en-US" sz="2000" b="1" dirty="0" err="1">
                  <a:solidFill>
                    <a:srgbClr val="FA300E"/>
                  </a:solidFill>
                  <a:latin typeface=".VnTime" pitchFamily="34" charset="0"/>
                </a:rPr>
                <a:t>vë</a:t>
              </a:r>
              <a:r>
                <a:rPr lang="en-US" sz="2000" b="1" dirty="0">
                  <a:solidFill>
                    <a:srgbClr val="FA300E"/>
                  </a:solidFill>
                  <a:latin typeface=".VnTime" pitchFamily="34" charset="0"/>
                </a:rPr>
                <a:t>          </a:t>
              </a:r>
              <a:r>
                <a:rPr lang="en-US" sz="2000" b="1" dirty="0" err="1">
                  <a:solidFill>
                    <a:srgbClr val="FA300E"/>
                  </a:solidFill>
                  <a:latin typeface=".VnTime" pitchFamily="34" charset="0"/>
                </a:rPr>
                <a:t>míi</a:t>
              </a:r>
              <a:r>
                <a:rPr lang="en-US" sz="2000" b="1" dirty="0">
                  <a:solidFill>
                    <a:srgbClr val="FA300E"/>
                  </a:solidFill>
                  <a:latin typeface=".VnTime" pitchFamily="34" charset="0"/>
                </a:rPr>
                <a:t>.</a:t>
              </a:r>
              <a:r>
                <a:rPr lang="en-US" sz="2000" dirty="0">
                  <a:solidFill>
                    <a:srgbClr val="0000E2"/>
                  </a:solidFill>
                  <a:latin typeface=".VnTime" pitchFamily="34" charset="0"/>
                </a:rPr>
                <a:t>                  </a:t>
              </a:r>
            </a:p>
          </p:txBody>
        </p:sp>
        <p:sp>
          <p:nvSpPr>
            <p:cNvPr id="9234" name="Rectangle 34"/>
            <p:cNvSpPr>
              <a:spLocks noChangeArrowheads="1"/>
            </p:cNvSpPr>
            <p:nvPr/>
          </p:nvSpPr>
          <p:spPr bwMode="auto">
            <a:xfrm>
              <a:off x="288" y="1680"/>
              <a:ext cx="547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sz="2000" b="1" dirty="0" err="1">
                  <a:solidFill>
                    <a:srgbClr val="0000E2"/>
                  </a:solidFill>
                  <a:latin typeface=".VnTime" pitchFamily="34" charset="0"/>
                </a:rPr>
                <a:t>Ngµn</a:t>
              </a:r>
              <a:r>
                <a:rPr lang="en-US" sz="2000" b="1" dirty="0">
                  <a:solidFill>
                    <a:srgbClr val="0000E2"/>
                  </a:solidFill>
                  <a:latin typeface=".VnTime" pitchFamily="34" charset="0"/>
                </a:rPr>
                <a:t>   </a:t>
              </a:r>
              <a:r>
                <a:rPr lang="en-US" sz="2000" b="1" dirty="0" err="1">
                  <a:solidFill>
                    <a:srgbClr val="0000E2"/>
                  </a:solidFill>
                  <a:latin typeface=".VnTime" pitchFamily="34" charset="0"/>
                </a:rPr>
                <a:t>hoa</a:t>
              </a:r>
              <a:r>
                <a:rPr lang="en-US" sz="2000" b="1" dirty="0">
                  <a:solidFill>
                    <a:srgbClr val="0000E2"/>
                  </a:solidFill>
                  <a:latin typeface=".VnTime" pitchFamily="34" charset="0"/>
                </a:rPr>
                <a:t>     </a:t>
              </a:r>
              <a:r>
                <a:rPr lang="en-US" sz="2000" b="1" dirty="0" err="1">
                  <a:solidFill>
                    <a:srgbClr val="0000E2"/>
                  </a:solidFill>
                  <a:latin typeface=".VnTime" pitchFamily="34" charset="0"/>
                </a:rPr>
                <a:t>në</a:t>
              </a:r>
              <a:r>
                <a:rPr lang="en-US" sz="2000" b="1" dirty="0">
                  <a:solidFill>
                    <a:srgbClr val="0000E2"/>
                  </a:solidFill>
                  <a:latin typeface=".VnTime" pitchFamily="34" charset="0"/>
                </a:rPr>
                <a:t>       </a:t>
              </a:r>
              <a:r>
                <a:rPr lang="en-US" sz="2000" b="1" dirty="0" smtClean="0">
                  <a:solidFill>
                    <a:srgbClr val="0000E2"/>
                  </a:solidFill>
                  <a:latin typeface=".VnTime" pitchFamily="34" charset="0"/>
                </a:rPr>
                <a:t>   </a:t>
              </a:r>
              <a:r>
                <a:rPr lang="en-US" sz="2000" b="1" dirty="0" err="1" smtClean="0">
                  <a:solidFill>
                    <a:srgbClr val="0000E2"/>
                  </a:solidFill>
                  <a:latin typeface=".VnTime" pitchFamily="34" charset="0"/>
                </a:rPr>
                <a:t>t</a:t>
              </a:r>
              <a:r>
                <a:rPr lang="en-US" sz="2000" b="1" dirty="0" err="1">
                  <a:solidFill>
                    <a:srgbClr val="0000E2"/>
                  </a:solidFill>
                  <a:latin typeface=".VnTime" pitchFamily="34" charset="0"/>
                </a:rPr>
                <a:t>­¬i</a:t>
              </a:r>
              <a:r>
                <a:rPr lang="en-US" sz="2000" b="1" dirty="0">
                  <a:solidFill>
                    <a:srgbClr val="0000E2"/>
                  </a:solidFill>
                  <a:latin typeface=".VnTime" pitchFamily="34" charset="0"/>
                </a:rPr>
                <a:t>  </a:t>
              </a:r>
              <a:r>
                <a:rPr lang="en-US" sz="2000" b="1" dirty="0" smtClean="0">
                  <a:solidFill>
                    <a:srgbClr val="0000E2"/>
                  </a:solidFill>
                  <a:latin typeface=".VnTime" pitchFamily="34" charset="0"/>
                </a:rPr>
                <a:t>   </a:t>
              </a:r>
              <a:r>
                <a:rPr lang="en-US" sz="2000" b="1" dirty="0" err="1">
                  <a:solidFill>
                    <a:srgbClr val="0000E2"/>
                  </a:solidFill>
                  <a:latin typeface=".VnTime" pitchFamily="34" charset="0"/>
                </a:rPr>
                <a:t>khoe</a:t>
              </a:r>
              <a:r>
                <a:rPr lang="en-US" sz="2000" b="1" dirty="0">
                  <a:solidFill>
                    <a:srgbClr val="0000E2"/>
                  </a:solidFill>
                  <a:latin typeface=".VnTime" pitchFamily="34" charset="0"/>
                </a:rPr>
                <a:t>     s¾c      </a:t>
              </a:r>
              <a:r>
                <a:rPr lang="en-US" sz="2000" b="1" dirty="0" err="1" smtClean="0">
                  <a:solidFill>
                    <a:srgbClr val="0000E2"/>
                  </a:solidFill>
                  <a:latin typeface=".VnTime" pitchFamily="34" charset="0"/>
                </a:rPr>
                <a:t>h­</a:t>
              </a:r>
              <a:r>
                <a:rPr lang="en-US" sz="2000" b="1" dirty="0" err="1" smtClean="0">
                  <a:solidFill>
                    <a:srgbClr val="0000E2"/>
                  </a:solidFill>
                  <a:latin typeface="Times New Roman" pitchFamily="18" charset="0"/>
                  <a:cs typeface="Times New Roman" pitchFamily="18" charset="0"/>
                </a:rPr>
                <a:t>ươ</a:t>
              </a:r>
              <a:r>
                <a:rPr lang="en-US" sz="2000" b="1" dirty="0" err="1" smtClean="0">
                  <a:solidFill>
                    <a:srgbClr val="0000E2"/>
                  </a:solidFill>
                  <a:latin typeface=".VnTime" pitchFamily="34" charset="0"/>
                </a:rPr>
                <a:t>ng</a:t>
              </a:r>
              <a:r>
                <a:rPr lang="en-US" sz="2000" b="1" dirty="0" smtClean="0">
                  <a:solidFill>
                    <a:srgbClr val="0000E2"/>
                  </a:solidFill>
                  <a:latin typeface=".VnTime" pitchFamily="34" charset="0"/>
                </a:rPr>
                <a:t>   </a:t>
              </a:r>
              <a:r>
                <a:rPr lang="en-US" sz="2000" b="1" dirty="0" err="1" smtClean="0">
                  <a:solidFill>
                    <a:srgbClr val="0000E2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2000" b="1" dirty="0" smtClean="0">
                  <a:solidFill>
                    <a:srgbClr val="0000E2"/>
                  </a:solidFill>
                  <a:latin typeface=".VnTime" pitchFamily="34" charset="0"/>
                </a:rPr>
                <a:t>      </a:t>
              </a:r>
              <a:r>
                <a:rPr lang="en-US" sz="2000" b="1" dirty="0">
                  <a:solidFill>
                    <a:srgbClr val="0000E2"/>
                  </a:solidFill>
                  <a:latin typeface=".VnTime" pitchFamily="34" charset="0"/>
                </a:rPr>
                <a:t>¸</a:t>
              </a:r>
              <a:r>
                <a:rPr lang="en-US" sz="2000" b="1" dirty="0" err="1">
                  <a:solidFill>
                    <a:srgbClr val="0000E2"/>
                  </a:solidFill>
                  <a:latin typeface=".VnTime" pitchFamily="34" charset="0"/>
                </a:rPr>
                <a:t>nh</a:t>
              </a:r>
              <a:r>
                <a:rPr lang="en-US" sz="2000" b="1" dirty="0">
                  <a:solidFill>
                    <a:srgbClr val="0000E2"/>
                  </a:solidFill>
                  <a:latin typeface=".VnTime" pitchFamily="34" charset="0"/>
                </a:rPr>
                <a:t>     </a:t>
              </a:r>
              <a:r>
                <a:rPr lang="en-US" sz="2000" b="1" dirty="0" err="1">
                  <a:solidFill>
                    <a:srgbClr val="0000E2"/>
                  </a:solidFill>
                  <a:latin typeface=".VnTime" pitchFamily="34" charset="0"/>
                </a:rPr>
                <a:t>mÆt</a:t>
              </a:r>
              <a:r>
                <a:rPr lang="en-US" sz="2000" b="1" dirty="0">
                  <a:solidFill>
                    <a:srgbClr val="0000E2"/>
                  </a:solidFill>
                  <a:latin typeface=".VnTime" pitchFamily="34" charset="0"/>
                </a:rPr>
                <a:t>      </a:t>
              </a:r>
              <a:r>
                <a:rPr lang="en-US" sz="2000" b="1" dirty="0" err="1">
                  <a:solidFill>
                    <a:srgbClr val="0000E2"/>
                  </a:solidFill>
                  <a:latin typeface=".VnTime" pitchFamily="34" charset="0"/>
                </a:rPr>
                <a:t>trêi</a:t>
              </a:r>
              <a:r>
                <a:rPr lang="en-US" sz="2000" b="1" dirty="0">
                  <a:solidFill>
                    <a:srgbClr val="0000E2"/>
                  </a:solidFill>
                  <a:latin typeface=".VnTime" pitchFamily="34" charset="0"/>
                </a:rPr>
                <a:t>.</a:t>
              </a:r>
              <a:r>
                <a:rPr lang="en-US" sz="2000" dirty="0">
                  <a:solidFill>
                    <a:srgbClr val="0000E2"/>
                  </a:solidFill>
                  <a:latin typeface=".VnTime" pitchFamily="34" charset="0"/>
                </a:rPr>
                <a:t> </a:t>
              </a:r>
            </a:p>
          </p:txBody>
        </p:sp>
        <p:sp>
          <p:nvSpPr>
            <p:cNvPr id="9235" name="Rectangle 35"/>
            <p:cNvSpPr>
              <a:spLocks noChangeArrowheads="1"/>
            </p:cNvSpPr>
            <p:nvPr/>
          </p:nvSpPr>
          <p:spPr bwMode="auto">
            <a:xfrm>
              <a:off x="288" y="2400"/>
              <a:ext cx="54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sz="2000" dirty="0">
                  <a:solidFill>
                    <a:srgbClr val="0000E2"/>
                  </a:solidFill>
                  <a:latin typeface=".VnTime" pitchFamily="34" charset="0"/>
                </a:rPr>
                <a:t>   </a:t>
              </a:r>
              <a:r>
                <a:rPr lang="en-US" sz="2000" b="1" dirty="0" err="1">
                  <a:solidFill>
                    <a:srgbClr val="0000E2"/>
                  </a:solidFill>
                  <a:latin typeface=".VnTime" pitchFamily="34" charset="0"/>
                </a:rPr>
                <a:t>N¸o</a:t>
              </a:r>
              <a:r>
                <a:rPr lang="en-US" sz="2000" dirty="0">
                  <a:solidFill>
                    <a:srgbClr val="0000E2"/>
                  </a:solidFill>
                  <a:latin typeface=".VnTime" pitchFamily="34" charset="0"/>
                </a:rPr>
                <a:t>     </a:t>
              </a:r>
              <a:r>
                <a:rPr lang="en-US" sz="800" dirty="0">
                  <a:solidFill>
                    <a:srgbClr val="0000E2"/>
                  </a:solidFill>
                  <a:latin typeface=".VnTime" pitchFamily="34" charset="0"/>
                </a:rPr>
                <a:t>          </a:t>
              </a:r>
              <a:r>
                <a:rPr lang="en-US" sz="2000" dirty="0">
                  <a:solidFill>
                    <a:srgbClr val="0000E2"/>
                  </a:solidFill>
                  <a:latin typeface=".VnTime" pitchFamily="34" charset="0"/>
                </a:rPr>
                <a:t>  </a:t>
              </a:r>
              <a:r>
                <a:rPr lang="en-US" sz="2000" b="1" dirty="0" err="1">
                  <a:solidFill>
                    <a:srgbClr val="0000E2"/>
                  </a:solidFill>
                  <a:latin typeface=".VnTime" pitchFamily="34" charset="0"/>
                </a:rPr>
                <a:t>nøc</a:t>
              </a:r>
              <a:r>
                <a:rPr lang="en-US" sz="2000" b="1" dirty="0">
                  <a:solidFill>
                    <a:srgbClr val="0000E2"/>
                  </a:solidFill>
                  <a:latin typeface=".VnTime" pitchFamily="34" charset="0"/>
                </a:rPr>
                <a:t> </a:t>
              </a:r>
              <a:r>
                <a:rPr lang="en-US" sz="2000" dirty="0">
                  <a:solidFill>
                    <a:srgbClr val="0000E2"/>
                  </a:solidFill>
                  <a:latin typeface=".VnTime" pitchFamily="34" charset="0"/>
                </a:rPr>
                <a:t> </a:t>
              </a:r>
              <a:r>
                <a:rPr lang="en-US" sz="800" dirty="0">
                  <a:solidFill>
                    <a:srgbClr val="0000E2"/>
                  </a:solidFill>
                  <a:latin typeface=".VnTime" pitchFamily="34" charset="0"/>
                </a:rPr>
                <a:t>                </a:t>
              </a:r>
              <a:r>
                <a:rPr lang="en-US" sz="2000" dirty="0">
                  <a:solidFill>
                    <a:srgbClr val="0000E2"/>
                  </a:solidFill>
                  <a:latin typeface=".VnTime" pitchFamily="34" charset="0"/>
                </a:rPr>
                <a:t>  </a:t>
              </a:r>
              <a:r>
                <a:rPr lang="en-US" sz="2000" b="1" dirty="0" err="1">
                  <a:solidFill>
                    <a:srgbClr val="0000E2"/>
                  </a:solidFill>
                  <a:latin typeface=".VnTime" pitchFamily="34" charset="0"/>
                </a:rPr>
                <a:t>tiÕng</a:t>
              </a:r>
              <a:r>
                <a:rPr lang="en-US" sz="2000" b="1" dirty="0">
                  <a:solidFill>
                    <a:srgbClr val="0000E2"/>
                  </a:solidFill>
                  <a:latin typeface=".VnTime" pitchFamily="34" charset="0"/>
                </a:rPr>
                <a:t>           </a:t>
              </a:r>
              <a:r>
                <a:rPr lang="en-US" sz="2000" b="1" dirty="0" err="1" smtClean="0">
                  <a:solidFill>
                    <a:srgbClr val="0000E2"/>
                  </a:solidFill>
                  <a:latin typeface=".VnTime" pitchFamily="34" charset="0"/>
                </a:rPr>
                <a:t>c­</a:t>
              </a:r>
              <a:r>
                <a:rPr lang="en-US" sz="2000" b="1" dirty="0" err="1" smtClean="0">
                  <a:solidFill>
                    <a:srgbClr val="0000E2"/>
                  </a:solidFill>
                  <a:latin typeface="Times New Roman" pitchFamily="18" charset="0"/>
                  <a:cs typeface="Times New Roman" pitchFamily="18" charset="0"/>
                </a:rPr>
                <a:t>ườ</a:t>
              </a:r>
              <a:r>
                <a:rPr lang="en-US" sz="2000" b="1" dirty="0" err="1" smtClean="0">
                  <a:solidFill>
                    <a:srgbClr val="0000E2"/>
                  </a:solidFill>
                  <a:latin typeface=".VnTime" pitchFamily="34" charset="0"/>
                </a:rPr>
                <a:t>i</a:t>
              </a:r>
              <a:r>
                <a:rPr lang="en-US" sz="2000" dirty="0" smtClean="0">
                  <a:solidFill>
                    <a:srgbClr val="0000E2"/>
                  </a:solidFill>
                  <a:latin typeface=".VnTime" pitchFamily="34" charset="0"/>
                </a:rPr>
                <a:t>         </a:t>
              </a:r>
              <a:r>
                <a:rPr lang="en-US" sz="2000" b="1" dirty="0">
                  <a:solidFill>
                    <a:srgbClr val="0000E2"/>
                  </a:solidFill>
                  <a:latin typeface=".VnTime" pitchFamily="34" charset="0"/>
                </a:rPr>
                <a:t>say          </a:t>
              </a:r>
              <a:r>
                <a:rPr lang="en-US" sz="2000" b="1" dirty="0" err="1" smtClean="0">
                  <a:solidFill>
                    <a:srgbClr val="0000E2"/>
                  </a:solidFill>
                  <a:latin typeface=".VnTime" pitchFamily="34" charset="0"/>
                </a:rPr>
                <a:t>s­</a:t>
              </a:r>
              <a:r>
                <a:rPr lang="en-US" sz="2000" b="1" dirty="0" err="1" smtClean="0">
                  <a:solidFill>
                    <a:srgbClr val="0000E2"/>
                  </a:solidFill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000" b="1" dirty="0" err="1" smtClean="0">
                  <a:solidFill>
                    <a:srgbClr val="0000E2"/>
                  </a:solidFill>
                  <a:latin typeface=".VnTime" pitchFamily="34" charset="0"/>
                </a:rPr>
                <a:t>a</a:t>
              </a:r>
              <a:r>
                <a:rPr lang="en-US" sz="2000" b="1" dirty="0" smtClean="0">
                  <a:solidFill>
                    <a:srgbClr val="0000E2"/>
                  </a:solidFill>
                  <a:latin typeface=".VnTime" pitchFamily="34" charset="0"/>
                </a:rPr>
                <a:t> </a:t>
              </a:r>
              <a:r>
                <a:rPr lang="en-US" sz="800" dirty="0" smtClean="0">
                  <a:solidFill>
                    <a:srgbClr val="0000E2"/>
                  </a:solidFill>
                  <a:latin typeface=".VnTime" pitchFamily="34" charset="0"/>
                </a:rPr>
                <a:t> </a:t>
              </a:r>
              <a:r>
                <a:rPr lang="en-US" sz="800" dirty="0">
                  <a:solidFill>
                    <a:srgbClr val="0000E2"/>
                  </a:solidFill>
                  <a:latin typeface=".VnTime" pitchFamily="34" charset="0"/>
                </a:rPr>
                <a:t>……..….</a:t>
              </a:r>
              <a:r>
                <a:rPr lang="en-US" sz="2000" dirty="0">
                  <a:solidFill>
                    <a:srgbClr val="0000E2"/>
                  </a:solidFill>
                  <a:latin typeface=".VnTime" pitchFamily="34" charset="0"/>
                </a:rPr>
                <a:t>  </a:t>
              </a:r>
              <a:r>
                <a:rPr lang="en-US" sz="2000" b="1" dirty="0" err="1">
                  <a:solidFill>
                    <a:srgbClr val="0000E2"/>
                  </a:solidFill>
                  <a:latin typeface=".VnTime" pitchFamily="34" charset="0"/>
                </a:rPr>
                <a:t>yªu</a:t>
              </a:r>
              <a:r>
                <a:rPr lang="en-US" sz="2000" b="1" dirty="0">
                  <a:solidFill>
                    <a:srgbClr val="0000E2"/>
                  </a:solidFill>
                  <a:latin typeface=".VnTime" pitchFamily="34" charset="0"/>
                </a:rPr>
                <a:t>         ®</a:t>
              </a:r>
              <a:r>
                <a:rPr lang="en-US" sz="2000" b="1" dirty="0" err="1">
                  <a:solidFill>
                    <a:srgbClr val="0000E2"/>
                  </a:solidFill>
                  <a:latin typeface=".VnTime" pitchFamily="34" charset="0"/>
                </a:rPr>
                <a:t>êi</a:t>
              </a:r>
              <a:r>
                <a:rPr lang="en-US" sz="2000" b="1" dirty="0">
                  <a:solidFill>
                    <a:srgbClr val="0000E2"/>
                  </a:solidFill>
                  <a:latin typeface=".VnTime" pitchFamily="34" charset="0"/>
                </a:rPr>
                <a:t>.</a:t>
              </a:r>
              <a:r>
                <a:rPr lang="en-US" sz="2000" dirty="0">
                  <a:solidFill>
                    <a:srgbClr val="0000E2"/>
                  </a:solidFill>
                  <a:latin typeface=".VnTime" pitchFamily="34" charset="0"/>
                </a:rPr>
                <a:t> </a:t>
              </a:r>
            </a:p>
          </p:txBody>
        </p:sp>
        <p:sp>
          <p:nvSpPr>
            <p:cNvPr id="9236" name="Rectangle 36"/>
            <p:cNvSpPr>
              <a:spLocks noChangeArrowheads="1"/>
            </p:cNvSpPr>
            <p:nvPr/>
          </p:nvSpPr>
          <p:spPr bwMode="auto">
            <a:xfrm>
              <a:off x="240" y="1920"/>
              <a:ext cx="552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sz="2000" dirty="0">
                  <a:solidFill>
                    <a:srgbClr val="0000E2"/>
                  </a:solidFill>
                  <a:latin typeface=".VnTime" pitchFamily="34" charset="0"/>
                </a:rPr>
                <a:t> </a:t>
              </a:r>
              <a:r>
                <a:rPr lang="en-US" sz="2000" b="1" dirty="0" err="1">
                  <a:solidFill>
                    <a:srgbClr val="FA300E"/>
                  </a:solidFill>
                  <a:latin typeface=".VnTime" pitchFamily="34" charset="0"/>
                </a:rPr>
                <a:t>Mïa</a:t>
              </a:r>
              <a:r>
                <a:rPr lang="en-US" sz="2000" b="1" dirty="0">
                  <a:solidFill>
                    <a:srgbClr val="FA300E"/>
                  </a:solidFill>
                  <a:latin typeface=".VnTime" pitchFamily="34" charset="0"/>
                </a:rPr>
                <a:t>    </a:t>
              </a:r>
              <a:r>
                <a:rPr lang="en-US" sz="2000" b="1" dirty="0" err="1">
                  <a:solidFill>
                    <a:srgbClr val="FA300E"/>
                  </a:solidFill>
                  <a:latin typeface=".VnTime" pitchFamily="34" charset="0"/>
                </a:rPr>
                <a:t>thu</a:t>
              </a:r>
              <a:r>
                <a:rPr lang="en-US" sz="2000" b="1" dirty="0">
                  <a:solidFill>
                    <a:srgbClr val="FA300E"/>
                  </a:solidFill>
                  <a:latin typeface=".VnTime" pitchFamily="34" charset="0"/>
                </a:rPr>
                <a:t>     ®</a:t>
              </a:r>
              <a:r>
                <a:rPr lang="en-US" sz="2000" b="1" dirty="0" err="1">
                  <a:solidFill>
                    <a:srgbClr val="FA300E"/>
                  </a:solidFill>
                  <a:latin typeface=".VnTime" pitchFamily="34" charset="0"/>
                </a:rPr>
                <a:t>Ñp</a:t>
              </a:r>
              <a:r>
                <a:rPr lang="en-US" sz="2000" b="1" dirty="0">
                  <a:solidFill>
                    <a:srgbClr val="FA300E"/>
                  </a:solidFill>
                  <a:latin typeface=".VnTime" pitchFamily="34" charset="0"/>
                </a:rPr>
                <a:t>      </a:t>
              </a:r>
              <a:r>
                <a:rPr lang="en-US" sz="2000" b="1" dirty="0" err="1" smtClean="0">
                  <a:solidFill>
                    <a:srgbClr val="FA300E"/>
                  </a:solidFill>
                  <a:latin typeface=".VnTime" pitchFamily="34" charset="0"/>
                </a:rPr>
                <a:t>t­</a:t>
              </a:r>
              <a:r>
                <a:rPr lang="en-US" sz="2000" b="1" dirty="0" err="1" smtClean="0">
                  <a:solidFill>
                    <a:srgbClr val="FA300E"/>
                  </a:solidFill>
                  <a:latin typeface="Times New Roman" pitchFamily="18" charset="0"/>
                  <a:cs typeface="Times New Roman" pitchFamily="18" charset="0"/>
                </a:rPr>
                <a:t>ươ</a:t>
              </a:r>
              <a:r>
                <a:rPr lang="en-US" sz="2000" b="1" dirty="0" err="1" smtClean="0">
                  <a:solidFill>
                    <a:srgbClr val="FA300E"/>
                  </a:solidFill>
                  <a:latin typeface=".VnTime" pitchFamily="34" charset="0"/>
                </a:rPr>
                <a:t>i</a:t>
              </a:r>
              <a:r>
                <a:rPr lang="en-US" sz="2000" b="1" dirty="0" smtClean="0">
                  <a:solidFill>
                    <a:srgbClr val="FA300E"/>
                  </a:solidFill>
                  <a:latin typeface=".VnTime" pitchFamily="34" charset="0"/>
                </a:rPr>
                <a:t>    </a:t>
              </a:r>
              <a:r>
                <a:rPr lang="en-US" sz="2000" b="1" dirty="0" err="1">
                  <a:solidFill>
                    <a:srgbClr val="FA300E"/>
                  </a:solidFill>
                  <a:latin typeface=".VnTime" pitchFamily="34" charset="0"/>
                </a:rPr>
                <a:t>bao</a:t>
              </a:r>
              <a:r>
                <a:rPr lang="en-US" sz="2000" b="1" dirty="0">
                  <a:solidFill>
                    <a:srgbClr val="FA300E"/>
                  </a:solidFill>
                  <a:latin typeface=".VnTime" pitchFamily="34" charset="0"/>
                </a:rPr>
                <a:t>      </a:t>
              </a:r>
              <a:r>
                <a:rPr lang="en-US" sz="2000" b="1" dirty="0" smtClean="0">
                  <a:solidFill>
                    <a:srgbClr val="FA300E"/>
                  </a:solidFill>
                  <a:latin typeface=".VnTime" pitchFamily="34" charset="0"/>
                </a:rPr>
                <a:t>­</a:t>
              </a:r>
              <a:r>
                <a:rPr lang="en-US" sz="2000" b="1" dirty="0" err="1" smtClean="0">
                  <a:solidFill>
                    <a:srgbClr val="FA300E"/>
                  </a:solidFill>
                  <a:latin typeface="Times New Roman" pitchFamily="18" charset="0"/>
                  <a:cs typeface="Times New Roman" pitchFamily="18" charset="0"/>
                </a:rPr>
                <a:t>ướ</a:t>
              </a:r>
              <a:r>
                <a:rPr lang="en-US" sz="2000" b="1" dirty="0" err="1" smtClean="0">
                  <a:solidFill>
                    <a:srgbClr val="FA300E"/>
                  </a:solidFill>
                  <a:latin typeface=".VnTime" pitchFamily="34" charset="0"/>
                </a:rPr>
                <a:t>c</a:t>
              </a:r>
              <a:r>
                <a:rPr lang="en-US" sz="2000" b="1" dirty="0" smtClean="0">
                  <a:solidFill>
                    <a:srgbClr val="FA300E"/>
                  </a:solidFill>
                  <a:latin typeface=".VnTime" pitchFamily="34" charset="0"/>
                </a:rPr>
                <a:t>         </a:t>
              </a:r>
              <a:r>
                <a:rPr lang="en-US" sz="2000" b="1" dirty="0">
                  <a:solidFill>
                    <a:srgbClr val="FA300E"/>
                  </a:solidFill>
                  <a:latin typeface=".VnTime" pitchFamily="34" charset="0"/>
                </a:rPr>
                <a:t>m¬        </a:t>
              </a:r>
              <a:r>
                <a:rPr lang="en-US" sz="2000" b="1" dirty="0" err="1">
                  <a:solidFill>
                    <a:srgbClr val="FA300E"/>
                  </a:solidFill>
                  <a:latin typeface=".VnTime" pitchFamily="34" charset="0"/>
                </a:rPr>
                <a:t>s¸ng</a:t>
              </a:r>
              <a:r>
                <a:rPr lang="en-US" sz="2000" dirty="0">
                  <a:solidFill>
                    <a:srgbClr val="FA300E"/>
                  </a:solidFill>
                  <a:latin typeface=".VnTime" pitchFamily="34" charset="0"/>
                </a:rPr>
                <a:t>   </a:t>
              </a:r>
              <a:r>
                <a:rPr lang="en-US" sz="2000" b="1" dirty="0" err="1" smtClean="0">
                  <a:solidFill>
                    <a:srgbClr val="FA300E"/>
                  </a:solidFill>
                  <a:latin typeface=".VnTime" pitchFamily="34" charset="0"/>
                </a:rPr>
                <a:t>g­</a:t>
              </a:r>
              <a:r>
                <a:rPr lang="en-US" sz="2000" b="1" dirty="0" err="1" smtClean="0">
                  <a:solidFill>
                    <a:srgbClr val="FA300E"/>
                  </a:solidFill>
                  <a:latin typeface="Times New Roman" pitchFamily="18" charset="0"/>
                  <a:cs typeface="Times New Roman" pitchFamily="18" charset="0"/>
                </a:rPr>
                <a:t>ươ</a:t>
              </a:r>
              <a:r>
                <a:rPr lang="en-US" sz="2000" b="1" dirty="0" err="1" smtClean="0">
                  <a:solidFill>
                    <a:srgbClr val="FA300E"/>
                  </a:solidFill>
                  <a:latin typeface=".VnTime" pitchFamily="34" charset="0"/>
                </a:rPr>
                <a:t>ng</a:t>
              </a:r>
              <a:r>
                <a:rPr lang="en-US" sz="2000" b="1" dirty="0" smtClean="0">
                  <a:solidFill>
                    <a:srgbClr val="FA300E"/>
                  </a:solidFill>
                  <a:latin typeface=".VnTime" pitchFamily="34" charset="0"/>
                </a:rPr>
                <a:t>  </a:t>
              </a:r>
              <a:r>
                <a:rPr lang="en-US" sz="2000" b="1" dirty="0" err="1">
                  <a:solidFill>
                    <a:srgbClr val="FA300E"/>
                  </a:solidFill>
                  <a:latin typeface=".VnTime" pitchFamily="34" charset="0"/>
                </a:rPr>
                <a:t>mÆt</a:t>
              </a:r>
              <a:r>
                <a:rPr lang="en-US" sz="2000" b="1" dirty="0">
                  <a:solidFill>
                    <a:srgbClr val="FA300E"/>
                  </a:solidFill>
                  <a:latin typeface=".VnTime" pitchFamily="34" charset="0"/>
                </a:rPr>
                <a:t>    </a:t>
              </a:r>
              <a:r>
                <a:rPr lang="en-US" sz="2000" b="1" dirty="0" err="1" smtClean="0">
                  <a:solidFill>
                    <a:srgbClr val="FA300E"/>
                  </a:solidFill>
                  <a:latin typeface=".VnTime" pitchFamily="34" charset="0"/>
                </a:rPr>
                <a:t>ng­</a:t>
              </a:r>
              <a:r>
                <a:rPr lang="en-US" sz="2000" b="1" dirty="0" err="1" smtClean="0">
                  <a:solidFill>
                    <a:srgbClr val="FA300E"/>
                  </a:solidFill>
                  <a:latin typeface="Times New Roman" pitchFamily="18" charset="0"/>
                  <a:cs typeface="Times New Roman" pitchFamily="18" charset="0"/>
                </a:rPr>
                <a:t>ườ</a:t>
              </a:r>
              <a:r>
                <a:rPr lang="en-US" sz="2000" b="1" dirty="0" err="1" smtClean="0">
                  <a:solidFill>
                    <a:srgbClr val="FA300E"/>
                  </a:solidFill>
                  <a:latin typeface=".VnTime" pitchFamily="34" charset="0"/>
                </a:rPr>
                <a:t>i</a:t>
              </a:r>
              <a:r>
                <a:rPr lang="en-US" sz="2000" b="1" dirty="0">
                  <a:solidFill>
                    <a:srgbClr val="FA300E"/>
                  </a:solidFill>
                  <a:latin typeface=".VnTime" pitchFamily="34" charset="0"/>
                </a:rPr>
                <a:t>,</a:t>
              </a:r>
              <a:endParaRPr lang="en-US" sz="2000" dirty="0">
                <a:solidFill>
                  <a:srgbClr val="FA300E"/>
                </a:solidFill>
                <a:latin typeface=".VnTime" pitchFamily="34" charset="0"/>
              </a:endParaRPr>
            </a:p>
          </p:txBody>
        </p:sp>
        <p:sp>
          <p:nvSpPr>
            <p:cNvPr id="9237" name="Rectangle 37"/>
            <p:cNvSpPr>
              <a:spLocks noChangeArrowheads="1"/>
            </p:cNvSpPr>
            <p:nvPr/>
          </p:nvSpPr>
          <p:spPr bwMode="auto">
            <a:xfrm>
              <a:off x="288" y="2592"/>
              <a:ext cx="547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E2"/>
                  </a:solidFill>
                  <a:latin typeface=".VnTime" pitchFamily="34" charset="0"/>
                </a:rPr>
                <a:t>   </a:t>
              </a:r>
              <a:r>
                <a:rPr lang="en-US" sz="2000" b="1" dirty="0" err="1">
                  <a:solidFill>
                    <a:srgbClr val="FA300E"/>
                  </a:solidFill>
                  <a:latin typeface=".VnTime" pitchFamily="34" charset="0"/>
                </a:rPr>
                <a:t>Nhí</a:t>
              </a:r>
              <a:r>
                <a:rPr lang="en-US" sz="2000" b="1" dirty="0">
                  <a:solidFill>
                    <a:srgbClr val="FA300E"/>
                  </a:solidFill>
                  <a:latin typeface=".VnTime" pitchFamily="34" charset="0"/>
                </a:rPr>
                <a:t>  </a:t>
              </a:r>
              <a:r>
                <a:rPr lang="en-US" sz="2000" dirty="0">
                  <a:solidFill>
                    <a:srgbClr val="FA300E"/>
                  </a:solidFill>
                  <a:latin typeface=".VnTime" pitchFamily="34" charset="0"/>
                </a:rPr>
                <a:t> </a:t>
              </a:r>
              <a:r>
                <a:rPr lang="en-US" sz="800" dirty="0">
                  <a:solidFill>
                    <a:srgbClr val="FA300E"/>
                  </a:solidFill>
                  <a:latin typeface=".VnTime" pitchFamily="34" charset="0"/>
                </a:rPr>
                <a:t>            </a:t>
              </a:r>
              <a:r>
                <a:rPr lang="en-US" sz="2000" dirty="0">
                  <a:solidFill>
                    <a:srgbClr val="FA300E"/>
                  </a:solidFill>
                  <a:latin typeface=".VnTime" pitchFamily="34" charset="0"/>
                </a:rPr>
                <a:t>  </a:t>
              </a:r>
              <a:r>
                <a:rPr lang="en-US" sz="2000" b="1" dirty="0" err="1">
                  <a:solidFill>
                    <a:srgbClr val="FA300E"/>
                  </a:solidFill>
                  <a:latin typeface=".VnTime" pitchFamily="34" charset="0"/>
                </a:rPr>
                <a:t>m·i</a:t>
              </a:r>
              <a:r>
                <a:rPr lang="en-US" sz="2000" b="1" dirty="0">
                  <a:solidFill>
                    <a:srgbClr val="FA300E"/>
                  </a:solidFill>
                  <a:latin typeface=".VnTime" pitchFamily="34" charset="0"/>
                </a:rPr>
                <a:t> </a:t>
              </a:r>
              <a:r>
                <a:rPr lang="en-US" sz="2000" dirty="0">
                  <a:solidFill>
                    <a:srgbClr val="FA300E"/>
                  </a:solidFill>
                  <a:latin typeface=".VnTime" pitchFamily="34" charset="0"/>
                </a:rPr>
                <a:t>          </a:t>
              </a:r>
              <a:r>
                <a:rPr lang="en-US" sz="2000" b="1" dirty="0" err="1">
                  <a:solidFill>
                    <a:srgbClr val="FA300E"/>
                  </a:solidFill>
                  <a:latin typeface=".VnTime" pitchFamily="34" charset="0"/>
                </a:rPr>
                <a:t>c«ng</a:t>
              </a:r>
              <a:r>
                <a:rPr lang="en-US" sz="2000" b="1" dirty="0">
                  <a:solidFill>
                    <a:srgbClr val="FA300E"/>
                  </a:solidFill>
                  <a:latin typeface=".VnTime" pitchFamily="34" charset="0"/>
                </a:rPr>
                <a:t>           </a:t>
              </a:r>
              <a:r>
                <a:rPr lang="en-US" sz="2000" b="1" dirty="0" err="1">
                  <a:solidFill>
                    <a:srgbClr val="FA300E"/>
                  </a:solidFill>
                  <a:latin typeface=".VnTime" pitchFamily="34" charset="0"/>
                </a:rPr>
                <a:t>thÇy</a:t>
              </a:r>
              <a:r>
                <a:rPr lang="en-US" sz="2000" dirty="0">
                  <a:solidFill>
                    <a:srgbClr val="FA300E"/>
                  </a:solidFill>
                  <a:latin typeface=".VnTime" pitchFamily="34" charset="0"/>
                </a:rPr>
                <a:t>        </a:t>
              </a:r>
              <a:r>
                <a:rPr lang="en-US" sz="2000" b="1" dirty="0" err="1">
                  <a:solidFill>
                    <a:srgbClr val="FA300E"/>
                  </a:solidFill>
                  <a:latin typeface=".VnTime" pitchFamily="34" charset="0"/>
                </a:rPr>
                <a:t>nhí</a:t>
              </a:r>
              <a:r>
                <a:rPr lang="en-US" sz="2000" b="1" dirty="0">
                  <a:solidFill>
                    <a:srgbClr val="FA300E"/>
                  </a:solidFill>
                  <a:latin typeface=".VnTime" pitchFamily="34" charset="0"/>
                </a:rPr>
                <a:t>         </a:t>
              </a:r>
              <a:r>
                <a:rPr lang="en-US" sz="2000" b="1" dirty="0" err="1">
                  <a:solidFill>
                    <a:srgbClr val="FA300E"/>
                  </a:solidFill>
                  <a:latin typeface=".VnTime" pitchFamily="34" charset="0"/>
                </a:rPr>
                <a:t>m·i</a:t>
              </a:r>
              <a:r>
                <a:rPr lang="en-US" sz="2000" dirty="0">
                  <a:solidFill>
                    <a:srgbClr val="FA300E"/>
                  </a:solidFill>
                  <a:latin typeface=".VnTime" pitchFamily="34" charset="0"/>
                </a:rPr>
                <a:t>  </a:t>
              </a:r>
              <a:r>
                <a:rPr lang="en-US" sz="800" dirty="0">
                  <a:solidFill>
                    <a:srgbClr val="FA300E"/>
                  </a:solidFill>
                  <a:latin typeface=".VnTime" pitchFamily="34" charset="0"/>
                </a:rPr>
                <a:t>            </a:t>
              </a:r>
              <a:r>
                <a:rPr lang="en-US" sz="2000" dirty="0">
                  <a:solidFill>
                    <a:srgbClr val="FA300E"/>
                  </a:solidFill>
                  <a:latin typeface=".VnTime" pitchFamily="34" charset="0"/>
                </a:rPr>
                <a:t>   </a:t>
              </a:r>
              <a:r>
                <a:rPr lang="en-US" sz="2000" b="1" dirty="0">
                  <a:solidFill>
                    <a:srgbClr val="FA300E"/>
                  </a:solidFill>
                  <a:latin typeface=".VnTime" pitchFamily="34" charset="0"/>
                </a:rPr>
                <a:t>¬n          </a:t>
              </a:r>
              <a:r>
                <a:rPr lang="en-US" sz="2000" b="1" dirty="0" err="1">
                  <a:solidFill>
                    <a:srgbClr val="FA300E"/>
                  </a:solidFill>
                  <a:latin typeface=".VnTime" pitchFamily="34" charset="0"/>
                </a:rPr>
                <a:t>nµy</a:t>
              </a:r>
              <a:r>
                <a:rPr lang="en-US" sz="2000" b="1" dirty="0">
                  <a:solidFill>
                    <a:srgbClr val="FA300E"/>
                  </a:solidFill>
                  <a:latin typeface=".VnTime" pitchFamily="34" charset="0"/>
                </a:rPr>
                <a:t>.</a:t>
              </a:r>
              <a:endParaRPr lang="en-US" sz="2000" dirty="0">
                <a:solidFill>
                  <a:srgbClr val="FA300E"/>
                </a:solidFill>
                <a:latin typeface=".VnTime" pitchFamily="34" charset="0"/>
              </a:endParaRPr>
            </a:p>
          </p:txBody>
        </p:sp>
        <p:sp>
          <p:nvSpPr>
            <p:cNvPr id="9238" name="Rectangle 38"/>
            <p:cNvSpPr>
              <a:spLocks noChangeArrowheads="1"/>
            </p:cNvSpPr>
            <p:nvPr/>
          </p:nvSpPr>
          <p:spPr bwMode="auto">
            <a:xfrm>
              <a:off x="288" y="3072"/>
              <a:ext cx="547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sz="2000" b="1">
                  <a:solidFill>
                    <a:srgbClr val="0000E2"/>
                  </a:solidFill>
                  <a:latin typeface="VNI-Times" pitchFamily="2" charset="0"/>
                </a:rPr>
                <a:t>         </a:t>
              </a:r>
              <a:r>
                <a:rPr lang="en-US" sz="2000" b="1">
                  <a:solidFill>
                    <a:srgbClr val="0000E2"/>
                  </a:solidFill>
                  <a:latin typeface=".VnTime" pitchFamily="34" charset="0"/>
                </a:rPr>
                <a:t>Nh</a:t>
              </a:r>
              <a:r>
                <a:rPr lang="en-US" sz="2000" b="1">
                  <a:solidFill>
                    <a:srgbClr val="0000E2"/>
                  </a:solidFill>
                </a:rPr>
                <a:t>ữn</a:t>
              </a:r>
              <a:r>
                <a:rPr lang="en-US" sz="2000" b="1">
                  <a:solidFill>
                    <a:srgbClr val="0000E2"/>
                  </a:solidFill>
                  <a:latin typeface=".VnTime" pitchFamily="34" charset="0"/>
                </a:rPr>
                <a:t>g      ®ãa         hoa         t­¬i     </a:t>
              </a:r>
              <a:r>
                <a:rPr lang="en-US" sz="800">
                  <a:solidFill>
                    <a:srgbClr val="0000E2"/>
                  </a:solidFill>
                  <a:latin typeface=".VnTime" pitchFamily="34" charset="0"/>
                </a:rPr>
                <a:t>               </a:t>
              </a:r>
              <a:r>
                <a:rPr lang="en-US" sz="2000">
                  <a:solidFill>
                    <a:srgbClr val="0000E2"/>
                  </a:solidFill>
                  <a:latin typeface=".VnTime" pitchFamily="34" charset="0"/>
                </a:rPr>
                <a:t>    </a:t>
              </a:r>
              <a:r>
                <a:rPr lang="en-US" sz="2000" b="1">
                  <a:solidFill>
                    <a:srgbClr val="0000E2"/>
                  </a:solidFill>
                  <a:latin typeface=".VnTime" pitchFamily="34" charset="0"/>
                </a:rPr>
                <a:t>mµu </a:t>
              </a:r>
              <a:r>
                <a:rPr lang="en-US" sz="2000">
                  <a:solidFill>
                    <a:srgbClr val="0000E2"/>
                  </a:solidFill>
                  <a:latin typeface=".VnTime" pitchFamily="34" charset="0"/>
                </a:rPr>
                <a:t> </a:t>
              </a:r>
              <a:r>
                <a:rPr lang="en-US" sz="800">
                  <a:solidFill>
                    <a:srgbClr val="0000E2"/>
                  </a:solidFill>
                  <a:latin typeface=".VnTime" pitchFamily="34" charset="0"/>
                </a:rPr>
                <a:t>             </a:t>
              </a:r>
              <a:r>
                <a:rPr lang="en-US" sz="2000">
                  <a:solidFill>
                    <a:srgbClr val="0000E2"/>
                  </a:solidFill>
                  <a:latin typeface=".VnTime" pitchFamily="34" charset="0"/>
                </a:rPr>
                <a:t>   </a:t>
              </a:r>
              <a:r>
                <a:rPr lang="en-US" sz="2000" b="1">
                  <a:solidFill>
                    <a:srgbClr val="0000E2"/>
                  </a:solidFill>
                  <a:latin typeface=".VnTime" pitchFamily="34" charset="0"/>
                </a:rPr>
                <a:t>®Ñp</a:t>
              </a:r>
              <a:r>
                <a:rPr lang="en-US" sz="2000">
                  <a:solidFill>
                    <a:srgbClr val="0000E2"/>
                  </a:solidFill>
                  <a:latin typeface=".VnTime" pitchFamily="34" charset="0"/>
                </a:rPr>
                <a:t>   </a:t>
              </a:r>
              <a:r>
                <a:rPr lang="en-US" sz="800">
                  <a:solidFill>
                    <a:srgbClr val="0000E2"/>
                  </a:solidFill>
                  <a:latin typeface=".VnTime" pitchFamily="34" charset="0"/>
                </a:rPr>
                <a:t>           </a:t>
              </a:r>
              <a:r>
                <a:rPr lang="en-US" sz="2000">
                  <a:solidFill>
                    <a:srgbClr val="0000E2"/>
                  </a:solidFill>
                  <a:latin typeface=".VnTime" pitchFamily="34" charset="0"/>
                </a:rPr>
                <a:t>    </a:t>
              </a:r>
              <a:r>
                <a:rPr lang="en-US" sz="2000" b="1">
                  <a:solidFill>
                    <a:srgbClr val="0000E2"/>
                  </a:solidFill>
                  <a:latin typeface=".VnTime" pitchFamily="34" charset="0"/>
                </a:rPr>
                <a:t>nhÊt</a:t>
              </a:r>
            </a:p>
          </p:txBody>
        </p:sp>
        <p:sp>
          <p:nvSpPr>
            <p:cNvPr id="9239" name="Rectangle 39"/>
            <p:cNvSpPr>
              <a:spLocks noChangeArrowheads="1"/>
            </p:cNvSpPr>
            <p:nvPr/>
          </p:nvSpPr>
          <p:spPr bwMode="auto">
            <a:xfrm>
              <a:off x="288" y="3792"/>
              <a:ext cx="54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sz="2000" b="1">
                  <a:solidFill>
                    <a:srgbClr val="0000E2"/>
                  </a:solidFill>
                  <a:latin typeface=".VnTime" pitchFamily="34" charset="0"/>
                </a:rPr>
                <a:t>    chóng     em      xin       tÆng</a:t>
              </a:r>
              <a:r>
                <a:rPr lang="en-US" sz="2000">
                  <a:solidFill>
                    <a:srgbClr val="0000E2"/>
                  </a:solidFill>
                  <a:latin typeface=".VnTime" pitchFamily="34" charset="0"/>
                </a:rPr>
                <a:t> </a:t>
              </a:r>
              <a:r>
                <a:rPr lang="en-US" sz="200">
                  <a:solidFill>
                    <a:srgbClr val="0000E2"/>
                  </a:solidFill>
                  <a:latin typeface=".VnTime" pitchFamily="34" charset="0"/>
                </a:rPr>
                <a:t>…..……..….</a:t>
              </a:r>
              <a:r>
                <a:rPr lang="en-US" sz="800">
                  <a:solidFill>
                    <a:srgbClr val="0000E2"/>
                  </a:solidFill>
                  <a:latin typeface=".VnTime" pitchFamily="34" charset="0"/>
                </a:rPr>
                <a:t>.</a:t>
              </a:r>
              <a:r>
                <a:rPr lang="en-US" sz="2000">
                  <a:solidFill>
                    <a:srgbClr val="0000E2"/>
                  </a:solidFill>
                  <a:latin typeface=".VnTime" pitchFamily="34" charset="0"/>
                </a:rPr>
                <a:t>  </a:t>
              </a:r>
              <a:r>
                <a:rPr lang="en-US" sz="2000" b="1">
                  <a:solidFill>
                    <a:srgbClr val="0000E2"/>
                  </a:solidFill>
                  <a:latin typeface=".VnTime" pitchFamily="34" charset="0"/>
                </a:rPr>
                <a:t>c¸c      thÇy</a:t>
              </a:r>
              <a:r>
                <a:rPr lang="en-US" sz="2000">
                  <a:solidFill>
                    <a:srgbClr val="0000E2"/>
                  </a:solidFill>
                  <a:latin typeface=".VnTime" pitchFamily="34" charset="0"/>
                </a:rPr>
                <a:t> </a:t>
              </a:r>
              <a:r>
                <a:rPr lang="en-US" sz="800">
                  <a:solidFill>
                    <a:srgbClr val="0000E2"/>
                  </a:solidFill>
                  <a:latin typeface=".VnTime" pitchFamily="34" charset="0"/>
                </a:rPr>
                <a:t>…..</a:t>
              </a:r>
              <a:r>
                <a:rPr lang="en-US" sz="2000">
                  <a:solidFill>
                    <a:srgbClr val="0000E2"/>
                  </a:solidFill>
                  <a:latin typeface=".VnTime" pitchFamily="34" charset="0"/>
                </a:rPr>
                <a:t>  </a:t>
              </a:r>
              <a:r>
                <a:rPr lang="en-US" sz="2000" b="1">
                  <a:solidFill>
                    <a:srgbClr val="0000E2"/>
                  </a:solidFill>
                  <a:latin typeface=".VnTime" pitchFamily="34" charset="0"/>
                </a:rPr>
                <a:t>c¸c</a:t>
              </a:r>
              <a:r>
                <a:rPr lang="en-US" sz="2000">
                  <a:solidFill>
                    <a:srgbClr val="0000E2"/>
                  </a:solidFill>
                  <a:latin typeface=".VnTime" pitchFamily="34" charset="0"/>
                </a:rPr>
                <a:t> </a:t>
              </a:r>
              <a:r>
                <a:rPr lang="en-US" sz="800">
                  <a:solidFill>
                    <a:srgbClr val="0000E2"/>
                  </a:solidFill>
                  <a:latin typeface=".VnTime" pitchFamily="34" charset="0"/>
                </a:rPr>
                <a:t>…..</a:t>
              </a:r>
              <a:r>
                <a:rPr lang="en-US" sz="2000">
                  <a:solidFill>
                    <a:srgbClr val="0000E2"/>
                  </a:solidFill>
                  <a:latin typeface=".VnTime" pitchFamily="34" charset="0"/>
                </a:rPr>
                <a:t>   </a:t>
              </a:r>
              <a:r>
                <a:rPr lang="en-US" sz="2000" b="1">
                  <a:solidFill>
                    <a:srgbClr val="0000E2"/>
                  </a:solidFill>
                  <a:latin typeface=".VnTime" pitchFamily="34" charset="0"/>
                </a:rPr>
                <a:t>c«.  </a:t>
              </a:r>
              <a:r>
                <a:rPr lang="en-US" sz="200" b="1">
                  <a:solidFill>
                    <a:srgbClr val="0000E2"/>
                  </a:solidFill>
                  <a:latin typeface=".VnTime" pitchFamily="34" charset="0"/>
                </a:rPr>
                <a:t>……     ………..  </a:t>
              </a:r>
              <a:r>
                <a:rPr lang="en-US" sz="2000" b="1">
                  <a:solidFill>
                    <a:srgbClr val="0000E2"/>
                  </a:solidFill>
                  <a:latin typeface=".VnTime" pitchFamily="34" charset="0"/>
                </a:rPr>
                <a:t>  ThÇy…</a:t>
              </a:r>
            </a:p>
          </p:txBody>
        </p:sp>
        <p:sp>
          <p:nvSpPr>
            <p:cNvPr id="9240" name="Rectangle 40"/>
            <p:cNvSpPr>
              <a:spLocks noChangeArrowheads="1"/>
            </p:cNvSpPr>
            <p:nvPr/>
          </p:nvSpPr>
          <p:spPr bwMode="auto">
            <a:xfrm>
              <a:off x="240" y="3312"/>
              <a:ext cx="56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sz="2000" b="1">
                  <a:solidFill>
                    <a:srgbClr val="0000E2"/>
                  </a:solidFill>
                  <a:latin typeface="VNI-Times" pitchFamily="2" charset="0"/>
                </a:rPr>
                <a:t>          </a:t>
              </a:r>
              <a:r>
                <a:rPr lang="en-US" sz="2000" b="1">
                  <a:solidFill>
                    <a:srgbClr val="FA300E"/>
                  </a:solidFill>
                  <a:latin typeface=".VnTime" pitchFamily="34" charset="0"/>
                </a:rPr>
                <a:t>Nh</a:t>
              </a:r>
              <a:r>
                <a:rPr lang="en-US" sz="2000" b="1">
                  <a:solidFill>
                    <a:srgbClr val="FA300E"/>
                  </a:solidFill>
                </a:rPr>
                <a:t>ững</a:t>
              </a:r>
              <a:r>
                <a:rPr lang="en-US" sz="2000" b="1">
                  <a:solidFill>
                    <a:srgbClr val="FA300E"/>
                  </a:solidFill>
                  <a:latin typeface=".VnTime" pitchFamily="34" charset="0"/>
                </a:rPr>
                <a:t>     khóc        ca           bao</a:t>
              </a:r>
              <a:r>
                <a:rPr lang="en-US" sz="2000">
                  <a:solidFill>
                    <a:srgbClr val="FA300E"/>
                  </a:solidFill>
                  <a:latin typeface=".VnTime" pitchFamily="34" charset="0"/>
                </a:rPr>
                <a:t>     </a:t>
              </a:r>
              <a:r>
                <a:rPr lang="en-US" sz="800">
                  <a:solidFill>
                    <a:srgbClr val="FA300E"/>
                  </a:solidFill>
                  <a:latin typeface=".VnTime" pitchFamily="34" charset="0"/>
                </a:rPr>
                <a:t>               </a:t>
              </a:r>
              <a:r>
                <a:rPr lang="en-US" sz="2000">
                  <a:solidFill>
                    <a:srgbClr val="FA300E"/>
                  </a:solidFill>
                  <a:latin typeface=".VnTime" pitchFamily="34" charset="0"/>
                </a:rPr>
                <a:t>     </a:t>
              </a:r>
              <a:r>
                <a:rPr lang="en-US" sz="2000" b="1">
                  <a:solidFill>
                    <a:srgbClr val="FA300E"/>
                  </a:solidFill>
                  <a:latin typeface=".VnTime" pitchFamily="34" charset="0"/>
                </a:rPr>
                <a:t>lêi</a:t>
              </a:r>
              <a:r>
                <a:rPr lang="en-US" sz="2000">
                  <a:solidFill>
                    <a:srgbClr val="FA300E"/>
                  </a:solidFill>
                  <a:latin typeface=".VnTime" pitchFamily="34" charset="0"/>
                </a:rPr>
                <a:t>    </a:t>
              </a:r>
              <a:r>
                <a:rPr lang="en-US" sz="800">
                  <a:solidFill>
                    <a:srgbClr val="FA300E"/>
                  </a:solidFill>
                  <a:latin typeface=".VnTime" pitchFamily="34" charset="0"/>
                </a:rPr>
                <a:t>              </a:t>
              </a:r>
              <a:r>
                <a:rPr lang="en-US" sz="2000">
                  <a:solidFill>
                    <a:srgbClr val="FA300E"/>
                  </a:solidFill>
                  <a:latin typeface=".VnTime" pitchFamily="34" charset="0"/>
                </a:rPr>
                <a:t>   </a:t>
              </a:r>
              <a:r>
                <a:rPr lang="en-US" sz="2000" b="1">
                  <a:solidFill>
                    <a:srgbClr val="FA300E"/>
                  </a:solidFill>
                  <a:latin typeface=".VnTime" pitchFamily="34" charset="0"/>
                </a:rPr>
                <a:t>®Ñp</a:t>
              </a:r>
              <a:r>
                <a:rPr lang="en-US" sz="2000">
                  <a:solidFill>
                    <a:srgbClr val="FA300E"/>
                  </a:solidFill>
                  <a:latin typeface=".VnTime" pitchFamily="34" charset="0"/>
                </a:rPr>
                <a:t>    </a:t>
              </a:r>
              <a:r>
                <a:rPr lang="en-US" sz="800">
                  <a:solidFill>
                    <a:srgbClr val="FA300E"/>
                  </a:solidFill>
                  <a:latin typeface=".VnTime" pitchFamily="34" charset="0"/>
                </a:rPr>
                <a:t>                </a:t>
              </a:r>
              <a:r>
                <a:rPr lang="en-US" sz="2000">
                  <a:solidFill>
                    <a:srgbClr val="FA300E"/>
                  </a:solidFill>
                  <a:latin typeface=".VnTime" pitchFamily="34" charset="0"/>
                </a:rPr>
                <a:t>  </a:t>
              </a:r>
              <a:r>
                <a:rPr lang="en-US" sz="2000" b="1">
                  <a:solidFill>
                    <a:srgbClr val="FA300E"/>
                  </a:solidFill>
                  <a:latin typeface=".VnTime" pitchFamily="34" charset="0"/>
                </a:rPr>
                <a:t>nhÊt</a:t>
              </a:r>
            </a:p>
          </p:txBody>
        </p:sp>
        <p:sp>
          <p:nvSpPr>
            <p:cNvPr id="9241" name="Rectangle 41"/>
            <p:cNvSpPr>
              <a:spLocks noChangeArrowheads="1"/>
            </p:cNvSpPr>
            <p:nvPr/>
          </p:nvSpPr>
          <p:spPr bwMode="auto">
            <a:xfrm>
              <a:off x="192" y="3984"/>
              <a:ext cx="55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E2"/>
                  </a:solidFill>
                  <a:latin typeface=".VnTime" pitchFamily="34" charset="0"/>
                </a:rPr>
                <a:t>      </a:t>
              </a:r>
              <a:r>
                <a:rPr lang="en-US" sz="800" b="1" dirty="0">
                  <a:solidFill>
                    <a:srgbClr val="0000E2"/>
                  </a:solidFill>
                  <a:latin typeface=".VnTime" pitchFamily="34" charset="0"/>
                </a:rPr>
                <a:t> </a:t>
              </a:r>
              <a:r>
                <a:rPr lang="en-US" sz="2000" b="1" dirty="0" err="1">
                  <a:solidFill>
                    <a:srgbClr val="FA300E"/>
                  </a:solidFill>
                  <a:latin typeface=".VnTime" pitchFamily="34" charset="0"/>
                </a:rPr>
                <a:t>chóng</a:t>
              </a:r>
              <a:r>
                <a:rPr lang="en-US" sz="2000" b="1" dirty="0">
                  <a:solidFill>
                    <a:srgbClr val="FA300E"/>
                  </a:solidFill>
                  <a:latin typeface=".VnTime" pitchFamily="34" charset="0"/>
                </a:rPr>
                <a:t>     </a:t>
              </a:r>
              <a:r>
                <a:rPr lang="en-US" sz="2000" b="1" dirty="0" err="1">
                  <a:solidFill>
                    <a:srgbClr val="FA300E"/>
                  </a:solidFill>
                  <a:latin typeface=".VnTime" pitchFamily="34" charset="0"/>
                </a:rPr>
                <a:t>em</a:t>
              </a:r>
              <a:r>
                <a:rPr lang="en-US" sz="2000" b="1" dirty="0">
                  <a:solidFill>
                    <a:srgbClr val="FA300E"/>
                  </a:solidFill>
                  <a:latin typeface=".VnTime" pitchFamily="34" charset="0"/>
                </a:rPr>
                <a:t>      </a:t>
              </a:r>
              <a:r>
                <a:rPr lang="en-US" sz="2000" b="1" dirty="0" err="1">
                  <a:solidFill>
                    <a:srgbClr val="FA300E"/>
                  </a:solidFill>
                  <a:latin typeface=".VnTime" pitchFamily="34" charset="0"/>
                </a:rPr>
                <a:t>xin</a:t>
              </a:r>
              <a:r>
                <a:rPr lang="en-US" sz="2000" b="1" dirty="0">
                  <a:solidFill>
                    <a:srgbClr val="FA300E"/>
                  </a:solidFill>
                  <a:latin typeface=".VnTime" pitchFamily="34" charset="0"/>
                </a:rPr>
                <a:t>       </a:t>
              </a:r>
              <a:r>
                <a:rPr lang="en-US" sz="2000" b="1" dirty="0" err="1">
                  <a:solidFill>
                    <a:srgbClr val="FA300E"/>
                  </a:solidFill>
                  <a:latin typeface=".VnTime" pitchFamily="34" charset="0"/>
                </a:rPr>
                <a:t>tÆng</a:t>
              </a:r>
              <a:r>
                <a:rPr lang="en-US" sz="2000" dirty="0">
                  <a:solidFill>
                    <a:srgbClr val="FA300E"/>
                  </a:solidFill>
                  <a:latin typeface=".VnTime" pitchFamily="34" charset="0"/>
                </a:rPr>
                <a:t> </a:t>
              </a:r>
              <a:r>
                <a:rPr lang="en-US" sz="200" dirty="0">
                  <a:solidFill>
                    <a:srgbClr val="FA300E"/>
                  </a:solidFill>
                  <a:latin typeface=".VnTime" pitchFamily="34" charset="0"/>
                </a:rPr>
                <a:t>……….... </a:t>
              </a:r>
              <a:r>
                <a:rPr lang="en-US" sz="2000" dirty="0">
                  <a:solidFill>
                    <a:srgbClr val="FA300E"/>
                  </a:solidFill>
                  <a:latin typeface=".VnTime" pitchFamily="34" charset="0"/>
                </a:rPr>
                <a:t>   </a:t>
              </a:r>
              <a:r>
                <a:rPr lang="en-US" sz="2000" b="1" dirty="0" err="1">
                  <a:solidFill>
                    <a:srgbClr val="FA300E"/>
                  </a:solidFill>
                  <a:latin typeface=".VnTime" pitchFamily="34" charset="0"/>
                </a:rPr>
                <a:t>c¸c</a:t>
              </a:r>
              <a:r>
                <a:rPr lang="en-US" sz="2000" b="1" dirty="0">
                  <a:solidFill>
                    <a:srgbClr val="FA300E"/>
                  </a:solidFill>
                  <a:latin typeface=".VnTime" pitchFamily="34" charset="0"/>
                </a:rPr>
                <a:t>      </a:t>
              </a:r>
              <a:r>
                <a:rPr lang="en-US" sz="2000" b="1" dirty="0" err="1">
                  <a:solidFill>
                    <a:srgbClr val="FA300E"/>
                  </a:solidFill>
                  <a:latin typeface=".VnTime" pitchFamily="34" charset="0"/>
                </a:rPr>
                <a:t>thÇy</a:t>
              </a:r>
              <a:r>
                <a:rPr lang="en-US" sz="2000" dirty="0">
                  <a:solidFill>
                    <a:srgbClr val="FA300E"/>
                  </a:solidFill>
                  <a:latin typeface=".VnTime" pitchFamily="34" charset="0"/>
                </a:rPr>
                <a:t> </a:t>
              </a:r>
              <a:r>
                <a:rPr lang="en-US" sz="800" dirty="0">
                  <a:solidFill>
                    <a:srgbClr val="FA300E"/>
                  </a:solidFill>
                  <a:latin typeface=".VnTime" pitchFamily="34" charset="0"/>
                </a:rPr>
                <a:t>…..</a:t>
              </a:r>
              <a:r>
                <a:rPr lang="en-US" sz="2000" dirty="0">
                  <a:solidFill>
                    <a:srgbClr val="FA300E"/>
                  </a:solidFill>
                  <a:latin typeface=".VnTime" pitchFamily="34" charset="0"/>
                </a:rPr>
                <a:t>  </a:t>
              </a:r>
              <a:r>
                <a:rPr lang="en-US" sz="2000" b="1" dirty="0" err="1">
                  <a:solidFill>
                    <a:srgbClr val="FA300E"/>
                  </a:solidFill>
                  <a:latin typeface=".VnTime" pitchFamily="34" charset="0"/>
                </a:rPr>
                <a:t>c¸c</a:t>
              </a:r>
              <a:r>
                <a:rPr lang="en-US" sz="2000" dirty="0">
                  <a:solidFill>
                    <a:srgbClr val="FA300E"/>
                  </a:solidFill>
                  <a:latin typeface=".VnTime" pitchFamily="34" charset="0"/>
                </a:rPr>
                <a:t> </a:t>
              </a:r>
              <a:r>
                <a:rPr lang="en-US" sz="800" dirty="0">
                  <a:solidFill>
                    <a:srgbClr val="FA300E"/>
                  </a:solidFill>
                  <a:latin typeface=".VnTime" pitchFamily="34" charset="0"/>
                </a:rPr>
                <a:t>…..</a:t>
              </a:r>
              <a:r>
                <a:rPr lang="en-US" sz="2000" dirty="0">
                  <a:solidFill>
                    <a:srgbClr val="FA300E"/>
                  </a:solidFill>
                  <a:latin typeface=".VnTime" pitchFamily="34" charset="0"/>
                </a:rPr>
                <a:t>                          </a:t>
              </a:r>
              <a:r>
                <a:rPr lang="en-US" sz="2000" b="1" dirty="0">
                  <a:solidFill>
                    <a:srgbClr val="FA300E"/>
                  </a:solidFill>
                  <a:latin typeface=".VnTime" pitchFamily="34" charset="0"/>
                </a:rPr>
                <a:t>c«.</a:t>
              </a:r>
            </a:p>
          </p:txBody>
        </p:sp>
      </p:grpSp>
      <p:sp>
        <p:nvSpPr>
          <p:cNvPr id="42026" name="WordArt 42"/>
          <p:cNvSpPr>
            <a:spLocks noChangeArrowheads="1" noChangeShapeType="1" noTextEdit="1"/>
          </p:cNvSpPr>
          <p:nvPr/>
        </p:nvSpPr>
        <p:spPr bwMode="auto">
          <a:xfrm>
            <a:off x="2590800" y="47625"/>
            <a:ext cx="3581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Những bông hoa những bài ca</a:t>
            </a:r>
          </a:p>
          <a:p>
            <a:pPr algn="ctr"/>
            <a:r>
              <a:rPr lang="en-US" sz="24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    </a:t>
            </a:r>
          </a:p>
        </p:txBody>
      </p:sp>
      <p:sp>
        <p:nvSpPr>
          <p:cNvPr id="42027" name="Rectangle 43"/>
          <p:cNvSpPr>
            <a:spLocks noChangeArrowheads="1"/>
          </p:cNvSpPr>
          <p:nvPr/>
        </p:nvSpPr>
        <p:spPr bwMode="auto">
          <a:xfrm>
            <a:off x="5410200" y="200025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>
                <a:solidFill>
                  <a:srgbClr val="FF00FF"/>
                </a:solidFill>
                <a:latin typeface=".VnTime" pitchFamily="34" charset="0"/>
              </a:rPr>
              <a:t>Nh¹c vµ lêi: Hoµng Long</a:t>
            </a:r>
          </a:p>
        </p:txBody>
      </p:sp>
    </p:spTree>
    <p:extLst>
      <p:ext uri="{BB962C8B-B14F-4D97-AF65-F5344CB8AC3E}">
        <p14:creationId xmlns:p14="http://schemas.microsoft.com/office/powerpoint/2010/main" val="2885777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2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26" grpId="0" animBg="1"/>
      <p:bldP spid="420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11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526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Ôn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tập</a:t>
            </a:r>
            <a:r>
              <a:rPr lang="en-US" sz="4000" b="1" dirty="0" smtClean="0"/>
              <a:t> TĐN </a:t>
            </a:r>
            <a:r>
              <a:rPr lang="en-US" sz="4000" b="1" dirty="0" err="1" smtClean="0"/>
              <a:t>số</a:t>
            </a:r>
            <a:r>
              <a:rPr lang="en-US" sz="4000" b="1" dirty="0" smtClean="0"/>
              <a:t> 4</a:t>
            </a:r>
            <a:endParaRPr lang="en-US" sz="4000" b="1" dirty="0"/>
          </a:p>
        </p:txBody>
      </p:sp>
      <p:pic>
        <p:nvPicPr>
          <p:cNvPr id="4" name="Picture 5" descr="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534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34146" y="9906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Nhớ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ơn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Bác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5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25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7038" y="3705225"/>
              <a:ext cx="233362" cy="46038"/>
            </p14:xfrm>
          </p:contentPart>
        </mc:Choice>
        <mc:Fallback xmlns="">
          <p:pic>
            <p:nvPicPr>
              <p:cNvPr id="1025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59473" y="3687462"/>
                <a:ext cx="268492" cy="81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5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04025" y="3697288"/>
              <a:ext cx="152400" cy="61912"/>
            </p14:xfrm>
          </p:contentPart>
        </mc:Choice>
        <mc:Fallback xmlns="">
          <p:pic>
            <p:nvPicPr>
              <p:cNvPr id="1025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86371" y="3678790"/>
                <a:ext cx="187708" cy="98908"/>
              </a:xfrm>
              <a:prstGeom prst="rect">
                <a:avLst/>
              </a:prstGeom>
            </p:spPr>
          </p:pic>
        </mc:Fallback>
      </mc:AlternateContent>
      <p:pic>
        <p:nvPicPr>
          <p:cNvPr id="11268" name="Picture 4" descr="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3334" r="23611" b="8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2590800" y="1524000"/>
            <a:ext cx="351472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pc="-36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0161" dir="1106097" algn="ctr" rotWithShape="0">
                    <a:srgbClr val="000099"/>
                  </a:outerShdw>
                </a:effectLst>
                <a:latin typeface="Arial"/>
                <a:cs typeface="Arial"/>
              </a:rPr>
              <a:t>Luyện tập cao độ</a:t>
            </a:r>
            <a:endParaRPr lang="en-US" sz="3600" kern="10" spc="-360">
              <a:ln w="12700">
                <a:solidFill>
                  <a:srgbClr val="FFFF99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40161" dir="1106097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1270" name="Picture 6" descr="0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00400"/>
            <a:ext cx="6848475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Picture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71600"/>
            <a:ext cx="1206500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3810000" y="24384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408218" y="4359625"/>
            <a:ext cx="65070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9900CC"/>
                </a:solidFill>
                <a:latin typeface=".VnTime" pitchFamily="34" charset="0"/>
              </a:rPr>
              <a:t>            §å       Rª        </a:t>
            </a:r>
            <a:r>
              <a:rPr lang="en-US" sz="2000" b="1" i="1" dirty="0" err="1" smtClean="0">
                <a:solidFill>
                  <a:srgbClr val="9900CC"/>
                </a:solidFill>
                <a:latin typeface=".VnTime" pitchFamily="34" charset="0"/>
              </a:rPr>
              <a:t>Mi</a:t>
            </a:r>
            <a:r>
              <a:rPr lang="en-US" sz="2000" b="1" i="1" dirty="0" smtClean="0">
                <a:solidFill>
                  <a:srgbClr val="9900CC"/>
                </a:solidFill>
                <a:latin typeface=".VnTime" pitchFamily="34" charset="0"/>
              </a:rPr>
              <a:t>         Son         La            §è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0906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3334" r="23611" b="8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2794000" y="1371600"/>
            <a:ext cx="287655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8100" algn="ctr" rotWithShape="0">
                    <a:srgbClr val="000099"/>
                  </a:outerShdw>
                </a:effectLst>
                <a:latin typeface="Arial"/>
                <a:cs typeface="Arial"/>
              </a:rPr>
              <a:t>Luyện tập tiết tấu</a:t>
            </a:r>
          </a:p>
        </p:txBody>
      </p:sp>
      <p:pic>
        <p:nvPicPr>
          <p:cNvPr id="12294" name="Picture 6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29000"/>
            <a:ext cx="6858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Pictur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71600"/>
            <a:ext cx="1206500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389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336</Words>
  <Application>Microsoft Office PowerPoint</Application>
  <PresentationFormat>On-screen Show (4:3)</PresentationFormat>
  <Paragraphs>44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Ôn tập TĐN số 4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Laptop88T</dc:creator>
  <cp:lastModifiedBy>ThuyQuy</cp:lastModifiedBy>
  <cp:revision>17</cp:revision>
  <dcterms:created xsi:type="dcterms:W3CDTF">2016-12-14T12:06:14Z</dcterms:created>
  <dcterms:modified xsi:type="dcterms:W3CDTF">2018-01-05T07:40:57Z</dcterms:modified>
</cp:coreProperties>
</file>