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307" r:id="rId3"/>
    <p:sldId id="302" r:id="rId4"/>
    <p:sldId id="308" r:id="rId5"/>
    <p:sldId id="303" r:id="rId6"/>
    <p:sldId id="313" r:id="rId7"/>
    <p:sldId id="309" r:id="rId8"/>
    <p:sldId id="310" r:id="rId9"/>
    <p:sldId id="305" r:id="rId10"/>
    <p:sldId id="312" r:id="rId11"/>
    <p:sldId id="30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576" autoAdjust="0"/>
  </p:normalViewPr>
  <p:slideViewPr>
    <p:cSldViewPr>
      <p:cViewPr>
        <p:scale>
          <a:sx n="50" d="100"/>
          <a:sy n="50" d="100"/>
        </p:scale>
        <p:origin x="-1962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C332F-2AF7-4FC6-A298-AE67D5C7C99D}" type="datetimeFigureOut">
              <a:rPr lang="en-US" smtClean="0"/>
              <a:pPr/>
              <a:t>03/03/2021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3658A-B098-45A2-9E5E-14A6AD622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 Box 9"/>
          <p:cNvSpPr txBox="1">
            <a:spLocks noChangeArrowheads="1"/>
          </p:cNvSpPr>
          <p:nvPr/>
        </p:nvSpPr>
        <p:spPr bwMode="auto">
          <a:xfrm>
            <a:off x="2209800" y="990600"/>
            <a:ext cx="46085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124200" y="3810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.VnAristote" pitchFamily="34" charset="0"/>
              </a:rPr>
              <a:t>    </a:t>
            </a:r>
            <a:r>
              <a:rPr lang="en-US" sz="4000" dirty="0" err="1" smtClean="0">
                <a:latin typeface=".VnAristote" pitchFamily="34" charset="0"/>
              </a:rPr>
              <a:t>To¸n</a:t>
            </a:r>
            <a:endParaRPr lang="en-US" sz="4000" dirty="0">
              <a:latin typeface=".VnAristote" pitchFamily="34" charset="0"/>
            </a:endParaRPr>
          </a:p>
        </p:txBody>
      </p:sp>
      <p:sp>
        <p:nvSpPr>
          <p:cNvPr id="89" name="Text Box 14"/>
          <p:cNvSpPr txBox="1">
            <a:spLocks noChangeArrowheads="1"/>
          </p:cNvSpPr>
          <p:nvPr/>
        </p:nvSpPr>
        <p:spPr bwMode="auto">
          <a:xfrm>
            <a:off x="609600" y="1524000"/>
            <a:ext cx="4495800" cy="5794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.VnTime" pitchFamily="34" charset="0"/>
              </a:rPr>
              <a:t>Bµi</a:t>
            </a:r>
            <a:r>
              <a:rPr lang="en-US" sz="3200" b="1" dirty="0">
                <a:latin typeface=".VnTime" pitchFamily="34" charset="0"/>
              </a:rPr>
              <a:t> 1: </a:t>
            </a:r>
            <a:r>
              <a:rPr lang="en-US" sz="3200" b="1" i="1" dirty="0">
                <a:latin typeface=".VnTime" pitchFamily="34" charset="0"/>
              </a:rPr>
              <a:t>a) §</a:t>
            </a:r>
            <a:r>
              <a:rPr lang="en-US" sz="3200" b="1" i="1" dirty="0" err="1">
                <a:latin typeface=".VnTime" pitchFamily="34" charset="0"/>
              </a:rPr>
              <a:t>äc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c¸c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sè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sau</a:t>
            </a:r>
            <a:endParaRPr lang="en-US" sz="3200" b="1" i="1" dirty="0">
              <a:latin typeface=".VnTime" pitchFamily="34" charset="0"/>
            </a:endParaRPr>
          </a:p>
        </p:txBody>
      </p:sp>
      <p:sp>
        <p:nvSpPr>
          <p:cNvPr id="90" name="Text Box 15"/>
          <p:cNvSpPr txBox="1">
            <a:spLocks noChangeArrowheads="1"/>
          </p:cNvSpPr>
          <p:nvPr/>
        </p:nvSpPr>
        <p:spPr bwMode="auto">
          <a:xfrm>
            <a:off x="304800" y="205740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/>
              <a:t>  70 </a:t>
            </a:r>
            <a:r>
              <a:rPr lang="en-US" sz="3200" b="1" dirty="0"/>
              <a:t>815</a:t>
            </a:r>
          </a:p>
        </p:txBody>
      </p:sp>
      <p:sp>
        <p:nvSpPr>
          <p:cNvPr id="91" name="Text Box 16"/>
          <p:cNvSpPr txBox="1">
            <a:spLocks noChangeArrowheads="1"/>
          </p:cNvSpPr>
          <p:nvPr/>
        </p:nvSpPr>
        <p:spPr bwMode="auto">
          <a:xfrm>
            <a:off x="1981200" y="2057400"/>
            <a:ext cx="190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975 806</a:t>
            </a:r>
          </a:p>
        </p:txBody>
      </p:sp>
      <p:sp>
        <p:nvSpPr>
          <p:cNvPr id="92" name="Text Box 17"/>
          <p:cNvSpPr txBox="1">
            <a:spLocks noChangeArrowheads="1"/>
          </p:cNvSpPr>
          <p:nvPr/>
        </p:nvSpPr>
        <p:spPr bwMode="auto">
          <a:xfrm>
            <a:off x="3962400" y="20574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5 723 600</a:t>
            </a:r>
          </a:p>
        </p:txBody>
      </p:sp>
      <p:sp>
        <p:nvSpPr>
          <p:cNvPr id="93" name="Text Box 18"/>
          <p:cNvSpPr txBox="1">
            <a:spLocks noChangeArrowheads="1"/>
          </p:cNvSpPr>
          <p:nvPr/>
        </p:nvSpPr>
        <p:spPr bwMode="auto">
          <a:xfrm>
            <a:off x="6248400" y="20574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/>
              <a:t>  472 </a:t>
            </a:r>
            <a:r>
              <a:rPr lang="en-US" sz="3200" b="1" dirty="0"/>
              <a:t>036 953</a:t>
            </a:r>
          </a:p>
        </p:txBody>
      </p:sp>
      <p:sp>
        <p:nvSpPr>
          <p:cNvPr id="94" name="Text Box 19"/>
          <p:cNvSpPr txBox="1">
            <a:spLocks noChangeArrowheads="1"/>
          </p:cNvSpPr>
          <p:nvPr/>
        </p:nvSpPr>
        <p:spPr bwMode="auto">
          <a:xfrm>
            <a:off x="533400" y="289560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6600CC"/>
                </a:solidFill>
                <a:latin typeface=".VnTime" pitchFamily="34" charset="0"/>
              </a:rPr>
              <a:t> </a:t>
            </a:r>
            <a:r>
              <a:rPr lang="en-US" sz="3200" b="1" i="1" dirty="0">
                <a:latin typeface=".VnTime" pitchFamily="34" charset="0"/>
              </a:rPr>
              <a:t>b)</a:t>
            </a:r>
            <a:r>
              <a:rPr lang="en-US" sz="3200" b="1" i="1" dirty="0" err="1">
                <a:latin typeface=".VnTime" pitchFamily="34" charset="0"/>
              </a:rPr>
              <a:t>Nªu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gi</a:t>
            </a:r>
            <a:r>
              <a:rPr lang="en-US" sz="3200" b="1" i="1" dirty="0">
                <a:latin typeface=".VnTime" pitchFamily="34" charset="0"/>
              </a:rPr>
              <a:t>¸ </a:t>
            </a:r>
            <a:r>
              <a:rPr lang="en-US" sz="3200" b="1" i="1" dirty="0" err="1">
                <a:latin typeface=".VnTime" pitchFamily="34" charset="0"/>
              </a:rPr>
              <a:t>trÞ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cña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ch</a:t>
            </a:r>
            <a:r>
              <a:rPr lang="en-US" sz="3200" b="1" i="1" dirty="0">
                <a:latin typeface=".VnTime" pitchFamily="34" charset="0"/>
              </a:rPr>
              <a:t>÷ </a:t>
            </a:r>
            <a:r>
              <a:rPr lang="en-US" sz="3200" b="1" i="1" dirty="0" err="1">
                <a:latin typeface=".VnTime" pitchFamily="34" charset="0"/>
              </a:rPr>
              <a:t>sè</a:t>
            </a:r>
            <a:r>
              <a:rPr lang="en-US" sz="3200" b="1" i="1" dirty="0">
                <a:latin typeface=".VnTime" pitchFamily="34" charset="0"/>
              </a:rPr>
              <a:t> 5 </a:t>
            </a:r>
            <a:r>
              <a:rPr lang="en-US" sz="3200" b="1" i="1" dirty="0" err="1">
                <a:latin typeface=".VnTime" pitchFamily="34" charset="0"/>
              </a:rPr>
              <a:t>trong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mçi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sè</a:t>
            </a:r>
            <a:r>
              <a:rPr lang="en-US" sz="3200" b="1" i="1" dirty="0">
                <a:latin typeface=".VnTime" pitchFamily="34" charset="0"/>
              </a:rPr>
              <a:t> </a:t>
            </a:r>
            <a:r>
              <a:rPr lang="en-US" sz="3200" b="1" i="1" dirty="0" err="1">
                <a:latin typeface=".VnTime" pitchFamily="34" charset="0"/>
              </a:rPr>
              <a:t>trªn</a:t>
            </a:r>
            <a:endParaRPr lang="en-US" sz="3200" b="1" i="1" dirty="0">
              <a:latin typeface=".VnTime" pitchFamily="34" charset="0"/>
            </a:endParaRPr>
          </a:p>
        </p:txBody>
      </p:sp>
      <p:sp>
        <p:nvSpPr>
          <p:cNvPr id="95" name="Text Box 20"/>
          <p:cNvSpPr txBox="1">
            <a:spLocks noChangeArrowheads="1"/>
          </p:cNvSpPr>
          <p:nvPr/>
        </p:nvSpPr>
        <p:spPr bwMode="auto">
          <a:xfrm>
            <a:off x="304800" y="4221163"/>
            <a:ext cx="1676400" cy="6080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.VnTime" pitchFamily="34" charset="0"/>
              </a:rPr>
              <a:t>5 ®¬n vÞ</a:t>
            </a:r>
          </a:p>
        </p:txBody>
      </p:sp>
      <p:sp>
        <p:nvSpPr>
          <p:cNvPr id="96" name="Text Box 21"/>
          <p:cNvSpPr txBox="1">
            <a:spLocks noChangeArrowheads="1"/>
          </p:cNvSpPr>
          <p:nvPr/>
        </p:nvSpPr>
        <p:spPr bwMode="auto">
          <a:xfrm>
            <a:off x="2209800" y="4221163"/>
            <a:ext cx="1676400" cy="6080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.VnTime" pitchFamily="34" charset="0"/>
              </a:rPr>
              <a:t>5 000</a:t>
            </a:r>
          </a:p>
        </p:txBody>
      </p:sp>
      <p:sp>
        <p:nvSpPr>
          <p:cNvPr id="97" name="Text Box 22"/>
          <p:cNvSpPr txBox="1">
            <a:spLocks noChangeArrowheads="1"/>
          </p:cNvSpPr>
          <p:nvPr/>
        </p:nvSpPr>
        <p:spPr bwMode="auto">
          <a:xfrm>
            <a:off x="4343400" y="4191000"/>
            <a:ext cx="2133600" cy="6080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.VnTime" pitchFamily="34" charset="0"/>
              </a:rPr>
              <a:t>5 000 000</a:t>
            </a:r>
          </a:p>
        </p:txBody>
      </p:sp>
      <p:sp>
        <p:nvSpPr>
          <p:cNvPr id="98" name="Text Box 23"/>
          <p:cNvSpPr txBox="1">
            <a:spLocks noChangeArrowheads="1"/>
          </p:cNvSpPr>
          <p:nvPr/>
        </p:nvSpPr>
        <p:spPr bwMode="auto">
          <a:xfrm>
            <a:off x="7239000" y="4191000"/>
            <a:ext cx="914400" cy="6080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.VnTime" pitchFamily="34" charset="0"/>
              </a:rPr>
              <a:t>50</a:t>
            </a:r>
          </a:p>
        </p:txBody>
      </p:sp>
      <p:sp>
        <p:nvSpPr>
          <p:cNvPr id="99" name="Line 24"/>
          <p:cNvSpPr>
            <a:spLocks noChangeShapeType="1"/>
          </p:cNvSpPr>
          <p:nvPr/>
        </p:nvSpPr>
        <p:spPr bwMode="auto">
          <a:xfrm>
            <a:off x="1412875" y="2590800"/>
            <a:ext cx="2286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" name="Line 25"/>
          <p:cNvSpPr>
            <a:spLocks noChangeShapeType="1"/>
          </p:cNvSpPr>
          <p:nvPr/>
        </p:nvSpPr>
        <p:spPr bwMode="auto">
          <a:xfrm>
            <a:off x="2514600" y="2590800"/>
            <a:ext cx="2286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1" name="Line 26"/>
          <p:cNvSpPr>
            <a:spLocks noChangeShapeType="1"/>
          </p:cNvSpPr>
          <p:nvPr/>
        </p:nvSpPr>
        <p:spPr bwMode="auto">
          <a:xfrm>
            <a:off x="4038600" y="2590800"/>
            <a:ext cx="2286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" name="Line 27"/>
          <p:cNvSpPr>
            <a:spLocks noChangeShapeType="1"/>
          </p:cNvSpPr>
          <p:nvPr/>
        </p:nvSpPr>
        <p:spPr bwMode="auto">
          <a:xfrm>
            <a:off x="8132763" y="2590800"/>
            <a:ext cx="2286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" name="Line 28"/>
          <p:cNvSpPr>
            <a:spLocks noChangeShapeType="1"/>
          </p:cNvSpPr>
          <p:nvPr/>
        </p:nvSpPr>
        <p:spPr bwMode="auto">
          <a:xfrm flipH="1">
            <a:off x="1524000" y="2743200"/>
            <a:ext cx="0" cy="1219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Line 29"/>
          <p:cNvSpPr>
            <a:spLocks noChangeShapeType="1"/>
          </p:cNvSpPr>
          <p:nvPr/>
        </p:nvSpPr>
        <p:spPr bwMode="auto">
          <a:xfrm>
            <a:off x="2590800" y="2743200"/>
            <a:ext cx="381000" cy="129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5" name="Line 30"/>
          <p:cNvSpPr>
            <a:spLocks noChangeShapeType="1"/>
          </p:cNvSpPr>
          <p:nvPr/>
        </p:nvSpPr>
        <p:spPr bwMode="auto">
          <a:xfrm>
            <a:off x="4114800" y="2667000"/>
            <a:ext cx="1219200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" name="Line 31"/>
          <p:cNvSpPr>
            <a:spLocks noChangeShapeType="1"/>
          </p:cNvSpPr>
          <p:nvPr/>
        </p:nvSpPr>
        <p:spPr bwMode="auto">
          <a:xfrm flipH="1">
            <a:off x="7620000" y="2743200"/>
            <a:ext cx="609600" cy="129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  <p:bldP spid="94" grpId="0"/>
      <p:bldP spid="94" grpId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 Box 15"/>
          <p:cNvSpPr txBox="1">
            <a:spLocks noChangeArrowheads="1"/>
          </p:cNvSpPr>
          <p:nvPr/>
        </p:nvSpPr>
        <p:spPr bwMode="auto">
          <a:xfrm>
            <a:off x="7239000" y="2590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</p:txBody>
      </p:sp>
      <p:sp>
        <p:nvSpPr>
          <p:cNvPr id="94" name="TextBox 93"/>
          <p:cNvSpPr txBox="1"/>
          <p:nvPr/>
        </p:nvSpPr>
        <p:spPr>
          <a:xfrm>
            <a:off x="762000" y="25908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62000" y="29718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9.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62000" y="33528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0; 2; 4; 6; 8.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62000" y="4183797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0; 5.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00535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45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7" grpId="0"/>
      <p:bldP spid="98" grpId="0"/>
      <p:bldP spid="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image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7663" y="1328738"/>
            <a:ext cx="2822575" cy="176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27" name="Picture 3" descr="image0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03850" y="2525713"/>
            <a:ext cx="1728788" cy="190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28" name="Picture 4" descr="image0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78613" y="3195638"/>
            <a:ext cx="168275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29" name="Picture 5" descr="image00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78613" y="3975100"/>
            <a:ext cx="171926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0" name="Picture 6" descr="image00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94450" y="3933825"/>
            <a:ext cx="1292225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1" name="Picture 7" descr="image00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78213" y="2428875"/>
            <a:ext cx="2508250" cy="184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2" name="Picture 8" descr="image00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81213" y="3735388"/>
            <a:ext cx="1943100" cy="252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3" name="Picture 9" descr="image00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428750" y="3448050"/>
            <a:ext cx="2590800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4" name="Picture 10" descr="image0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176588" y="1457325"/>
            <a:ext cx="2805112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5" name="Picture 11" descr="image0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554163" y="460375"/>
            <a:ext cx="2174875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6" name="Picture 12" descr="image0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84238" y="1301750"/>
            <a:ext cx="28416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7" name="Picture 13" descr="image0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46125" y="1746250"/>
            <a:ext cx="2979738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8" name="Picture 14" descr="image01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47725" y="1751013"/>
            <a:ext cx="28829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39" name="Picture 15" descr="image00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143500" y="2227263"/>
            <a:ext cx="1100138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3124200" y="3810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.VnAristote" pitchFamily="34" charset="0"/>
              </a:rPr>
              <a:t>    </a:t>
            </a:r>
            <a:r>
              <a:rPr lang="en-US" sz="4000" dirty="0" err="1" smtClean="0">
                <a:latin typeface=".VnAristote" pitchFamily="34" charset="0"/>
              </a:rPr>
              <a:t>To¸n</a:t>
            </a:r>
            <a:endParaRPr lang="en-US" sz="4000" dirty="0">
              <a:latin typeface=".VnAristot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1752600"/>
            <a:ext cx="926080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33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228600" y="1249363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.VnTime" pitchFamily="34" charset="0"/>
              </a:rPr>
              <a:t>Bµi</a:t>
            </a:r>
            <a:r>
              <a:rPr lang="en-US" sz="2400" b="1" dirty="0">
                <a:latin typeface=".VnTime" pitchFamily="34" charset="0"/>
              </a:rPr>
              <a:t> 2: 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ViÕt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sè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thÝch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hîp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vµo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chç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chÊm</a:t>
            </a:r>
            <a:r>
              <a:rPr lang="en-US" sz="2400" b="1" i="1" dirty="0">
                <a:latin typeface=".VnTime" pitchFamily="34" charset="0"/>
              </a:rPr>
              <a:t> ®Ó </a:t>
            </a:r>
            <a:r>
              <a:rPr lang="en-US" sz="2400" b="1" i="1" dirty="0" err="1">
                <a:latin typeface=".VnTime" pitchFamily="34" charset="0"/>
              </a:rPr>
              <a:t>cã</a:t>
            </a:r>
            <a:r>
              <a:rPr lang="en-US" sz="2400" b="1" i="1" dirty="0">
                <a:latin typeface=".VnTime" pitchFamily="34" charset="0"/>
              </a:rPr>
              <a:t>.</a:t>
            </a:r>
          </a:p>
        </p:txBody>
      </p:sp>
      <p:sp>
        <p:nvSpPr>
          <p:cNvPr id="75" name="Text Box 9"/>
          <p:cNvSpPr txBox="1">
            <a:spLocks noChangeArrowheads="1"/>
          </p:cNvSpPr>
          <p:nvPr/>
        </p:nvSpPr>
        <p:spPr bwMode="auto">
          <a:xfrm>
            <a:off x="228600" y="1676400"/>
            <a:ext cx="541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i="1" dirty="0">
                <a:latin typeface=".VnTime" pitchFamily="34" charset="0"/>
              </a:rPr>
              <a:t>a) </a:t>
            </a:r>
            <a:r>
              <a:rPr lang="en-US" sz="2400" b="1" i="1" dirty="0" err="1">
                <a:latin typeface=".VnTime" pitchFamily="34" charset="0"/>
              </a:rPr>
              <a:t>Ba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sè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tù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nhiªn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liªn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tiÕp</a:t>
            </a:r>
            <a:endParaRPr lang="en-US" sz="2400" b="1" i="1" dirty="0">
              <a:latin typeface=".VnTime" pitchFamily="34" charset="0"/>
            </a:endParaRPr>
          </a:p>
        </p:txBody>
      </p:sp>
      <p:sp>
        <p:nvSpPr>
          <p:cNvPr id="76" name="Text Box 10"/>
          <p:cNvSpPr txBox="1">
            <a:spLocks noChangeArrowheads="1"/>
          </p:cNvSpPr>
          <p:nvPr/>
        </p:nvSpPr>
        <p:spPr bwMode="auto">
          <a:xfrm>
            <a:off x="228600" y="2392363"/>
            <a:ext cx="441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998  ;  999 ;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.VnTime" pitchFamily="34" charset="0"/>
              </a:rPr>
              <a:t>8000  ;  8001 ;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.VnTime" pitchFamily="34" charset="0"/>
              </a:rPr>
              <a:t>66 665  ;                   ; 66 667</a:t>
            </a:r>
          </a:p>
        </p:txBody>
      </p:sp>
      <p:sp>
        <p:nvSpPr>
          <p:cNvPr id="77" name="Text Box 13"/>
          <p:cNvSpPr txBox="1">
            <a:spLocks noChangeArrowheads="1"/>
          </p:cNvSpPr>
          <p:nvPr/>
        </p:nvSpPr>
        <p:spPr bwMode="auto">
          <a:xfrm>
            <a:off x="1752600" y="3595688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78" name="Text Box 14"/>
          <p:cNvSpPr txBox="1">
            <a:spLocks noChangeArrowheads="1"/>
          </p:cNvSpPr>
          <p:nvPr/>
        </p:nvSpPr>
        <p:spPr bwMode="auto">
          <a:xfrm>
            <a:off x="2286000" y="23622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79" name="Text Box 15"/>
          <p:cNvSpPr txBox="1">
            <a:spLocks noChangeArrowheads="1"/>
          </p:cNvSpPr>
          <p:nvPr/>
        </p:nvSpPr>
        <p:spPr bwMode="auto">
          <a:xfrm>
            <a:off x="2514600" y="29718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81" name="Text Box 16"/>
          <p:cNvSpPr txBox="1">
            <a:spLocks noChangeArrowheads="1"/>
          </p:cNvSpPr>
          <p:nvPr/>
        </p:nvSpPr>
        <p:spPr bwMode="auto">
          <a:xfrm>
            <a:off x="5105400" y="2286000"/>
            <a:ext cx="3276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98  ;          ;  102 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.VnTime" pitchFamily="34" charset="0"/>
              </a:rPr>
              <a:t>996  ;          ;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.VnTime" pitchFamily="34" charset="0"/>
              </a:rPr>
              <a:t>3000  ;  3002 ;</a:t>
            </a:r>
          </a:p>
        </p:txBody>
      </p:sp>
      <p:sp>
        <p:nvSpPr>
          <p:cNvPr id="82" name="Text Box 17"/>
          <p:cNvSpPr txBox="1">
            <a:spLocks noChangeArrowheads="1"/>
          </p:cNvSpPr>
          <p:nvPr/>
        </p:nvSpPr>
        <p:spPr bwMode="auto">
          <a:xfrm>
            <a:off x="6019800" y="2224088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83" name="Text Box 18"/>
          <p:cNvSpPr txBox="1">
            <a:spLocks noChangeArrowheads="1"/>
          </p:cNvSpPr>
          <p:nvPr/>
        </p:nvSpPr>
        <p:spPr bwMode="auto">
          <a:xfrm>
            <a:off x="7239000" y="28194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84" name="Text Box 19"/>
          <p:cNvSpPr txBox="1">
            <a:spLocks noChangeArrowheads="1"/>
          </p:cNvSpPr>
          <p:nvPr/>
        </p:nvSpPr>
        <p:spPr bwMode="auto">
          <a:xfrm>
            <a:off x="7315200" y="3519488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4495800" y="1706563"/>
            <a:ext cx="441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i="1" dirty="0">
                <a:latin typeface=".VnTime" pitchFamily="34" charset="0"/>
              </a:rPr>
              <a:t>b) </a:t>
            </a:r>
            <a:r>
              <a:rPr lang="en-US" sz="2400" b="1" i="1" dirty="0" err="1">
                <a:latin typeface=".VnTime" pitchFamily="34" charset="0"/>
              </a:rPr>
              <a:t>Ba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sè</a:t>
            </a:r>
            <a:r>
              <a:rPr lang="en-US" sz="2400" b="1" i="1" dirty="0">
                <a:latin typeface=".VnTime" pitchFamily="34" charset="0"/>
              </a:rPr>
              <a:t> ch½n </a:t>
            </a:r>
            <a:r>
              <a:rPr lang="en-US" sz="2400" b="1" i="1" dirty="0" err="1">
                <a:latin typeface=".VnTime" pitchFamily="34" charset="0"/>
              </a:rPr>
              <a:t>liªn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tiÕp</a:t>
            </a:r>
            <a:endParaRPr lang="en-US" sz="2400" b="1" i="1" dirty="0">
              <a:latin typeface=".VnTime" pitchFamily="34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286000" y="4114800"/>
            <a:ext cx="441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i="1" dirty="0">
                <a:latin typeface=".VnTime" pitchFamily="34" charset="0"/>
              </a:rPr>
              <a:t>c</a:t>
            </a:r>
            <a:r>
              <a:rPr lang="en-US" sz="2400" b="1" i="1" dirty="0" smtClean="0">
                <a:latin typeface=".VnTime" pitchFamily="34" charset="0"/>
              </a:rPr>
              <a:t>) </a:t>
            </a:r>
            <a:r>
              <a:rPr lang="en-US" sz="2400" b="1" i="1" dirty="0" err="1">
                <a:latin typeface=".VnTime" pitchFamily="34" charset="0"/>
              </a:rPr>
              <a:t>Ba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sè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lÎ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liªn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tiÕp</a:t>
            </a:r>
            <a:endParaRPr lang="en-US" sz="2400" b="1" i="1" dirty="0">
              <a:latin typeface=".VnTime" pitchFamily="34" charset="0"/>
            </a:endParaRPr>
          </a:p>
        </p:txBody>
      </p:sp>
      <p:sp>
        <p:nvSpPr>
          <p:cNvPr id="87" name="Text Box 22"/>
          <p:cNvSpPr txBox="1">
            <a:spLocks noChangeArrowheads="1"/>
          </p:cNvSpPr>
          <p:nvPr/>
        </p:nvSpPr>
        <p:spPr bwMode="auto">
          <a:xfrm>
            <a:off x="2590800" y="4724400"/>
            <a:ext cx="3276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77  ;  79 ;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.VnTime" pitchFamily="34" charset="0"/>
              </a:rPr>
              <a:t>229   ;            ;   303 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.VnTime" pitchFamily="34" charset="0"/>
              </a:rPr>
              <a:t>2001   ;  2003 ;</a:t>
            </a:r>
          </a:p>
        </p:txBody>
      </p:sp>
      <p:sp>
        <p:nvSpPr>
          <p:cNvPr id="88" name="Text Box 23"/>
          <p:cNvSpPr txBox="1">
            <a:spLocks noChangeArrowheads="1"/>
          </p:cNvSpPr>
          <p:nvPr/>
        </p:nvSpPr>
        <p:spPr bwMode="auto">
          <a:xfrm>
            <a:off x="4267200" y="46482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3810000" y="52578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5181600" y="59436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92" name="Line 26"/>
          <p:cNvSpPr>
            <a:spLocks noChangeShapeType="1"/>
          </p:cNvSpPr>
          <p:nvPr/>
        </p:nvSpPr>
        <p:spPr bwMode="auto">
          <a:xfrm>
            <a:off x="4572000" y="1828800"/>
            <a:ext cx="0" cy="236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400"/>
          </a:p>
        </p:txBody>
      </p:sp>
      <p:sp>
        <p:nvSpPr>
          <p:cNvPr id="93" name="Text Box 27"/>
          <p:cNvSpPr txBox="1">
            <a:spLocks noChangeArrowheads="1"/>
          </p:cNvSpPr>
          <p:nvPr/>
        </p:nvSpPr>
        <p:spPr bwMode="auto">
          <a:xfrm>
            <a:off x="6096000" y="28194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….</a:t>
            </a:r>
          </a:p>
        </p:txBody>
      </p:sp>
      <p:sp>
        <p:nvSpPr>
          <p:cNvPr id="94" name="Text Box 28"/>
          <p:cNvSpPr txBox="1">
            <a:spLocks noChangeArrowheads="1"/>
          </p:cNvSpPr>
          <p:nvPr/>
        </p:nvSpPr>
        <p:spPr bwMode="auto">
          <a:xfrm>
            <a:off x="2209800" y="237648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1000</a:t>
            </a:r>
          </a:p>
        </p:txBody>
      </p:sp>
      <p:sp>
        <p:nvSpPr>
          <p:cNvPr id="95" name="Text Box 29"/>
          <p:cNvSpPr txBox="1">
            <a:spLocks noChangeArrowheads="1"/>
          </p:cNvSpPr>
          <p:nvPr/>
        </p:nvSpPr>
        <p:spPr bwMode="auto">
          <a:xfrm>
            <a:off x="2209800" y="2895600"/>
            <a:ext cx="106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8002</a:t>
            </a:r>
          </a:p>
        </p:txBody>
      </p:sp>
      <p:sp>
        <p:nvSpPr>
          <p:cNvPr id="96" name="Text Box 30"/>
          <p:cNvSpPr txBox="1">
            <a:spLocks noChangeArrowheads="1"/>
          </p:cNvSpPr>
          <p:nvPr/>
        </p:nvSpPr>
        <p:spPr bwMode="auto">
          <a:xfrm>
            <a:off x="1600200" y="3505200"/>
            <a:ext cx="144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66 666</a:t>
            </a:r>
          </a:p>
        </p:txBody>
      </p:sp>
      <p:sp>
        <p:nvSpPr>
          <p:cNvPr id="97" name="Text Box 31"/>
          <p:cNvSpPr txBox="1">
            <a:spLocks noChangeArrowheads="1"/>
          </p:cNvSpPr>
          <p:nvPr/>
        </p:nvSpPr>
        <p:spPr bwMode="auto">
          <a:xfrm>
            <a:off x="5638800" y="22860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100</a:t>
            </a:r>
          </a:p>
        </p:txBody>
      </p:sp>
      <p:sp>
        <p:nvSpPr>
          <p:cNvPr id="98" name="Text Box 32"/>
          <p:cNvSpPr txBox="1">
            <a:spLocks noChangeArrowheads="1"/>
          </p:cNvSpPr>
          <p:nvPr/>
        </p:nvSpPr>
        <p:spPr bwMode="auto">
          <a:xfrm>
            <a:off x="6019800" y="28194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998</a:t>
            </a:r>
          </a:p>
        </p:txBody>
      </p:sp>
      <p:sp>
        <p:nvSpPr>
          <p:cNvPr id="99" name="Text Box 33"/>
          <p:cNvSpPr txBox="1">
            <a:spLocks noChangeArrowheads="1"/>
          </p:cNvSpPr>
          <p:nvPr/>
        </p:nvSpPr>
        <p:spPr bwMode="auto">
          <a:xfrm>
            <a:off x="6858000" y="2819400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1000</a:t>
            </a:r>
          </a:p>
        </p:txBody>
      </p:sp>
      <p:sp>
        <p:nvSpPr>
          <p:cNvPr id="100" name="Text Box 34"/>
          <p:cNvSpPr txBox="1">
            <a:spLocks noChangeArrowheads="1"/>
          </p:cNvSpPr>
          <p:nvPr/>
        </p:nvSpPr>
        <p:spPr bwMode="auto">
          <a:xfrm>
            <a:off x="7010400" y="3352800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3004</a:t>
            </a:r>
          </a:p>
        </p:txBody>
      </p:sp>
      <p:sp>
        <p:nvSpPr>
          <p:cNvPr id="101" name="Text Box 35"/>
          <p:cNvSpPr txBox="1">
            <a:spLocks noChangeArrowheads="1"/>
          </p:cNvSpPr>
          <p:nvPr/>
        </p:nvSpPr>
        <p:spPr bwMode="auto">
          <a:xfrm>
            <a:off x="3962400" y="47244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81</a:t>
            </a:r>
          </a:p>
        </p:txBody>
      </p:sp>
      <p:sp>
        <p:nvSpPr>
          <p:cNvPr id="102" name="Text Box 36"/>
          <p:cNvSpPr txBox="1">
            <a:spLocks noChangeArrowheads="1"/>
          </p:cNvSpPr>
          <p:nvPr/>
        </p:nvSpPr>
        <p:spPr bwMode="auto">
          <a:xfrm>
            <a:off x="3810000" y="5257800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301</a:t>
            </a:r>
          </a:p>
        </p:txBody>
      </p:sp>
      <p:sp>
        <p:nvSpPr>
          <p:cNvPr id="103" name="Text Box 37"/>
          <p:cNvSpPr txBox="1">
            <a:spLocks noChangeArrowheads="1"/>
          </p:cNvSpPr>
          <p:nvPr/>
        </p:nvSpPr>
        <p:spPr bwMode="auto">
          <a:xfrm>
            <a:off x="4572000" y="5791200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</a:rPr>
              <a:t>2005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1"/>
      <p:bldP spid="78" grpId="1"/>
      <p:bldP spid="79" grpId="1"/>
      <p:bldP spid="82" grpId="1"/>
      <p:bldP spid="83" grpId="1"/>
      <p:bldP spid="84" grpId="1"/>
      <p:bldP spid="88" grpId="0"/>
      <p:bldP spid="88" grpId="1"/>
      <p:bldP spid="90" grpId="0"/>
      <p:bldP spid="90" grpId="1"/>
      <p:bldP spid="91" grpId="0"/>
      <p:bldP spid="91" grpId="1"/>
      <p:bldP spid="93" grpId="1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2057400"/>
            <a:ext cx="859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212639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* 2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tù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nhiªn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liªn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tiÕp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th</a:t>
            </a:r>
            <a:r>
              <a:rPr lang="en-US" sz="2400" b="1" dirty="0" smtClean="0">
                <a:latin typeface=".VnTime" pitchFamily="34" charset="0"/>
              </a:rPr>
              <a:t>× </a:t>
            </a:r>
            <a:r>
              <a:rPr lang="en-US" sz="2400" b="1" dirty="0" err="1" smtClean="0">
                <a:latin typeface=".VnTime" pitchFamily="34" charset="0"/>
              </a:rPr>
              <a:t>h¬n</a:t>
            </a:r>
            <a:r>
              <a:rPr lang="en-US" sz="2400" b="1" dirty="0" smtClean="0">
                <a:latin typeface=".VnTime" pitchFamily="34" charset="0"/>
              </a:rPr>
              <a:t> ( </a:t>
            </a:r>
            <a:r>
              <a:rPr lang="en-US" sz="2400" b="1" dirty="0" err="1" smtClean="0">
                <a:latin typeface=".VnTime" pitchFamily="34" charset="0"/>
              </a:rPr>
              <a:t>kÐm</a:t>
            </a:r>
            <a:r>
              <a:rPr lang="en-US" sz="2400" b="1" dirty="0" smtClean="0">
                <a:latin typeface=".VnTime" pitchFamily="34" charset="0"/>
              </a:rPr>
              <a:t> ) </a:t>
            </a:r>
            <a:r>
              <a:rPr lang="en-US" sz="2400" b="1" dirty="0" err="1" smtClean="0">
                <a:latin typeface=".VnTime" pitchFamily="34" charset="0"/>
              </a:rPr>
              <a:t>nhau</a:t>
            </a:r>
            <a:r>
              <a:rPr lang="en-US" sz="2400" b="1" dirty="0" smtClean="0">
                <a:latin typeface=".VnTime" pitchFamily="34" charset="0"/>
              </a:rPr>
              <a:t> 1 ®¬n </a:t>
            </a:r>
            <a:r>
              <a:rPr lang="en-US" sz="2400" b="1" dirty="0" err="1" smtClean="0">
                <a:latin typeface=".VnTime" pitchFamily="34" charset="0"/>
              </a:rPr>
              <a:t>vÞ</a:t>
            </a:r>
            <a:r>
              <a:rPr lang="en-US" sz="2400" b="1" dirty="0" smtClean="0">
                <a:latin typeface=".VnTime" pitchFamily="34" charset="0"/>
              </a:rPr>
              <a:t>.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2735997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*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ch½n lµ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cã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tËn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cïng</a:t>
            </a:r>
            <a:r>
              <a:rPr lang="en-US" sz="2400" b="1" dirty="0" smtClean="0">
                <a:latin typeface=".VnTime" pitchFamily="34" charset="0"/>
              </a:rPr>
              <a:t> lµ: 0; 2; 4; 6; 8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269397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2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ch½n </a:t>
            </a:r>
            <a:r>
              <a:rPr lang="en-US" sz="2400" b="1" dirty="0" err="1" smtClean="0">
                <a:latin typeface=".VnTime" pitchFamily="34" charset="0"/>
              </a:rPr>
              <a:t>liªn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tiÕp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th</a:t>
            </a:r>
            <a:r>
              <a:rPr lang="en-US" sz="2400" b="1" dirty="0" smtClean="0">
                <a:latin typeface=".VnTime" pitchFamily="34" charset="0"/>
              </a:rPr>
              <a:t>× </a:t>
            </a:r>
            <a:r>
              <a:rPr lang="en-US" sz="2400" b="1" dirty="0" err="1" smtClean="0">
                <a:latin typeface=".VnTime" pitchFamily="34" charset="0"/>
              </a:rPr>
              <a:t>h¬n</a:t>
            </a:r>
            <a:r>
              <a:rPr lang="en-US" sz="2400" b="1" dirty="0" smtClean="0">
                <a:latin typeface=".VnTime" pitchFamily="34" charset="0"/>
              </a:rPr>
              <a:t> ( </a:t>
            </a:r>
            <a:r>
              <a:rPr lang="en-US" sz="2400" b="1" dirty="0" err="1" smtClean="0">
                <a:latin typeface=".VnTime" pitchFamily="34" charset="0"/>
              </a:rPr>
              <a:t>kÐm</a:t>
            </a:r>
            <a:r>
              <a:rPr lang="en-US" sz="2400" b="1" dirty="0" smtClean="0">
                <a:latin typeface=".VnTime" pitchFamily="34" charset="0"/>
              </a:rPr>
              <a:t> ) </a:t>
            </a:r>
            <a:r>
              <a:rPr lang="en-US" sz="2400" b="1" dirty="0" err="1" smtClean="0">
                <a:latin typeface=".VnTime" pitchFamily="34" charset="0"/>
              </a:rPr>
              <a:t>nhau</a:t>
            </a:r>
            <a:r>
              <a:rPr lang="en-US" sz="2400" b="1" dirty="0" smtClean="0">
                <a:latin typeface=".VnTime" pitchFamily="34" charset="0"/>
              </a:rPr>
              <a:t> 2 ®¬</a:t>
            </a:r>
            <a:r>
              <a:rPr lang="en-US" sz="2400" b="1" smtClean="0">
                <a:latin typeface=".VnTime" pitchFamily="34" charset="0"/>
              </a:rPr>
              <a:t>n vÞ.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3802797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*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lÎ</a:t>
            </a:r>
            <a:r>
              <a:rPr lang="en-US" sz="2400" b="1" dirty="0" smtClean="0">
                <a:latin typeface=".VnTime" pitchFamily="34" charset="0"/>
              </a:rPr>
              <a:t> lµ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cã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tËn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cïng</a:t>
            </a:r>
            <a:r>
              <a:rPr lang="en-US" sz="2400" b="1" dirty="0" smtClean="0">
                <a:latin typeface=".VnTime" pitchFamily="34" charset="0"/>
              </a:rPr>
              <a:t> lµ: 1; 3; 5; 7; 9.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4336197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.VnTime" pitchFamily="34" charset="0"/>
              </a:rPr>
              <a:t>2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lÎ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liªn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tiÕp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th</a:t>
            </a:r>
            <a:r>
              <a:rPr lang="en-US" sz="2400" b="1" dirty="0" smtClean="0">
                <a:latin typeface=".VnTime" pitchFamily="34" charset="0"/>
              </a:rPr>
              <a:t>× </a:t>
            </a:r>
            <a:r>
              <a:rPr lang="en-US" sz="2400" b="1" dirty="0" err="1" smtClean="0">
                <a:latin typeface=".VnTime" pitchFamily="34" charset="0"/>
              </a:rPr>
              <a:t>h¬n</a:t>
            </a:r>
            <a:r>
              <a:rPr lang="en-US" sz="2400" b="1" dirty="0" smtClean="0">
                <a:latin typeface=".VnTime" pitchFamily="34" charset="0"/>
              </a:rPr>
              <a:t> ( </a:t>
            </a:r>
            <a:r>
              <a:rPr lang="en-US" sz="2400" b="1" dirty="0" err="1" smtClean="0">
                <a:latin typeface=".VnTime" pitchFamily="34" charset="0"/>
              </a:rPr>
              <a:t>kÐm</a:t>
            </a:r>
            <a:r>
              <a:rPr lang="en-US" sz="2400" b="1" dirty="0" smtClean="0">
                <a:latin typeface=".VnTime" pitchFamily="34" charset="0"/>
              </a:rPr>
              <a:t> ) </a:t>
            </a:r>
            <a:r>
              <a:rPr lang="en-US" sz="2400" b="1" dirty="0" err="1" smtClean="0">
                <a:latin typeface=".VnTime" pitchFamily="34" charset="0"/>
              </a:rPr>
              <a:t>nhau</a:t>
            </a:r>
            <a:r>
              <a:rPr lang="en-US" sz="2400" b="1" dirty="0" smtClean="0">
                <a:latin typeface=".VnTime" pitchFamily="34" charset="0"/>
              </a:rPr>
              <a:t> 2 ®¬n </a:t>
            </a:r>
            <a:r>
              <a:rPr lang="en-US" sz="2400" b="1" dirty="0" err="1" smtClean="0">
                <a:latin typeface=".VnTime" pitchFamily="34" charset="0"/>
              </a:rPr>
              <a:t>vÞ</a:t>
            </a:r>
            <a:r>
              <a:rPr lang="en-US" sz="2400" b="1" dirty="0" smtClean="0">
                <a:latin typeface=".VnTime" pitchFamily="34" charset="0"/>
              </a:rPr>
              <a:t>.</a:t>
            </a:r>
            <a:endParaRPr lang="en-US" sz="2400" b="1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22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Box 66"/>
          <p:cNvSpPr txBox="1"/>
          <p:nvPr/>
        </p:nvSpPr>
        <p:spPr>
          <a:xfrm>
            <a:off x="990600" y="19050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.VnTime" pitchFamily="34" charset="0"/>
              </a:rPr>
              <a:t>Bµi</a:t>
            </a:r>
            <a:r>
              <a:rPr lang="en-US" sz="2800" b="1" dirty="0" smtClean="0">
                <a:latin typeface=".VnTime" pitchFamily="34" charset="0"/>
              </a:rPr>
              <a:t> 3: 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09600" y="2514600"/>
            <a:ext cx="533400" cy="138499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.VnTime" pitchFamily="34" charset="0"/>
              </a:rPr>
              <a:t>&gt;</a:t>
            </a:r>
          </a:p>
          <a:p>
            <a:r>
              <a:rPr lang="en-US" sz="2800" dirty="0" smtClean="0">
                <a:latin typeface=".VnTime" pitchFamily="34" charset="0"/>
              </a:rPr>
              <a:t>&lt; </a:t>
            </a:r>
          </a:p>
          <a:p>
            <a:r>
              <a:rPr lang="en-US" sz="2800" dirty="0" smtClean="0">
                <a:latin typeface=".VnTime" pitchFamily="34" charset="0"/>
              </a:rPr>
              <a:t>=</a:t>
            </a:r>
            <a:endParaRPr lang="en-US" sz="2800" dirty="0">
              <a:latin typeface=".VnTime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752600" y="2514600"/>
            <a:ext cx="335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.VnTime" pitchFamily="34" charset="0"/>
              </a:rPr>
              <a:t>       1 000 … 997</a:t>
            </a:r>
          </a:p>
          <a:p>
            <a:r>
              <a:rPr lang="en-US" sz="2800" dirty="0" smtClean="0">
                <a:latin typeface=".VnTime" pitchFamily="34" charset="0"/>
              </a:rPr>
              <a:t>       6 987 … 10 087</a:t>
            </a:r>
          </a:p>
          <a:p>
            <a:r>
              <a:rPr lang="en-US" sz="2800" dirty="0" smtClean="0">
                <a:latin typeface=".VnTime" pitchFamily="34" charset="0"/>
              </a:rPr>
              <a:t>7 500 : 10 … 750</a:t>
            </a:r>
            <a:endParaRPr lang="en-US" sz="2800" dirty="0">
              <a:latin typeface=".VnTime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95400" y="2895600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?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352800" y="2590800"/>
            <a:ext cx="3810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&gt;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352800" y="2971800"/>
            <a:ext cx="38100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&lt;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52800" y="3352800"/>
            <a:ext cx="38100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=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752600" y="4114800"/>
            <a:ext cx="541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53 796 … 53 800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217 690 … 217 689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68 400 … 684 x 100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0" y="4191000"/>
            <a:ext cx="3810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&lt;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0" y="4572000"/>
            <a:ext cx="38100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&gt;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0" y="4963180"/>
            <a:ext cx="38100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=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81" grpId="0" animBg="1"/>
      <p:bldP spid="82" grpId="0" animBg="1"/>
      <p:bldP spid="83" grpId="0" animBg="1"/>
      <p:bldP spid="84" grpId="0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066800" y="2133600"/>
            <a:ext cx="6858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latin typeface=".VnTime" pitchFamily="34" charset="0"/>
              </a:rPr>
              <a:t>Bµi</a:t>
            </a:r>
            <a:r>
              <a:rPr lang="en-US" sz="2400" b="1" dirty="0" smtClean="0">
                <a:latin typeface=".VnTime" pitchFamily="34" charset="0"/>
              </a:rPr>
              <a:t> 4: </a:t>
            </a:r>
            <a:r>
              <a:rPr lang="en-US" sz="2400" b="1" i="1" dirty="0" err="1" smtClean="0">
                <a:latin typeface=".VnTime" pitchFamily="34" charset="0"/>
              </a:rPr>
              <a:t>V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iết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 smtClean="0">
                <a:latin typeface=".VnTime" pitchFamily="34" charset="0"/>
                <a:cs typeface="Times New Roman" pitchFamily="18" charset="0"/>
              </a:rPr>
              <a:t>: 4 856;  3 999;  5 486;  5 468.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 2 763;  2 736;  3 726;  3 762.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219200" y="3688140"/>
            <a:ext cx="6858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latin typeface="Times New Roman" panose="02020603050405020304" pitchFamily="18" charset="0"/>
                <a:cs typeface="Times New Roman" pitchFamily="18" charset="0"/>
              </a:rPr>
              <a:t>                               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itchFamily="18" charset="0"/>
              </a:rPr>
              <a:t>:</a:t>
            </a:r>
            <a:endParaRPr lang="en-US" sz="2400" b="1" i="1" dirty="0" smtClean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 smtClean="0">
                <a:latin typeface=".VnTime" pitchFamily="34" charset="0"/>
                <a:cs typeface="Times New Roman" pitchFamily="18" charset="0"/>
              </a:rPr>
              <a:t>: 3 999; </a:t>
            </a:r>
            <a:r>
              <a:rPr lang="en-US" sz="2400" b="1" i="1" dirty="0">
                <a:latin typeface=".VnTime" pitchFamily="34" charset="0"/>
                <a:cs typeface="Times New Roman" pitchFamily="18" charset="0"/>
              </a:rPr>
              <a:t>4 856; 5 </a:t>
            </a:r>
            <a:r>
              <a:rPr lang="en-US" sz="2400" b="1" i="1" dirty="0" smtClean="0">
                <a:latin typeface=".VnTime" pitchFamily="34" charset="0"/>
                <a:cs typeface="Times New Roman" pitchFamily="18" charset="0"/>
              </a:rPr>
              <a:t>468; </a:t>
            </a:r>
            <a:r>
              <a:rPr lang="en-US" sz="2400" b="1" i="1" dirty="0">
                <a:latin typeface=".VnTime" pitchFamily="34" charset="0"/>
                <a:cs typeface="Times New Roman" pitchFamily="18" charset="0"/>
              </a:rPr>
              <a:t>5 </a:t>
            </a:r>
            <a:r>
              <a:rPr lang="en-US" sz="2400" b="1" i="1" dirty="0" smtClean="0">
                <a:latin typeface=".VnTime" pitchFamily="34" charset="0"/>
                <a:cs typeface="Times New Roman" pitchFamily="18" charset="0"/>
              </a:rPr>
              <a:t>486.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 3 762;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726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;2 763;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736.</a:t>
            </a:r>
          </a:p>
        </p:txBody>
      </p:sp>
    </p:spTree>
    <p:extLst>
      <p:ext uri="{BB962C8B-B14F-4D97-AF65-F5344CB8AC3E}">
        <p14:creationId xmlns:p14="http://schemas.microsoft.com/office/powerpoint/2010/main" val="160812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5"/>
          <p:cNvSpPr>
            <a:spLocks noChangeArrowheads="1"/>
          </p:cNvSpPr>
          <p:nvPr/>
        </p:nvSpPr>
        <p:spPr bwMode="auto">
          <a:xfrm>
            <a:off x="647700" y="2000250"/>
            <a:ext cx="7391400" cy="29718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latin typeface=".VnTime" pitchFamily="34" charset="0"/>
              </a:rPr>
              <a:t>NÕu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hai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cã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ch</a:t>
            </a:r>
            <a:r>
              <a:rPr lang="en-US" sz="2400" b="1" dirty="0" smtClean="0">
                <a:latin typeface=".VnTime" pitchFamily="34" charset="0"/>
              </a:rPr>
              <a:t>÷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b»ng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nhau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th</a:t>
            </a:r>
            <a:r>
              <a:rPr lang="en-US" sz="2400" b="1" dirty="0" smtClean="0">
                <a:latin typeface=".VnTime" pitchFamily="34" charset="0"/>
              </a:rPr>
              <a:t>× so </a:t>
            </a:r>
            <a:r>
              <a:rPr lang="en-US" sz="2400" b="1" dirty="0" err="1" smtClean="0">
                <a:latin typeface=".VnTime" pitchFamily="34" charset="0"/>
              </a:rPr>
              <a:t>s¸nh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tõng</a:t>
            </a:r>
            <a:r>
              <a:rPr lang="en-US" sz="2400" b="1" dirty="0" smtClean="0">
                <a:latin typeface=".VnTime" pitchFamily="34" charset="0"/>
              </a:rPr>
              <a:t> </a:t>
            </a:r>
          </a:p>
          <a:p>
            <a:r>
              <a:rPr lang="en-US" sz="2400" b="1" dirty="0" err="1" smtClean="0">
                <a:latin typeface=".VnTime" pitchFamily="34" charset="0"/>
              </a:rPr>
              <a:t>cÆp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ch</a:t>
            </a:r>
            <a:r>
              <a:rPr lang="en-US" sz="2400" b="1" dirty="0" smtClean="0">
                <a:latin typeface=".VnTime" pitchFamily="34" charset="0"/>
              </a:rPr>
              <a:t>÷ </a:t>
            </a:r>
            <a:r>
              <a:rPr lang="en-US" sz="2400" b="1" dirty="0" err="1" smtClean="0">
                <a:latin typeface=".VnTime" pitchFamily="34" charset="0"/>
              </a:rPr>
              <a:t>sè</a:t>
            </a:r>
            <a:r>
              <a:rPr lang="en-US" sz="2400" b="1" dirty="0" smtClean="0">
                <a:latin typeface=".VnTime" pitchFamily="34" charset="0"/>
              </a:rPr>
              <a:t> ë </a:t>
            </a:r>
            <a:r>
              <a:rPr lang="en-US" sz="2400" b="1" dirty="0" err="1" smtClean="0">
                <a:latin typeface=".VnTime" pitchFamily="34" charset="0"/>
              </a:rPr>
              <a:t>cïng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mét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hµng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kÓ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tõ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tr¸i</a:t>
            </a:r>
            <a:r>
              <a:rPr lang="en-US" sz="2400" b="1" dirty="0" smtClean="0">
                <a:latin typeface=".VnTime" pitchFamily="34" charset="0"/>
              </a:rPr>
              <a:t> sang </a:t>
            </a:r>
            <a:r>
              <a:rPr lang="en-US" sz="2400" b="1" dirty="0" err="1" smtClean="0">
                <a:latin typeface=".VnTime" pitchFamily="34" charset="0"/>
              </a:rPr>
              <a:t>ph¶i</a:t>
            </a:r>
            <a:r>
              <a:rPr lang="en-US" sz="2400" b="1" dirty="0" smtClean="0">
                <a:latin typeface=".VnTime" pitchFamily="34" charset="0"/>
              </a:rPr>
              <a:t>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457980"/>
            <a:ext cx="1540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.VnTime" pitchFamily="34" charset="0"/>
              </a:rPr>
              <a:t>Bµi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smtClean="0">
                <a:latin typeface=".VnTime" pitchFamily="34" charset="0"/>
              </a:rPr>
              <a:t>3, 4: </a:t>
            </a:r>
            <a:endParaRPr lang="en-US" sz="2800" b="1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15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981200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AutoNum type="alphaL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43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3;</a:t>
            </a:r>
          </a:p>
          <a:p>
            <a:pPr marL="457200" indent="-4572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2      7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9;</a:t>
            </a:r>
          </a:p>
          <a:p>
            <a:pPr marL="457200" indent="-4572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81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5;</a:t>
            </a:r>
          </a:p>
          <a:p>
            <a:pPr marL="457200" indent="-4572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d) 46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5;</a:t>
            </a:r>
          </a:p>
          <a:p>
            <a:pPr marL="457200" indent="-457200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514600"/>
            <a:ext cx="3048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71600" y="2895600"/>
            <a:ext cx="3048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71600" y="3276600"/>
            <a:ext cx="3048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47800" y="3657600"/>
            <a:ext cx="30480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93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/>
          <p:cNvSpPr txBox="1"/>
          <p:nvPr/>
        </p:nvSpPr>
        <p:spPr>
          <a:xfrm>
            <a:off x="685800" y="1524000"/>
            <a:ext cx="815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AutoNum type="alphaL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43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3;</a:t>
            </a:r>
          </a:p>
          <a:p>
            <a:pPr marL="457200" indent="-457200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2      7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9;</a:t>
            </a:r>
          </a:p>
          <a:p>
            <a:pPr marL="457200" indent="-457200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81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5;</a:t>
            </a:r>
          </a:p>
          <a:p>
            <a:pPr marL="457200" indent="-457200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d) 46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5;</a:t>
            </a:r>
          </a:p>
          <a:p>
            <a:pPr marL="457200" indent="-457200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143000" y="1905000"/>
            <a:ext cx="381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295400" y="2590800"/>
            <a:ext cx="381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371600" y="3352800"/>
            <a:ext cx="381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447800" y="4114800"/>
            <a:ext cx="381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3" grpId="0" animBg="1"/>
      <p:bldP spid="84" grpId="0" animBg="1"/>
      <p:bldP spid="8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695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ThaiTuCam</dc:creator>
  <cp:lastModifiedBy>Administrator_PC</cp:lastModifiedBy>
  <cp:revision>86</cp:revision>
  <dcterms:created xsi:type="dcterms:W3CDTF">2012-03-06T04:56:48Z</dcterms:created>
  <dcterms:modified xsi:type="dcterms:W3CDTF">2021-03-03T01:37:50Z</dcterms:modified>
</cp:coreProperties>
</file>