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av" ContentType="audio/x-wav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ags/tag2.xml" ContentType="application/vnd.openxmlformats-officedocument.presentationml.tags+xml"/>
  <Override PartName="/ppt/theme/theme2.xml" ContentType="application/vnd.openxmlformats-officedocument.theme+xml"/>
  <Override PartName="/ppt/tags/tag3.xml" ContentType="application/vnd.openxmlformats-officedocument.presentationml.tags+xml"/>
  <Override PartName="/ppt/notesSlides/notesSlide1.xml" ContentType="application/vnd.openxmlformats-officedocument.presentationml.notesSlide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1"/>
  </p:sldMasterIdLst>
  <p:notesMasterIdLst>
    <p:notesMasterId r:id="rId24"/>
  </p:notesMasterIdLst>
  <p:sldIdLst>
    <p:sldId id="256" r:id="rId2"/>
    <p:sldId id="257" r:id="rId3"/>
    <p:sldId id="277" r:id="rId4"/>
    <p:sldId id="319" r:id="rId5"/>
    <p:sldId id="320" r:id="rId6"/>
    <p:sldId id="321" r:id="rId7"/>
    <p:sldId id="322" r:id="rId8"/>
    <p:sldId id="323" r:id="rId9"/>
    <p:sldId id="259" r:id="rId10"/>
    <p:sldId id="325" r:id="rId11"/>
    <p:sldId id="278" r:id="rId12"/>
    <p:sldId id="300" r:id="rId13"/>
    <p:sldId id="301" r:id="rId14"/>
    <p:sldId id="324" r:id="rId15"/>
    <p:sldId id="302" r:id="rId16"/>
    <p:sldId id="326" r:id="rId17"/>
    <p:sldId id="303" r:id="rId18"/>
    <p:sldId id="327" r:id="rId19"/>
    <p:sldId id="279" r:id="rId20"/>
    <p:sldId id="304" r:id="rId21"/>
    <p:sldId id="305" r:id="rId22"/>
    <p:sldId id="316" r:id="rId23"/>
  </p:sldIdLst>
  <p:sldSz cx="12192000" cy="6858000"/>
  <p:notesSz cx="6858000" cy="9144000"/>
  <p:custDataLst>
    <p:tags r:id="rId25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43A081"/>
    <a:srgbClr val="89FFD8"/>
    <a:srgbClr val="CFFFF0"/>
    <a:srgbClr val="F7898C"/>
    <a:srgbClr val="D5FFF1"/>
    <a:srgbClr val="F5FFFC"/>
    <a:srgbClr val="B6B0D6"/>
    <a:srgbClr val="FDDB87"/>
    <a:srgbClr val="FABABB"/>
    <a:srgbClr val="FDE0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115" autoAdjust="0"/>
    <p:restoredTop sz="94660"/>
  </p:normalViewPr>
  <p:slideViewPr>
    <p:cSldViewPr snapToGrid="0">
      <p:cViewPr varScale="1">
        <p:scale>
          <a:sx n="68" d="100"/>
          <a:sy n="68" d="100"/>
        </p:scale>
        <p:origin x="420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gs" Target="tags/tag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F25A8C7-CC1A-4A08-9B4B-31F43B054C7F}" type="datetimeFigureOut">
              <a:rPr lang="zh-CN" altLang="en-US" smtClean="0"/>
              <a:t>2022/3/6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9E1B693-632D-4080-9CF6-EA28B66DC80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738155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39AD698A-D66C-4FA1-BBD8-F72AE9E6E75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微软雅黑" panose="020B0503020204020204" pitchFamily="34" charset="-122"/>
              </a:rPr>
              <a:t>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47716654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39AD698A-D66C-4FA1-BBD8-F72AE9E6E75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微软雅黑" panose="020B0503020204020204" pitchFamily="34" charset="-122"/>
              </a:rPr>
              <a:t>22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63095784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 hasCustomPrompt="1"/>
          </p:nvPr>
        </p:nvSpPr>
        <p:spPr>
          <a:xfrm>
            <a:off x="1524000" y="1854199"/>
            <a:ext cx="9144000" cy="1655763"/>
          </a:xfrm>
        </p:spPr>
        <p:txBody>
          <a:bodyPr anchor="b">
            <a:normAutofit/>
          </a:bodyPr>
          <a:lstStyle>
            <a:lvl1pPr algn="ctr">
              <a:defRPr sz="7200" b="0"/>
            </a:lvl1pPr>
          </a:lstStyle>
          <a:p>
            <a:r>
              <a:rPr lang="zh-CN" altLang="en-US" dirty="0"/>
              <a:t>单击此处编辑标题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D997B5FA-0921-464F-AAE1-844C04324D75}" type="datetimeFigureOut">
              <a:rPr lang="zh-CN" altLang="en-US" smtClean="0"/>
              <a:t>2022/3/6</a:t>
            </a:fld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8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760FBDFE-C587-4B4C-A407-44438C67B59E}" type="datetimeFigureOut">
              <a:rPr lang="zh-CN" altLang="en-US" smtClean="0"/>
              <a:t>2022/3/6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698212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7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760FBDFE-C587-4B4C-A407-44438C67B59E}" type="datetimeFigureOut">
              <a:rPr lang="zh-CN" altLang="en-US" smtClean="0"/>
              <a:t>2022/3/6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821685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6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760FBDFE-C587-4B4C-A407-44438C67B59E}" type="datetimeFigureOut">
              <a:rPr lang="zh-CN" altLang="en-US" smtClean="0"/>
              <a:t>2022/3/6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553553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5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760FBDFE-C587-4B4C-A407-44438C67B59E}" type="datetimeFigureOut">
              <a:rPr lang="zh-CN" altLang="en-US" smtClean="0"/>
              <a:t>2022/3/6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748577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4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760FBDFE-C587-4B4C-A407-44438C67B59E}" type="datetimeFigureOut">
              <a:rPr lang="zh-CN" altLang="en-US" smtClean="0"/>
              <a:t>2022/3/6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520540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760FBDFE-C587-4B4C-A407-44438C67B59E}" type="datetimeFigureOut">
              <a:rPr lang="zh-CN" altLang="en-US" smtClean="0"/>
              <a:t>2022/3/6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673934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760FBDFE-C587-4B4C-A407-44438C67B59E}" type="datetimeFigureOut">
              <a:rPr lang="zh-CN" altLang="en-US" smtClean="0"/>
              <a:t>2022/3/6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956169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760FBDFE-C587-4B4C-A407-44438C67B59E}" type="datetimeFigureOut">
              <a:rPr lang="zh-CN" altLang="en-US" smtClean="0"/>
              <a:t>2022/3/6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218741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838200" y="713673"/>
            <a:ext cx="4681654" cy="1428161"/>
          </a:xfrm>
        </p:spPr>
        <p:txBody>
          <a:bodyPr anchor="t" anchorCtr="0">
            <a:normAutofit/>
          </a:bodyPr>
          <a:lstStyle>
            <a:lvl1pPr>
              <a:defRPr sz="3600"/>
            </a:lvl1pPr>
          </a:lstStyle>
          <a:p>
            <a:r>
              <a:rPr lang="zh-CN" altLang="en-US" dirty="0"/>
              <a:t>单击此处编辑标题</a:t>
            </a:r>
          </a:p>
        </p:txBody>
      </p:sp>
      <p:sp>
        <p:nvSpPr>
          <p:cNvPr id="3" name="图片占位符 2"/>
          <p:cNvSpPr>
            <a:spLocks noGrp="1" noChangeAspect="1"/>
          </p:cNvSpPr>
          <p:nvPr>
            <p:ph type="pic" idx="1"/>
          </p:nvPr>
        </p:nvSpPr>
        <p:spPr>
          <a:xfrm>
            <a:off x="5642517" y="713673"/>
            <a:ext cx="5711882" cy="54036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 dirty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8200" y="2313873"/>
            <a:ext cx="4681654" cy="3811588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9EFD9D74-47D9-4702-A33C-335B63B48DBF}" type="datetimeFigureOut">
              <a:rPr lang="zh-CN" altLang="en-US" smtClean="0"/>
              <a:t>2022/3/6</a:t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FABC47A4-756D-490B-A52F-7D9E2C9FC05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 hasCustomPrompt="1"/>
          </p:nvPr>
        </p:nvSpPr>
        <p:spPr>
          <a:xfrm>
            <a:off x="10444898" y="365125"/>
            <a:ext cx="908901" cy="5811838"/>
          </a:xfrm>
        </p:spPr>
        <p:txBody>
          <a:bodyPr vert="eaVert">
            <a:normAutofit/>
          </a:bodyPr>
          <a:lstStyle>
            <a:lvl1pPr>
              <a:defRPr sz="4400"/>
            </a:lvl1pPr>
          </a:lstStyle>
          <a:p>
            <a:r>
              <a:rPr lang="zh-CN" altLang="en-US" dirty="0"/>
              <a:t>单击此处编辑标题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199" y="365125"/>
            <a:ext cx="9446443" cy="5811838"/>
          </a:xfrm>
        </p:spPr>
        <p:txBody>
          <a:bodyPr vert="eaVert"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760FBDFE-C587-4B4C-A407-44438C67B59E}" type="datetimeFigureOut">
              <a:rPr lang="zh-CN" altLang="en-US" smtClean="0"/>
              <a:t>2022/3/6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 anchor="ctr" anchorCtr="0"/>
          <a:lstStyle/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760FBDFE-C587-4B4C-A407-44438C67B59E}" type="datetimeFigureOut">
              <a:rPr lang="zh-CN" altLang="en-US" smtClean="0"/>
              <a:t>2022/3/6</a:t>
            </a:fld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760FBDFE-C587-4B4C-A407-44438C67B59E}" type="datetimeFigureOut">
              <a:rPr lang="zh-CN" altLang="en-US" smtClean="0"/>
              <a:t>2022/3/6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</p:nvPr>
        </p:nvSpPr>
        <p:spPr>
          <a:xfrm>
            <a:off x="838200" y="551543"/>
            <a:ext cx="10515600" cy="5558971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20DD7636-5BE1-44BC-BB5F-15739D9E18E1}" type="datetimeFigureOut">
              <a:rPr lang="zh-CN" altLang="en-US" smtClean="0"/>
              <a:t>2022/3/6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E87C0E1D-24C4-406F-9615-DBDA8D2D1F93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5" name="标题 4"/>
          <p:cNvSpPr>
            <a:spLocks noGrp="1"/>
          </p:cNvSpPr>
          <p:nvPr>
            <p:ph type="title" hasCustomPrompt="1"/>
          </p:nvPr>
        </p:nvSpPr>
        <p:spPr>
          <a:xfrm>
            <a:off x="838200" y="2187443"/>
            <a:ext cx="10515600" cy="2483115"/>
          </a:xfrm>
        </p:spPr>
        <p:txBody>
          <a:bodyPr>
            <a:normAutofit/>
          </a:bodyPr>
          <a:lstStyle>
            <a:lvl1pPr algn="ctr">
              <a:defRPr sz="6000" b="0"/>
            </a:lvl1pPr>
          </a:lstStyle>
          <a:p>
            <a:r>
              <a:rPr lang="zh-CN" altLang="en-US" dirty="0"/>
              <a:t>单击此处编辑标题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 anchor="ctr" anchorCtr="0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760FBDFE-C587-4B4C-A407-44438C67B59E}" type="datetimeFigureOut">
              <a:rPr lang="zh-CN" altLang="en-US" smtClean="0"/>
              <a:t>2022/3/6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 anchor="ctr" anchorCtr="0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744961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615609"/>
            <a:ext cx="5157787" cy="3574054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744961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615609"/>
            <a:ext cx="5183188" cy="3574054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760FBDFE-C587-4B4C-A407-44438C67B59E}" type="datetimeFigureOut">
              <a:rPr lang="zh-CN" altLang="en-US" smtClean="0"/>
              <a:t>2022/3/6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3238500" y="2159000"/>
            <a:ext cx="5715000" cy="1382450"/>
          </a:xfrm>
        </p:spPr>
        <p:txBody>
          <a:bodyPr anchor="b" anchorCtr="0">
            <a:normAutofit/>
          </a:bodyPr>
          <a:lstStyle>
            <a:lvl1pPr algn="ctr">
              <a:defRPr sz="8000" b="0">
                <a:solidFill>
                  <a:schemeClr val="tx1"/>
                </a:solidFill>
              </a:defRPr>
            </a:lvl1pPr>
          </a:lstStyle>
          <a:p>
            <a:r>
              <a:rPr lang="zh-CN" altLang="en-US" dirty="0"/>
              <a:t>编辑标题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20DD7636-5BE1-44BC-BB5F-15739D9E18E1}" type="datetimeFigureOut">
              <a:rPr lang="zh-CN" altLang="en-US" smtClean="0"/>
              <a:t>2022/3/6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E87C0E1D-24C4-406F-9615-DBDA8D2D1F93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37" name="内容占位符 36"/>
          <p:cNvSpPr>
            <a:spLocks noGrp="1"/>
          </p:cNvSpPr>
          <p:nvPr>
            <p:ph sz="quarter" idx="13" hasCustomPrompt="1"/>
          </p:nvPr>
        </p:nvSpPr>
        <p:spPr>
          <a:xfrm>
            <a:off x="3238500" y="3733201"/>
            <a:ext cx="5715000" cy="1185937"/>
          </a:xfrm>
        </p:spPr>
        <p:txBody>
          <a:bodyPr>
            <a:normAutofit/>
          </a:bodyPr>
          <a:lstStyle>
            <a:lvl1pPr marL="0" indent="0" algn="ctr">
              <a:buNone/>
              <a:defRPr sz="320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dirty="0"/>
              <a:t>编辑文本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760FBDFE-C587-4B4C-A407-44438C67B59E}" type="datetimeFigureOut">
              <a:rPr lang="zh-CN" altLang="en-US" smtClean="0"/>
              <a:t>2022/3/6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0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760FBDFE-C587-4B4C-A407-44438C67B59E}" type="datetimeFigureOut">
              <a:rPr lang="zh-CN" altLang="en-US" smtClean="0"/>
              <a:t>2022/3/6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471544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9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760FBDFE-C587-4B4C-A407-44438C67B59E}" type="datetimeFigureOut">
              <a:rPr lang="zh-CN" altLang="en-US" smtClean="0"/>
              <a:t>2022/3/6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642218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ags" Target="../tags/tag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SO_TEMPLATE" hidden="1"/>
          <p:cNvSpPr/>
          <p:nvPr userDrawn="1">
            <p:custDataLst>
              <p:tags r:id="rId22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矩形: 圆角 1"/>
          <p:cNvSpPr/>
          <p:nvPr userDrawn="1"/>
        </p:nvSpPr>
        <p:spPr>
          <a:xfrm>
            <a:off x="353568" y="271018"/>
            <a:ext cx="11484864" cy="6315456"/>
          </a:xfrm>
          <a:prstGeom prst="roundRect">
            <a:avLst>
              <a:gd name="adj" fmla="val 6906"/>
            </a:avLst>
          </a:prstGeom>
          <a:solidFill>
            <a:schemeClr val="bg1"/>
          </a:solidFill>
          <a:ln w="41275">
            <a:solidFill>
              <a:srgbClr val="89FFD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68" r:id="rId8"/>
    <p:sldLayoutId id="2147483667" r:id="rId9"/>
    <p:sldLayoutId id="2147483666" r:id="rId10"/>
    <p:sldLayoutId id="2147483665" r:id="rId11"/>
    <p:sldLayoutId id="2147483664" r:id="rId12"/>
    <p:sldLayoutId id="2147483663" r:id="rId13"/>
    <p:sldLayoutId id="2147483662" r:id="rId14"/>
    <p:sldLayoutId id="2147483661" r:id="rId15"/>
    <p:sldLayoutId id="2147483660" r:id="rId16"/>
    <p:sldLayoutId id="2147483659" r:id="rId17"/>
    <p:sldLayoutId id="2147483656" r:id="rId18"/>
    <p:sldLayoutId id="2147483657" r:id="rId19"/>
    <p:sldLayoutId id="2147483658" r:id="rId20"/>
  </p:sldLayoutIdLst>
  <mc:AlternateContent xmlns:mc="http://schemas.openxmlformats.org/markup-compatibility/2006" xmlns:p14="http://schemas.microsoft.com/office/powerpoint/2010/main">
    <mc:Choice Requires="p14">
      <p:transition spd="slow" p14:dur="2000" advClick="0" advTm="0">
        <p:random/>
      </p:transition>
    </mc:Choice>
    <mc:Fallback xmlns="">
      <p:transition spd="slow" advClick="0" advTm="0">
        <p:random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.xml"/><Relationship Id="rId5" Type="http://schemas.openxmlformats.org/officeDocument/2006/relationships/image" Target="../media/image2.emf"/><Relationship Id="rId4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5.xml"/><Relationship Id="rId4" Type="http://schemas.openxmlformats.org/officeDocument/2006/relationships/image" Target="../media/image4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file:///C:\Program%20Files\Inknoe%20ClassPoint\Images\image_upload_without%20result_default.png" TargetMode="External"/><Relationship Id="rId3" Type="http://schemas.openxmlformats.org/officeDocument/2006/relationships/image" Target="../media/image12.png"/><Relationship Id="rId7" Type="http://schemas.openxmlformats.org/officeDocument/2006/relationships/image" Target="../media/image17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6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file:///C:\Program%20Files\Inknoe%20ClassPoint\Images\image_upload_without%20result_default.png" TargetMode="External"/><Relationship Id="rId3" Type="http://schemas.openxmlformats.org/officeDocument/2006/relationships/image" Target="../media/image12.png"/><Relationship Id="rId7" Type="http://schemas.openxmlformats.org/officeDocument/2006/relationships/image" Target="../media/image17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7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image" Target="file:///C:\Program%20Files\Inknoe%20ClassPoint\Images\image_upload_without%20result_default.png" TargetMode="Externa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8.xml"/><Relationship Id="rId6" Type="http://schemas.openxmlformats.org/officeDocument/2006/relationships/image" Target="../media/image17.png"/><Relationship Id="rId5" Type="http://schemas.openxmlformats.org/officeDocument/2006/relationships/image" Target="../media/image18.png"/><Relationship Id="rId4" Type="http://schemas.openxmlformats.org/officeDocument/2006/relationships/image" Target="../media/image1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file:///C:\Program%20Files\Inknoe%20ClassPoint\Images\image_upload_without%20result_default.png" TargetMode="External"/><Relationship Id="rId3" Type="http://schemas.openxmlformats.org/officeDocument/2006/relationships/image" Target="../media/image12.png"/><Relationship Id="rId7" Type="http://schemas.openxmlformats.org/officeDocument/2006/relationships/image" Target="../media/image17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9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0.xml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2.png"/><Relationship Id="rId7" Type="http://schemas.openxmlformats.org/officeDocument/2006/relationships/image" Target="../media/image19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1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Relationship Id="rId9" Type="http://schemas.openxmlformats.org/officeDocument/2006/relationships/image" Target="file:///C:\Program%20Files\Inknoe%20ClassPoint\Images\short_answer_without%20result_default.png" TargetMode="Externa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image" Target="../media/image22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2.xml"/><Relationship Id="rId5" Type="http://schemas.openxmlformats.org/officeDocument/2006/relationships/image" Target="../media/image2.emf"/><Relationship Id="rId4" Type="http://schemas.openxmlformats.org/officeDocument/2006/relationships/image" Target="../media/image1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4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5" Type="http://schemas.microsoft.com/office/2007/relationships/hdphoto" Target="../media/hdphoto1.wdp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gif"/><Relationship Id="rId5" Type="http://schemas.openxmlformats.org/officeDocument/2006/relationships/image" Target="../media/image8.png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microsoft.com/office/2007/relationships/hdphoto" Target="../media/hdphoto1.wd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gif"/><Relationship Id="rId5" Type="http://schemas.openxmlformats.org/officeDocument/2006/relationships/image" Target="../media/image8.png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microsoft.com/office/2007/relationships/hdphoto" Target="../media/hdphoto1.wdp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jpe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0" name="椭圆 31"/>
          <p:cNvSpPr/>
          <p:nvPr/>
        </p:nvSpPr>
        <p:spPr>
          <a:xfrm flipH="1">
            <a:off x="1270532" y="2461895"/>
            <a:ext cx="10116153" cy="2913170"/>
          </a:xfrm>
          <a:custGeom>
            <a:avLst/>
            <a:gdLst>
              <a:gd name="connsiteX0" fmla="*/ 0 w 656493"/>
              <a:gd name="connsiteY0" fmla="*/ 316523 h 633046"/>
              <a:gd name="connsiteX1" fmla="*/ 328247 w 656493"/>
              <a:gd name="connsiteY1" fmla="*/ 0 h 633046"/>
              <a:gd name="connsiteX2" fmla="*/ 656494 w 656493"/>
              <a:gd name="connsiteY2" fmla="*/ 316523 h 633046"/>
              <a:gd name="connsiteX3" fmla="*/ 328247 w 656493"/>
              <a:gd name="connsiteY3" fmla="*/ 633046 h 633046"/>
              <a:gd name="connsiteX4" fmla="*/ 0 w 656493"/>
              <a:gd name="connsiteY4" fmla="*/ 316523 h 633046"/>
              <a:gd name="connsiteX0-1" fmla="*/ 328247 w 656494"/>
              <a:gd name="connsiteY0-2" fmla="*/ 0 h 633046"/>
              <a:gd name="connsiteX1-3" fmla="*/ 656494 w 656494"/>
              <a:gd name="connsiteY1-4" fmla="*/ 316523 h 633046"/>
              <a:gd name="connsiteX2-5" fmla="*/ 328247 w 656494"/>
              <a:gd name="connsiteY2-6" fmla="*/ 633046 h 633046"/>
              <a:gd name="connsiteX3-7" fmla="*/ 0 w 656494"/>
              <a:gd name="connsiteY3-8" fmla="*/ 316523 h 633046"/>
              <a:gd name="connsiteX4-9" fmla="*/ 419687 w 656494"/>
              <a:gd name="connsiteY4-10" fmla="*/ 91440 h 633046"/>
              <a:gd name="connsiteX0-11" fmla="*/ 402964 w 731211"/>
              <a:gd name="connsiteY0-12" fmla="*/ 0 h 633046"/>
              <a:gd name="connsiteX1-13" fmla="*/ 731211 w 731211"/>
              <a:gd name="connsiteY1-14" fmla="*/ 316523 h 633046"/>
              <a:gd name="connsiteX2-15" fmla="*/ 402964 w 731211"/>
              <a:gd name="connsiteY2-16" fmla="*/ 633046 h 633046"/>
              <a:gd name="connsiteX3-17" fmla="*/ 74717 w 731211"/>
              <a:gd name="connsiteY3-18" fmla="*/ 316523 h 633046"/>
              <a:gd name="connsiteX4-19" fmla="*/ 161895 w 731211"/>
              <a:gd name="connsiteY4-20" fmla="*/ 152400 h 633046"/>
              <a:gd name="connsiteX0-21" fmla="*/ 353700 w 681947"/>
              <a:gd name="connsiteY0-22" fmla="*/ 0 h 633046"/>
              <a:gd name="connsiteX1-23" fmla="*/ 681947 w 681947"/>
              <a:gd name="connsiteY1-24" fmla="*/ 316523 h 633046"/>
              <a:gd name="connsiteX2-25" fmla="*/ 353700 w 681947"/>
              <a:gd name="connsiteY2-26" fmla="*/ 633046 h 633046"/>
              <a:gd name="connsiteX3-27" fmla="*/ 25453 w 681947"/>
              <a:gd name="connsiteY3-28" fmla="*/ 316523 h 633046"/>
              <a:gd name="connsiteX4-29" fmla="*/ 112631 w 681947"/>
              <a:gd name="connsiteY4-30" fmla="*/ 152400 h 633046"/>
              <a:gd name="connsiteX0-31" fmla="*/ 341249 w 669496"/>
              <a:gd name="connsiteY0-32" fmla="*/ 0 h 633046"/>
              <a:gd name="connsiteX1-33" fmla="*/ 669496 w 669496"/>
              <a:gd name="connsiteY1-34" fmla="*/ 316523 h 633046"/>
              <a:gd name="connsiteX2-35" fmla="*/ 341249 w 669496"/>
              <a:gd name="connsiteY2-36" fmla="*/ 633046 h 633046"/>
              <a:gd name="connsiteX3-37" fmla="*/ 13002 w 669496"/>
              <a:gd name="connsiteY3-38" fmla="*/ 316523 h 633046"/>
              <a:gd name="connsiteX4-39" fmla="*/ 100180 w 669496"/>
              <a:gd name="connsiteY4-40" fmla="*/ 152400 h 633046"/>
              <a:gd name="connsiteX0-41" fmla="*/ 347951 w 676198"/>
              <a:gd name="connsiteY0-42" fmla="*/ 0 h 633046"/>
              <a:gd name="connsiteX1-43" fmla="*/ 676198 w 676198"/>
              <a:gd name="connsiteY1-44" fmla="*/ 316523 h 633046"/>
              <a:gd name="connsiteX2-45" fmla="*/ 347951 w 676198"/>
              <a:gd name="connsiteY2-46" fmla="*/ 633046 h 633046"/>
              <a:gd name="connsiteX3-47" fmla="*/ 19704 w 676198"/>
              <a:gd name="connsiteY3-48" fmla="*/ 316523 h 633046"/>
              <a:gd name="connsiteX4-49" fmla="*/ 79173 w 676198"/>
              <a:gd name="connsiteY4-50" fmla="*/ 113607 h 633046"/>
              <a:gd name="connsiteX0-51" fmla="*/ 333371 w 661618"/>
              <a:gd name="connsiteY0-52" fmla="*/ 0 h 633046"/>
              <a:gd name="connsiteX1-53" fmla="*/ 661618 w 661618"/>
              <a:gd name="connsiteY1-54" fmla="*/ 316523 h 633046"/>
              <a:gd name="connsiteX2-55" fmla="*/ 333371 w 661618"/>
              <a:gd name="connsiteY2-56" fmla="*/ 633046 h 633046"/>
              <a:gd name="connsiteX3-57" fmla="*/ 5124 w 661618"/>
              <a:gd name="connsiteY3-58" fmla="*/ 316523 h 633046"/>
              <a:gd name="connsiteX4-59" fmla="*/ 64593 w 661618"/>
              <a:gd name="connsiteY4-60" fmla="*/ 113607 h 633046"/>
              <a:gd name="connsiteX0-61" fmla="*/ 178200 w 661618"/>
              <a:gd name="connsiteY0-62" fmla="*/ 0 h 583170"/>
              <a:gd name="connsiteX1-63" fmla="*/ 661618 w 661618"/>
              <a:gd name="connsiteY1-64" fmla="*/ 266647 h 583170"/>
              <a:gd name="connsiteX2-65" fmla="*/ 333371 w 661618"/>
              <a:gd name="connsiteY2-66" fmla="*/ 583170 h 583170"/>
              <a:gd name="connsiteX3-67" fmla="*/ 5124 w 661618"/>
              <a:gd name="connsiteY3-68" fmla="*/ 266647 h 583170"/>
              <a:gd name="connsiteX4-69" fmla="*/ 64593 w 661618"/>
              <a:gd name="connsiteY4-70" fmla="*/ 63731 h 583170"/>
              <a:gd name="connsiteX0-71" fmla="*/ 178200 w 662133"/>
              <a:gd name="connsiteY0-72" fmla="*/ 66578 h 649748"/>
              <a:gd name="connsiteX1-73" fmla="*/ 412660 w 662133"/>
              <a:gd name="connsiteY1-74" fmla="*/ 10947 h 649748"/>
              <a:gd name="connsiteX2-75" fmla="*/ 661618 w 662133"/>
              <a:gd name="connsiteY2-76" fmla="*/ 333225 h 649748"/>
              <a:gd name="connsiteX3-77" fmla="*/ 333371 w 662133"/>
              <a:gd name="connsiteY3-78" fmla="*/ 649748 h 649748"/>
              <a:gd name="connsiteX4-79" fmla="*/ 5124 w 662133"/>
              <a:gd name="connsiteY4-80" fmla="*/ 333225 h 649748"/>
              <a:gd name="connsiteX5" fmla="*/ 64593 w 662133"/>
              <a:gd name="connsiteY5" fmla="*/ 130309 h 649748"/>
              <a:gd name="connsiteX0-81" fmla="*/ 178200 w 662148"/>
              <a:gd name="connsiteY0-82" fmla="*/ 66578 h 649748"/>
              <a:gd name="connsiteX1-83" fmla="*/ 412660 w 662148"/>
              <a:gd name="connsiteY1-84" fmla="*/ 10947 h 649748"/>
              <a:gd name="connsiteX2-85" fmla="*/ 661618 w 662148"/>
              <a:gd name="connsiteY2-86" fmla="*/ 333225 h 649748"/>
              <a:gd name="connsiteX3-87" fmla="*/ 333371 w 662148"/>
              <a:gd name="connsiteY3-88" fmla="*/ 649748 h 649748"/>
              <a:gd name="connsiteX4-89" fmla="*/ 5124 w 662148"/>
              <a:gd name="connsiteY4-90" fmla="*/ 333225 h 649748"/>
              <a:gd name="connsiteX5-91" fmla="*/ 64593 w 662148"/>
              <a:gd name="connsiteY5-92" fmla="*/ 130309 h 649748"/>
              <a:gd name="connsiteX0-93" fmla="*/ 178200 w 662148"/>
              <a:gd name="connsiteY0-94" fmla="*/ 61032 h 644202"/>
              <a:gd name="connsiteX1-95" fmla="*/ 412660 w 662148"/>
              <a:gd name="connsiteY1-96" fmla="*/ 5401 h 644202"/>
              <a:gd name="connsiteX2-97" fmla="*/ 661618 w 662148"/>
              <a:gd name="connsiteY2-98" fmla="*/ 327679 h 644202"/>
              <a:gd name="connsiteX3-99" fmla="*/ 333371 w 662148"/>
              <a:gd name="connsiteY3-100" fmla="*/ 644202 h 644202"/>
              <a:gd name="connsiteX4-101" fmla="*/ 5124 w 662148"/>
              <a:gd name="connsiteY4-102" fmla="*/ 327679 h 644202"/>
              <a:gd name="connsiteX5-103" fmla="*/ 64593 w 662148"/>
              <a:gd name="connsiteY5-104" fmla="*/ 124763 h 644202"/>
              <a:gd name="connsiteX0-105" fmla="*/ 178200 w 662148"/>
              <a:gd name="connsiteY0-106" fmla="*/ 75865 h 659035"/>
              <a:gd name="connsiteX1-107" fmla="*/ 168819 w 662148"/>
              <a:gd name="connsiteY1-108" fmla="*/ 31317 h 659035"/>
              <a:gd name="connsiteX2-109" fmla="*/ 412660 w 662148"/>
              <a:gd name="connsiteY2-110" fmla="*/ 20234 h 659035"/>
              <a:gd name="connsiteX3-111" fmla="*/ 661618 w 662148"/>
              <a:gd name="connsiteY3-112" fmla="*/ 342512 h 659035"/>
              <a:gd name="connsiteX4-113" fmla="*/ 333371 w 662148"/>
              <a:gd name="connsiteY4-114" fmla="*/ 659035 h 659035"/>
              <a:gd name="connsiteX5-115" fmla="*/ 5124 w 662148"/>
              <a:gd name="connsiteY5-116" fmla="*/ 342512 h 659035"/>
              <a:gd name="connsiteX6" fmla="*/ 64593 w 662148"/>
              <a:gd name="connsiteY6" fmla="*/ 139596 h 659035"/>
              <a:gd name="connsiteX0-117" fmla="*/ 178200 w 662148"/>
              <a:gd name="connsiteY0-118" fmla="*/ 68901 h 652071"/>
              <a:gd name="connsiteX1-119" fmla="*/ 130026 w 662148"/>
              <a:gd name="connsiteY1-120" fmla="*/ 68688 h 652071"/>
              <a:gd name="connsiteX2-121" fmla="*/ 412660 w 662148"/>
              <a:gd name="connsiteY2-122" fmla="*/ 13270 h 652071"/>
              <a:gd name="connsiteX3-123" fmla="*/ 661618 w 662148"/>
              <a:gd name="connsiteY3-124" fmla="*/ 335548 h 652071"/>
              <a:gd name="connsiteX4-125" fmla="*/ 333371 w 662148"/>
              <a:gd name="connsiteY4-126" fmla="*/ 652071 h 652071"/>
              <a:gd name="connsiteX5-127" fmla="*/ 5124 w 662148"/>
              <a:gd name="connsiteY5-128" fmla="*/ 335548 h 652071"/>
              <a:gd name="connsiteX6-129" fmla="*/ 64593 w 662148"/>
              <a:gd name="connsiteY6-130" fmla="*/ 132632 h 652071"/>
              <a:gd name="connsiteX0-131" fmla="*/ 178200 w 662220"/>
              <a:gd name="connsiteY0-132" fmla="*/ 68901 h 652071"/>
              <a:gd name="connsiteX1-133" fmla="*/ 130026 w 662220"/>
              <a:gd name="connsiteY1-134" fmla="*/ 68688 h 652071"/>
              <a:gd name="connsiteX2-135" fmla="*/ 412660 w 662220"/>
              <a:gd name="connsiteY2-136" fmla="*/ 13270 h 652071"/>
              <a:gd name="connsiteX3-137" fmla="*/ 661618 w 662220"/>
              <a:gd name="connsiteY3-138" fmla="*/ 335548 h 652071"/>
              <a:gd name="connsiteX4-139" fmla="*/ 333371 w 662220"/>
              <a:gd name="connsiteY4-140" fmla="*/ 652071 h 652071"/>
              <a:gd name="connsiteX5-141" fmla="*/ 5124 w 662220"/>
              <a:gd name="connsiteY5-142" fmla="*/ 335548 h 652071"/>
              <a:gd name="connsiteX6-143" fmla="*/ 64593 w 662220"/>
              <a:gd name="connsiteY6-144" fmla="*/ 132632 h 652071"/>
              <a:gd name="connsiteX0-145" fmla="*/ 178200 w 662220"/>
              <a:gd name="connsiteY0-146" fmla="*/ 58449 h 641619"/>
              <a:gd name="connsiteX1-147" fmla="*/ 130026 w 662220"/>
              <a:gd name="connsiteY1-148" fmla="*/ 58236 h 641619"/>
              <a:gd name="connsiteX2-149" fmla="*/ 412660 w 662220"/>
              <a:gd name="connsiteY2-150" fmla="*/ 2818 h 641619"/>
              <a:gd name="connsiteX3-151" fmla="*/ 661618 w 662220"/>
              <a:gd name="connsiteY3-152" fmla="*/ 325096 h 641619"/>
              <a:gd name="connsiteX4-153" fmla="*/ 333371 w 662220"/>
              <a:gd name="connsiteY4-154" fmla="*/ 641619 h 641619"/>
              <a:gd name="connsiteX5-155" fmla="*/ 5124 w 662220"/>
              <a:gd name="connsiteY5-156" fmla="*/ 325096 h 641619"/>
              <a:gd name="connsiteX6-157" fmla="*/ 64593 w 662220"/>
              <a:gd name="connsiteY6-158" fmla="*/ 122180 h 641619"/>
              <a:gd name="connsiteX0-159" fmla="*/ 178200 w 662220"/>
              <a:gd name="connsiteY0-160" fmla="*/ 58449 h 641619"/>
              <a:gd name="connsiteX1-161" fmla="*/ 130026 w 662220"/>
              <a:gd name="connsiteY1-162" fmla="*/ 58236 h 641619"/>
              <a:gd name="connsiteX2-163" fmla="*/ 412660 w 662220"/>
              <a:gd name="connsiteY2-164" fmla="*/ 2818 h 641619"/>
              <a:gd name="connsiteX3-165" fmla="*/ 661618 w 662220"/>
              <a:gd name="connsiteY3-166" fmla="*/ 325096 h 641619"/>
              <a:gd name="connsiteX4-167" fmla="*/ 333371 w 662220"/>
              <a:gd name="connsiteY4-168" fmla="*/ 641619 h 641619"/>
              <a:gd name="connsiteX5-169" fmla="*/ 5124 w 662220"/>
              <a:gd name="connsiteY5-170" fmla="*/ 325096 h 641619"/>
              <a:gd name="connsiteX6-171" fmla="*/ 64593 w 662220"/>
              <a:gd name="connsiteY6-172" fmla="*/ 122180 h 641619"/>
              <a:gd name="connsiteX0-173" fmla="*/ 178200 w 662220"/>
              <a:gd name="connsiteY0-174" fmla="*/ 58449 h 641619"/>
              <a:gd name="connsiteX1-175" fmla="*/ 130026 w 662220"/>
              <a:gd name="connsiteY1-176" fmla="*/ 58236 h 641619"/>
              <a:gd name="connsiteX2-177" fmla="*/ 412660 w 662220"/>
              <a:gd name="connsiteY2-178" fmla="*/ 2818 h 641619"/>
              <a:gd name="connsiteX3-179" fmla="*/ 661618 w 662220"/>
              <a:gd name="connsiteY3-180" fmla="*/ 325096 h 641619"/>
              <a:gd name="connsiteX4-181" fmla="*/ 333371 w 662220"/>
              <a:gd name="connsiteY4-182" fmla="*/ 641619 h 641619"/>
              <a:gd name="connsiteX5-183" fmla="*/ 5124 w 662220"/>
              <a:gd name="connsiteY5-184" fmla="*/ 325096 h 641619"/>
              <a:gd name="connsiteX6-185" fmla="*/ 64593 w 662220"/>
              <a:gd name="connsiteY6-186" fmla="*/ 122180 h 641619"/>
              <a:gd name="connsiteX0-187" fmla="*/ 178200 w 662220"/>
              <a:gd name="connsiteY0-188" fmla="*/ 58449 h 641619"/>
              <a:gd name="connsiteX1-189" fmla="*/ 130026 w 662220"/>
              <a:gd name="connsiteY1-190" fmla="*/ 58236 h 641619"/>
              <a:gd name="connsiteX2-191" fmla="*/ 412660 w 662220"/>
              <a:gd name="connsiteY2-192" fmla="*/ 2818 h 641619"/>
              <a:gd name="connsiteX3-193" fmla="*/ 661618 w 662220"/>
              <a:gd name="connsiteY3-194" fmla="*/ 325096 h 641619"/>
              <a:gd name="connsiteX4-195" fmla="*/ 333371 w 662220"/>
              <a:gd name="connsiteY4-196" fmla="*/ 641619 h 641619"/>
              <a:gd name="connsiteX5-197" fmla="*/ 5124 w 662220"/>
              <a:gd name="connsiteY5-198" fmla="*/ 325096 h 641619"/>
              <a:gd name="connsiteX6-199" fmla="*/ 64593 w 662220"/>
              <a:gd name="connsiteY6-200" fmla="*/ 122180 h 641619"/>
              <a:gd name="connsiteX0-201" fmla="*/ 178200 w 662220"/>
              <a:gd name="connsiteY0-202" fmla="*/ 58449 h 641619"/>
              <a:gd name="connsiteX1-203" fmla="*/ 130026 w 662220"/>
              <a:gd name="connsiteY1-204" fmla="*/ 58236 h 641619"/>
              <a:gd name="connsiteX2-205" fmla="*/ 412660 w 662220"/>
              <a:gd name="connsiteY2-206" fmla="*/ 2818 h 641619"/>
              <a:gd name="connsiteX3-207" fmla="*/ 661618 w 662220"/>
              <a:gd name="connsiteY3-208" fmla="*/ 325096 h 641619"/>
              <a:gd name="connsiteX4-209" fmla="*/ 333371 w 662220"/>
              <a:gd name="connsiteY4-210" fmla="*/ 641619 h 641619"/>
              <a:gd name="connsiteX5-211" fmla="*/ 5124 w 662220"/>
              <a:gd name="connsiteY5-212" fmla="*/ 325096 h 641619"/>
              <a:gd name="connsiteX6-213" fmla="*/ 64593 w 662220"/>
              <a:gd name="connsiteY6-214" fmla="*/ 122180 h 641619"/>
              <a:gd name="connsiteX0-215" fmla="*/ 176252 w 660272"/>
              <a:gd name="connsiteY0-216" fmla="*/ 58449 h 641619"/>
              <a:gd name="connsiteX1-217" fmla="*/ 128078 w 660272"/>
              <a:gd name="connsiteY1-218" fmla="*/ 58236 h 641619"/>
              <a:gd name="connsiteX2-219" fmla="*/ 410712 w 660272"/>
              <a:gd name="connsiteY2-220" fmla="*/ 2818 h 641619"/>
              <a:gd name="connsiteX3-221" fmla="*/ 659670 w 660272"/>
              <a:gd name="connsiteY3-222" fmla="*/ 325096 h 641619"/>
              <a:gd name="connsiteX4-223" fmla="*/ 331423 w 660272"/>
              <a:gd name="connsiteY4-224" fmla="*/ 641619 h 641619"/>
              <a:gd name="connsiteX5-225" fmla="*/ 3176 w 660272"/>
              <a:gd name="connsiteY5-226" fmla="*/ 325096 h 641619"/>
              <a:gd name="connsiteX6-227" fmla="*/ 62645 w 660272"/>
              <a:gd name="connsiteY6-228" fmla="*/ 122180 h 641619"/>
              <a:gd name="connsiteX0-229" fmla="*/ 253837 w 660272"/>
              <a:gd name="connsiteY0-230" fmla="*/ 30740 h 641619"/>
              <a:gd name="connsiteX1-231" fmla="*/ 128078 w 660272"/>
              <a:gd name="connsiteY1-232" fmla="*/ 58236 h 641619"/>
              <a:gd name="connsiteX2-233" fmla="*/ 410712 w 660272"/>
              <a:gd name="connsiteY2-234" fmla="*/ 2818 h 641619"/>
              <a:gd name="connsiteX3-235" fmla="*/ 659670 w 660272"/>
              <a:gd name="connsiteY3-236" fmla="*/ 325096 h 641619"/>
              <a:gd name="connsiteX4-237" fmla="*/ 331423 w 660272"/>
              <a:gd name="connsiteY4-238" fmla="*/ 641619 h 641619"/>
              <a:gd name="connsiteX5-239" fmla="*/ 3176 w 660272"/>
              <a:gd name="connsiteY5-240" fmla="*/ 325096 h 641619"/>
              <a:gd name="connsiteX6-241" fmla="*/ 62645 w 660272"/>
              <a:gd name="connsiteY6-242" fmla="*/ 122180 h 641619"/>
              <a:gd name="connsiteX0-243" fmla="*/ 253837 w 660191"/>
              <a:gd name="connsiteY0-244" fmla="*/ 41069 h 651948"/>
              <a:gd name="connsiteX1-245" fmla="*/ 161329 w 660191"/>
              <a:gd name="connsiteY1-246" fmla="*/ 63023 h 651948"/>
              <a:gd name="connsiteX2-247" fmla="*/ 410712 w 660191"/>
              <a:gd name="connsiteY2-248" fmla="*/ 13147 h 651948"/>
              <a:gd name="connsiteX3-249" fmla="*/ 659670 w 660191"/>
              <a:gd name="connsiteY3-250" fmla="*/ 335425 h 651948"/>
              <a:gd name="connsiteX4-251" fmla="*/ 331423 w 660191"/>
              <a:gd name="connsiteY4-252" fmla="*/ 651948 h 651948"/>
              <a:gd name="connsiteX5-253" fmla="*/ 3176 w 660191"/>
              <a:gd name="connsiteY5-254" fmla="*/ 335425 h 651948"/>
              <a:gd name="connsiteX6-255" fmla="*/ 62645 w 660191"/>
              <a:gd name="connsiteY6-256" fmla="*/ 132509 h 651948"/>
              <a:gd name="connsiteX0-257" fmla="*/ 253837 w 660897"/>
              <a:gd name="connsiteY0-258" fmla="*/ 45475 h 656354"/>
              <a:gd name="connsiteX1-259" fmla="*/ 161329 w 660897"/>
              <a:gd name="connsiteY1-260" fmla="*/ 67429 h 656354"/>
              <a:gd name="connsiteX2-261" fmla="*/ 410712 w 660897"/>
              <a:gd name="connsiteY2-262" fmla="*/ 17553 h 656354"/>
              <a:gd name="connsiteX3-263" fmla="*/ 659670 w 660897"/>
              <a:gd name="connsiteY3-264" fmla="*/ 339831 h 656354"/>
              <a:gd name="connsiteX4-265" fmla="*/ 331423 w 660897"/>
              <a:gd name="connsiteY4-266" fmla="*/ 656354 h 656354"/>
              <a:gd name="connsiteX5-267" fmla="*/ 3176 w 660897"/>
              <a:gd name="connsiteY5-268" fmla="*/ 339831 h 656354"/>
              <a:gd name="connsiteX6-269" fmla="*/ 62645 w 660897"/>
              <a:gd name="connsiteY6-270" fmla="*/ 136915 h 656354"/>
              <a:gd name="connsiteX0-271" fmla="*/ 253837 w 660406"/>
              <a:gd name="connsiteY0-272" fmla="*/ 41070 h 651949"/>
              <a:gd name="connsiteX1-273" fmla="*/ 161329 w 660406"/>
              <a:gd name="connsiteY1-274" fmla="*/ 63024 h 651949"/>
              <a:gd name="connsiteX2-275" fmla="*/ 410712 w 660406"/>
              <a:gd name="connsiteY2-276" fmla="*/ 13148 h 651949"/>
              <a:gd name="connsiteX3-277" fmla="*/ 659670 w 660406"/>
              <a:gd name="connsiteY3-278" fmla="*/ 335426 h 651949"/>
              <a:gd name="connsiteX4-279" fmla="*/ 331423 w 660406"/>
              <a:gd name="connsiteY4-280" fmla="*/ 651949 h 651949"/>
              <a:gd name="connsiteX5-281" fmla="*/ 3176 w 660406"/>
              <a:gd name="connsiteY5-282" fmla="*/ 335426 h 651949"/>
              <a:gd name="connsiteX6-283" fmla="*/ 62645 w 660406"/>
              <a:gd name="connsiteY6-284" fmla="*/ 132510 h 651949"/>
              <a:gd name="connsiteX0-285" fmla="*/ 161329 w 660406"/>
              <a:gd name="connsiteY0-286" fmla="*/ 63024 h 651949"/>
              <a:gd name="connsiteX1-287" fmla="*/ 410712 w 660406"/>
              <a:gd name="connsiteY1-288" fmla="*/ 13148 h 651949"/>
              <a:gd name="connsiteX2-289" fmla="*/ 659670 w 660406"/>
              <a:gd name="connsiteY2-290" fmla="*/ 335426 h 651949"/>
              <a:gd name="connsiteX3-291" fmla="*/ 331423 w 660406"/>
              <a:gd name="connsiteY3-292" fmla="*/ 651949 h 651949"/>
              <a:gd name="connsiteX4-293" fmla="*/ 3176 w 660406"/>
              <a:gd name="connsiteY4-294" fmla="*/ 335426 h 651949"/>
              <a:gd name="connsiteX5-295" fmla="*/ 62645 w 660406"/>
              <a:gd name="connsiteY5-296" fmla="*/ 132510 h 651949"/>
              <a:gd name="connsiteX0-297" fmla="*/ 128078 w 660207"/>
              <a:gd name="connsiteY0-298" fmla="*/ 63024 h 651949"/>
              <a:gd name="connsiteX1-299" fmla="*/ 410712 w 660207"/>
              <a:gd name="connsiteY1-300" fmla="*/ 13148 h 651949"/>
              <a:gd name="connsiteX2-301" fmla="*/ 659670 w 660207"/>
              <a:gd name="connsiteY2-302" fmla="*/ 335426 h 651949"/>
              <a:gd name="connsiteX3-303" fmla="*/ 331423 w 660207"/>
              <a:gd name="connsiteY3-304" fmla="*/ 651949 h 651949"/>
              <a:gd name="connsiteX4-305" fmla="*/ 3176 w 660207"/>
              <a:gd name="connsiteY4-306" fmla="*/ 335426 h 651949"/>
              <a:gd name="connsiteX5-307" fmla="*/ 62645 w 660207"/>
              <a:gd name="connsiteY5-308" fmla="*/ 132510 h 651949"/>
              <a:gd name="connsiteX0-309" fmla="*/ 128078 w 660438"/>
              <a:gd name="connsiteY0-310" fmla="*/ 60888 h 649813"/>
              <a:gd name="connsiteX1-311" fmla="*/ 410712 w 660438"/>
              <a:gd name="connsiteY1-312" fmla="*/ 11012 h 649813"/>
              <a:gd name="connsiteX2-313" fmla="*/ 659670 w 660438"/>
              <a:gd name="connsiteY2-314" fmla="*/ 333290 h 649813"/>
              <a:gd name="connsiteX3-315" fmla="*/ 331423 w 660438"/>
              <a:gd name="connsiteY3-316" fmla="*/ 649813 h 649813"/>
              <a:gd name="connsiteX4-317" fmla="*/ 3176 w 660438"/>
              <a:gd name="connsiteY4-318" fmla="*/ 333290 h 649813"/>
              <a:gd name="connsiteX5-319" fmla="*/ 62645 w 660438"/>
              <a:gd name="connsiteY5-320" fmla="*/ 130374 h 649813"/>
              <a:gd name="connsiteX0-321" fmla="*/ 128078 w 660438"/>
              <a:gd name="connsiteY0-322" fmla="*/ 64927 h 653852"/>
              <a:gd name="connsiteX1-323" fmla="*/ 410712 w 660438"/>
              <a:gd name="connsiteY1-324" fmla="*/ 15051 h 653852"/>
              <a:gd name="connsiteX2-325" fmla="*/ 659670 w 660438"/>
              <a:gd name="connsiteY2-326" fmla="*/ 337329 h 653852"/>
              <a:gd name="connsiteX3-327" fmla="*/ 331423 w 660438"/>
              <a:gd name="connsiteY3-328" fmla="*/ 653852 h 653852"/>
              <a:gd name="connsiteX4-329" fmla="*/ 3176 w 660438"/>
              <a:gd name="connsiteY4-330" fmla="*/ 337329 h 653852"/>
              <a:gd name="connsiteX5-331" fmla="*/ 62645 w 660438"/>
              <a:gd name="connsiteY5-332" fmla="*/ 134413 h 653852"/>
              <a:gd name="connsiteX0-333" fmla="*/ 128078 w 687378"/>
              <a:gd name="connsiteY0-334" fmla="*/ 58090 h 647015"/>
              <a:gd name="connsiteX1-335" fmla="*/ 571432 w 687378"/>
              <a:gd name="connsiteY1-336" fmla="*/ 16673 h 647015"/>
              <a:gd name="connsiteX2-337" fmla="*/ 659670 w 687378"/>
              <a:gd name="connsiteY2-338" fmla="*/ 330492 h 647015"/>
              <a:gd name="connsiteX3-339" fmla="*/ 331423 w 687378"/>
              <a:gd name="connsiteY3-340" fmla="*/ 647015 h 647015"/>
              <a:gd name="connsiteX4-341" fmla="*/ 3176 w 687378"/>
              <a:gd name="connsiteY4-342" fmla="*/ 330492 h 647015"/>
              <a:gd name="connsiteX5-343" fmla="*/ 62645 w 687378"/>
              <a:gd name="connsiteY5-344" fmla="*/ 127576 h 647015"/>
              <a:gd name="connsiteX0-345" fmla="*/ 128078 w 677145"/>
              <a:gd name="connsiteY0-346" fmla="*/ 58090 h 663933"/>
              <a:gd name="connsiteX1-347" fmla="*/ 571432 w 677145"/>
              <a:gd name="connsiteY1-348" fmla="*/ 16673 h 663933"/>
              <a:gd name="connsiteX2-349" fmla="*/ 659670 w 677145"/>
              <a:gd name="connsiteY2-350" fmla="*/ 330492 h 663933"/>
              <a:gd name="connsiteX3-351" fmla="*/ 559815 w 677145"/>
              <a:gd name="connsiteY3-352" fmla="*/ 663933 h 663933"/>
              <a:gd name="connsiteX4-353" fmla="*/ 3176 w 677145"/>
              <a:gd name="connsiteY4-354" fmla="*/ 330492 h 663933"/>
              <a:gd name="connsiteX5-355" fmla="*/ 62645 w 677145"/>
              <a:gd name="connsiteY5-356" fmla="*/ 127576 h 663933"/>
              <a:gd name="connsiteX0-357" fmla="*/ 101940 w 644966"/>
              <a:gd name="connsiteY0-358" fmla="*/ 58090 h 685888"/>
              <a:gd name="connsiteX1-359" fmla="*/ 545294 w 644966"/>
              <a:gd name="connsiteY1-360" fmla="*/ 16673 h 685888"/>
              <a:gd name="connsiteX2-361" fmla="*/ 633532 w 644966"/>
              <a:gd name="connsiteY2-362" fmla="*/ 330492 h 685888"/>
              <a:gd name="connsiteX3-363" fmla="*/ 533677 w 644966"/>
              <a:gd name="connsiteY3-364" fmla="*/ 663933 h 685888"/>
              <a:gd name="connsiteX4-365" fmla="*/ 10874 w 644966"/>
              <a:gd name="connsiteY4-366" fmla="*/ 575801 h 685888"/>
              <a:gd name="connsiteX5-367" fmla="*/ 36507 w 644966"/>
              <a:gd name="connsiteY5-368" fmla="*/ 127576 h 685888"/>
              <a:gd name="connsiteX0-369" fmla="*/ 101940 w 642626"/>
              <a:gd name="connsiteY0-370" fmla="*/ 58090 h 654766"/>
              <a:gd name="connsiteX1-371" fmla="*/ 545294 w 642626"/>
              <a:gd name="connsiteY1-372" fmla="*/ 16673 h 654766"/>
              <a:gd name="connsiteX2-373" fmla="*/ 633532 w 642626"/>
              <a:gd name="connsiteY2-374" fmla="*/ 330492 h 654766"/>
              <a:gd name="connsiteX3-375" fmla="*/ 567513 w 642626"/>
              <a:gd name="connsiteY3-376" fmla="*/ 613179 h 654766"/>
              <a:gd name="connsiteX4-377" fmla="*/ 10874 w 642626"/>
              <a:gd name="connsiteY4-378" fmla="*/ 575801 h 654766"/>
              <a:gd name="connsiteX5-379" fmla="*/ 36507 w 642626"/>
              <a:gd name="connsiteY5-380" fmla="*/ 127576 h 654766"/>
              <a:gd name="connsiteX0-381" fmla="*/ 101940 w 642626"/>
              <a:gd name="connsiteY0-382" fmla="*/ 30477 h 627153"/>
              <a:gd name="connsiteX1-383" fmla="*/ 545294 w 642626"/>
              <a:gd name="connsiteY1-384" fmla="*/ 31354 h 627153"/>
              <a:gd name="connsiteX2-385" fmla="*/ 633532 w 642626"/>
              <a:gd name="connsiteY2-386" fmla="*/ 302879 h 627153"/>
              <a:gd name="connsiteX3-387" fmla="*/ 567513 w 642626"/>
              <a:gd name="connsiteY3-388" fmla="*/ 585566 h 627153"/>
              <a:gd name="connsiteX4-389" fmla="*/ 10874 w 642626"/>
              <a:gd name="connsiteY4-390" fmla="*/ 548188 h 627153"/>
              <a:gd name="connsiteX5-391" fmla="*/ 36507 w 642626"/>
              <a:gd name="connsiteY5-392" fmla="*/ 99963 h 627153"/>
              <a:gd name="connsiteX0-393" fmla="*/ 101940 w 641803"/>
              <a:gd name="connsiteY0-394" fmla="*/ 32533 h 629209"/>
              <a:gd name="connsiteX1-395" fmla="*/ 545294 w 641803"/>
              <a:gd name="connsiteY1-396" fmla="*/ 33410 h 629209"/>
              <a:gd name="connsiteX2-397" fmla="*/ 633532 w 641803"/>
              <a:gd name="connsiteY2-398" fmla="*/ 304935 h 629209"/>
              <a:gd name="connsiteX3-399" fmla="*/ 567513 w 641803"/>
              <a:gd name="connsiteY3-400" fmla="*/ 587622 h 629209"/>
              <a:gd name="connsiteX4-401" fmla="*/ 10874 w 641803"/>
              <a:gd name="connsiteY4-402" fmla="*/ 550244 h 629209"/>
              <a:gd name="connsiteX5-403" fmla="*/ 36507 w 641803"/>
              <a:gd name="connsiteY5-404" fmla="*/ 102019 h 629209"/>
              <a:gd name="connsiteX0-405" fmla="*/ 93785 w 633648"/>
              <a:gd name="connsiteY0-406" fmla="*/ 32533 h 629209"/>
              <a:gd name="connsiteX1-407" fmla="*/ 537139 w 633648"/>
              <a:gd name="connsiteY1-408" fmla="*/ 33410 h 629209"/>
              <a:gd name="connsiteX2-409" fmla="*/ 625377 w 633648"/>
              <a:gd name="connsiteY2-410" fmla="*/ 304935 h 629209"/>
              <a:gd name="connsiteX3-411" fmla="*/ 559358 w 633648"/>
              <a:gd name="connsiteY3-412" fmla="*/ 587622 h 629209"/>
              <a:gd name="connsiteX4-413" fmla="*/ 2719 w 633648"/>
              <a:gd name="connsiteY4-414" fmla="*/ 550244 h 629209"/>
              <a:gd name="connsiteX5-415" fmla="*/ 28352 w 633648"/>
              <a:gd name="connsiteY5-416" fmla="*/ 102019 h 629209"/>
              <a:gd name="connsiteX0-417" fmla="*/ 103603 w 643466"/>
              <a:gd name="connsiteY0-418" fmla="*/ 32533 h 629209"/>
              <a:gd name="connsiteX1-419" fmla="*/ 546957 w 643466"/>
              <a:gd name="connsiteY1-420" fmla="*/ 33410 h 629209"/>
              <a:gd name="connsiteX2-421" fmla="*/ 635195 w 643466"/>
              <a:gd name="connsiteY2-422" fmla="*/ 304935 h 629209"/>
              <a:gd name="connsiteX3-423" fmla="*/ 569176 w 643466"/>
              <a:gd name="connsiteY3-424" fmla="*/ 587622 h 629209"/>
              <a:gd name="connsiteX4-425" fmla="*/ 12537 w 643466"/>
              <a:gd name="connsiteY4-426" fmla="*/ 550244 h 629209"/>
              <a:gd name="connsiteX5-427" fmla="*/ 4334 w 643466"/>
              <a:gd name="connsiteY5-428" fmla="*/ 102019 h 629209"/>
              <a:gd name="connsiteX0-429" fmla="*/ 103603 w 643466"/>
              <a:gd name="connsiteY0-430" fmla="*/ 32533 h 613248"/>
              <a:gd name="connsiteX1-431" fmla="*/ 546957 w 643466"/>
              <a:gd name="connsiteY1-432" fmla="*/ 33410 h 613248"/>
              <a:gd name="connsiteX2-433" fmla="*/ 635195 w 643466"/>
              <a:gd name="connsiteY2-434" fmla="*/ 304935 h 613248"/>
              <a:gd name="connsiteX3-435" fmla="*/ 569176 w 643466"/>
              <a:gd name="connsiteY3-436" fmla="*/ 587622 h 613248"/>
              <a:gd name="connsiteX4-437" fmla="*/ 12537 w 643466"/>
              <a:gd name="connsiteY4-438" fmla="*/ 518643 h 613248"/>
              <a:gd name="connsiteX5-439" fmla="*/ 4334 w 643466"/>
              <a:gd name="connsiteY5-440" fmla="*/ 102019 h 613248"/>
              <a:gd name="connsiteX0-441" fmla="*/ 103603 w 622280"/>
              <a:gd name="connsiteY0-442" fmla="*/ 51723 h 632438"/>
              <a:gd name="connsiteX1-443" fmla="*/ 546957 w 622280"/>
              <a:gd name="connsiteY1-444" fmla="*/ 52600 h 632438"/>
              <a:gd name="connsiteX2-445" fmla="*/ 569176 w 622280"/>
              <a:gd name="connsiteY2-446" fmla="*/ 606812 h 632438"/>
              <a:gd name="connsiteX3-447" fmla="*/ 12537 w 622280"/>
              <a:gd name="connsiteY3-448" fmla="*/ 537833 h 632438"/>
              <a:gd name="connsiteX4-449" fmla="*/ 4334 w 622280"/>
              <a:gd name="connsiteY4-450" fmla="*/ 121209 h 632438"/>
              <a:gd name="connsiteX0-451" fmla="*/ 103603 w 640916"/>
              <a:gd name="connsiteY0-452" fmla="*/ 51277 h 628066"/>
              <a:gd name="connsiteX1-453" fmla="*/ 546957 w 640916"/>
              <a:gd name="connsiteY1-454" fmla="*/ 52154 h 628066"/>
              <a:gd name="connsiteX2-455" fmla="*/ 595444 w 640916"/>
              <a:gd name="connsiteY2-456" fmla="*/ 600046 h 628066"/>
              <a:gd name="connsiteX3-457" fmla="*/ 12537 w 640916"/>
              <a:gd name="connsiteY3-458" fmla="*/ 537387 h 628066"/>
              <a:gd name="connsiteX4-459" fmla="*/ 4334 w 640916"/>
              <a:gd name="connsiteY4-460" fmla="*/ 120763 h 628066"/>
              <a:gd name="connsiteX0-461" fmla="*/ 103603 w 629940"/>
              <a:gd name="connsiteY0-462" fmla="*/ 26437 h 603226"/>
              <a:gd name="connsiteX1-463" fmla="*/ 546957 w 629940"/>
              <a:gd name="connsiteY1-464" fmla="*/ 27314 h 603226"/>
              <a:gd name="connsiteX2-465" fmla="*/ 595444 w 629940"/>
              <a:gd name="connsiteY2-466" fmla="*/ 575206 h 603226"/>
              <a:gd name="connsiteX3-467" fmla="*/ 12537 w 629940"/>
              <a:gd name="connsiteY3-468" fmla="*/ 512547 h 603226"/>
              <a:gd name="connsiteX4-469" fmla="*/ 4334 w 629940"/>
              <a:gd name="connsiteY4-470" fmla="*/ 95923 h 603226"/>
              <a:gd name="connsiteX0-471" fmla="*/ 103603 w 651443"/>
              <a:gd name="connsiteY0-472" fmla="*/ 20041 h 614843"/>
              <a:gd name="connsiteX1-473" fmla="*/ 608249 w 651443"/>
              <a:gd name="connsiteY1-474" fmla="*/ 39879 h 614843"/>
              <a:gd name="connsiteX2-475" fmla="*/ 595444 w 651443"/>
              <a:gd name="connsiteY2-476" fmla="*/ 568810 h 614843"/>
              <a:gd name="connsiteX3-477" fmla="*/ 12537 w 651443"/>
              <a:gd name="connsiteY3-478" fmla="*/ 506151 h 614843"/>
              <a:gd name="connsiteX4-479" fmla="*/ 4334 w 651443"/>
              <a:gd name="connsiteY4-480" fmla="*/ 89527 h 614843"/>
              <a:gd name="connsiteX0-481" fmla="*/ 103603 w 640788"/>
              <a:gd name="connsiteY0-482" fmla="*/ 20041 h 614843"/>
              <a:gd name="connsiteX1-483" fmla="*/ 581981 w 640788"/>
              <a:gd name="connsiteY1-484" fmla="*/ 39879 h 614843"/>
              <a:gd name="connsiteX2-485" fmla="*/ 595444 w 640788"/>
              <a:gd name="connsiteY2-486" fmla="*/ 568810 h 614843"/>
              <a:gd name="connsiteX3-487" fmla="*/ 12537 w 640788"/>
              <a:gd name="connsiteY3-488" fmla="*/ 506151 h 614843"/>
              <a:gd name="connsiteX4-489" fmla="*/ 4334 w 640788"/>
              <a:gd name="connsiteY4-490" fmla="*/ 89527 h 614843"/>
              <a:gd name="connsiteX0-491" fmla="*/ 103603 w 673655"/>
              <a:gd name="connsiteY0-492" fmla="*/ 38763 h 618146"/>
              <a:gd name="connsiteX1-493" fmla="*/ 581981 w 673655"/>
              <a:gd name="connsiteY1-494" fmla="*/ 58601 h 618146"/>
              <a:gd name="connsiteX2-495" fmla="*/ 621713 w 673655"/>
              <a:gd name="connsiteY2-496" fmla="*/ 562250 h 618146"/>
              <a:gd name="connsiteX3-497" fmla="*/ 12537 w 673655"/>
              <a:gd name="connsiteY3-498" fmla="*/ 524873 h 618146"/>
              <a:gd name="connsiteX4-499" fmla="*/ 4334 w 673655"/>
              <a:gd name="connsiteY4-500" fmla="*/ 108249 h 618146"/>
              <a:gd name="connsiteX0-501" fmla="*/ 103603 w 654750"/>
              <a:gd name="connsiteY0-502" fmla="*/ 38763 h 605787"/>
              <a:gd name="connsiteX1-503" fmla="*/ 581981 w 654750"/>
              <a:gd name="connsiteY1-504" fmla="*/ 58601 h 605787"/>
              <a:gd name="connsiteX2-505" fmla="*/ 621713 w 654750"/>
              <a:gd name="connsiteY2-506" fmla="*/ 562250 h 605787"/>
              <a:gd name="connsiteX3-507" fmla="*/ 12537 w 654750"/>
              <a:gd name="connsiteY3-508" fmla="*/ 524873 h 605787"/>
              <a:gd name="connsiteX4-509" fmla="*/ 4334 w 654750"/>
              <a:gd name="connsiteY4-510" fmla="*/ 108249 h 605787"/>
              <a:gd name="connsiteX0-511" fmla="*/ 103603 w 643734"/>
              <a:gd name="connsiteY0-512" fmla="*/ 31800 h 598824"/>
              <a:gd name="connsiteX1-513" fmla="*/ 581981 w 643734"/>
              <a:gd name="connsiteY1-514" fmla="*/ 51638 h 598824"/>
              <a:gd name="connsiteX2-515" fmla="*/ 621713 w 643734"/>
              <a:gd name="connsiteY2-516" fmla="*/ 555287 h 598824"/>
              <a:gd name="connsiteX3-517" fmla="*/ 12537 w 643734"/>
              <a:gd name="connsiteY3-518" fmla="*/ 517910 h 598824"/>
              <a:gd name="connsiteX4-519" fmla="*/ 4334 w 643734"/>
              <a:gd name="connsiteY4-520" fmla="*/ 101286 h 598824"/>
              <a:gd name="connsiteX0-521" fmla="*/ 103603 w 643734"/>
              <a:gd name="connsiteY0-522" fmla="*/ 24551 h 591575"/>
              <a:gd name="connsiteX1-523" fmla="*/ 581981 w 643734"/>
              <a:gd name="connsiteY1-524" fmla="*/ 44389 h 591575"/>
              <a:gd name="connsiteX2-525" fmla="*/ 621713 w 643734"/>
              <a:gd name="connsiteY2-526" fmla="*/ 548038 h 591575"/>
              <a:gd name="connsiteX3-527" fmla="*/ 12537 w 643734"/>
              <a:gd name="connsiteY3-528" fmla="*/ 510661 h 591575"/>
              <a:gd name="connsiteX4-529" fmla="*/ 4334 w 643734"/>
              <a:gd name="connsiteY4-530" fmla="*/ 94037 h 591575"/>
              <a:gd name="connsiteX0-531" fmla="*/ 103603 w 643734"/>
              <a:gd name="connsiteY0-532" fmla="*/ 20135 h 587159"/>
              <a:gd name="connsiteX1-533" fmla="*/ 581981 w 643734"/>
              <a:gd name="connsiteY1-534" fmla="*/ 39973 h 587159"/>
              <a:gd name="connsiteX2-535" fmla="*/ 621713 w 643734"/>
              <a:gd name="connsiteY2-536" fmla="*/ 543622 h 587159"/>
              <a:gd name="connsiteX3-537" fmla="*/ 12537 w 643734"/>
              <a:gd name="connsiteY3-538" fmla="*/ 506245 h 587159"/>
              <a:gd name="connsiteX4-539" fmla="*/ 4334 w 643734"/>
              <a:gd name="connsiteY4-540" fmla="*/ 89621 h 587159"/>
              <a:gd name="connsiteX0-541" fmla="*/ 51067 w 657504"/>
              <a:gd name="connsiteY0-542" fmla="*/ 31623 h 592327"/>
              <a:gd name="connsiteX1-543" fmla="*/ 581981 w 657504"/>
              <a:gd name="connsiteY1-544" fmla="*/ 45141 h 592327"/>
              <a:gd name="connsiteX2-545" fmla="*/ 621713 w 657504"/>
              <a:gd name="connsiteY2-546" fmla="*/ 548790 h 592327"/>
              <a:gd name="connsiteX3-547" fmla="*/ 12537 w 657504"/>
              <a:gd name="connsiteY3-548" fmla="*/ 511413 h 592327"/>
              <a:gd name="connsiteX4-549" fmla="*/ 4334 w 657504"/>
              <a:gd name="connsiteY4-550" fmla="*/ 94789 h 592327"/>
              <a:gd name="connsiteX0-551" fmla="*/ 51067 w 676118"/>
              <a:gd name="connsiteY0-552" fmla="*/ 31623 h 604686"/>
              <a:gd name="connsiteX1-553" fmla="*/ 581981 w 676118"/>
              <a:gd name="connsiteY1-554" fmla="*/ 45141 h 604686"/>
              <a:gd name="connsiteX2-555" fmla="*/ 621713 w 676118"/>
              <a:gd name="connsiteY2-556" fmla="*/ 548790 h 604686"/>
              <a:gd name="connsiteX3-557" fmla="*/ 12537 w 676118"/>
              <a:gd name="connsiteY3-558" fmla="*/ 511413 h 604686"/>
              <a:gd name="connsiteX4-559" fmla="*/ 4334 w 676118"/>
              <a:gd name="connsiteY4-560" fmla="*/ 94789 h 604686"/>
              <a:gd name="connsiteX0-561" fmla="*/ 51067 w 659741"/>
              <a:gd name="connsiteY0-562" fmla="*/ 18182 h 591245"/>
              <a:gd name="connsiteX1-563" fmla="*/ 581981 w 659741"/>
              <a:gd name="connsiteY1-564" fmla="*/ 31700 h 591245"/>
              <a:gd name="connsiteX2-565" fmla="*/ 621713 w 659741"/>
              <a:gd name="connsiteY2-566" fmla="*/ 535349 h 591245"/>
              <a:gd name="connsiteX3-567" fmla="*/ 12537 w 659741"/>
              <a:gd name="connsiteY3-568" fmla="*/ 497972 h 591245"/>
              <a:gd name="connsiteX4-569" fmla="*/ 4334 w 659741"/>
              <a:gd name="connsiteY4-570" fmla="*/ 81348 h 591245"/>
              <a:gd name="connsiteX0-571" fmla="*/ 51067 w 671131"/>
              <a:gd name="connsiteY0-572" fmla="*/ 18182 h 591245"/>
              <a:gd name="connsiteX1-573" fmla="*/ 617005 w 671131"/>
              <a:gd name="connsiteY1-574" fmla="*/ 31700 h 591245"/>
              <a:gd name="connsiteX2-575" fmla="*/ 621713 w 671131"/>
              <a:gd name="connsiteY2-576" fmla="*/ 535349 h 591245"/>
              <a:gd name="connsiteX3-577" fmla="*/ 12537 w 671131"/>
              <a:gd name="connsiteY3-578" fmla="*/ 497972 h 591245"/>
              <a:gd name="connsiteX4-579" fmla="*/ 4334 w 671131"/>
              <a:gd name="connsiteY4-580" fmla="*/ 81348 h 591245"/>
              <a:gd name="connsiteX0-581" fmla="*/ 51067 w 648099"/>
              <a:gd name="connsiteY0-582" fmla="*/ 18182 h 578886"/>
              <a:gd name="connsiteX1-583" fmla="*/ 617005 w 648099"/>
              <a:gd name="connsiteY1-584" fmla="*/ 31700 h 578886"/>
              <a:gd name="connsiteX2-585" fmla="*/ 621713 w 648099"/>
              <a:gd name="connsiteY2-586" fmla="*/ 535349 h 578886"/>
              <a:gd name="connsiteX3-587" fmla="*/ 12537 w 648099"/>
              <a:gd name="connsiteY3-588" fmla="*/ 497972 h 578886"/>
              <a:gd name="connsiteX4-589" fmla="*/ 4334 w 648099"/>
              <a:gd name="connsiteY4-590" fmla="*/ 81348 h 578886"/>
              <a:gd name="connsiteX0-591" fmla="*/ 51067 w 648099"/>
              <a:gd name="connsiteY0-592" fmla="*/ 18182 h 565791"/>
              <a:gd name="connsiteX1-593" fmla="*/ 617005 w 648099"/>
              <a:gd name="connsiteY1-594" fmla="*/ 31700 h 565791"/>
              <a:gd name="connsiteX2-595" fmla="*/ 621713 w 648099"/>
              <a:gd name="connsiteY2-596" fmla="*/ 535349 h 565791"/>
              <a:gd name="connsiteX3-597" fmla="*/ 12537 w 648099"/>
              <a:gd name="connsiteY3-598" fmla="*/ 497972 h 565791"/>
              <a:gd name="connsiteX4-599" fmla="*/ 4334 w 648099"/>
              <a:gd name="connsiteY4-600" fmla="*/ 81348 h 565791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648099" h="565791">
                <a:moveTo>
                  <a:pt x="51067" y="18182"/>
                </a:moveTo>
                <a:cubicBezTo>
                  <a:pt x="281003" y="7261"/>
                  <a:pt x="591945" y="-22893"/>
                  <a:pt x="617005" y="31700"/>
                </a:cubicBezTo>
                <a:cubicBezTo>
                  <a:pt x="642065" y="86293"/>
                  <a:pt x="669922" y="489239"/>
                  <a:pt x="621713" y="535349"/>
                </a:cubicBezTo>
                <a:cubicBezTo>
                  <a:pt x="573504" y="581459"/>
                  <a:pt x="32838" y="579874"/>
                  <a:pt x="12537" y="497972"/>
                </a:cubicBezTo>
                <a:cubicBezTo>
                  <a:pt x="992" y="378148"/>
                  <a:pt x="-4426" y="189998"/>
                  <a:pt x="4334" y="81348"/>
                </a:cubicBezTo>
              </a:path>
            </a:pathLst>
          </a:custGeom>
          <a:noFill/>
          <a:ln w="25400" cap="rnd">
            <a:solidFill>
              <a:schemeClr val="tx1"/>
            </a:solidFill>
            <a:prstDash val="solid"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>
              <a:solidFill>
                <a:schemeClr val="tx1"/>
              </a:solidFill>
              <a:latin typeface="站酷快乐体2016修订版" panose="02010600030101010101" charset="-122"/>
              <a:ea typeface="站酷快乐体2016修订版" panose="02010600030101010101" charset="-122"/>
              <a:sym typeface="Arial" panose="020B0604020202020204" pitchFamily="34" charset="0"/>
            </a:endParaRPr>
          </a:p>
        </p:txBody>
      </p:sp>
      <p:sp>
        <p:nvSpPr>
          <p:cNvPr id="81" name="文本框 80"/>
          <p:cNvSpPr txBox="1"/>
          <p:nvPr/>
        </p:nvSpPr>
        <p:spPr>
          <a:xfrm>
            <a:off x="1560252" y="2719705"/>
            <a:ext cx="9672429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>
                <a:solidFill>
                  <a:srgbClr val="F7898C"/>
                </a:solidFill>
                <a:latin typeface="Rockstone" panose="00000400000000000000" pitchFamily="2" charset="0"/>
                <a:ea typeface="Nirmala UI" panose="020B0502040204020203" pitchFamily="34" charset="0"/>
                <a:cs typeface="Nirmala UI" panose="020B0502040204020203" pitchFamily="34" charset="0"/>
              </a:rPr>
              <a:t>CHÀO MỪNG CÁC CON ĐẾN VỚI TIẾT HỌC TRỰC TUYẾN </a:t>
            </a:r>
            <a:br>
              <a:rPr lang="en-US" sz="5400">
                <a:solidFill>
                  <a:srgbClr val="F7898C"/>
                </a:solidFill>
                <a:latin typeface="Rockstone" panose="00000400000000000000" pitchFamily="2" charset="0"/>
                <a:ea typeface="Nirmala UI" panose="020B0502040204020203" pitchFamily="34" charset="0"/>
                <a:cs typeface="Nirmala UI" panose="020B0502040204020203" pitchFamily="34" charset="0"/>
              </a:rPr>
            </a:br>
            <a:r>
              <a:rPr lang="en-US" sz="5400">
                <a:solidFill>
                  <a:srgbClr val="F7898C"/>
                </a:solidFill>
                <a:latin typeface="Rockstone" panose="00000400000000000000" pitchFamily="2" charset="0"/>
                <a:ea typeface="Nirmala UI" panose="020B0502040204020203" pitchFamily="34" charset="0"/>
                <a:cs typeface="Nirmala UI" panose="020B0502040204020203" pitchFamily="34" charset="0"/>
              </a:rPr>
              <a:t>MÔN : TOÁN </a:t>
            </a:r>
            <a:endParaRPr kumimoji="1" lang="zh-CN" altLang="en-US" sz="5400" dirty="0">
              <a:solidFill>
                <a:srgbClr val="F7898C"/>
              </a:solidFill>
              <a:latin typeface="Rockstone" panose="00000400000000000000" pitchFamily="2" charset="0"/>
              <a:ea typeface="站酷快乐体2016修订版" panose="02010600030101010101" charset="-122"/>
              <a:cs typeface="萝莉体 第二版" panose="02000500000000000000" pitchFamily="2" charset="-122"/>
              <a:sym typeface="Arial" panose="020B0604020202020204" pitchFamily="34" charset="0"/>
            </a:endParaRPr>
          </a:p>
        </p:txBody>
      </p:sp>
      <p:grpSp>
        <p:nvGrpSpPr>
          <p:cNvPr id="88" name="组合 87"/>
          <p:cNvGrpSpPr/>
          <p:nvPr/>
        </p:nvGrpSpPr>
        <p:grpSpPr>
          <a:xfrm flipH="1">
            <a:off x="9309100" y="1196340"/>
            <a:ext cx="1471295" cy="1772920"/>
            <a:chOff x="1289955" y="1628061"/>
            <a:chExt cx="3941631" cy="5174701"/>
          </a:xfrm>
        </p:grpSpPr>
        <p:sp>
          <p:nvSpPr>
            <p:cNvPr id="89" name="Shape 209"/>
            <p:cNvSpPr/>
            <p:nvPr/>
          </p:nvSpPr>
          <p:spPr>
            <a:xfrm rot="3758493">
              <a:off x="2721879" y="4293055"/>
              <a:ext cx="2954498" cy="206491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014" extrusionOk="0">
                  <a:moveTo>
                    <a:pt x="0" y="11730"/>
                  </a:moveTo>
                  <a:cubicBezTo>
                    <a:pt x="550" y="11385"/>
                    <a:pt x="818" y="11200"/>
                    <a:pt x="1446" y="10869"/>
                  </a:cubicBezTo>
                  <a:cubicBezTo>
                    <a:pt x="3278" y="9905"/>
                    <a:pt x="4075" y="10600"/>
                    <a:pt x="4893" y="12949"/>
                  </a:cubicBezTo>
                  <a:cubicBezTo>
                    <a:pt x="5476" y="14623"/>
                    <a:pt x="6411" y="21325"/>
                    <a:pt x="8440" y="21003"/>
                  </a:cubicBezTo>
                  <a:cubicBezTo>
                    <a:pt x="10807" y="20628"/>
                    <a:pt x="9528" y="13017"/>
                    <a:pt x="9431" y="11082"/>
                  </a:cubicBezTo>
                  <a:cubicBezTo>
                    <a:pt x="9316" y="8800"/>
                    <a:pt x="8806" y="3250"/>
                    <a:pt x="11582" y="4352"/>
                  </a:cubicBezTo>
                  <a:cubicBezTo>
                    <a:pt x="13589" y="5149"/>
                    <a:pt x="14535" y="10567"/>
                    <a:pt x="16445" y="10863"/>
                  </a:cubicBezTo>
                  <a:cubicBezTo>
                    <a:pt x="18644" y="11204"/>
                    <a:pt x="17737" y="6638"/>
                    <a:pt x="17704" y="4600"/>
                  </a:cubicBezTo>
                  <a:cubicBezTo>
                    <a:pt x="17639" y="584"/>
                    <a:pt x="18794" y="-275"/>
                    <a:pt x="21600" y="69"/>
                  </a:cubicBezTo>
                </a:path>
              </a:pathLst>
            </a:custGeom>
            <a:noFill/>
            <a:ln w="38100" cap="flat">
              <a:solidFill>
                <a:schemeClr val="tx1">
                  <a:lumMod val="85000"/>
                  <a:lumOff val="15000"/>
                </a:schemeClr>
              </a:solidFill>
              <a:prstDash val="solid"/>
              <a:miter lim="400000"/>
            </a:ln>
            <a:effectLst/>
          </p:spPr>
          <p:txBody>
            <a:bodyPr wrap="square" lIns="38100" tIns="38100" rIns="38100" bIns="38100" numCol="1" anchor="ctr">
              <a:noAutofit/>
            </a:bodyPr>
            <a:lstStyle/>
            <a:p>
              <a:pPr defTabSz="457200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>
                <a:latin typeface="站酷快乐体2016修订版" panose="02010600030101010101" charset="-122"/>
                <a:ea typeface="站酷快乐体2016修订版" panose="02010600030101010101" charset="-122"/>
                <a:sym typeface="Arial" panose="020B0604020202020204" pitchFamily="34" charset="0"/>
              </a:endParaRPr>
            </a:p>
          </p:txBody>
        </p:sp>
        <p:grpSp>
          <p:nvGrpSpPr>
            <p:cNvPr id="90" name="组 13"/>
            <p:cNvGrpSpPr/>
            <p:nvPr/>
          </p:nvGrpSpPr>
          <p:grpSpPr>
            <a:xfrm>
              <a:off x="1289955" y="1628061"/>
              <a:ext cx="2187025" cy="2569107"/>
              <a:chOff x="5943842" y="1013911"/>
              <a:chExt cx="2187025" cy="2569107"/>
            </a:xfrm>
          </p:grpSpPr>
          <p:sp>
            <p:nvSpPr>
              <p:cNvPr id="91" name="Shape 202"/>
              <p:cNvSpPr/>
              <p:nvPr/>
            </p:nvSpPr>
            <p:spPr>
              <a:xfrm rot="3758493">
                <a:off x="6440283" y="1924630"/>
                <a:ext cx="1816414" cy="51044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0522" extrusionOk="0">
                    <a:moveTo>
                      <a:pt x="21600" y="743"/>
                    </a:moveTo>
                    <a:cubicBezTo>
                      <a:pt x="19799" y="-786"/>
                      <a:pt x="18140" y="461"/>
                      <a:pt x="16279" y="823"/>
                    </a:cubicBezTo>
                    <a:cubicBezTo>
                      <a:pt x="10853" y="1876"/>
                      <a:pt x="5372" y="1461"/>
                      <a:pt x="0" y="4698"/>
                    </a:cubicBezTo>
                    <a:lnTo>
                      <a:pt x="0" y="20521"/>
                    </a:lnTo>
                    <a:lnTo>
                      <a:pt x="1843" y="19747"/>
                    </a:lnTo>
                    <a:cubicBezTo>
                      <a:pt x="4727" y="19759"/>
                      <a:pt x="13025" y="19305"/>
                      <a:pt x="15903" y="19016"/>
                    </a:cubicBezTo>
                    <a:cubicBezTo>
                      <a:pt x="17715" y="18834"/>
                      <a:pt x="19629" y="20814"/>
                      <a:pt x="21376" y="20485"/>
                    </a:cubicBezTo>
                  </a:path>
                </a:pathLst>
              </a:custGeom>
              <a:solidFill>
                <a:schemeClr val="accent2"/>
              </a:solidFill>
              <a:ln w="38100" cap="flat">
                <a:solidFill>
                  <a:schemeClr val="tx1">
                    <a:lumMod val="85000"/>
                    <a:lumOff val="15000"/>
                  </a:schemeClr>
                </a:solidFill>
                <a:prstDash val="solid"/>
                <a:miter lim="400000"/>
              </a:ln>
              <a:effectLst/>
            </p:spPr>
            <p:txBody>
              <a:bodyPr wrap="square" lIns="38100" tIns="38100" rIns="38100" bIns="38100" numCol="1" anchor="ctr">
                <a:noAutofit/>
              </a:bodyPr>
              <a:lstStyle/>
              <a:p>
                <a:pPr defTabSz="457200">
                  <a:defRPr sz="3000"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</a:defRPr>
                </a:pPr>
                <a:endParaRPr>
                  <a:latin typeface="站酷快乐体2016修订版" panose="02010600030101010101" charset="-122"/>
                  <a:ea typeface="站酷快乐体2016修订版" panose="02010600030101010101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92" name="Shape 203"/>
              <p:cNvSpPr/>
              <p:nvPr/>
            </p:nvSpPr>
            <p:spPr>
              <a:xfrm rot="3758493">
                <a:off x="7743128" y="2715926"/>
                <a:ext cx="42879" cy="48862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7274" h="21600" extrusionOk="0">
                    <a:moveTo>
                      <a:pt x="0" y="0"/>
                    </a:moveTo>
                    <a:cubicBezTo>
                      <a:pt x="21600" y="2677"/>
                      <a:pt x="19974" y="16418"/>
                      <a:pt x="11161" y="21600"/>
                    </a:cubicBezTo>
                  </a:path>
                </a:pathLst>
              </a:custGeom>
              <a:noFill/>
              <a:ln w="38100" cap="flat">
                <a:solidFill>
                  <a:schemeClr val="tx1">
                    <a:lumMod val="85000"/>
                    <a:lumOff val="15000"/>
                  </a:schemeClr>
                </a:solidFill>
                <a:prstDash val="solid"/>
                <a:miter lim="400000"/>
              </a:ln>
              <a:effectLst/>
            </p:spPr>
            <p:txBody>
              <a:bodyPr wrap="square" lIns="38100" tIns="38100" rIns="38100" bIns="38100" numCol="1" anchor="ctr">
                <a:noAutofit/>
              </a:bodyPr>
              <a:lstStyle/>
              <a:p>
                <a:pPr defTabSz="457200">
                  <a:defRPr sz="3000"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</a:defRPr>
                </a:pPr>
                <a:endParaRPr>
                  <a:latin typeface="站酷快乐体2016修订版" panose="02010600030101010101" charset="-122"/>
                  <a:ea typeface="站酷快乐体2016修订版" panose="02010600030101010101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93" name="Shape 204"/>
              <p:cNvSpPr/>
              <p:nvPr/>
            </p:nvSpPr>
            <p:spPr>
              <a:xfrm rot="3758493">
                <a:off x="6688919" y="1820269"/>
                <a:ext cx="124286" cy="34178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21600"/>
                    </a:moveTo>
                    <a:cubicBezTo>
                      <a:pt x="9761" y="15753"/>
                      <a:pt x="1840" y="7112"/>
                      <a:pt x="0" y="0"/>
                    </a:cubicBezTo>
                  </a:path>
                </a:pathLst>
              </a:custGeom>
              <a:noFill/>
              <a:ln w="38100" cap="flat">
                <a:solidFill>
                  <a:schemeClr val="tx1">
                    <a:lumMod val="85000"/>
                    <a:lumOff val="15000"/>
                  </a:schemeClr>
                </a:solidFill>
                <a:prstDash val="solid"/>
                <a:miter lim="400000"/>
              </a:ln>
              <a:effectLst/>
            </p:spPr>
            <p:txBody>
              <a:bodyPr wrap="square" lIns="38100" tIns="38100" rIns="38100" bIns="38100" numCol="1" anchor="ctr">
                <a:noAutofit/>
              </a:bodyPr>
              <a:lstStyle/>
              <a:p>
                <a:pPr defTabSz="457200">
                  <a:defRPr sz="3000"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</a:defRPr>
                </a:pPr>
                <a:endParaRPr>
                  <a:latin typeface="站酷快乐体2016修订版" panose="02010600030101010101" charset="-122"/>
                  <a:ea typeface="站酷快乐体2016修订版" panose="02010600030101010101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94" name="Shape 205"/>
              <p:cNvSpPr/>
              <p:nvPr/>
            </p:nvSpPr>
            <p:spPr>
              <a:xfrm rot="3758493">
                <a:off x="6847335" y="1900060"/>
                <a:ext cx="869668" cy="103159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469" h="16954" extrusionOk="0">
                    <a:moveTo>
                      <a:pt x="0" y="11121"/>
                    </a:moveTo>
                    <a:cubicBezTo>
                      <a:pt x="167" y="10786"/>
                      <a:pt x="-956" y="-4646"/>
                      <a:pt x="4852" y="2248"/>
                    </a:cubicBezTo>
                    <a:cubicBezTo>
                      <a:pt x="5261" y="461"/>
                      <a:pt x="6192" y="-121"/>
                      <a:pt x="7478" y="78"/>
                    </a:cubicBezTo>
                    <a:cubicBezTo>
                      <a:pt x="8279" y="78"/>
                      <a:pt x="9110" y="711"/>
                      <a:pt x="9174" y="2178"/>
                    </a:cubicBezTo>
                    <a:cubicBezTo>
                      <a:pt x="10318" y="734"/>
                      <a:pt x="10808" y="-213"/>
                      <a:pt x="12478" y="41"/>
                    </a:cubicBezTo>
                    <a:cubicBezTo>
                      <a:pt x="13434" y="0"/>
                      <a:pt x="13608" y="1386"/>
                      <a:pt x="13442" y="1960"/>
                    </a:cubicBezTo>
                    <a:cubicBezTo>
                      <a:pt x="19959" y="-3583"/>
                      <a:pt x="20644" y="13929"/>
                      <a:pt x="18086" y="16954"/>
                    </a:cubicBezTo>
                  </a:path>
                </a:pathLst>
              </a:custGeom>
              <a:noFill/>
              <a:ln w="38100" cap="flat">
                <a:solidFill>
                  <a:schemeClr val="tx1">
                    <a:lumMod val="85000"/>
                    <a:lumOff val="15000"/>
                  </a:schemeClr>
                </a:solidFill>
                <a:prstDash val="solid"/>
                <a:miter lim="400000"/>
              </a:ln>
              <a:effectLst/>
            </p:spPr>
            <p:txBody>
              <a:bodyPr wrap="square" lIns="38100" tIns="38100" rIns="38100" bIns="38100" numCol="1" anchor="ctr">
                <a:noAutofit/>
              </a:bodyPr>
              <a:lstStyle/>
              <a:p>
                <a:pPr defTabSz="457200">
                  <a:defRPr sz="3000"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</a:defRPr>
                </a:pPr>
                <a:endParaRPr>
                  <a:latin typeface="站酷快乐体2016修订版" panose="02010600030101010101" charset="-122"/>
                  <a:ea typeface="站酷快乐体2016修订版" panose="02010600030101010101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95" name="Shape 206"/>
              <p:cNvSpPr/>
              <p:nvPr/>
            </p:nvSpPr>
            <p:spPr>
              <a:xfrm rot="3758493">
                <a:off x="6164716" y="2541971"/>
                <a:ext cx="1046419" cy="28186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574" extrusionOk="0">
                    <a:moveTo>
                      <a:pt x="1076" y="12061"/>
                    </a:moveTo>
                    <a:cubicBezTo>
                      <a:pt x="497" y="8498"/>
                      <a:pt x="228" y="3669"/>
                      <a:pt x="0" y="0"/>
                    </a:cubicBezTo>
                    <a:cubicBezTo>
                      <a:pt x="6860" y="545"/>
                      <a:pt x="13608" y="-26"/>
                      <a:pt x="20206" y="3388"/>
                    </a:cubicBezTo>
                    <a:cubicBezTo>
                      <a:pt x="20298" y="9884"/>
                      <a:pt x="21430" y="15807"/>
                      <a:pt x="21600" y="21574"/>
                    </a:cubicBezTo>
                  </a:path>
                </a:pathLst>
              </a:custGeom>
              <a:solidFill>
                <a:srgbClr val="E7E4EA"/>
              </a:solidFill>
              <a:ln w="38100" cap="flat">
                <a:solidFill>
                  <a:schemeClr val="tx1">
                    <a:lumMod val="85000"/>
                    <a:lumOff val="15000"/>
                  </a:schemeClr>
                </a:solidFill>
                <a:prstDash val="solid"/>
                <a:miter lim="400000"/>
              </a:ln>
              <a:effectLst/>
            </p:spPr>
            <p:txBody>
              <a:bodyPr wrap="square" lIns="38100" tIns="38100" rIns="38100" bIns="38100" numCol="1" anchor="ctr">
                <a:noAutofit/>
              </a:bodyPr>
              <a:lstStyle/>
              <a:p>
                <a:pPr defTabSz="457200">
                  <a:defRPr sz="3000"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</a:defRPr>
                </a:pPr>
                <a:endParaRPr>
                  <a:latin typeface="站酷快乐体2016修订版" panose="02010600030101010101" charset="-122"/>
                  <a:ea typeface="站酷快乐体2016修订版" panose="02010600030101010101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96" name="Shape 207"/>
              <p:cNvSpPr/>
              <p:nvPr/>
            </p:nvSpPr>
            <p:spPr>
              <a:xfrm rot="3758493">
                <a:off x="5742745" y="2584036"/>
                <a:ext cx="1200079" cy="79788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0676" extrusionOk="0">
                    <a:moveTo>
                      <a:pt x="1467" y="19871"/>
                    </a:moveTo>
                    <a:cubicBezTo>
                      <a:pt x="2596" y="15187"/>
                      <a:pt x="1342" y="5194"/>
                      <a:pt x="0" y="486"/>
                    </a:cubicBezTo>
                    <a:cubicBezTo>
                      <a:pt x="6032" y="-924"/>
                      <a:pt x="11979" y="1155"/>
                      <a:pt x="18133" y="1422"/>
                    </a:cubicBezTo>
                    <a:cubicBezTo>
                      <a:pt x="19277" y="7634"/>
                      <a:pt x="21219" y="14259"/>
                      <a:pt x="21600" y="20676"/>
                    </a:cubicBezTo>
                  </a:path>
                </a:pathLst>
              </a:custGeom>
              <a:noFill/>
              <a:ln w="38100" cap="flat">
                <a:solidFill>
                  <a:schemeClr val="tx1">
                    <a:lumMod val="85000"/>
                    <a:lumOff val="15000"/>
                  </a:schemeClr>
                </a:solidFill>
                <a:prstDash val="solid"/>
                <a:miter lim="400000"/>
              </a:ln>
              <a:effectLst/>
            </p:spPr>
            <p:txBody>
              <a:bodyPr wrap="square" lIns="38100" tIns="38100" rIns="38100" bIns="38100" numCol="1" anchor="ctr">
                <a:noAutofit/>
              </a:bodyPr>
              <a:lstStyle/>
              <a:p>
                <a:pPr defTabSz="457200">
                  <a:defRPr sz="3000"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</a:defRPr>
                </a:pPr>
                <a:endParaRPr>
                  <a:latin typeface="站酷快乐体2016修订版" panose="02010600030101010101" charset="-122"/>
                  <a:ea typeface="站酷快乐体2016修订版" panose="02010600030101010101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97" name="Shape 208"/>
              <p:cNvSpPr/>
              <p:nvPr/>
            </p:nvSpPr>
            <p:spPr>
              <a:xfrm rot="3758493">
                <a:off x="6601321" y="998391"/>
                <a:ext cx="383966" cy="41500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399" h="21600" extrusionOk="0">
                    <a:moveTo>
                      <a:pt x="21399" y="0"/>
                    </a:moveTo>
                    <a:cubicBezTo>
                      <a:pt x="14641" y="0"/>
                      <a:pt x="6540" y="886"/>
                      <a:pt x="325" y="1003"/>
                    </a:cubicBezTo>
                    <a:cubicBezTo>
                      <a:pt x="-42" y="7726"/>
                      <a:pt x="-201" y="14997"/>
                      <a:pt x="411" y="21600"/>
                    </a:cubicBezTo>
                    <a:cubicBezTo>
                      <a:pt x="6724" y="20829"/>
                      <a:pt x="13779" y="19988"/>
                      <a:pt x="20126" y="20284"/>
                    </a:cubicBezTo>
                  </a:path>
                </a:pathLst>
              </a:custGeom>
              <a:noFill/>
              <a:ln w="38100" cap="flat">
                <a:solidFill>
                  <a:schemeClr val="tx1">
                    <a:lumMod val="85000"/>
                    <a:lumOff val="15000"/>
                  </a:schemeClr>
                </a:solidFill>
                <a:prstDash val="solid"/>
                <a:miter lim="400000"/>
              </a:ln>
              <a:effectLst/>
            </p:spPr>
            <p:txBody>
              <a:bodyPr wrap="square" lIns="38100" tIns="38100" rIns="38100" bIns="38100" numCol="1" anchor="ctr">
                <a:noAutofit/>
              </a:bodyPr>
              <a:lstStyle/>
              <a:p>
                <a:pPr defTabSz="457200">
                  <a:defRPr sz="3000"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</a:defRPr>
                </a:pPr>
                <a:endParaRPr>
                  <a:latin typeface="站酷快乐体2016修订版" panose="02010600030101010101" charset="-122"/>
                  <a:ea typeface="站酷快乐体2016修订版" panose="02010600030101010101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98" name="Shape 210"/>
              <p:cNvSpPr/>
              <p:nvPr/>
            </p:nvSpPr>
            <p:spPr>
              <a:xfrm rot="3758493">
                <a:off x="7598750" y="2950768"/>
                <a:ext cx="573187" cy="49104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21600"/>
                    </a:moveTo>
                    <a:cubicBezTo>
                      <a:pt x="7302" y="21128"/>
                      <a:pt x="15635" y="15045"/>
                      <a:pt x="21600" y="9996"/>
                    </a:cubicBezTo>
                    <a:cubicBezTo>
                      <a:pt x="14594" y="7013"/>
                      <a:pt x="7961" y="2130"/>
                      <a:pt x="709" y="0"/>
                    </a:cubicBezTo>
                  </a:path>
                </a:pathLst>
              </a:custGeom>
              <a:noFill/>
              <a:ln w="38100" cap="flat">
                <a:solidFill>
                  <a:schemeClr val="tx1">
                    <a:lumMod val="85000"/>
                    <a:lumOff val="15000"/>
                  </a:schemeClr>
                </a:solidFill>
                <a:prstDash val="solid"/>
                <a:miter lim="400000"/>
              </a:ln>
              <a:effectLst/>
            </p:spPr>
            <p:txBody>
              <a:bodyPr wrap="square" lIns="38100" tIns="38100" rIns="38100" bIns="38100" numCol="1" anchor="ctr">
                <a:noAutofit/>
              </a:bodyPr>
              <a:lstStyle/>
              <a:p>
                <a:pPr defTabSz="457200">
                  <a:defRPr sz="3000"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</a:defRPr>
                </a:pPr>
                <a:endParaRPr>
                  <a:latin typeface="站酷快乐体2016修订版" panose="02010600030101010101" charset="-122"/>
                  <a:ea typeface="站酷快乐体2016修订版" panose="02010600030101010101" charset="-122"/>
                  <a:sym typeface="Arial" panose="020B0604020202020204" pitchFamily="34" charset="0"/>
                </a:endParaRPr>
              </a:p>
            </p:txBody>
          </p:sp>
        </p:grpSp>
      </p:grpSp>
      <p:sp>
        <p:nvSpPr>
          <p:cNvPr id="179" name="Freeform 34"/>
          <p:cNvSpPr>
            <a:spLocks noEditPoints="1"/>
          </p:cNvSpPr>
          <p:nvPr/>
        </p:nvSpPr>
        <p:spPr bwMode="auto">
          <a:xfrm rot="20640000">
            <a:off x="1972945" y="1885950"/>
            <a:ext cx="1425575" cy="697230"/>
          </a:xfrm>
          <a:custGeom>
            <a:avLst/>
            <a:gdLst>
              <a:gd name="T0" fmla="*/ 97 w 97"/>
              <a:gd name="T1" fmla="*/ 16 h 63"/>
              <a:gd name="T2" fmla="*/ 90 w 97"/>
              <a:gd name="T3" fmla="*/ 22 h 63"/>
              <a:gd name="T4" fmla="*/ 75 w 97"/>
              <a:gd name="T5" fmla="*/ 33 h 63"/>
              <a:gd name="T6" fmla="*/ 46 w 97"/>
              <a:gd name="T7" fmla="*/ 51 h 63"/>
              <a:gd name="T8" fmla="*/ 29 w 97"/>
              <a:gd name="T9" fmla="*/ 63 h 63"/>
              <a:gd name="T10" fmla="*/ 26 w 97"/>
              <a:gd name="T11" fmla="*/ 62 h 63"/>
              <a:gd name="T12" fmla="*/ 16 w 97"/>
              <a:gd name="T13" fmla="*/ 47 h 63"/>
              <a:gd name="T14" fmla="*/ 2 w 97"/>
              <a:gd name="T15" fmla="*/ 48 h 63"/>
              <a:gd name="T16" fmla="*/ 10 w 97"/>
              <a:gd name="T17" fmla="*/ 28 h 63"/>
              <a:gd name="T18" fmla="*/ 10 w 97"/>
              <a:gd name="T19" fmla="*/ 26 h 63"/>
              <a:gd name="T20" fmla="*/ 18 w 97"/>
              <a:gd name="T21" fmla="*/ 0 h 63"/>
              <a:gd name="T22" fmla="*/ 40 w 97"/>
              <a:gd name="T23" fmla="*/ 5 h 63"/>
              <a:gd name="T24" fmla="*/ 75 w 97"/>
              <a:gd name="T25" fmla="*/ 13 h 63"/>
              <a:gd name="T26" fmla="*/ 94 w 97"/>
              <a:gd name="T27" fmla="*/ 15 h 63"/>
              <a:gd name="T28" fmla="*/ 97 w 97"/>
              <a:gd name="T29" fmla="*/ 16 h 63"/>
              <a:gd name="T30" fmla="*/ 20 w 97"/>
              <a:gd name="T31" fmla="*/ 3 h 63"/>
              <a:gd name="T32" fmla="*/ 16 w 97"/>
              <a:gd name="T33" fmla="*/ 18 h 63"/>
              <a:gd name="T34" fmla="*/ 14 w 97"/>
              <a:gd name="T35" fmla="*/ 26 h 63"/>
              <a:gd name="T36" fmla="*/ 65 w 97"/>
              <a:gd name="T37" fmla="*/ 20 h 63"/>
              <a:gd name="T38" fmla="*/ 86 w 97"/>
              <a:gd name="T39" fmla="*/ 17 h 63"/>
              <a:gd name="T40" fmla="*/ 20 w 97"/>
              <a:gd name="T41" fmla="*/ 3 h 63"/>
              <a:gd name="T42" fmla="*/ 14 w 97"/>
              <a:gd name="T43" fmla="*/ 38 h 63"/>
              <a:gd name="T44" fmla="*/ 28 w 97"/>
              <a:gd name="T45" fmla="*/ 60 h 63"/>
              <a:gd name="T46" fmla="*/ 82 w 97"/>
              <a:gd name="T47" fmla="*/ 24 h 63"/>
              <a:gd name="T48" fmla="*/ 82 w 97"/>
              <a:gd name="T49" fmla="*/ 23 h 63"/>
              <a:gd name="T50" fmla="*/ 14 w 97"/>
              <a:gd name="T51" fmla="*/ 38 h 63"/>
              <a:gd name="T52" fmla="*/ 13 w 97"/>
              <a:gd name="T53" fmla="*/ 29 h 63"/>
              <a:gd name="T54" fmla="*/ 7 w 97"/>
              <a:gd name="T55" fmla="*/ 40 h 63"/>
              <a:gd name="T56" fmla="*/ 12 w 97"/>
              <a:gd name="T57" fmla="*/ 35 h 63"/>
              <a:gd name="T58" fmla="*/ 15 w 97"/>
              <a:gd name="T59" fmla="*/ 36 h 63"/>
              <a:gd name="T60" fmla="*/ 57 w 97"/>
              <a:gd name="T61" fmla="*/ 27 h 63"/>
              <a:gd name="T62" fmla="*/ 77 w 97"/>
              <a:gd name="T63" fmla="*/ 21 h 63"/>
              <a:gd name="T64" fmla="*/ 13 w 97"/>
              <a:gd name="T65" fmla="*/ 29 h 63"/>
              <a:gd name="T66" fmla="*/ 6 w 97"/>
              <a:gd name="T67" fmla="*/ 45 h 63"/>
              <a:gd name="T68" fmla="*/ 14 w 97"/>
              <a:gd name="T69" fmla="*/ 44 h 63"/>
              <a:gd name="T70" fmla="*/ 11 w 97"/>
              <a:gd name="T71" fmla="*/ 39 h 63"/>
              <a:gd name="T72" fmla="*/ 6 w 97"/>
              <a:gd name="T73" fmla="*/ 45 h 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97" h="63">
                <a:moveTo>
                  <a:pt x="97" y="16"/>
                </a:moveTo>
                <a:cubicBezTo>
                  <a:pt x="96" y="20"/>
                  <a:pt x="92" y="19"/>
                  <a:pt x="90" y="22"/>
                </a:cubicBezTo>
                <a:cubicBezTo>
                  <a:pt x="85" y="24"/>
                  <a:pt x="80" y="29"/>
                  <a:pt x="75" y="33"/>
                </a:cubicBezTo>
                <a:cubicBezTo>
                  <a:pt x="65" y="38"/>
                  <a:pt x="56" y="45"/>
                  <a:pt x="46" y="51"/>
                </a:cubicBezTo>
                <a:cubicBezTo>
                  <a:pt x="40" y="54"/>
                  <a:pt x="35" y="58"/>
                  <a:pt x="29" y="63"/>
                </a:cubicBezTo>
                <a:cubicBezTo>
                  <a:pt x="28" y="62"/>
                  <a:pt x="27" y="62"/>
                  <a:pt x="26" y="62"/>
                </a:cubicBezTo>
                <a:cubicBezTo>
                  <a:pt x="22" y="57"/>
                  <a:pt x="20" y="52"/>
                  <a:pt x="16" y="47"/>
                </a:cubicBezTo>
                <a:cubicBezTo>
                  <a:pt x="12" y="47"/>
                  <a:pt x="6" y="49"/>
                  <a:pt x="2" y="48"/>
                </a:cubicBezTo>
                <a:cubicBezTo>
                  <a:pt x="0" y="42"/>
                  <a:pt x="7" y="35"/>
                  <a:pt x="10" y="28"/>
                </a:cubicBezTo>
                <a:cubicBezTo>
                  <a:pt x="10" y="27"/>
                  <a:pt x="10" y="26"/>
                  <a:pt x="10" y="26"/>
                </a:cubicBezTo>
                <a:cubicBezTo>
                  <a:pt x="13" y="17"/>
                  <a:pt x="15" y="8"/>
                  <a:pt x="18" y="0"/>
                </a:cubicBezTo>
                <a:cubicBezTo>
                  <a:pt x="25" y="0"/>
                  <a:pt x="33" y="4"/>
                  <a:pt x="40" y="5"/>
                </a:cubicBezTo>
                <a:cubicBezTo>
                  <a:pt x="51" y="8"/>
                  <a:pt x="63" y="10"/>
                  <a:pt x="75" y="13"/>
                </a:cubicBezTo>
                <a:cubicBezTo>
                  <a:pt x="81" y="13"/>
                  <a:pt x="88" y="15"/>
                  <a:pt x="94" y="15"/>
                </a:cubicBezTo>
                <a:cubicBezTo>
                  <a:pt x="95" y="15"/>
                  <a:pt x="96" y="14"/>
                  <a:pt x="97" y="16"/>
                </a:cubicBezTo>
                <a:close/>
                <a:moveTo>
                  <a:pt x="20" y="3"/>
                </a:moveTo>
                <a:cubicBezTo>
                  <a:pt x="18" y="8"/>
                  <a:pt x="16" y="13"/>
                  <a:pt x="16" y="18"/>
                </a:cubicBezTo>
                <a:cubicBezTo>
                  <a:pt x="15" y="21"/>
                  <a:pt x="13" y="23"/>
                  <a:pt x="14" y="26"/>
                </a:cubicBezTo>
                <a:cubicBezTo>
                  <a:pt x="31" y="24"/>
                  <a:pt x="48" y="21"/>
                  <a:pt x="65" y="20"/>
                </a:cubicBezTo>
                <a:cubicBezTo>
                  <a:pt x="72" y="18"/>
                  <a:pt x="80" y="19"/>
                  <a:pt x="86" y="17"/>
                </a:cubicBezTo>
                <a:cubicBezTo>
                  <a:pt x="64" y="14"/>
                  <a:pt x="41" y="7"/>
                  <a:pt x="20" y="3"/>
                </a:cubicBezTo>
                <a:close/>
                <a:moveTo>
                  <a:pt x="14" y="38"/>
                </a:moveTo>
                <a:cubicBezTo>
                  <a:pt x="19" y="45"/>
                  <a:pt x="22" y="53"/>
                  <a:pt x="28" y="60"/>
                </a:cubicBezTo>
                <a:cubicBezTo>
                  <a:pt x="46" y="48"/>
                  <a:pt x="64" y="37"/>
                  <a:pt x="82" y="24"/>
                </a:cubicBezTo>
                <a:cubicBezTo>
                  <a:pt x="82" y="23"/>
                  <a:pt x="82" y="23"/>
                  <a:pt x="82" y="23"/>
                </a:cubicBezTo>
                <a:cubicBezTo>
                  <a:pt x="59" y="29"/>
                  <a:pt x="37" y="35"/>
                  <a:pt x="14" y="38"/>
                </a:cubicBezTo>
                <a:close/>
                <a:moveTo>
                  <a:pt x="13" y="29"/>
                </a:moveTo>
                <a:cubicBezTo>
                  <a:pt x="11" y="33"/>
                  <a:pt x="8" y="37"/>
                  <a:pt x="7" y="40"/>
                </a:cubicBezTo>
                <a:cubicBezTo>
                  <a:pt x="9" y="39"/>
                  <a:pt x="9" y="36"/>
                  <a:pt x="12" y="35"/>
                </a:cubicBezTo>
                <a:cubicBezTo>
                  <a:pt x="13" y="35"/>
                  <a:pt x="14" y="35"/>
                  <a:pt x="15" y="36"/>
                </a:cubicBezTo>
                <a:cubicBezTo>
                  <a:pt x="29" y="33"/>
                  <a:pt x="43" y="30"/>
                  <a:pt x="57" y="27"/>
                </a:cubicBezTo>
                <a:cubicBezTo>
                  <a:pt x="64" y="24"/>
                  <a:pt x="70" y="23"/>
                  <a:pt x="77" y="21"/>
                </a:cubicBezTo>
                <a:cubicBezTo>
                  <a:pt x="55" y="23"/>
                  <a:pt x="34" y="25"/>
                  <a:pt x="13" y="29"/>
                </a:cubicBezTo>
                <a:close/>
                <a:moveTo>
                  <a:pt x="6" y="45"/>
                </a:moveTo>
                <a:cubicBezTo>
                  <a:pt x="9" y="46"/>
                  <a:pt x="12" y="44"/>
                  <a:pt x="14" y="44"/>
                </a:cubicBezTo>
                <a:cubicBezTo>
                  <a:pt x="13" y="42"/>
                  <a:pt x="13" y="41"/>
                  <a:pt x="11" y="39"/>
                </a:cubicBezTo>
                <a:cubicBezTo>
                  <a:pt x="10" y="41"/>
                  <a:pt x="8" y="43"/>
                  <a:pt x="6" y="45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pic>
        <p:nvPicPr>
          <p:cNvPr id="34" name="图片 3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748341" y="1664488"/>
            <a:ext cx="866974" cy="79751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7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7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950"/>
                            </p:stCondLst>
                            <p:childTnLst>
                              <p:par>
                                <p:cTn id="1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9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0" grpId="0" bldLvl="0" animBg="1"/>
      <p:bldP spid="81" grpId="0"/>
      <p:bldP spid="179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3">
            <a:extLst>
              <a:ext uri="{FF2B5EF4-FFF2-40B4-BE49-F238E27FC236}">
                <a16:creationId xmlns:a16="http://schemas.microsoft.com/office/drawing/2014/main" id="{AB7F1230-5C5D-4AB8-A97C-6221EDD1C00F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3500" b="67837"/>
          <a:stretch>
            <a:fillRect/>
          </a:stretch>
        </p:blipFill>
        <p:spPr>
          <a:xfrm>
            <a:off x="165364" y="-183985"/>
            <a:ext cx="1121664" cy="1228881"/>
          </a:xfrm>
          <a:prstGeom prst="rect">
            <a:avLst/>
          </a:prstGeom>
        </p:spPr>
      </p:pic>
      <p:pic>
        <p:nvPicPr>
          <p:cNvPr id="3" name="图片 5">
            <a:extLst>
              <a:ext uri="{FF2B5EF4-FFF2-40B4-BE49-F238E27FC236}">
                <a16:creationId xmlns:a16="http://schemas.microsoft.com/office/drawing/2014/main" id="{61139D20-A1FB-4AD1-8E84-89221437694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842" t="-10451" b="9413"/>
          <a:stretch>
            <a:fillRect/>
          </a:stretch>
        </p:blipFill>
        <p:spPr>
          <a:xfrm>
            <a:off x="10880397" y="5972384"/>
            <a:ext cx="1311603" cy="885616"/>
          </a:xfrm>
          <a:prstGeom prst="rect">
            <a:avLst/>
          </a:prstGeom>
        </p:spPr>
      </p:pic>
      <p:pic>
        <p:nvPicPr>
          <p:cNvPr id="4" name="图片 7">
            <a:extLst>
              <a:ext uri="{FF2B5EF4-FFF2-40B4-BE49-F238E27FC236}">
                <a16:creationId xmlns:a16="http://schemas.microsoft.com/office/drawing/2014/main" id="{CAB3528E-FAA1-41DE-A424-841B30E2E685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897" r="20119" b="33391"/>
          <a:stretch>
            <a:fillRect/>
          </a:stretch>
        </p:blipFill>
        <p:spPr>
          <a:xfrm flipH="1">
            <a:off x="-228440" y="6356813"/>
            <a:ext cx="2276695" cy="501187"/>
          </a:xfrm>
          <a:prstGeom prst="rect">
            <a:avLst/>
          </a:prstGeom>
        </p:spPr>
      </p:pic>
      <p:pic>
        <p:nvPicPr>
          <p:cNvPr id="5" name="图片 9">
            <a:extLst>
              <a:ext uri="{FF2B5EF4-FFF2-40B4-BE49-F238E27FC236}">
                <a16:creationId xmlns:a16="http://schemas.microsoft.com/office/drawing/2014/main" id="{DF9456AC-71A2-4D25-99F3-5430E162ADDD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100" r="2958" b="67481"/>
          <a:stretch>
            <a:fillRect/>
          </a:stretch>
        </p:blipFill>
        <p:spPr>
          <a:xfrm>
            <a:off x="10343036" y="0"/>
            <a:ext cx="1848964" cy="1411491"/>
          </a:xfrm>
          <a:prstGeom prst="rect">
            <a:avLst/>
          </a:prstGeom>
        </p:spPr>
      </p:pic>
      <p:sp>
        <p:nvSpPr>
          <p:cNvPr id="6" name="文本框 8">
            <a:extLst>
              <a:ext uri="{FF2B5EF4-FFF2-40B4-BE49-F238E27FC236}">
                <a16:creationId xmlns:a16="http://schemas.microsoft.com/office/drawing/2014/main" id="{4ABE2116-14CC-4FE6-85E3-D650178A8BC6}"/>
              </a:ext>
            </a:extLst>
          </p:cNvPr>
          <p:cNvSpPr txBox="1"/>
          <p:nvPr/>
        </p:nvSpPr>
        <p:spPr>
          <a:xfrm>
            <a:off x="2935658" y="406849"/>
            <a:ext cx="5810522" cy="64633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3600" b="0" i="0" u="none" strike="noStrike" kern="1200" cap="none" spc="0" normalizeH="0" baseline="0" noProof="0">
                <a:ln>
                  <a:noFill/>
                </a:ln>
                <a:solidFill>
                  <a:srgbClr val="43A081"/>
                </a:solidFill>
                <a:effectLst/>
                <a:uLnTx/>
                <a:uFillTx/>
                <a:latin typeface="BigApple" pitchFamily="2" charset="0"/>
                <a:ea typeface="站酷快乐体2016修订版" panose="02010600030101010101" charset="-122"/>
                <a:cs typeface="站酷快乐体2016修订版" panose="02010600030101010101" charset="-122"/>
                <a:sym typeface="迷你简细行楷" panose="02010609000101010101" charset="-122"/>
              </a:rPr>
              <a:t>YÊU CẦU CẦN ĐẠT </a:t>
            </a:r>
            <a:endParaRPr kumimoji="0" lang="zh-CN" altLang="en-US" sz="3600" b="0" i="0" u="none" strike="noStrike" kern="1200" cap="none" spc="0" normalizeH="0" baseline="0" noProof="0" dirty="0">
              <a:ln>
                <a:noFill/>
              </a:ln>
              <a:solidFill>
                <a:srgbClr val="43A081"/>
              </a:solidFill>
              <a:effectLst/>
              <a:uLnTx/>
              <a:uFillTx/>
              <a:latin typeface="BigApple" pitchFamily="2" charset="0"/>
              <a:ea typeface="站酷快乐体2016修订版" panose="02010600030101010101" charset="-122"/>
              <a:cs typeface="站酷快乐体2016修订版" panose="02010600030101010101" charset="-122"/>
              <a:sym typeface="迷你简细行楷" panose="02010609000101010101" charset="-122"/>
            </a:endParaRPr>
          </a:p>
        </p:txBody>
      </p:sp>
      <p:grpSp>
        <p:nvGrpSpPr>
          <p:cNvPr id="7" name="组合 15">
            <a:extLst>
              <a:ext uri="{FF2B5EF4-FFF2-40B4-BE49-F238E27FC236}">
                <a16:creationId xmlns:a16="http://schemas.microsoft.com/office/drawing/2014/main" id="{F2BF3823-614E-4B5C-868D-D6E1136E32EC}"/>
              </a:ext>
            </a:extLst>
          </p:cNvPr>
          <p:cNvGrpSpPr/>
          <p:nvPr/>
        </p:nvGrpSpPr>
        <p:grpSpPr>
          <a:xfrm>
            <a:off x="5840919" y="1090907"/>
            <a:ext cx="510162" cy="84317"/>
            <a:chOff x="5878446" y="1252785"/>
            <a:chExt cx="849635" cy="140423"/>
          </a:xfrm>
        </p:grpSpPr>
        <p:sp>
          <p:nvSpPr>
            <p:cNvPr id="8" name="椭圆 11">
              <a:extLst>
                <a:ext uri="{FF2B5EF4-FFF2-40B4-BE49-F238E27FC236}">
                  <a16:creationId xmlns:a16="http://schemas.microsoft.com/office/drawing/2014/main" id="{473503C0-F95F-4C84-8173-982113C9C2CF}"/>
                </a:ext>
              </a:extLst>
            </p:cNvPr>
            <p:cNvSpPr/>
            <p:nvPr/>
          </p:nvSpPr>
          <p:spPr>
            <a:xfrm>
              <a:off x="5878446" y="1254658"/>
              <a:ext cx="138550" cy="138550"/>
            </a:xfrm>
            <a:prstGeom prst="ellipse">
              <a:avLst/>
            </a:prstGeom>
            <a:solidFill>
              <a:srgbClr val="89FFD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站酷快乐体2016修订版" panose="02010600030101010101" charset="-122"/>
                <a:ea typeface="站酷快乐体2016修订版" panose="02010600030101010101" charset="-122"/>
              </a:endParaRPr>
            </a:p>
          </p:txBody>
        </p:sp>
        <p:sp>
          <p:nvSpPr>
            <p:cNvPr id="9" name="椭圆 12">
              <a:extLst>
                <a:ext uri="{FF2B5EF4-FFF2-40B4-BE49-F238E27FC236}">
                  <a16:creationId xmlns:a16="http://schemas.microsoft.com/office/drawing/2014/main" id="{083FCD3D-BDFA-4D97-B421-0031F302437D}"/>
                </a:ext>
              </a:extLst>
            </p:cNvPr>
            <p:cNvSpPr/>
            <p:nvPr/>
          </p:nvSpPr>
          <p:spPr>
            <a:xfrm>
              <a:off x="6118512" y="1254658"/>
              <a:ext cx="138550" cy="138550"/>
            </a:xfrm>
            <a:prstGeom prst="ellipse">
              <a:avLst/>
            </a:prstGeom>
            <a:solidFill>
              <a:srgbClr val="FABAB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站酷快乐体2016修订版" panose="02010600030101010101" charset="-122"/>
                <a:ea typeface="站酷快乐体2016修订版" panose="02010600030101010101" charset="-122"/>
              </a:endParaRPr>
            </a:p>
          </p:txBody>
        </p:sp>
        <p:sp>
          <p:nvSpPr>
            <p:cNvPr id="10" name="椭圆 13">
              <a:extLst>
                <a:ext uri="{FF2B5EF4-FFF2-40B4-BE49-F238E27FC236}">
                  <a16:creationId xmlns:a16="http://schemas.microsoft.com/office/drawing/2014/main" id="{5C76FCEC-6D0D-4B9D-83B5-470D4A5754F4}"/>
                </a:ext>
              </a:extLst>
            </p:cNvPr>
            <p:cNvSpPr/>
            <p:nvPr/>
          </p:nvSpPr>
          <p:spPr>
            <a:xfrm>
              <a:off x="6358578" y="1252785"/>
              <a:ext cx="138550" cy="138550"/>
            </a:xfrm>
            <a:prstGeom prst="ellipse">
              <a:avLst/>
            </a:prstGeom>
            <a:solidFill>
              <a:srgbClr val="B6B0D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站酷快乐体2016修订版" panose="02010600030101010101" charset="-122"/>
                <a:ea typeface="站酷快乐体2016修订版" panose="02010600030101010101" charset="-122"/>
              </a:endParaRPr>
            </a:p>
          </p:txBody>
        </p:sp>
        <p:sp>
          <p:nvSpPr>
            <p:cNvPr id="11" name="椭圆 14">
              <a:extLst>
                <a:ext uri="{FF2B5EF4-FFF2-40B4-BE49-F238E27FC236}">
                  <a16:creationId xmlns:a16="http://schemas.microsoft.com/office/drawing/2014/main" id="{2D516B5E-4760-4F21-947F-AD2D89E4D997}"/>
                </a:ext>
              </a:extLst>
            </p:cNvPr>
            <p:cNvSpPr/>
            <p:nvPr/>
          </p:nvSpPr>
          <p:spPr>
            <a:xfrm>
              <a:off x="6589531" y="1252785"/>
              <a:ext cx="138550" cy="138550"/>
            </a:xfrm>
            <a:prstGeom prst="ellipse">
              <a:avLst/>
            </a:prstGeom>
            <a:solidFill>
              <a:srgbClr val="FDE09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站酷快乐体2016修订版" panose="02010600030101010101" charset="-122"/>
                <a:ea typeface="站酷快乐体2016修订版" panose="02010600030101010101" charset="-122"/>
              </a:endParaRPr>
            </a:p>
          </p:txBody>
        </p:sp>
      </p:grpSp>
      <p:grpSp>
        <p:nvGrpSpPr>
          <p:cNvPr id="12" name="组合 22">
            <a:extLst>
              <a:ext uri="{FF2B5EF4-FFF2-40B4-BE49-F238E27FC236}">
                <a16:creationId xmlns:a16="http://schemas.microsoft.com/office/drawing/2014/main" id="{0A6DF755-DE66-4EF2-ACA2-727AC82014F3}"/>
              </a:ext>
            </a:extLst>
          </p:cNvPr>
          <p:cNvGrpSpPr/>
          <p:nvPr/>
        </p:nvGrpSpPr>
        <p:grpSpPr>
          <a:xfrm>
            <a:off x="1098779" y="2021581"/>
            <a:ext cx="10506071" cy="1309953"/>
            <a:chOff x="2188075" y="2857633"/>
            <a:chExt cx="6355967" cy="1514410"/>
          </a:xfrm>
        </p:grpSpPr>
        <p:grpSp>
          <p:nvGrpSpPr>
            <p:cNvPr id="13" name="组合 23">
              <a:extLst>
                <a:ext uri="{FF2B5EF4-FFF2-40B4-BE49-F238E27FC236}">
                  <a16:creationId xmlns:a16="http://schemas.microsoft.com/office/drawing/2014/main" id="{2A005E3A-3495-4FC5-A9F7-1433B24FCD14}"/>
                </a:ext>
              </a:extLst>
            </p:cNvPr>
            <p:cNvGrpSpPr/>
            <p:nvPr/>
          </p:nvGrpSpPr>
          <p:grpSpPr>
            <a:xfrm>
              <a:off x="2188075" y="2857633"/>
              <a:ext cx="924966" cy="1311538"/>
              <a:chOff x="744271" y="3953399"/>
              <a:chExt cx="1019948" cy="1446217"/>
            </a:xfrm>
          </p:grpSpPr>
          <p:sp>
            <p:nvSpPr>
              <p:cNvPr id="15" name="菱形 26">
                <a:extLst>
                  <a:ext uri="{FF2B5EF4-FFF2-40B4-BE49-F238E27FC236}">
                    <a16:creationId xmlns:a16="http://schemas.microsoft.com/office/drawing/2014/main" id="{D803D5DE-4A89-4E15-8914-DED475D6B370}"/>
                  </a:ext>
                </a:extLst>
              </p:cNvPr>
              <p:cNvSpPr/>
              <p:nvPr/>
            </p:nvSpPr>
            <p:spPr>
              <a:xfrm>
                <a:off x="744271" y="3953399"/>
                <a:ext cx="1019948" cy="1446217"/>
              </a:xfrm>
              <a:prstGeom prst="diamond">
                <a:avLst/>
              </a:prstGeom>
              <a:solidFill>
                <a:srgbClr val="CFFFF0"/>
              </a:solidFill>
              <a:ln>
                <a:solidFill>
                  <a:schemeClr val="bg1">
                    <a:lumMod val="85000"/>
                  </a:schemeClr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800">
                  <a:latin typeface="Calibri" panose="020F0502020204030204" pitchFamily="34" charset="0"/>
                  <a:ea typeface="站酷快乐体2016修订版" panose="02010600030101010101" charset="-122"/>
                  <a:cs typeface="Calibri" panose="020F0502020204030204" pitchFamily="34" charset="0"/>
                </a:endParaRPr>
              </a:p>
            </p:txBody>
          </p:sp>
          <p:sp>
            <p:nvSpPr>
              <p:cNvPr id="16" name="矩形 27">
                <a:extLst>
                  <a:ext uri="{FF2B5EF4-FFF2-40B4-BE49-F238E27FC236}">
                    <a16:creationId xmlns:a16="http://schemas.microsoft.com/office/drawing/2014/main" id="{27E9FA06-8BE2-45B6-8532-28F06F964807}"/>
                  </a:ext>
                </a:extLst>
              </p:cNvPr>
              <p:cNvSpPr/>
              <p:nvPr/>
            </p:nvSpPr>
            <p:spPr>
              <a:xfrm>
                <a:off x="1059049" y="4231288"/>
                <a:ext cx="418338" cy="73288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eaLnBrk="1" fontAlgn="auto" hangingPunct="1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altLang="zh-CN" sz="2800" b="1" spc="300" dirty="0">
                    <a:latin typeface="Calibri" panose="020F0502020204030204" pitchFamily="34" charset="0"/>
                    <a:ea typeface="站酷快乐体2016修订版" panose="02010600030101010101" charset="-122"/>
                    <a:cs typeface="Calibri" panose="020F0502020204030204" pitchFamily="34" charset="0"/>
                    <a:sym typeface="微软雅黑" panose="020B0503020204020204" pitchFamily="34" charset="-122"/>
                  </a:rPr>
                  <a:t>01</a:t>
                </a:r>
              </a:p>
            </p:txBody>
          </p:sp>
        </p:grpSp>
        <p:sp>
          <p:nvSpPr>
            <p:cNvPr id="14" name="矩形 24">
              <a:extLst>
                <a:ext uri="{FF2B5EF4-FFF2-40B4-BE49-F238E27FC236}">
                  <a16:creationId xmlns:a16="http://schemas.microsoft.com/office/drawing/2014/main" id="{80E064BD-33C1-4AAD-8E1E-5BDB6344FAA3}"/>
                </a:ext>
              </a:extLst>
            </p:cNvPr>
            <p:cNvSpPr/>
            <p:nvPr/>
          </p:nvSpPr>
          <p:spPr bwMode="auto">
            <a:xfrm>
              <a:off x="3138384" y="3109643"/>
              <a:ext cx="5405658" cy="1262400"/>
            </a:xfrm>
            <a:prstGeom prst="rect">
              <a:avLst/>
            </a:prstGeom>
            <a:solidFill>
              <a:srgbClr val="CFFFF0"/>
            </a:solidFill>
          </p:spPr>
          <p:txBody>
            <a:bodyPr wrap="square">
              <a:spAutoFit/>
            </a:bodyPr>
            <a:lstStyle/>
            <a:p>
              <a:pPr eaLnBrk="1" fontAlgn="auto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800">
                  <a:latin typeface="Calibri" panose="020F0502020204030204" pitchFamily="34" charset="0"/>
                  <a:ea typeface="Times New Roman" panose="02020603050405020304" pitchFamily="18" charset="0"/>
                  <a:cs typeface="Calibri" panose="020F0502020204030204" pitchFamily="34" charset="0"/>
                </a:rPr>
                <a:t>Nắm chắc cách </a:t>
              </a:r>
              <a:r>
                <a:rPr lang="en-US" sz="2800"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Calibri" panose="020F0502020204030204" pitchFamily="34" charset="0"/>
                </a:rPr>
                <a:t>thực hiện phép chia số có bốn chữ số cho số có có một chữ số (trường hợp có chữ số 0 ở thương). </a:t>
              </a:r>
              <a:endParaRPr lang="zh-CN" altLang="en-US" sz="2800" b="1" spc="300" dirty="0">
                <a:latin typeface="Calibri" panose="020F0502020204030204" pitchFamily="34" charset="0"/>
                <a:ea typeface="站酷快乐体2016修订版" panose="02010600030101010101" charset="-122"/>
                <a:cs typeface="Calibri" panose="020F0502020204030204" pitchFamily="34" charset="0"/>
                <a:sym typeface="微软雅黑" panose="020B0503020204020204" pitchFamily="34" charset="-122"/>
              </a:endParaRPr>
            </a:p>
          </p:txBody>
        </p:sp>
      </p:grpSp>
      <p:grpSp>
        <p:nvGrpSpPr>
          <p:cNvPr id="17" name="组合 28">
            <a:extLst>
              <a:ext uri="{FF2B5EF4-FFF2-40B4-BE49-F238E27FC236}">
                <a16:creationId xmlns:a16="http://schemas.microsoft.com/office/drawing/2014/main" id="{256292EC-261A-4DE6-AD44-B226F468E6B1}"/>
              </a:ext>
            </a:extLst>
          </p:cNvPr>
          <p:cNvGrpSpPr/>
          <p:nvPr/>
        </p:nvGrpSpPr>
        <p:grpSpPr>
          <a:xfrm>
            <a:off x="1098779" y="3936515"/>
            <a:ext cx="9681515" cy="1134470"/>
            <a:chOff x="2188075" y="2857633"/>
            <a:chExt cx="6948169" cy="1311538"/>
          </a:xfrm>
        </p:grpSpPr>
        <p:grpSp>
          <p:nvGrpSpPr>
            <p:cNvPr id="18" name="组合 29">
              <a:extLst>
                <a:ext uri="{FF2B5EF4-FFF2-40B4-BE49-F238E27FC236}">
                  <a16:creationId xmlns:a16="http://schemas.microsoft.com/office/drawing/2014/main" id="{A997A6E3-3CE9-4F93-8BB8-8BE04046C8EC}"/>
                </a:ext>
              </a:extLst>
            </p:cNvPr>
            <p:cNvGrpSpPr/>
            <p:nvPr/>
          </p:nvGrpSpPr>
          <p:grpSpPr>
            <a:xfrm>
              <a:off x="2188075" y="2857633"/>
              <a:ext cx="1097265" cy="1311538"/>
              <a:chOff x="744271" y="3953399"/>
              <a:chExt cx="1209941" cy="1446217"/>
            </a:xfrm>
          </p:grpSpPr>
          <p:sp>
            <p:nvSpPr>
              <p:cNvPr id="20" name="菱形 32">
                <a:extLst>
                  <a:ext uri="{FF2B5EF4-FFF2-40B4-BE49-F238E27FC236}">
                    <a16:creationId xmlns:a16="http://schemas.microsoft.com/office/drawing/2014/main" id="{4DC78139-8BEA-43F0-AE9E-2F7FD23F1195}"/>
                  </a:ext>
                </a:extLst>
              </p:cNvPr>
              <p:cNvSpPr/>
              <p:nvPr/>
            </p:nvSpPr>
            <p:spPr>
              <a:xfrm>
                <a:off x="744271" y="3953399"/>
                <a:ext cx="1209941" cy="1446217"/>
              </a:xfrm>
              <a:prstGeom prst="diamond">
                <a:avLst/>
              </a:prstGeom>
              <a:solidFill>
                <a:srgbClr val="CFFFF0"/>
              </a:solidFill>
              <a:ln>
                <a:solidFill>
                  <a:schemeClr val="bg1">
                    <a:lumMod val="85000"/>
                  </a:schemeClr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800">
                  <a:latin typeface="Calibri" panose="020F0502020204030204" pitchFamily="34" charset="0"/>
                  <a:ea typeface="站酷快乐体2016修订版" panose="02010600030101010101" charset="-122"/>
                  <a:cs typeface="Calibri" panose="020F0502020204030204" pitchFamily="34" charset="0"/>
                </a:endParaRPr>
              </a:p>
            </p:txBody>
          </p:sp>
          <p:sp>
            <p:nvSpPr>
              <p:cNvPr id="21" name="矩形 33">
                <a:extLst>
                  <a:ext uri="{FF2B5EF4-FFF2-40B4-BE49-F238E27FC236}">
                    <a16:creationId xmlns:a16="http://schemas.microsoft.com/office/drawing/2014/main" id="{298F9C51-4A99-4F5F-ADDE-83531B1DD9E5}"/>
                  </a:ext>
                </a:extLst>
              </p:cNvPr>
              <p:cNvSpPr/>
              <p:nvPr/>
            </p:nvSpPr>
            <p:spPr>
              <a:xfrm>
                <a:off x="1059049" y="4231288"/>
                <a:ext cx="496264" cy="73288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eaLnBrk="1" fontAlgn="auto" hangingPunct="1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altLang="zh-CN" sz="2800" b="1" spc="300" dirty="0">
                    <a:latin typeface="Calibri" panose="020F0502020204030204" pitchFamily="34" charset="0"/>
                    <a:ea typeface="站酷快乐体2016修订版" panose="02010600030101010101" charset="-122"/>
                    <a:cs typeface="Calibri" panose="020F0502020204030204" pitchFamily="34" charset="0"/>
                    <a:sym typeface="微软雅黑" panose="020B0503020204020204" pitchFamily="34" charset="-122"/>
                  </a:rPr>
                  <a:t>02</a:t>
                </a:r>
              </a:p>
            </p:txBody>
          </p:sp>
        </p:grpSp>
        <p:sp>
          <p:nvSpPr>
            <p:cNvPr id="19" name="矩形 30">
              <a:extLst>
                <a:ext uri="{FF2B5EF4-FFF2-40B4-BE49-F238E27FC236}">
                  <a16:creationId xmlns:a16="http://schemas.microsoft.com/office/drawing/2014/main" id="{4A0D4C27-DA57-48E8-B744-3096DF426F80}"/>
                </a:ext>
              </a:extLst>
            </p:cNvPr>
            <p:cNvSpPr/>
            <p:nvPr/>
          </p:nvSpPr>
          <p:spPr bwMode="auto">
            <a:xfrm>
              <a:off x="3638677" y="3166935"/>
              <a:ext cx="5497567" cy="664631"/>
            </a:xfrm>
            <a:prstGeom prst="rect">
              <a:avLst/>
            </a:prstGeom>
            <a:solidFill>
              <a:srgbClr val="CFFFF0"/>
            </a:solidFill>
          </p:spPr>
          <p:txBody>
            <a:bodyPr wrap="square">
              <a:spAutoFit/>
            </a:bodyPr>
            <a:lstStyle/>
            <a:p>
              <a:pPr eaLnBrk="1" fontAlgn="auto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800"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Calibri" panose="020F0502020204030204" pitchFamily="34" charset="0"/>
                </a:rPr>
                <a:t>Vận dụng </a:t>
              </a:r>
              <a:r>
                <a:rPr lang="en-US" sz="2800">
                  <a:latin typeface="Calibri" panose="020F0502020204030204" pitchFamily="34" charset="0"/>
                  <a:ea typeface="Times New Roman" panose="02020603050405020304" pitchFamily="18" charset="0"/>
                  <a:cs typeface="Calibri" panose="020F0502020204030204" pitchFamily="34" charset="0"/>
                </a:rPr>
                <a:t>vào </a:t>
              </a:r>
              <a:r>
                <a:rPr lang="en-US" sz="2800"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Calibri" panose="020F0502020204030204" pitchFamily="34" charset="0"/>
                </a:rPr>
                <a:t>giải toán có lời văn. </a:t>
              </a:r>
              <a:endParaRPr lang="zh-CN" altLang="en-US" sz="2800" b="1" spc="300" dirty="0">
                <a:latin typeface="Calibri" panose="020F0502020204030204" pitchFamily="34" charset="0"/>
                <a:ea typeface="站酷快乐体2016修订版" panose="02010600030101010101" charset="-122"/>
                <a:cs typeface="Calibri" panose="020F0502020204030204" pitchFamily="34" charset="0"/>
                <a:sym typeface="微软雅黑" panose="020B0503020204020204" pitchFamily="34" charset="-122"/>
              </a:endParaRPr>
            </a:p>
          </p:txBody>
        </p:sp>
      </p:grpSp>
      <p:grpSp>
        <p:nvGrpSpPr>
          <p:cNvPr id="22" name="组合 28">
            <a:extLst>
              <a:ext uri="{FF2B5EF4-FFF2-40B4-BE49-F238E27FC236}">
                <a16:creationId xmlns:a16="http://schemas.microsoft.com/office/drawing/2014/main" id="{F29885DC-FD9F-406E-BA36-BB87A2463E85}"/>
              </a:ext>
            </a:extLst>
          </p:cNvPr>
          <p:cNvGrpSpPr/>
          <p:nvPr/>
        </p:nvGrpSpPr>
        <p:grpSpPr>
          <a:xfrm>
            <a:off x="1098779" y="5376275"/>
            <a:ext cx="9681515" cy="1134470"/>
            <a:chOff x="2188075" y="2857633"/>
            <a:chExt cx="6948169" cy="1311538"/>
          </a:xfrm>
        </p:grpSpPr>
        <p:grpSp>
          <p:nvGrpSpPr>
            <p:cNvPr id="23" name="组合 29">
              <a:extLst>
                <a:ext uri="{FF2B5EF4-FFF2-40B4-BE49-F238E27FC236}">
                  <a16:creationId xmlns:a16="http://schemas.microsoft.com/office/drawing/2014/main" id="{BD268592-57B6-414C-968A-BDD56CCA582E}"/>
                </a:ext>
              </a:extLst>
            </p:cNvPr>
            <p:cNvGrpSpPr/>
            <p:nvPr/>
          </p:nvGrpSpPr>
          <p:grpSpPr>
            <a:xfrm>
              <a:off x="2188075" y="2857633"/>
              <a:ext cx="1097265" cy="1311538"/>
              <a:chOff x="744271" y="3953399"/>
              <a:chExt cx="1209941" cy="1446217"/>
            </a:xfrm>
          </p:grpSpPr>
          <p:sp>
            <p:nvSpPr>
              <p:cNvPr id="25" name="菱形 32">
                <a:extLst>
                  <a:ext uri="{FF2B5EF4-FFF2-40B4-BE49-F238E27FC236}">
                    <a16:creationId xmlns:a16="http://schemas.microsoft.com/office/drawing/2014/main" id="{DF879E3C-F4BA-4B96-962E-834743A70880}"/>
                  </a:ext>
                </a:extLst>
              </p:cNvPr>
              <p:cNvSpPr/>
              <p:nvPr/>
            </p:nvSpPr>
            <p:spPr>
              <a:xfrm>
                <a:off x="744271" y="3953399"/>
                <a:ext cx="1209941" cy="1446217"/>
              </a:xfrm>
              <a:prstGeom prst="diamond">
                <a:avLst/>
              </a:prstGeom>
              <a:solidFill>
                <a:srgbClr val="CFFFF0"/>
              </a:solidFill>
              <a:ln>
                <a:solidFill>
                  <a:schemeClr val="bg1">
                    <a:lumMod val="85000"/>
                  </a:schemeClr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800">
                  <a:latin typeface="Calibri" panose="020F0502020204030204" pitchFamily="34" charset="0"/>
                  <a:ea typeface="站酷快乐体2016修订版" panose="02010600030101010101" charset="-122"/>
                  <a:cs typeface="Calibri" panose="020F0502020204030204" pitchFamily="34" charset="0"/>
                </a:endParaRPr>
              </a:p>
            </p:txBody>
          </p:sp>
          <p:sp>
            <p:nvSpPr>
              <p:cNvPr id="26" name="矩形 33">
                <a:extLst>
                  <a:ext uri="{FF2B5EF4-FFF2-40B4-BE49-F238E27FC236}">
                    <a16:creationId xmlns:a16="http://schemas.microsoft.com/office/drawing/2014/main" id="{476A95C6-BFB6-45ED-93C4-BDEE447CF361}"/>
                  </a:ext>
                </a:extLst>
              </p:cNvPr>
              <p:cNvSpPr/>
              <p:nvPr/>
            </p:nvSpPr>
            <p:spPr>
              <a:xfrm>
                <a:off x="1059049" y="4231288"/>
                <a:ext cx="496264" cy="73288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eaLnBrk="1" fontAlgn="auto" hangingPunct="1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altLang="zh-CN" sz="2800" b="1" spc="300">
                    <a:latin typeface="Calibri" panose="020F0502020204030204" pitchFamily="34" charset="0"/>
                    <a:ea typeface="站酷快乐体2016修订版" panose="02010600030101010101" charset="-122"/>
                    <a:cs typeface="Calibri" panose="020F0502020204030204" pitchFamily="34" charset="0"/>
                    <a:sym typeface="微软雅黑" panose="020B0503020204020204" pitchFamily="34" charset="-122"/>
                  </a:rPr>
                  <a:t>03</a:t>
                </a:r>
                <a:endParaRPr lang="en-US" altLang="zh-CN" sz="2800" b="1" spc="300" dirty="0">
                  <a:latin typeface="Calibri" panose="020F0502020204030204" pitchFamily="34" charset="0"/>
                  <a:ea typeface="站酷快乐体2016修订版" panose="02010600030101010101" charset="-122"/>
                  <a:cs typeface="Calibri" panose="020F0502020204030204" pitchFamily="34" charset="0"/>
                  <a:sym typeface="微软雅黑" panose="020B0503020204020204" pitchFamily="34" charset="-122"/>
                </a:endParaRPr>
              </a:p>
            </p:txBody>
          </p:sp>
        </p:grpSp>
        <p:sp>
          <p:nvSpPr>
            <p:cNvPr id="24" name="矩形 30">
              <a:extLst>
                <a:ext uri="{FF2B5EF4-FFF2-40B4-BE49-F238E27FC236}">
                  <a16:creationId xmlns:a16="http://schemas.microsoft.com/office/drawing/2014/main" id="{BDC8104C-88BF-4908-B12C-6C7E93EE95A7}"/>
                </a:ext>
              </a:extLst>
            </p:cNvPr>
            <p:cNvSpPr/>
            <p:nvPr/>
          </p:nvSpPr>
          <p:spPr bwMode="auto">
            <a:xfrm>
              <a:off x="3638677" y="3166935"/>
              <a:ext cx="5497567" cy="664631"/>
            </a:xfrm>
            <a:prstGeom prst="rect">
              <a:avLst/>
            </a:prstGeom>
            <a:solidFill>
              <a:srgbClr val="CFFFF0"/>
            </a:solidFill>
          </p:spPr>
          <p:txBody>
            <a:bodyPr wrap="square">
              <a:spAutoFit/>
            </a:bodyPr>
            <a:lstStyle/>
            <a:p>
              <a:pPr eaLnBrk="1" fontAlgn="auto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800">
                  <a:latin typeface="Calibri" panose="020F0502020204030204" pitchFamily="34" charset="0"/>
                  <a:ea typeface="Times New Roman" panose="02020603050405020304" pitchFamily="18" charset="0"/>
                  <a:cs typeface="Calibri" panose="020F0502020204030204" pitchFamily="34" charset="0"/>
                </a:rPr>
                <a:t>Nắm được cách chia nhẩm số tròn nghìn. </a:t>
              </a:r>
              <a:r>
                <a:rPr lang="en-US" sz="2800"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Calibri" panose="020F0502020204030204" pitchFamily="34" charset="0"/>
                </a:rPr>
                <a:t> </a:t>
              </a:r>
              <a:endParaRPr lang="zh-CN" altLang="en-US" sz="2800" b="1" spc="300" dirty="0">
                <a:latin typeface="Calibri" panose="020F0502020204030204" pitchFamily="34" charset="0"/>
                <a:ea typeface="站酷快乐体2016修订版" panose="02010600030101010101" charset="-122"/>
                <a:cs typeface="Calibri" panose="020F0502020204030204" pitchFamily="34" charset="0"/>
                <a:sym typeface="微软雅黑" panose="020B0503020204020204" pitchFamily="34" charset="-122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8287513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PA_图片 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8454" y="828108"/>
            <a:ext cx="6121493" cy="4294369"/>
          </a:xfrm>
          <a:prstGeom prst="rect">
            <a:avLst/>
          </a:prstGeom>
        </p:spPr>
      </p:pic>
      <p:sp>
        <p:nvSpPr>
          <p:cNvPr id="3" name="文本框 6"/>
          <p:cNvSpPr txBox="1">
            <a:spLocks noChangeArrowheads="1"/>
          </p:cNvSpPr>
          <p:nvPr/>
        </p:nvSpPr>
        <p:spPr bwMode="auto">
          <a:xfrm>
            <a:off x="4425950" y="3044825"/>
            <a:ext cx="4410042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1300">
                <a:solidFill>
                  <a:schemeClr val="tx1"/>
                </a:solidFill>
                <a:latin typeface="Calibri Light" panose="020F0302020204030204" charset="0"/>
                <a:ea typeface="方正宋刻本秀楷简体" panose="02000000000000000000" pitchFamily="2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Calibri Light" panose="020F0302020204030204" charset="0"/>
                <a:ea typeface="方正宋刻本秀楷简体" panose="02000000000000000000" pitchFamily="2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Calibri Light" panose="020F0302020204030204" charset="0"/>
                <a:ea typeface="方正宋刻本秀楷简体" panose="02000000000000000000" pitchFamily="2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Calibri Light" panose="020F0302020204030204" charset="0"/>
                <a:ea typeface="方正宋刻本秀楷简体" panose="02000000000000000000" pitchFamily="2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Calibri Light" panose="020F0302020204030204" charset="0"/>
                <a:ea typeface="方正宋刻本秀楷简体" panose="02000000000000000000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charset="0"/>
                <a:ea typeface="方正宋刻本秀楷简体" panose="02000000000000000000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charset="0"/>
                <a:ea typeface="方正宋刻本秀楷简体" panose="02000000000000000000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charset="0"/>
                <a:ea typeface="方正宋刻本秀楷简体" panose="02000000000000000000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charset="0"/>
                <a:ea typeface="方正宋刻本秀楷简体" panose="02000000000000000000" pitchFamily="2" charset="-122"/>
              </a:defRPr>
            </a:lvl9pPr>
          </a:lstStyle>
          <a:p>
            <a:pPr defTabSz="51435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 sz="4400">
                <a:solidFill>
                  <a:srgbClr val="43A081"/>
                </a:solidFill>
                <a:latin typeface="BigApple" pitchFamily="2" charset="0"/>
                <a:ea typeface="站酷快乐体2016修订版" panose="02010600030101010101" charset="-122"/>
              </a:rPr>
              <a:t>LUYỆN TẬP </a:t>
            </a:r>
            <a:endParaRPr lang="zh-CN" altLang="en-US" sz="4400">
              <a:solidFill>
                <a:srgbClr val="43A081"/>
              </a:solidFill>
              <a:latin typeface="BigApple" pitchFamily="2" charset="0"/>
              <a:ea typeface="站酷快乐体2016修订版" panose="02010600030101010101" charset="-122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5993765" y="2214880"/>
            <a:ext cx="2136140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800">
                <a:solidFill>
                  <a:srgbClr val="43A081"/>
                </a:solidFill>
                <a:latin typeface="站酷快乐体2016修订版" panose="02010600030101010101" charset="-122"/>
                <a:ea typeface="站酷快乐体2016修订版" panose="02010600030101010101" charset="-122"/>
              </a:rPr>
              <a:t>02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5FFF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3500" b="67837"/>
          <a:stretch>
            <a:fillRect/>
          </a:stretch>
        </p:blipFill>
        <p:spPr>
          <a:xfrm>
            <a:off x="0" y="0"/>
            <a:ext cx="1121664" cy="1228881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842" t="-10451" b="9413"/>
          <a:stretch>
            <a:fillRect/>
          </a:stretch>
        </p:blipFill>
        <p:spPr>
          <a:xfrm>
            <a:off x="10880397" y="5972384"/>
            <a:ext cx="1311603" cy="885616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897" r="20119" b="33391"/>
          <a:stretch>
            <a:fillRect/>
          </a:stretch>
        </p:blipFill>
        <p:spPr>
          <a:xfrm flipH="1">
            <a:off x="-228440" y="6356813"/>
            <a:ext cx="2276695" cy="501187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100" r="2958" b="67481"/>
          <a:stretch>
            <a:fillRect/>
          </a:stretch>
        </p:blipFill>
        <p:spPr>
          <a:xfrm>
            <a:off x="10343036" y="0"/>
            <a:ext cx="1848964" cy="1411491"/>
          </a:xfrm>
          <a:prstGeom prst="rect">
            <a:avLst/>
          </a:prstGeom>
        </p:spPr>
      </p:pic>
      <p:sp>
        <p:nvSpPr>
          <p:cNvPr id="82" name="Text Box 4">
            <a:extLst>
              <a:ext uri="{FF2B5EF4-FFF2-40B4-BE49-F238E27FC236}">
                <a16:creationId xmlns:a16="http://schemas.microsoft.com/office/drawing/2014/main" id="{F4DEEFCD-EE6B-4B97-9B47-34106EE06C5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61950" y="241732"/>
            <a:ext cx="6096000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3000" b="1" u="sng">
                <a:solidFill>
                  <a:srgbClr val="F7898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Bài 1:</a:t>
            </a:r>
            <a:r>
              <a:rPr lang="en-US" altLang="en-US" sz="3000" b="1">
                <a:solidFill>
                  <a:srgbClr val="F7898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Đặt tính rồi tính:</a:t>
            </a:r>
          </a:p>
        </p:txBody>
      </p:sp>
      <p:sp>
        <p:nvSpPr>
          <p:cNvPr id="83" name="Text Box 6">
            <a:extLst>
              <a:ext uri="{FF2B5EF4-FFF2-40B4-BE49-F238E27FC236}">
                <a16:creationId xmlns:a16="http://schemas.microsoft.com/office/drawing/2014/main" id="{436D601F-E586-4DE9-971B-A412EE991BF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14350" y="852920"/>
            <a:ext cx="2895600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AutoNum type="alphaLcParenR"/>
            </a:pPr>
            <a:r>
              <a:rPr lang="en-US" altLang="en-US" sz="3000" b="1">
                <a:solidFill>
                  <a:srgbClr val="F7898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1608 : 4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3000" b="1">
                <a:solidFill>
                  <a:srgbClr val="F7898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 2105 : 3</a:t>
            </a:r>
          </a:p>
        </p:txBody>
      </p:sp>
      <p:sp>
        <p:nvSpPr>
          <p:cNvPr id="84" name="Text Box 8">
            <a:extLst>
              <a:ext uri="{FF2B5EF4-FFF2-40B4-BE49-F238E27FC236}">
                <a16:creationId xmlns:a16="http://schemas.microsoft.com/office/drawing/2014/main" id="{78F84212-D2F4-490E-A83A-346B70E2BE4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76550" y="862445"/>
            <a:ext cx="2895600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3000" b="1">
                <a:solidFill>
                  <a:srgbClr val="F7898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b) 2035 : 5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3000" b="1">
                <a:solidFill>
                  <a:srgbClr val="F7898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 2413 : 4</a:t>
            </a:r>
          </a:p>
        </p:txBody>
      </p:sp>
      <p:sp>
        <p:nvSpPr>
          <p:cNvPr id="85" name="Text Box 9">
            <a:extLst>
              <a:ext uri="{FF2B5EF4-FFF2-40B4-BE49-F238E27FC236}">
                <a16:creationId xmlns:a16="http://schemas.microsoft.com/office/drawing/2014/main" id="{54440B75-8E82-4656-8262-603A652D154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29350" y="852920"/>
            <a:ext cx="2895600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3000" b="1">
                <a:solidFill>
                  <a:srgbClr val="F7898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c) 4218 : 6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3000" b="1">
                <a:solidFill>
                  <a:srgbClr val="F7898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 3052 : 5</a:t>
            </a:r>
          </a:p>
        </p:txBody>
      </p:sp>
      <p:grpSp>
        <p:nvGrpSpPr>
          <p:cNvPr id="86" name="Group 61">
            <a:extLst>
              <a:ext uri="{FF2B5EF4-FFF2-40B4-BE49-F238E27FC236}">
                <a16:creationId xmlns:a16="http://schemas.microsoft.com/office/drawing/2014/main" id="{36A4B6E3-933A-4AB4-A8B8-8F6C8569D8E4}"/>
              </a:ext>
            </a:extLst>
          </p:cNvPr>
          <p:cNvGrpSpPr>
            <a:grpSpLocks/>
          </p:cNvGrpSpPr>
          <p:nvPr/>
        </p:nvGrpSpPr>
        <p:grpSpPr bwMode="auto">
          <a:xfrm>
            <a:off x="1831775" y="2122051"/>
            <a:ext cx="3352800" cy="2554452"/>
            <a:chOff x="624" y="2640"/>
            <a:chExt cx="2112" cy="1401"/>
          </a:xfrm>
        </p:grpSpPr>
        <p:sp>
          <p:nvSpPr>
            <p:cNvPr id="87" name="Text Box 57">
              <a:extLst>
                <a:ext uri="{FF2B5EF4-FFF2-40B4-BE49-F238E27FC236}">
                  <a16:creationId xmlns:a16="http://schemas.microsoft.com/office/drawing/2014/main" id="{76914AD4-5B5C-4820-AE6E-8EC950AE151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24" y="2640"/>
              <a:ext cx="2112" cy="14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800" b="1">
                  <a:solidFill>
                    <a:srgbClr val="00206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a</a:t>
              </a:r>
              <a:r>
                <a:rPr lang="en-US" altLang="en-US" b="1">
                  <a:solidFill>
                    <a:srgbClr val="00206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) 1608    2</a:t>
              </a:r>
            </a:p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b="1">
                  <a:solidFill>
                    <a:srgbClr val="00206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     00      804 </a:t>
              </a:r>
            </a:p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b="1">
                  <a:solidFill>
                    <a:srgbClr val="00206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       08</a:t>
              </a:r>
            </a:p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b="1">
                  <a:solidFill>
                    <a:srgbClr val="00206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         0</a:t>
              </a:r>
            </a:p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b="1">
                  <a:solidFill>
                    <a:srgbClr val="00206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         </a:t>
              </a:r>
            </a:p>
          </p:txBody>
        </p:sp>
        <p:grpSp>
          <p:nvGrpSpPr>
            <p:cNvPr id="88" name="Group 58">
              <a:extLst>
                <a:ext uri="{FF2B5EF4-FFF2-40B4-BE49-F238E27FC236}">
                  <a16:creationId xmlns:a16="http://schemas.microsoft.com/office/drawing/2014/main" id="{7CC0A541-88ED-439F-9217-2DBB0012117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475" y="2656"/>
              <a:ext cx="591" cy="768"/>
              <a:chOff x="1680" y="2560"/>
              <a:chExt cx="591" cy="768"/>
            </a:xfrm>
          </p:grpSpPr>
          <p:sp>
            <p:nvSpPr>
              <p:cNvPr id="89" name="Line 59">
                <a:extLst>
                  <a:ext uri="{FF2B5EF4-FFF2-40B4-BE49-F238E27FC236}">
                    <a16:creationId xmlns:a16="http://schemas.microsoft.com/office/drawing/2014/main" id="{98789D35-BC8B-4ACB-96EB-3816586FE02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680" y="2560"/>
                <a:ext cx="0" cy="768"/>
              </a:xfrm>
              <a:prstGeom prst="line">
                <a:avLst/>
              </a:prstGeom>
              <a:noFill/>
              <a:ln w="28575">
                <a:solidFill>
                  <a:srgbClr val="00009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002060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90" name="Line 60">
                <a:extLst>
                  <a:ext uri="{FF2B5EF4-FFF2-40B4-BE49-F238E27FC236}">
                    <a16:creationId xmlns:a16="http://schemas.microsoft.com/office/drawing/2014/main" id="{5A5D9A41-3313-4C1C-9735-48055E11AC7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695" y="2853"/>
                <a:ext cx="576" cy="0"/>
              </a:xfrm>
              <a:prstGeom prst="line">
                <a:avLst/>
              </a:prstGeom>
              <a:noFill/>
              <a:ln w="28575">
                <a:solidFill>
                  <a:srgbClr val="00009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002060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</p:grpSp>
      <p:grpSp>
        <p:nvGrpSpPr>
          <p:cNvPr id="91" name="Group 67">
            <a:extLst>
              <a:ext uri="{FF2B5EF4-FFF2-40B4-BE49-F238E27FC236}">
                <a16:creationId xmlns:a16="http://schemas.microsoft.com/office/drawing/2014/main" id="{773E906B-A965-437E-BC9A-01B29D73885D}"/>
              </a:ext>
            </a:extLst>
          </p:cNvPr>
          <p:cNvGrpSpPr>
            <a:grpSpLocks/>
          </p:cNvGrpSpPr>
          <p:nvPr/>
        </p:nvGrpSpPr>
        <p:grpSpPr bwMode="auto">
          <a:xfrm>
            <a:off x="1879400" y="4047689"/>
            <a:ext cx="3429000" cy="2492375"/>
            <a:chOff x="620" y="2347"/>
            <a:chExt cx="2160" cy="1570"/>
          </a:xfrm>
        </p:grpSpPr>
        <p:sp>
          <p:nvSpPr>
            <p:cNvPr id="92" name="Text Box 68">
              <a:extLst>
                <a:ext uri="{FF2B5EF4-FFF2-40B4-BE49-F238E27FC236}">
                  <a16:creationId xmlns:a16="http://schemas.microsoft.com/office/drawing/2014/main" id="{8FE29D90-E356-4CBF-A41E-8A9FD212C36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20" y="2347"/>
              <a:ext cx="2160" cy="15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800" b="1">
                  <a:solidFill>
                    <a:srgbClr val="00206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   </a:t>
              </a:r>
              <a:r>
                <a:rPr lang="en-US" altLang="en-US" b="1">
                  <a:solidFill>
                    <a:srgbClr val="00206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2105    3</a:t>
              </a:r>
            </a:p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b="1">
                  <a:solidFill>
                    <a:srgbClr val="00206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     00     701</a:t>
              </a:r>
            </a:p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b="1">
                  <a:solidFill>
                    <a:srgbClr val="00206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       05</a:t>
              </a:r>
            </a:p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b="1">
                  <a:solidFill>
                    <a:srgbClr val="00206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         2</a:t>
              </a:r>
            </a:p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800" b="1">
                  <a:solidFill>
                    <a:srgbClr val="00206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         </a:t>
              </a:r>
            </a:p>
          </p:txBody>
        </p:sp>
        <p:grpSp>
          <p:nvGrpSpPr>
            <p:cNvPr id="93" name="Group 69">
              <a:extLst>
                <a:ext uri="{FF2B5EF4-FFF2-40B4-BE49-F238E27FC236}">
                  <a16:creationId xmlns:a16="http://schemas.microsoft.com/office/drawing/2014/main" id="{35684FEC-D7E5-4E83-A0D4-074D7CA2D9B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456" y="2364"/>
              <a:ext cx="576" cy="768"/>
              <a:chOff x="1661" y="2268"/>
              <a:chExt cx="576" cy="768"/>
            </a:xfrm>
          </p:grpSpPr>
          <p:sp>
            <p:nvSpPr>
              <p:cNvPr id="94" name="Line 70">
                <a:extLst>
                  <a:ext uri="{FF2B5EF4-FFF2-40B4-BE49-F238E27FC236}">
                    <a16:creationId xmlns:a16="http://schemas.microsoft.com/office/drawing/2014/main" id="{43A0460A-9E16-4CE0-B553-56E69741CE7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669" y="2268"/>
                <a:ext cx="0" cy="768"/>
              </a:xfrm>
              <a:prstGeom prst="line">
                <a:avLst/>
              </a:prstGeom>
              <a:noFill/>
              <a:ln w="28575">
                <a:solidFill>
                  <a:srgbClr val="00009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002060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95" name="Line 71">
                <a:extLst>
                  <a:ext uri="{FF2B5EF4-FFF2-40B4-BE49-F238E27FC236}">
                    <a16:creationId xmlns:a16="http://schemas.microsoft.com/office/drawing/2014/main" id="{0139B187-3F56-42FC-BCBB-9F35F7D0AE4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661" y="2565"/>
                <a:ext cx="576" cy="0"/>
              </a:xfrm>
              <a:prstGeom prst="line">
                <a:avLst/>
              </a:prstGeom>
              <a:noFill/>
              <a:ln w="28575">
                <a:solidFill>
                  <a:srgbClr val="00009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002060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</p:grpSp>
      <p:grpSp>
        <p:nvGrpSpPr>
          <p:cNvPr id="96" name="Group 61">
            <a:extLst>
              <a:ext uri="{FF2B5EF4-FFF2-40B4-BE49-F238E27FC236}">
                <a16:creationId xmlns:a16="http://schemas.microsoft.com/office/drawing/2014/main" id="{73FAE272-05B8-4BD3-91BF-A083F13FA373}"/>
              </a:ext>
            </a:extLst>
          </p:cNvPr>
          <p:cNvGrpSpPr>
            <a:grpSpLocks/>
          </p:cNvGrpSpPr>
          <p:nvPr/>
        </p:nvGrpSpPr>
        <p:grpSpPr bwMode="auto">
          <a:xfrm>
            <a:off x="4682925" y="2028389"/>
            <a:ext cx="3352800" cy="2578100"/>
            <a:chOff x="629" y="2289"/>
            <a:chExt cx="2112" cy="1624"/>
          </a:xfrm>
        </p:grpSpPr>
        <p:sp>
          <p:nvSpPr>
            <p:cNvPr id="97" name="Text Box 57">
              <a:extLst>
                <a:ext uri="{FF2B5EF4-FFF2-40B4-BE49-F238E27FC236}">
                  <a16:creationId xmlns:a16="http://schemas.microsoft.com/office/drawing/2014/main" id="{DDCC3D43-FDC2-468B-A90F-380FD512CEC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29" y="2304"/>
              <a:ext cx="2112" cy="16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b="1">
                  <a:solidFill>
                    <a:srgbClr val="00206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b) 2035    5</a:t>
              </a:r>
            </a:p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b="1">
                  <a:solidFill>
                    <a:srgbClr val="00206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      03     407 </a:t>
              </a:r>
            </a:p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b="1">
                  <a:solidFill>
                    <a:srgbClr val="00206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        35</a:t>
              </a:r>
            </a:p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b="1">
                  <a:solidFill>
                    <a:srgbClr val="00206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          0</a:t>
              </a:r>
            </a:p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b="1">
                  <a:solidFill>
                    <a:srgbClr val="00206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         </a:t>
              </a:r>
            </a:p>
          </p:txBody>
        </p:sp>
        <p:grpSp>
          <p:nvGrpSpPr>
            <p:cNvPr id="98" name="Group 58">
              <a:extLst>
                <a:ext uri="{FF2B5EF4-FFF2-40B4-BE49-F238E27FC236}">
                  <a16:creationId xmlns:a16="http://schemas.microsoft.com/office/drawing/2014/main" id="{E4895226-321F-4771-879A-1F75634A0E4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573" y="2289"/>
              <a:ext cx="587" cy="768"/>
              <a:chOff x="1778" y="2193"/>
              <a:chExt cx="587" cy="768"/>
            </a:xfrm>
          </p:grpSpPr>
          <p:sp>
            <p:nvSpPr>
              <p:cNvPr id="99" name="Line 59">
                <a:extLst>
                  <a:ext uri="{FF2B5EF4-FFF2-40B4-BE49-F238E27FC236}">
                    <a16:creationId xmlns:a16="http://schemas.microsoft.com/office/drawing/2014/main" id="{E36243C6-B7C1-4903-95F8-8DE3009B95F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778" y="2193"/>
                <a:ext cx="0" cy="768"/>
              </a:xfrm>
              <a:prstGeom prst="line">
                <a:avLst/>
              </a:prstGeom>
              <a:noFill/>
              <a:ln w="28575">
                <a:solidFill>
                  <a:srgbClr val="00009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002060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00" name="Line 60">
                <a:extLst>
                  <a:ext uri="{FF2B5EF4-FFF2-40B4-BE49-F238E27FC236}">
                    <a16:creationId xmlns:a16="http://schemas.microsoft.com/office/drawing/2014/main" id="{8D5A6BC4-38D0-43E0-A059-A45A7FA3638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789" y="2557"/>
                <a:ext cx="576" cy="0"/>
              </a:xfrm>
              <a:prstGeom prst="line">
                <a:avLst/>
              </a:prstGeom>
              <a:noFill/>
              <a:ln w="28575">
                <a:solidFill>
                  <a:srgbClr val="00009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002060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</p:grpSp>
      <p:grpSp>
        <p:nvGrpSpPr>
          <p:cNvPr id="101" name="Group 67">
            <a:extLst>
              <a:ext uri="{FF2B5EF4-FFF2-40B4-BE49-F238E27FC236}">
                <a16:creationId xmlns:a16="http://schemas.microsoft.com/office/drawing/2014/main" id="{D2391302-E5DB-4D75-881C-115C5DF83117}"/>
              </a:ext>
            </a:extLst>
          </p:cNvPr>
          <p:cNvGrpSpPr>
            <a:grpSpLocks/>
          </p:cNvGrpSpPr>
          <p:nvPr/>
        </p:nvGrpSpPr>
        <p:grpSpPr bwMode="auto">
          <a:xfrm>
            <a:off x="4727375" y="4176277"/>
            <a:ext cx="3429000" cy="2554287"/>
            <a:chOff x="558" y="2312"/>
            <a:chExt cx="2160" cy="1609"/>
          </a:xfrm>
        </p:grpSpPr>
        <p:sp>
          <p:nvSpPr>
            <p:cNvPr id="102" name="Text Box 68">
              <a:extLst>
                <a:ext uri="{FF2B5EF4-FFF2-40B4-BE49-F238E27FC236}">
                  <a16:creationId xmlns:a16="http://schemas.microsoft.com/office/drawing/2014/main" id="{76A9FF35-E09F-48CA-A151-42E9086826E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58" y="2312"/>
              <a:ext cx="2160" cy="16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800" b="1">
                  <a:solidFill>
                    <a:srgbClr val="00206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   </a:t>
              </a:r>
              <a:r>
                <a:rPr lang="en-US" altLang="en-US" b="1">
                  <a:solidFill>
                    <a:srgbClr val="00206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2413    4</a:t>
              </a:r>
            </a:p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b="1">
                  <a:solidFill>
                    <a:srgbClr val="00206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     01     603</a:t>
              </a:r>
            </a:p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b="1">
                  <a:solidFill>
                    <a:srgbClr val="00206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       13</a:t>
              </a:r>
            </a:p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b="1">
                  <a:solidFill>
                    <a:srgbClr val="00206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         1</a:t>
              </a:r>
            </a:p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b="1">
                  <a:solidFill>
                    <a:srgbClr val="00206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         </a:t>
              </a:r>
            </a:p>
          </p:txBody>
        </p:sp>
        <p:grpSp>
          <p:nvGrpSpPr>
            <p:cNvPr id="103" name="Group 69">
              <a:extLst>
                <a:ext uri="{FF2B5EF4-FFF2-40B4-BE49-F238E27FC236}">
                  <a16:creationId xmlns:a16="http://schemas.microsoft.com/office/drawing/2014/main" id="{11E5A61A-D431-4DED-A6DA-83183AD6BE1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460" y="2335"/>
              <a:ext cx="576" cy="768"/>
              <a:chOff x="1665" y="2239"/>
              <a:chExt cx="576" cy="768"/>
            </a:xfrm>
          </p:grpSpPr>
          <p:sp>
            <p:nvSpPr>
              <p:cNvPr id="104" name="Line 70">
                <a:extLst>
                  <a:ext uri="{FF2B5EF4-FFF2-40B4-BE49-F238E27FC236}">
                    <a16:creationId xmlns:a16="http://schemas.microsoft.com/office/drawing/2014/main" id="{25E22042-5FE4-4B8B-8803-AF1BE1F79A4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665" y="2239"/>
                <a:ext cx="0" cy="768"/>
              </a:xfrm>
              <a:prstGeom prst="line">
                <a:avLst/>
              </a:prstGeom>
              <a:noFill/>
              <a:ln w="28575">
                <a:solidFill>
                  <a:srgbClr val="00009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002060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05" name="Line 71">
                <a:extLst>
                  <a:ext uri="{FF2B5EF4-FFF2-40B4-BE49-F238E27FC236}">
                    <a16:creationId xmlns:a16="http://schemas.microsoft.com/office/drawing/2014/main" id="{BED69063-F133-41CF-8A29-8F2AC9CBEBC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665" y="2544"/>
                <a:ext cx="576" cy="0"/>
              </a:xfrm>
              <a:prstGeom prst="line">
                <a:avLst/>
              </a:prstGeom>
              <a:noFill/>
              <a:ln w="28575">
                <a:solidFill>
                  <a:srgbClr val="00009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002060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</p:grpSp>
      <p:grpSp>
        <p:nvGrpSpPr>
          <p:cNvPr id="106" name="Group 61">
            <a:extLst>
              <a:ext uri="{FF2B5EF4-FFF2-40B4-BE49-F238E27FC236}">
                <a16:creationId xmlns:a16="http://schemas.microsoft.com/office/drawing/2014/main" id="{1F46BF1F-5435-497B-AD72-2A94BAE4F64D}"/>
              </a:ext>
            </a:extLst>
          </p:cNvPr>
          <p:cNvGrpSpPr>
            <a:grpSpLocks/>
          </p:cNvGrpSpPr>
          <p:nvPr/>
        </p:nvGrpSpPr>
        <p:grpSpPr bwMode="auto">
          <a:xfrm>
            <a:off x="7699175" y="2052203"/>
            <a:ext cx="3352800" cy="2493834"/>
            <a:chOff x="624" y="2640"/>
            <a:chExt cx="2112" cy="1331"/>
          </a:xfrm>
        </p:grpSpPr>
        <p:sp>
          <p:nvSpPr>
            <p:cNvPr id="107" name="Text Box 57">
              <a:extLst>
                <a:ext uri="{FF2B5EF4-FFF2-40B4-BE49-F238E27FC236}">
                  <a16:creationId xmlns:a16="http://schemas.microsoft.com/office/drawing/2014/main" id="{E71944CC-B1FF-4F54-929C-66B04CECF19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24" y="2640"/>
              <a:ext cx="2112" cy="13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b="1">
                  <a:solidFill>
                    <a:srgbClr val="00206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c) 4218    6</a:t>
              </a:r>
            </a:p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b="1">
                  <a:solidFill>
                    <a:srgbClr val="00206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     01      703 </a:t>
              </a:r>
            </a:p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b="1">
                  <a:solidFill>
                    <a:srgbClr val="00206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       18</a:t>
              </a:r>
            </a:p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b="1">
                  <a:solidFill>
                    <a:srgbClr val="00206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         0</a:t>
              </a:r>
            </a:p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800" b="1">
                  <a:solidFill>
                    <a:srgbClr val="00206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         </a:t>
              </a:r>
            </a:p>
          </p:txBody>
        </p:sp>
        <p:grpSp>
          <p:nvGrpSpPr>
            <p:cNvPr id="108" name="Group 58">
              <a:extLst>
                <a:ext uri="{FF2B5EF4-FFF2-40B4-BE49-F238E27FC236}">
                  <a16:creationId xmlns:a16="http://schemas.microsoft.com/office/drawing/2014/main" id="{F9394B6B-30A2-4C06-A37F-5934F5A9C40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517" y="2730"/>
              <a:ext cx="576" cy="768"/>
              <a:chOff x="1722" y="2634"/>
              <a:chExt cx="576" cy="768"/>
            </a:xfrm>
          </p:grpSpPr>
          <p:sp>
            <p:nvSpPr>
              <p:cNvPr id="109" name="Line 59">
                <a:extLst>
                  <a:ext uri="{FF2B5EF4-FFF2-40B4-BE49-F238E27FC236}">
                    <a16:creationId xmlns:a16="http://schemas.microsoft.com/office/drawing/2014/main" id="{F1E2EB6E-6F91-40A3-89BE-3DEDC0A7B47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722" y="2634"/>
                <a:ext cx="0" cy="768"/>
              </a:xfrm>
              <a:prstGeom prst="line">
                <a:avLst/>
              </a:prstGeom>
              <a:noFill/>
              <a:ln w="28575">
                <a:solidFill>
                  <a:srgbClr val="00009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002060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10" name="Line 60">
                <a:extLst>
                  <a:ext uri="{FF2B5EF4-FFF2-40B4-BE49-F238E27FC236}">
                    <a16:creationId xmlns:a16="http://schemas.microsoft.com/office/drawing/2014/main" id="{BFCD584D-C1CB-425A-AEE6-8DB3D3BB747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722" y="2853"/>
                <a:ext cx="576" cy="0"/>
              </a:xfrm>
              <a:prstGeom prst="line">
                <a:avLst/>
              </a:prstGeom>
              <a:noFill/>
              <a:ln w="28575">
                <a:solidFill>
                  <a:srgbClr val="00009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002060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</p:grpSp>
      <p:grpSp>
        <p:nvGrpSpPr>
          <p:cNvPr id="111" name="Group 67">
            <a:extLst>
              <a:ext uri="{FF2B5EF4-FFF2-40B4-BE49-F238E27FC236}">
                <a16:creationId xmlns:a16="http://schemas.microsoft.com/office/drawing/2014/main" id="{42F1761F-D6E8-4D18-8049-7DFD49E6489A}"/>
              </a:ext>
            </a:extLst>
          </p:cNvPr>
          <p:cNvGrpSpPr>
            <a:grpSpLocks/>
          </p:cNvGrpSpPr>
          <p:nvPr/>
        </p:nvGrpSpPr>
        <p:grpSpPr bwMode="auto">
          <a:xfrm>
            <a:off x="7622975" y="3960377"/>
            <a:ext cx="3429000" cy="2986087"/>
            <a:chOff x="576" y="2603"/>
            <a:chExt cx="2160" cy="1881"/>
          </a:xfrm>
        </p:grpSpPr>
        <p:sp>
          <p:nvSpPr>
            <p:cNvPr id="112" name="Text Box 68">
              <a:extLst>
                <a:ext uri="{FF2B5EF4-FFF2-40B4-BE49-F238E27FC236}">
                  <a16:creationId xmlns:a16="http://schemas.microsoft.com/office/drawing/2014/main" id="{9B1D5CB8-8DD7-4894-9A41-96CFDD78E56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76" y="2603"/>
              <a:ext cx="2160" cy="188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800" b="1">
                  <a:solidFill>
                    <a:srgbClr val="00206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   </a:t>
              </a:r>
              <a:r>
                <a:rPr lang="en-US" altLang="en-US" b="1">
                  <a:solidFill>
                    <a:srgbClr val="00206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3052    3</a:t>
              </a:r>
            </a:p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b="1">
                  <a:solidFill>
                    <a:srgbClr val="00206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   00     1017</a:t>
              </a:r>
            </a:p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b="1">
                  <a:solidFill>
                    <a:srgbClr val="00206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     05</a:t>
              </a:r>
            </a:p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b="1">
                  <a:solidFill>
                    <a:srgbClr val="00206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       22</a:t>
              </a:r>
            </a:p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b="1">
                  <a:solidFill>
                    <a:srgbClr val="00206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         1</a:t>
              </a:r>
            </a:p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800" b="1">
                  <a:solidFill>
                    <a:srgbClr val="00206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         </a:t>
              </a:r>
            </a:p>
          </p:txBody>
        </p:sp>
        <p:grpSp>
          <p:nvGrpSpPr>
            <p:cNvPr id="113" name="Group 69">
              <a:extLst>
                <a:ext uri="{FF2B5EF4-FFF2-40B4-BE49-F238E27FC236}">
                  <a16:creationId xmlns:a16="http://schemas.microsoft.com/office/drawing/2014/main" id="{9BC2850F-888A-4A03-BACC-FD6416FDB0E5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427" y="2640"/>
              <a:ext cx="581" cy="768"/>
              <a:chOff x="1632" y="2544"/>
              <a:chExt cx="581" cy="768"/>
            </a:xfrm>
          </p:grpSpPr>
          <p:sp>
            <p:nvSpPr>
              <p:cNvPr id="114" name="Line 70">
                <a:extLst>
                  <a:ext uri="{FF2B5EF4-FFF2-40B4-BE49-F238E27FC236}">
                    <a16:creationId xmlns:a16="http://schemas.microsoft.com/office/drawing/2014/main" id="{9969BEAC-7D3C-4F0F-B775-5CB07F2CD1A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632" y="2544"/>
                <a:ext cx="0" cy="768"/>
              </a:xfrm>
              <a:prstGeom prst="line">
                <a:avLst/>
              </a:prstGeom>
              <a:noFill/>
              <a:ln w="28575">
                <a:solidFill>
                  <a:srgbClr val="00009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002060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15" name="Line 71">
                <a:extLst>
                  <a:ext uri="{FF2B5EF4-FFF2-40B4-BE49-F238E27FC236}">
                    <a16:creationId xmlns:a16="http://schemas.microsoft.com/office/drawing/2014/main" id="{06C00945-459B-412F-AB41-6B9B66889FC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637" y="2832"/>
                <a:ext cx="576" cy="0"/>
              </a:xfrm>
              <a:prstGeom prst="line">
                <a:avLst/>
              </a:prstGeom>
              <a:noFill/>
              <a:ln w="28575">
                <a:solidFill>
                  <a:srgbClr val="00009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002060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</p:grp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3086718C-35E8-4BAD-8332-09D025CF9F66}"/>
              </a:ext>
            </a:extLst>
          </p:cNvPr>
          <p:cNvSpPr/>
          <p:nvPr/>
        </p:nvSpPr>
        <p:spPr>
          <a:xfrm>
            <a:off x="1961950" y="6176527"/>
            <a:ext cx="6325401" cy="664115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Phép chia nào có số dư là lớn nhất ? </a:t>
            </a:r>
          </a:p>
        </p:txBody>
      </p:sp>
      <p:pic>
        <p:nvPicPr>
          <p:cNvPr id="5" name="btnInknoeActivity">
            <a:extLst>
              <a:ext uri="{FF2B5EF4-FFF2-40B4-BE49-F238E27FC236}">
                <a16:creationId xmlns:a16="http://schemas.microsoft.com/office/drawing/2014/main" id="{B9E26E65-9AA2-43A5-BC1A-76F4BBA3ED70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7" r:link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77150" y="5785313"/>
            <a:ext cx="2219546" cy="571500"/>
          </a:xfrm>
          <a:prstGeom prst="rect">
            <a:avLst/>
          </a:prstGeom>
        </p:spPr>
      </p:pic>
    </p:spTree>
  </p:cSld>
  <p:clrMapOvr>
    <a:masterClrMapping/>
  </p:clrMapOvr>
  <p:transition spd="slow" advClick="0" advTm="0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20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3" dur="20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8" dur="20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3" dur="20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8" dur="20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2" grpId="0"/>
      <p:bldP spid="83" grpId="0"/>
      <p:bldP spid="84" grpId="0"/>
      <p:bldP spid="85" grpId="0"/>
      <p:bldP spid="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5FFF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3500" b="67837"/>
          <a:stretch>
            <a:fillRect/>
          </a:stretch>
        </p:blipFill>
        <p:spPr>
          <a:xfrm>
            <a:off x="-191588" y="-183698"/>
            <a:ext cx="1121664" cy="1228881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842" t="-10451" b="9413"/>
          <a:stretch>
            <a:fillRect/>
          </a:stretch>
        </p:blipFill>
        <p:spPr>
          <a:xfrm>
            <a:off x="10880397" y="5972384"/>
            <a:ext cx="1311603" cy="885616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897" r="20119" b="33391"/>
          <a:stretch>
            <a:fillRect/>
          </a:stretch>
        </p:blipFill>
        <p:spPr>
          <a:xfrm flipH="1">
            <a:off x="-228440" y="6356813"/>
            <a:ext cx="2276695" cy="501187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100" r="2958" b="67481"/>
          <a:stretch>
            <a:fillRect/>
          </a:stretch>
        </p:blipFill>
        <p:spPr>
          <a:xfrm>
            <a:off x="10343036" y="0"/>
            <a:ext cx="1848964" cy="1411491"/>
          </a:xfrm>
          <a:prstGeom prst="rect">
            <a:avLst/>
          </a:prstGeom>
        </p:spPr>
      </p:pic>
      <p:sp>
        <p:nvSpPr>
          <p:cNvPr id="38" name="TextBox 37">
            <a:extLst>
              <a:ext uri="{FF2B5EF4-FFF2-40B4-BE49-F238E27FC236}">
                <a16:creationId xmlns:a16="http://schemas.microsoft.com/office/drawing/2014/main" id="{202591AF-CA8B-448E-9A6B-E9C98728C3BD}"/>
              </a:ext>
            </a:extLst>
          </p:cNvPr>
          <p:cNvSpPr txBox="1"/>
          <p:nvPr/>
        </p:nvSpPr>
        <p:spPr>
          <a:xfrm>
            <a:off x="1207168" y="430742"/>
            <a:ext cx="217880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err="1">
                <a:solidFill>
                  <a:srgbClr val="43A08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Bài</a:t>
            </a:r>
            <a:r>
              <a:rPr lang="en-US" sz="3200" b="1" dirty="0">
                <a:solidFill>
                  <a:srgbClr val="43A08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2. </a:t>
            </a:r>
            <a:r>
              <a:rPr lang="en-US" sz="3200" b="1" dirty="0" err="1">
                <a:solidFill>
                  <a:srgbClr val="43A08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Tìm</a:t>
            </a:r>
            <a:r>
              <a:rPr lang="en-US" sz="3200" b="1" dirty="0">
                <a:solidFill>
                  <a:srgbClr val="43A08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X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6E3959EB-52CE-4EF0-8CA8-6A791B3689BE}"/>
              </a:ext>
            </a:extLst>
          </p:cNvPr>
          <p:cNvSpPr txBox="1"/>
          <p:nvPr/>
        </p:nvSpPr>
        <p:spPr>
          <a:xfrm>
            <a:off x="1552360" y="1705636"/>
            <a:ext cx="422279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43A08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a) X </a:t>
            </a:r>
            <a:r>
              <a:rPr lang="en-US" sz="3200" b="1" dirty="0" err="1">
                <a:solidFill>
                  <a:srgbClr val="43A08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x</a:t>
            </a:r>
            <a:r>
              <a:rPr lang="en-US" sz="3200" b="1" dirty="0">
                <a:solidFill>
                  <a:srgbClr val="43A08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7 = 2107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3B54B1E8-A01F-4ED3-8C4A-19137D85C9B1}"/>
              </a:ext>
            </a:extLst>
          </p:cNvPr>
          <p:cNvSpPr txBox="1"/>
          <p:nvPr/>
        </p:nvSpPr>
        <p:spPr>
          <a:xfrm>
            <a:off x="1919437" y="2199022"/>
            <a:ext cx="2685351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X       = 2107 : 7</a:t>
            </a:r>
          </a:p>
          <a:p>
            <a:r>
              <a:rPr lang="en-US" sz="32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X       = 301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1AB6BF7D-3B03-4D46-84E7-F6F566DD8A88}"/>
              </a:ext>
            </a:extLst>
          </p:cNvPr>
          <p:cNvSpPr txBox="1"/>
          <p:nvPr/>
        </p:nvSpPr>
        <p:spPr>
          <a:xfrm>
            <a:off x="7835919" y="1705636"/>
            <a:ext cx="265970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solidFill>
                  <a:srgbClr val="43A08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b) 8 x </a:t>
            </a:r>
            <a:r>
              <a:rPr lang="en-US" sz="3200" b="1" dirty="0" err="1">
                <a:solidFill>
                  <a:srgbClr val="43A08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X</a:t>
            </a:r>
            <a:r>
              <a:rPr lang="en-US" sz="3200" b="1" dirty="0">
                <a:solidFill>
                  <a:srgbClr val="43A08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= 1640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4A8C5B6D-7CEB-41F9-9DE4-1B0447BFE5CF}"/>
              </a:ext>
            </a:extLst>
          </p:cNvPr>
          <p:cNvSpPr txBox="1"/>
          <p:nvPr/>
        </p:nvSpPr>
        <p:spPr>
          <a:xfrm>
            <a:off x="8809388" y="2228856"/>
            <a:ext cx="2127505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X = 1640 : 8</a:t>
            </a:r>
          </a:p>
          <a:p>
            <a:r>
              <a:rPr lang="en-US" sz="32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X = 205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6AAE8B21-901D-4839-B91C-B363245A5DFD}"/>
              </a:ext>
            </a:extLst>
          </p:cNvPr>
          <p:cNvSpPr txBox="1"/>
          <p:nvPr/>
        </p:nvSpPr>
        <p:spPr>
          <a:xfrm>
            <a:off x="4908812" y="3997007"/>
            <a:ext cx="261161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solidFill>
                  <a:srgbClr val="43A08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c) X </a:t>
            </a:r>
            <a:r>
              <a:rPr lang="en-US" sz="3200" b="1" dirty="0" err="1">
                <a:solidFill>
                  <a:srgbClr val="43A08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x</a:t>
            </a:r>
            <a:r>
              <a:rPr lang="en-US" sz="3200" b="1" dirty="0">
                <a:solidFill>
                  <a:srgbClr val="43A08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9 = 2763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F7088799-68B7-4ECD-A4DA-3E655B3220CA}"/>
              </a:ext>
            </a:extLst>
          </p:cNvPr>
          <p:cNvSpPr txBox="1"/>
          <p:nvPr/>
        </p:nvSpPr>
        <p:spPr>
          <a:xfrm>
            <a:off x="5197527" y="4520227"/>
            <a:ext cx="2871299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X        = 2763 : 9 </a:t>
            </a:r>
          </a:p>
          <a:p>
            <a:r>
              <a:rPr lang="en-US" sz="32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X        = 307</a:t>
            </a: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755E1C91-E498-4832-B9B4-4CE913E9FC0F}"/>
              </a:ext>
            </a:extLst>
          </p:cNvPr>
          <p:cNvSpPr/>
          <p:nvPr/>
        </p:nvSpPr>
        <p:spPr>
          <a:xfrm>
            <a:off x="2970997" y="5726661"/>
            <a:ext cx="7655252" cy="664115"/>
          </a:xfrm>
          <a:prstGeom prst="roundRect">
            <a:avLst/>
          </a:prstGeom>
          <a:solidFill>
            <a:srgbClr val="F7898C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/>
              <a:t>Muốn</a:t>
            </a:r>
            <a:r>
              <a:rPr lang="en-US" sz="2800" dirty="0"/>
              <a:t> </a:t>
            </a:r>
            <a:r>
              <a:rPr lang="en-US" sz="2800" dirty="0" err="1"/>
              <a:t>tìm</a:t>
            </a:r>
            <a:r>
              <a:rPr lang="en-US" sz="2800" dirty="0"/>
              <a:t> </a:t>
            </a:r>
            <a:r>
              <a:rPr lang="en-US" sz="2800" dirty="0" err="1" smtClean="0"/>
              <a:t>thừa</a:t>
            </a:r>
            <a:r>
              <a:rPr lang="en-US" sz="2800" dirty="0" smtClean="0"/>
              <a:t> </a:t>
            </a:r>
            <a:r>
              <a:rPr lang="en-US" sz="2800" dirty="0" err="1" smtClean="0"/>
              <a:t>số</a:t>
            </a:r>
            <a:r>
              <a:rPr lang="en-US" sz="2800" dirty="0" smtClean="0"/>
              <a:t> </a:t>
            </a:r>
            <a:r>
              <a:rPr lang="en-US" sz="2800" dirty="0" err="1"/>
              <a:t>chưa</a:t>
            </a:r>
            <a:r>
              <a:rPr lang="en-US" sz="2800" dirty="0"/>
              <a:t> </a:t>
            </a:r>
            <a:r>
              <a:rPr lang="en-US" sz="2800" dirty="0" err="1"/>
              <a:t>biết</a:t>
            </a:r>
            <a:r>
              <a:rPr lang="en-US" sz="2800" dirty="0"/>
              <a:t> </a:t>
            </a:r>
            <a:r>
              <a:rPr lang="en-US" sz="2800" dirty="0" err="1"/>
              <a:t>làm</a:t>
            </a:r>
            <a:r>
              <a:rPr lang="en-US" sz="2800" dirty="0"/>
              <a:t> </a:t>
            </a:r>
            <a:r>
              <a:rPr lang="en-US" sz="2800" dirty="0" err="1"/>
              <a:t>thế</a:t>
            </a:r>
            <a:r>
              <a:rPr lang="en-US" sz="2800" dirty="0"/>
              <a:t> </a:t>
            </a:r>
            <a:r>
              <a:rPr lang="en-US" sz="2800" dirty="0" err="1"/>
              <a:t>nào</a:t>
            </a:r>
            <a:r>
              <a:rPr lang="en-US" sz="2800" dirty="0"/>
              <a:t>? </a:t>
            </a:r>
          </a:p>
        </p:txBody>
      </p:sp>
      <p:pic>
        <p:nvPicPr>
          <p:cNvPr id="3" name="btnInknoeActivity">
            <a:extLst>
              <a:ext uri="{FF2B5EF4-FFF2-40B4-BE49-F238E27FC236}">
                <a16:creationId xmlns:a16="http://schemas.microsoft.com/office/drawing/2014/main" id="{3450FCCF-B5B3-4DC6-8F09-762C6BA4C4DD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7" r:link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2151" y="5085234"/>
            <a:ext cx="2219546" cy="571500"/>
          </a:xfrm>
          <a:prstGeom prst="rect">
            <a:avLst/>
          </a:prstGeom>
        </p:spPr>
      </p:pic>
    </p:spTree>
  </p:cSld>
  <p:clrMapOvr>
    <a:masterClrMapping/>
  </p:clrMapOvr>
  <p:transition spd="slow" advClick="0" advTm="0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4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4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4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/>
      <p:bldP spid="39" grpId="0"/>
      <p:bldP spid="41" grpId="0"/>
      <p:bldP spid="42" grpId="0"/>
      <p:bldP spid="43" grpId="0"/>
      <p:bldP spid="44" grpId="0"/>
      <p:bldP spid="1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3">
            <a:extLst>
              <a:ext uri="{FF2B5EF4-FFF2-40B4-BE49-F238E27FC236}">
                <a16:creationId xmlns:a16="http://schemas.microsoft.com/office/drawing/2014/main" id="{5B82110C-F40C-4F7A-AFA1-0C305AE5C38E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3500" b="67837"/>
          <a:stretch>
            <a:fillRect/>
          </a:stretch>
        </p:blipFill>
        <p:spPr>
          <a:xfrm>
            <a:off x="165364" y="-183985"/>
            <a:ext cx="1121664" cy="1228881"/>
          </a:xfrm>
          <a:prstGeom prst="rect">
            <a:avLst/>
          </a:prstGeom>
        </p:spPr>
      </p:pic>
      <p:pic>
        <p:nvPicPr>
          <p:cNvPr id="3" name="图片 5">
            <a:extLst>
              <a:ext uri="{FF2B5EF4-FFF2-40B4-BE49-F238E27FC236}">
                <a16:creationId xmlns:a16="http://schemas.microsoft.com/office/drawing/2014/main" id="{03EFD8BE-99DD-424C-9460-E6657E35546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842" t="-10451" b="9413"/>
          <a:stretch>
            <a:fillRect/>
          </a:stretch>
        </p:blipFill>
        <p:spPr>
          <a:xfrm>
            <a:off x="10880397" y="5972384"/>
            <a:ext cx="1311603" cy="885616"/>
          </a:xfrm>
          <a:prstGeom prst="rect">
            <a:avLst/>
          </a:prstGeom>
        </p:spPr>
      </p:pic>
      <p:pic>
        <p:nvPicPr>
          <p:cNvPr id="4" name="图片 7">
            <a:extLst>
              <a:ext uri="{FF2B5EF4-FFF2-40B4-BE49-F238E27FC236}">
                <a16:creationId xmlns:a16="http://schemas.microsoft.com/office/drawing/2014/main" id="{80532D1C-46E5-443C-ADDE-CD86D9585642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897" r="20119" b="33391"/>
          <a:stretch>
            <a:fillRect/>
          </a:stretch>
        </p:blipFill>
        <p:spPr>
          <a:xfrm flipH="1">
            <a:off x="-228440" y="6356813"/>
            <a:ext cx="2276695" cy="501187"/>
          </a:xfrm>
          <a:prstGeom prst="rect">
            <a:avLst/>
          </a:prstGeom>
        </p:spPr>
      </p:pic>
      <p:pic>
        <p:nvPicPr>
          <p:cNvPr id="5" name="图片 9">
            <a:extLst>
              <a:ext uri="{FF2B5EF4-FFF2-40B4-BE49-F238E27FC236}">
                <a16:creationId xmlns:a16="http://schemas.microsoft.com/office/drawing/2014/main" id="{12B5B34E-8B2A-4243-884F-881A6E2221C1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100" r="2958" b="67481"/>
          <a:stretch>
            <a:fillRect/>
          </a:stretch>
        </p:blipFill>
        <p:spPr>
          <a:xfrm>
            <a:off x="10343036" y="0"/>
            <a:ext cx="1848964" cy="1411491"/>
          </a:xfrm>
          <a:prstGeom prst="rect">
            <a:avLst/>
          </a:prstGeom>
        </p:spPr>
      </p:pic>
      <p:sp>
        <p:nvSpPr>
          <p:cNvPr id="6" name="文本框 8">
            <a:extLst>
              <a:ext uri="{FF2B5EF4-FFF2-40B4-BE49-F238E27FC236}">
                <a16:creationId xmlns:a16="http://schemas.microsoft.com/office/drawing/2014/main" id="{B226B59A-5FAB-48B3-94AE-EAB02A281197}"/>
              </a:ext>
            </a:extLst>
          </p:cNvPr>
          <p:cNvSpPr txBox="1"/>
          <p:nvPr/>
        </p:nvSpPr>
        <p:spPr>
          <a:xfrm>
            <a:off x="2935658" y="406849"/>
            <a:ext cx="5810522" cy="64633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3600" b="0" i="0" u="none" strike="noStrike" kern="1200" cap="none" spc="0" normalizeH="0" baseline="0" noProof="0">
                <a:ln>
                  <a:noFill/>
                </a:ln>
                <a:solidFill>
                  <a:srgbClr val="43A081"/>
                </a:solidFill>
                <a:effectLst/>
                <a:uLnTx/>
                <a:uFillTx/>
                <a:latin typeface="BigApple" pitchFamily="2" charset="0"/>
                <a:ea typeface="站酷快乐体2016修订版" panose="02010600030101010101" charset="-122"/>
                <a:cs typeface="站酷快乐体2016修订版" panose="02010600030101010101" charset="-122"/>
                <a:sym typeface="迷你简细行楷" panose="02010609000101010101" charset="-122"/>
              </a:rPr>
              <a:t>YÊU CẦU CẦN ĐẠT </a:t>
            </a:r>
            <a:endParaRPr kumimoji="0" lang="zh-CN" altLang="en-US" sz="3600" b="0" i="0" u="none" strike="noStrike" kern="1200" cap="none" spc="0" normalizeH="0" baseline="0" noProof="0" dirty="0">
              <a:ln>
                <a:noFill/>
              </a:ln>
              <a:solidFill>
                <a:srgbClr val="43A081"/>
              </a:solidFill>
              <a:effectLst/>
              <a:uLnTx/>
              <a:uFillTx/>
              <a:latin typeface="BigApple" pitchFamily="2" charset="0"/>
              <a:ea typeface="站酷快乐体2016修订版" panose="02010600030101010101" charset="-122"/>
              <a:cs typeface="站酷快乐体2016修订版" panose="02010600030101010101" charset="-122"/>
              <a:sym typeface="迷你简细行楷" panose="02010609000101010101" charset="-122"/>
            </a:endParaRPr>
          </a:p>
        </p:txBody>
      </p:sp>
      <p:grpSp>
        <p:nvGrpSpPr>
          <p:cNvPr id="7" name="组合 15">
            <a:extLst>
              <a:ext uri="{FF2B5EF4-FFF2-40B4-BE49-F238E27FC236}">
                <a16:creationId xmlns:a16="http://schemas.microsoft.com/office/drawing/2014/main" id="{EB48405E-D2C8-4F54-BE20-8BB80200FFEE}"/>
              </a:ext>
            </a:extLst>
          </p:cNvPr>
          <p:cNvGrpSpPr/>
          <p:nvPr/>
        </p:nvGrpSpPr>
        <p:grpSpPr>
          <a:xfrm>
            <a:off x="5840919" y="1090907"/>
            <a:ext cx="510162" cy="84317"/>
            <a:chOff x="5878446" y="1252785"/>
            <a:chExt cx="849635" cy="140423"/>
          </a:xfrm>
        </p:grpSpPr>
        <p:sp>
          <p:nvSpPr>
            <p:cNvPr id="8" name="椭圆 11">
              <a:extLst>
                <a:ext uri="{FF2B5EF4-FFF2-40B4-BE49-F238E27FC236}">
                  <a16:creationId xmlns:a16="http://schemas.microsoft.com/office/drawing/2014/main" id="{5C4CD68F-BD2D-419C-87F7-A1C31A471AC1}"/>
                </a:ext>
              </a:extLst>
            </p:cNvPr>
            <p:cNvSpPr/>
            <p:nvPr/>
          </p:nvSpPr>
          <p:spPr>
            <a:xfrm>
              <a:off x="5878446" y="1254658"/>
              <a:ext cx="138550" cy="138550"/>
            </a:xfrm>
            <a:prstGeom prst="ellipse">
              <a:avLst/>
            </a:prstGeom>
            <a:solidFill>
              <a:srgbClr val="89FFD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站酷快乐体2016修订版" panose="02010600030101010101" charset="-122"/>
                <a:ea typeface="站酷快乐体2016修订版" panose="02010600030101010101" charset="-122"/>
              </a:endParaRPr>
            </a:p>
          </p:txBody>
        </p:sp>
        <p:sp>
          <p:nvSpPr>
            <p:cNvPr id="9" name="椭圆 12">
              <a:extLst>
                <a:ext uri="{FF2B5EF4-FFF2-40B4-BE49-F238E27FC236}">
                  <a16:creationId xmlns:a16="http://schemas.microsoft.com/office/drawing/2014/main" id="{05F7B184-9809-4D6B-9753-7076DD7AB3D1}"/>
                </a:ext>
              </a:extLst>
            </p:cNvPr>
            <p:cNvSpPr/>
            <p:nvPr/>
          </p:nvSpPr>
          <p:spPr>
            <a:xfrm>
              <a:off x="6118512" y="1254658"/>
              <a:ext cx="138550" cy="138550"/>
            </a:xfrm>
            <a:prstGeom prst="ellipse">
              <a:avLst/>
            </a:prstGeom>
            <a:solidFill>
              <a:srgbClr val="FABAB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站酷快乐体2016修订版" panose="02010600030101010101" charset="-122"/>
                <a:ea typeface="站酷快乐体2016修订版" panose="02010600030101010101" charset="-122"/>
              </a:endParaRPr>
            </a:p>
          </p:txBody>
        </p:sp>
        <p:sp>
          <p:nvSpPr>
            <p:cNvPr id="10" name="椭圆 13">
              <a:extLst>
                <a:ext uri="{FF2B5EF4-FFF2-40B4-BE49-F238E27FC236}">
                  <a16:creationId xmlns:a16="http://schemas.microsoft.com/office/drawing/2014/main" id="{2B18A0C1-72CD-4829-8910-D71FC381F5DD}"/>
                </a:ext>
              </a:extLst>
            </p:cNvPr>
            <p:cNvSpPr/>
            <p:nvPr/>
          </p:nvSpPr>
          <p:spPr>
            <a:xfrm>
              <a:off x="6358578" y="1252785"/>
              <a:ext cx="138550" cy="138550"/>
            </a:xfrm>
            <a:prstGeom prst="ellipse">
              <a:avLst/>
            </a:prstGeom>
            <a:solidFill>
              <a:srgbClr val="B6B0D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站酷快乐体2016修订版" panose="02010600030101010101" charset="-122"/>
                <a:ea typeface="站酷快乐体2016修订版" panose="02010600030101010101" charset="-122"/>
              </a:endParaRPr>
            </a:p>
          </p:txBody>
        </p:sp>
        <p:sp>
          <p:nvSpPr>
            <p:cNvPr id="11" name="椭圆 14">
              <a:extLst>
                <a:ext uri="{FF2B5EF4-FFF2-40B4-BE49-F238E27FC236}">
                  <a16:creationId xmlns:a16="http://schemas.microsoft.com/office/drawing/2014/main" id="{1793D17B-DE59-4279-8A74-05083ACA2E39}"/>
                </a:ext>
              </a:extLst>
            </p:cNvPr>
            <p:cNvSpPr/>
            <p:nvPr/>
          </p:nvSpPr>
          <p:spPr>
            <a:xfrm>
              <a:off x="6589531" y="1252785"/>
              <a:ext cx="138550" cy="138550"/>
            </a:xfrm>
            <a:prstGeom prst="ellipse">
              <a:avLst/>
            </a:prstGeom>
            <a:solidFill>
              <a:srgbClr val="FDE09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站酷快乐体2016修订版" panose="02010600030101010101" charset="-122"/>
                <a:ea typeface="站酷快乐体2016修订版" panose="02010600030101010101" charset="-122"/>
              </a:endParaRPr>
            </a:p>
          </p:txBody>
        </p:sp>
      </p:grpSp>
      <p:grpSp>
        <p:nvGrpSpPr>
          <p:cNvPr id="12" name="组合 22">
            <a:extLst>
              <a:ext uri="{FF2B5EF4-FFF2-40B4-BE49-F238E27FC236}">
                <a16:creationId xmlns:a16="http://schemas.microsoft.com/office/drawing/2014/main" id="{4B8A245C-F760-4C60-A160-C668DFC405ED}"/>
              </a:ext>
            </a:extLst>
          </p:cNvPr>
          <p:cNvGrpSpPr/>
          <p:nvPr/>
        </p:nvGrpSpPr>
        <p:grpSpPr>
          <a:xfrm>
            <a:off x="1098779" y="2021581"/>
            <a:ext cx="10506071" cy="1309953"/>
            <a:chOff x="2188075" y="2857633"/>
            <a:chExt cx="6355967" cy="1514410"/>
          </a:xfrm>
        </p:grpSpPr>
        <p:grpSp>
          <p:nvGrpSpPr>
            <p:cNvPr id="13" name="组合 23">
              <a:extLst>
                <a:ext uri="{FF2B5EF4-FFF2-40B4-BE49-F238E27FC236}">
                  <a16:creationId xmlns:a16="http://schemas.microsoft.com/office/drawing/2014/main" id="{B6094630-8CCE-4B0F-AFA1-DA36CCF0E32E}"/>
                </a:ext>
              </a:extLst>
            </p:cNvPr>
            <p:cNvGrpSpPr/>
            <p:nvPr/>
          </p:nvGrpSpPr>
          <p:grpSpPr>
            <a:xfrm>
              <a:off x="2188075" y="2857633"/>
              <a:ext cx="924966" cy="1311538"/>
              <a:chOff x="744271" y="3953399"/>
              <a:chExt cx="1019948" cy="1446217"/>
            </a:xfrm>
          </p:grpSpPr>
          <p:sp>
            <p:nvSpPr>
              <p:cNvPr id="15" name="菱形 26">
                <a:extLst>
                  <a:ext uri="{FF2B5EF4-FFF2-40B4-BE49-F238E27FC236}">
                    <a16:creationId xmlns:a16="http://schemas.microsoft.com/office/drawing/2014/main" id="{97A0BB21-83E0-4831-8B03-51B810957D49}"/>
                  </a:ext>
                </a:extLst>
              </p:cNvPr>
              <p:cNvSpPr/>
              <p:nvPr/>
            </p:nvSpPr>
            <p:spPr>
              <a:xfrm>
                <a:off x="744271" y="3953399"/>
                <a:ext cx="1019948" cy="1446217"/>
              </a:xfrm>
              <a:prstGeom prst="diamond">
                <a:avLst/>
              </a:prstGeom>
              <a:solidFill>
                <a:srgbClr val="CFFFF0"/>
              </a:solidFill>
              <a:ln>
                <a:solidFill>
                  <a:schemeClr val="bg1">
                    <a:lumMod val="85000"/>
                  </a:schemeClr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800">
                  <a:latin typeface="Calibri" panose="020F0502020204030204" pitchFamily="34" charset="0"/>
                  <a:ea typeface="站酷快乐体2016修订版" panose="02010600030101010101" charset="-122"/>
                  <a:cs typeface="Calibri" panose="020F0502020204030204" pitchFamily="34" charset="0"/>
                </a:endParaRPr>
              </a:p>
            </p:txBody>
          </p:sp>
          <p:sp>
            <p:nvSpPr>
              <p:cNvPr id="16" name="矩形 27">
                <a:extLst>
                  <a:ext uri="{FF2B5EF4-FFF2-40B4-BE49-F238E27FC236}">
                    <a16:creationId xmlns:a16="http://schemas.microsoft.com/office/drawing/2014/main" id="{F9171200-F877-4079-ADF6-D82102FEA179}"/>
                  </a:ext>
                </a:extLst>
              </p:cNvPr>
              <p:cNvSpPr/>
              <p:nvPr/>
            </p:nvSpPr>
            <p:spPr>
              <a:xfrm>
                <a:off x="1059049" y="4231288"/>
                <a:ext cx="418338" cy="73288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eaLnBrk="1" fontAlgn="auto" hangingPunct="1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altLang="zh-CN" sz="2800" b="1" spc="300" dirty="0">
                    <a:latin typeface="Calibri" panose="020F0502020204030204" pitchFamily="34" charset="0"/>
                    <a:ea typeface="站酷快乐体2016修订版" panose="02010600030101010101" charset="-122"/>
                    <a:cs typeface="Calibri" panose="020F0502020204030204" pitchFamily="34" charset="0"/>
                    <a:sym typeface="微软雅黑" panose="020B0503020204020204" pitchFamily="34" charset="-122"/>
                  </a:rPr>
                  <a:t>01</a:t>
                </a:r>
              </a:p>
            </p:txBody>
          </p:sp>
        </p:grpSp>
        <p:sp>
          <p:nvSpPr>
            <p:cNvPr id="14" name="矩形 24">
              <a:extLst>
                <a:ext uri="{FF2B5EF4-FFF2-40B4-BE49-F238E27FC236}">
                  <a16:creationId xmlns:a16="http://schemas.microsoft.com/office/drawing/2014/main" id="{668B70B6-DB79-45E2-8779-549F5877757A}"/>
                </a:ext>
              </a:extLst>
            </p:cNvPr>
            <p:cNvSpPr/>
            <p:nvPr/>
          </p:nvSpPr>
          <p:spPr bwMode="auto">
            <a:xfrm>
              <a:off x="3138384" y="3109643"/>
              <a:ext cx="5405658" cy="1262400"/>
            </a:xfrm>
            <a:prstGeom prst="rect">
              <a:avLst/>
            </a:prstGeom>
            <a:solidFill>
              <a:srgbClr val="CFFFF0"/>
            </a:solidFill>
          </p:spPr>
          <p:txBody>
            <a:bodyPr wrap="square">
              <a:spAutoFit/>
            </a:bodyPr>
            <a:lstStyle/>
            <a:p>
              <a:pPr eaLnBrk="1" fontAlgn="auto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800">
                  <a:latin typeface="Calibri" panose="020F0502020204030204" pitchFamily="34" charset="0"/>
                  <a:ea typeface="Times New Roman" panose="02020603050405020304" pitchFamily="18" charset="0"/>
                  <a:cs typeface="Calibri" panose="020F0502020204030204" pitchFamily="34" charset="0"/>
                </a:rPr>
                <a:t>Nắm chắc cách </a:t>
              </a:r>
              <a:r>
                <a:rPr lang="en-US" sz="2800"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Calibri" panose="020F0502020204030204" pitchFamily="34" charset="0"/>
                </a:rPr>
                <a:t>thực hiện phép chia số có bốn chữ số cho số có có một chữ số (trường hợp có chữ số 0 ở thương). </a:t>
              </a:r>
              <a:endParaRPr lang="zh-CN" altLang="en-US" sz="2800" b="1" spc="300" dirty="0">
                <a:latin typeface="Calibri" panose="020F0502020204030204" pitchFamily="34" charset="0"/>
                <a:ea typeface="站酷快乐体2016修订版" panose="02010600030101010101" charset="-122"/>
                <a:cs typeface="Calibri" panose="020F0502020204030204" pitchFamily="34" charset="0"/>
                <a:sym typeface="微软雅黑" panose="020B0503020204020204" pitchFamily="34" charset="-122"/>
              </a:endParaRPr>
            </a:p>
          </p:txBody>
        </p:sp>
      </p:grpSp>
      <p:grpSp>
        <p:nvGrpSpPr>
          <p:cNvPr id="17" name="组合 28">
            <a:extLst>
              <a:ext uri="{FF2B5EF4-FFF2-40B4-BE49-F238E27FC236}">
                <a16:creationId xmlns:a16="http://schemas.microsoft.com/office/drawing/2014/main" id="{4183BC7C-4E21-4FB9-95D2-D1C31BCEED29}"/>
              </a:ext>
            </a:extLst>
          </p:cNvPr>
          <p:cNvGrpSpPr/>
          <p:nvPr/>
        </p:nvGrpSpPr>
        <p:grpSpPr>
          <a:xfrm>
            <a:off x="1098779" y="3936515"/>
            <a:ext cx="9681515" cy="1134470"/>
            <a:chOff x="2188075" y="2857633"/>
            <a:chExt cx="6948169" cy="1311538"/>
          </a:xfrm>
        </p:grpSpPr>
        <p:grpSp>
          <p:nvGrpSpPr>
            <p:cNvPr id="18" name="组合 29">
              <a:extLst>
                <a:ext uri="{FF2B5EF4-FFF2-40B4-BE49-F238E27FC236}">
                  <a16:creationId xmlns:a16="http://schemas.microsoft.com/office/drawing/2014/main" id="{3126AC8A-DDDC-45BB-AE81-07CFA88479B6}"/>
                </a:ext>
              </a:extLst>
            </p:cNvPr>
            <p:cNvGrpSpPr/>
            <p:nvPr/>
          </p:nvGrpSpPr>
          <p:grpSpPr>
            <a:xfrm>
              <a:off x="2188075" y="2857633"/>
              <a:ext cx="1097265" cy="1311538"/>
              <a:chOff x="744271" y="3953399"/>
              <a:chExt cx="1209941" cy="1446217"/>
            </a:xfrm>
          </p:grpSpPr>
          <p:sp>
            <p:nvSpPr>
              <p:cNvPr id="20" name="菱形 32">
                <a:extLst>
                  <a:ext uri="{FF2B5EF4-FFF2-40B4-BE49-F238E27FC236}">
                    <a16:creationId xmlns:a16="http://schemas.microsoft.com/office/drawing/2014/main" id="{562DD59B-1A9A-4A22-841D-E1FE4973F3C1}"/>
                  </a:ext>
                </a:extLst>
              </p:cNvPr>
              <p:cNvSpPr/>
              <p:nvPr/>
            </p:nvSpPr>
            <p:spPr>
              <a:xfrm>
                <a:off x="744271" y="3953399"/>
                <a:ext cx="1209941" cy="1446217"/>
              </a:xfrm>
              <a:prstGeom prst="diamond">
                <a:avLst/>
              </a:prstGeom>
              <a:solidFill>
                <a:srgbClr val="CFFFF0"/>
              </a:solidFill>
              <a:ln>
                <a:solidFill>
                  <a:schemeClr val="bg1">
                    <a:lumMod val="85000"/>
                  </a:schemeClr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800">
                  <a:latin typeface="Calibri" panose="020F0502020204030204" pitchFamily="34" charset="0"/>
                  <a:ea typeface="站酷快乐体2016修订版" panose="02010600030101010101" charset="-122"/>
                  <a:cs typeface="Calibri" panose="020F0502020204030204" pitchFamily="34" charset="0"/>
                </a:endParaRPr>
              </a:p>
            </p:txBody>
          </p:sp>
          <p:sp>
            <p:nvSpPr>
              <p:cNvPr id="21" name="矩形 33">
                <a:extLst>
                  <a:ext uri="{FF2B5EF4-FFF2-40B4-BE49-F238E27FC236}">
                    <a16:creationId xmlns:a16="http://schemas.microsoft.com/office/drawing/2014/main" id="{89669EDD-01FD-4AAB-B01A-3B30DEC684AF}"/>
                  </a:ext>
                </a:extLst>
              </p:cNvPr>
              <p:cNvSpPr/>
              <p:nvPr/>
            </p:nvSpPr>
            <p:spPr>
              <a:xfrm>
                <a:off x="1059049" y="4231288"/>
                <a:ext cx="496264" cy="73288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eaLnBrk="1" fontAlgn="auto" hangingPunct="1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altLang="zh-CN" sz="2800" b="1" spc="300" dirty="0">
                    <a:latin typeface="Calibri" panose="020F0502020204030204" pitchFamily="34" charset="0"/>
                    <a:ea typeface="站酷快乐体2016修订版" panose="02010600030101010101" charset="-122"/>
                    <a:cs typeface="Calibri" panose="020F0502020204030204" pitchFamily="34" charset="0"/>
                    <a:sym typeface="微软雅黑" panose="020B0503020204020204" pitchFamily="34" charset="-122"/>
                  </a:rPr>
                  <a:t>02</a:t>
                </a:r>
              </a:p>
            </p:txBody>
          </p:sp>
        </p:grpSp>
        <p:sp>
          <p:nvSpPr>
            <p:cNvPr id="19" name="矩形 30">
              <a:extLst>
                <a:ext uri="{FF2B5EF4-FFF2-40B4-BE49-F238E27FC236}">
                  <a16:creationId xmlns:a16="http://schemas.microsoft.com/office/drawing/2014/main" id="{DFF682DB-F9F1-446F-BFB1-22FF97DA168F}"/>
                </a:ext>
              </a:extLst>
            </p:cNvPr>
            <p:cNvSpPr/>
            <p:nvPr/>
          </p:nvSpPr>
          <p:spPr bwMode="auto">
            <a:xfrm>
              <a:off x="3638677" y="3166935"/>
              <a:ext cx="5497567" cy="664631"/>
            </a:xfrm>
            <a:prstGeom prst="rect">
              <a:avLst/>
            </a:prstGeom>
            <a:solidFill>
              <a:srgbClr val="CFFFF0"/>
            </a:solidFill>
          </p:spPr>
          <p:txBody>
            <a:bodyPr wrap="square">
              <a:spAutoFit/>
            </a:bodyPr>
            <a:lstStyle/>
            <a:p>
              <a:pPr eaLnBrk="1" fontAlgn="auto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800"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Calibri" panose="020F0502020204030204" pitchFamily="34" charset="0"/>
                </a:rPr>
                <a:t>Vận dụng </a:t>
              </a:r>
              <a:r>
                <a:rPr lang="en-US" sz="2800">
                  <a:latin typeface="Calibri" panose="020F0502020204030204" pitchFamily="34" charset="0"/>
                  <a:ea typeface="Times New Roman" panose="02020603050405020304" pitchFamily="18" charset="0"/>
                  <a:cs typeface="Calibri" panose="020F0502020204030204" pitchFamily="34" charset="0"/>
                </a:rPr>
                <a:t>vào </a:t>
              </a:r>
              <a:r>
                <a:rPr lang="en-US" sz="2800"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Calibri" panose="020F0502020204030204" pitchFamily="34" charset="0"/>
                </a:rPr>
                <a:t>giải toán có lời văn. </a:t>
              </a:r>
              <a:endParaRPr lang="zh-CN" altLang="en-US" sz="2800" b="1" spc="300" dirty="0">
                <a:latin typeface="Calibri" panose="020F0502020204030204" pitchFamily="34" charset="0"/>
                <a:ea typeface="站酷快乐体2016修订版" panose="02010600030101010101" charset="-122"/>
                <a:cs typeface="Calibri" panose="020F0502020204030204" pitchFamily="34" charset="0"/>
                <a:sym typeface="微软雅黑" panose="020B0503020204020204" pitchFamily="34" charset="-122"/>
              </a:endParaRPr>
            </a:p>
          </p:txBody>
        </p:sp>
      </p:grpSp>
      <p:grpSp>
        <p:nvGrpSpPr>
          <p:cNvPr id="22" name="组合 28">
            <a:extLst>
              <a:ext uri="{FF2B5EF4-FFF2-40B4-BE49-F238E27FC236}">
                <a16:creationId xmlns:a16="http://schemas.microsoft.com/office/drawing/2014/main" id="{474BADDF-8C8A-4340-83DE-A83B3B983DE5}"/>
              </a:ext>
            </a:extLst>
          </p:cNvPr>
          <p:cNvGrpSpPr/>
          <p:nvPr/>
        </p:nvGrpSpPr>
        <p:grpSpPr>
          <a:xfrm>
            <a:off x="1098779" y="5376275"/>
            <a:ext cx="9681515" cy="1134470"/>
            <a:chOff x="2188075" y="2857633"/>
            <a:chExt cx="6948169" cy="1311538"/>
          </a:xfrm>
        </p:grpSpPr>
        <p:grpSp>
          <p:nvGrpSpPr>
            <p:cNvPr id="23" name="组合 29">
              <a:extLst>
                <a:ext uri="{FF2B5EF4-FFF2-40B4-BE49-F238E27FC236}">
                  <a16:creationId xmlns:a16="http://schemas.microsoft.com/office/drawing/2014/main" id="{3DEFDE80-9974-499A-93DF-44F7D1E46491}"/>
                </a:ext>
              </a:extLst>
            </p:cNvPr>
            <p:cNvGrpSpPr/>
            <p:nvPr/>
          </p:nvGrpSpPr>
          <p:grpSpPr>
            <a:xfrm>
              <a:off x="2188075" y="2857633"/>
              <a:ext cx="1097265" cy="1311538"/>
              <a:chOff x="744271" y="3953399"/>
              <a:chExt cx="1209941" cy="1446217"/>
            </a:xfrm>
          </p:grpSpPr>
          <p:sp>
            <p:nvSpPr>
              <p:cNvPr id="25" name="菱形 32">
                <a:extLst>
                  <a:ext uri="{FF2B5EF4-FFF2-40B4-BE49-F238E27FC236}">
                    <a16:creationId xmlns:a16="http://schemas.microsoft.com/office/drawing/2014/main" id="{A3276773-DFD6-431E-B388-C443DD0261BC}"/>
                  </a:ext>
                </a:extLst>
              </p:cNvPr>
              <p:cNvSpPr/>
              <p:nvPr/>
            </p:nvSpPr>
            <p:spPr>
              <a:xfrm>
                <a:off x="744271" y="3953399"/>
                <a:ext cx="1209941" cy="1446217"/>
              </a:xfrm>
              <a:prstGeom prst="diamond">
                <a:avLst/>
              </a:prstGeom>
              <a:solidFill>
                <a:srgbClr val="CFFFF0"/>
              </a:solidFill>
              <a:ln>
                <a:solidFill>
                  <a:schemeClr val="bg1">
                    <a:lumMod val="85000"/>
                  </a:schemeClr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800">
                  <a:latin typeface="Calibri" panose="020F0502020204030204" pitchFamily="34" charset="0"/>
                  <a:ea typeface="站酷快乐体2016修订版" panose="02010600030101010101" charset="-122"/>
                  <a:cs typeface="Calibri" panose="020F0502020204030204" pitchFamily="34" charset="0"/>
                </a:endParaRPr>
              </a:p>
            </p:txBody>
          </p:sp>
          <p:sp>
            <p:nvSpPr>
              <p:cNvPr id="26" name="矩形 33">
                <a:extLst>
                  <a:ext uri="{FF2B5EF4-FFF2-40B4-BE49-F238E27FC236}">
                    <a16:creationId xmlns:a16="http://schemas.microsoft.com/office/drawing/2014/main" id="{E3051272-C532-43B2-8047-2E569E466461}"/>
                  </a:ext>
                </a:extLst>
              </p:cNvPr>
              <p:cNvSpPr/>
              <p:nvPr/>
            </p:nvSpPr>
            <p:spPr>
              <a:xfrm>
                <a:off x="1059049" y="4231288"/>
                <a:ext cx="496264" cy="73288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eaLnBrk="1" fontAlgn="auto" hangingPunct="1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altLang="zh-CN" sz="2800" b="1" spc="300">
                    <a:latin typeface="Calibri" panose="020F0502020204030204" pitchFamily="34" charset="0"/>
                    <a:ea typeface="站酷快乐体2016修订版" panose="02010600030101010101" charset="-122"/>
                    <a:cs typeface="Calibri" panose="020F0502020204030204" pitchFamily="34" charset="0"/>
                    <a:sym typeface="微软雅黑" panose="020B0503020204020204" pitchFamily="34" charset="-122"/>
                  </a:rPr>
                  <a:t>03</a:t>
                </a:r>
                <a:endParaRPr lang="en-US" altLang="zh-CN" sz="2800" b="1" spc="300" dirty="0">
                  <a:latin typeface="Calibri" panose="020F0502020204030204" pitchFamily="34" charset="0"/>
                  <a:ea typeface="站酷快乐体2016修订版" panose="02010600030101010101" charset="-122"/>
                  <a:cs typeface="Calibri" panose="020F0502020204030204" pitchFamily="34" charset="0"/>
                  <a:sym typeface="微软雅黑" panose="020B0503020204020204" pitchFamily="34" charset="-122"/>
                </a:endParaRPr>
              </a:p>
            </p:txBody>
          </p:sp>
        </p:grpSp>
        <p:sp>
          <p:nvSpPr>
            <p:cNvPr id="24" name="矩形 30">
              <a:extLst>
                <a:ext uri="{FF2B5EF4-FFF2-40B4-BE49-F238E27FC236}">
                  <a16:creationId xmlns:a16="http://schemas.microsoft.com/office/drawing/2014/main" id="{EECD8A43-AE38-446F-A3B4-D9F55D5269BB}"/>
                </a:ext>
              </a:extLst>
            </p:cNvPr>
            <p:cNvSpPr/>
            <p:nvPr/>
          </p:nvSpPr>
          <p:spPr bwMode="auto">
            <a:xfrm>
              <a:off x="3638677" y="3166935"/>
              <a:ext cx="5497567" cy="664631"/>
            </a:xfrm>
            <a:prstGeom prst="rect">
              <a:avLst/>
            </a:prstGeom>
            <a:solidFill>
              <a:srgbClr val="CFFFF0"/>
            </a:solidFill>
          </p:spPr>
          <p:txBody>
            <a:bodyPr wrap="square">
              <a:spAutoFit/>
            </a:bodyPr>
            <a:lstStyle/>
            <a:p>
              <a:pPr eaLnBrk="1" fontAlgn="auto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800">
                  <a:latin typeface="Calibri" panose="020F0502020204030204" pitchFamily="34" charset="0"/>
                  <a:ea typeface="Times New Roman" panose="02020603050405020304" pitchFamily="18" charset="0"/>
                  <a:cs typeface="Calibri" panose="020F0502020204030204" pitchFamily="34" charset="0"/>
                </a:rPr>
                <a:t>Nắm được cách chia nhẩm số tròn nghìn. </a:t>
              </a:r>
              <a:r>
                <a:rPr lang="en-US" sz="2800"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Calibri" panose="020F0502020204030204" pitchFamily="34" charset="0"/>
                </a:rPr>
                <a:t> </a:t>
              </a:r>
              <a:endParaRPr lang="zh-CN" altLang="en-US" sz="2800" b="1" spc="300" dirty="0">
                <a:latin typeface="Calibri" panose="020F0502020204030204" pitchFamily="34" charset="0"/>
                <a:ea typeface="站酷快乐体2016修订版" panose="02010600030101010101" charset="-122"/>
                <a:cs typeface="Calibri" panose="020F0502020204030204" pitchFamily="34" charset="0"/>
                <a:sym typeface="微软雅黑" panose="020B0503020204020204" pitchFamily="34" charset="-122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432850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5FFF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842" t="-10451" b="9413"/>
          <a:stretch>
            <a:fillRect/>
          </a:stretch>
        </p:blipFill>
        <p:spPr>
          <a:xfrm>
            <a:off x="10880397" y="5972384"/>
            <a:ext cx="1311603" cy="885616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897" r="20119" b="33391"/>
          <a:stretch>
            <a:fillRect/>
          </a:stretch>
        </p:blipFill>
        <p:spPr>
          <a:xfrm flipH="1">
            <a:off x="-228440" y="6356813"/>
            <a:ext cx="2276695" cy="501187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ACFAA4F2-C39B-430E-8DF7-FE9F1A65ECA5}"/>
                  </a:ext>
                </a:extLst>
              </p:cNvPr>
              <p:cNvSpPr txBox="1"/>
              <p:nvPr/>
            </p:nvSpPr>
            <p:spPr>
              <a:xfrm>
                <a:off x="385010" y="480745"/>
                <a:ext cx="11421979" cy="114351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b="1" dirty="0" err="1">
                    <a:solidFill>
                      <a:srgbClr val="F7898C"/>
                    </a:solidFill>
                  </a:rPr>
                  <a:t>Bài</a:t>
                </a:r>
                <a:r>
                  <a:rPr lang="en-US" sz="2800" b="1" dirty="0">
                    <a:solidFill>
                      <a:srgbClr val="F7898C"/>
                    </a:solidFill>
                  </a:rPr>
                  <a:t> 3 : </a:t>
                </a:r>
                <a:r>
                  <a:rPr lang="en-US" sz="2800" b="1" dirty="0" err="1">
                    <a:solidFill>
                      <a:srgbClr val="F7898C"/>
                    </a:solidFill>
                  </a:rPr>
                  <a:t>Một</a:t>
                </a:r>
                <a:r>
                  <a:rPr lang="en-US" sz="2800" b="1" dirty="0">
                    <a:solidFill>
                      <a:srgbClr val="F7898C"/>
                    </a:solidFill>
                  </a:rPr>
                  <a:t> </a:t>
                </a:r>
                <a:r>
                  <a:rPr lang="en-US" sz="2800" b="1" dirty="0" err="1">
                    <a:solidFill>
                      <a:srgbClr val="F7898C"/>
                    </a:solidFill>
                  </a:rPr>
                  <a:t>cửa</a:t>
                </a:r>
                <a:r>
                  <a:rPr lang="en-US" sz="2800" b="1" dirty="0">
                    <a:solidFill>
                      <a:srgbClr val="F7898C"/>
                    </a:solidFill>
                  </a:rPr>
                  <a:t> </a:t>
                </a:r>
                <a:r>
                  <a:rPr lang="en-US" sz="2800" b="1" dirty="0" err="1">
                    <a:solidFill>
                      <a:srgbClr val="F7898C"/>
                    </a:solidFill>
                  </a:rPr>
                  <a:t>hàng</a:t>
                </a:r>
                <a:r>
                  <a:rPr lang="en-US" sz="2800" b="1" dirty="0">
                    <a:solidFill>
                      <a:srgbClr val="F7898C"/>
                    </a:solidFill>
                  </a:rPr>
                  <a:t> </a:t>
                </a:r>
                <a:r>
                  <a:rPr lang="en-US" sz="2800" b="1" dirty="0" err="1">
                    <a:solidFill>
                      <a:srgbClr val="F7898C"/>
                    </a:solidFill>
                  </a:rPr>
                  <a:t>có</a:t>
                </a:r>
                <a:r>
                  <a:rPr lang="en-US" sz="2800" b="1" dirty="0">
                    <a:solidFill>
                      <a:srgbClr val="F7898C"/>
                    </a:solidFill>
                  </a:rPr>
                  <a:t> 2024kg </a:t>
                </a:r>
                <a:r>
                  <a:rPr lang="en-US" sz="2800" b="1" dirty="0" err="1">
                    <a:solidFill>
                      <a:srgbClr val="F7898C"/>
                    </a:solidFill>
                  </a:rPr>
                  <a:t>gạo</a:t>
                </a:r>
                <a:r>
                  <a:rPr lang="en-US" sz="2800" b="1" dirty="0">
                    <a:solidFill>
                      <a:srgbClr val="F7898C"/>
                    </a:solidFill>
                  </a:rPr>
                  <a:t>, </a:t>
                </a:r>
                <a:r>
                  <a:rPr lang="en-US" sz="2800" b="1" dirty="0" err="1">
                    <a:solidFill>
                      <a:srgbClr val="F7898C"/>
                    </a:solidFill>
                  </a:rPr>
                  <a:t>cửa</a:t>
                </a:r>
                <a:r>
                  <a:rPr lang="en-US" sz="2800" b="1" dirty="0">
                    <a:solidFill>
                      <a:srgbClr val="F7898C"/>
                    </a:solidFill>
                  </a:rPr>
                  <a:t> </a:t>
                </a:r>
                <a:r>
                  <a:rPr lang="en-US" sz="2800" b="1" dirty="0" err="1">
                    <a:solidFill>
                      <a:srgbClr val="F7898C"/>
                    </a:solidFill>
                  </a:rPr>
                  <a:t>hàng</a:t>
                </a:r>
                <a:r>
                  <a:rPr lang="en-US" sz="2800" b="1" dirty="0">
                    <a:solidFill>
                      <a:srgbClr val="F7898C"/>
                    </a:solidFill>
                  </a:rPr>
                  <a:t> </a:t>
                </a:r>
                <a:r>
                  <a:rPr lang="en-US" sz="2800" b="1" dirty="0" err="1">
                    <a:solidFill>
                      <a:srgbClr val="F7898C"/>
                    </a:solidFill>
                  </a:rPr>
                  <a:t>đã</a:t>
                </a:r>
                <a:r>
                  <a:rPr lang="en-US" sz="2800" b="1" dirty="0">
                    <a:solidFill>
                      <a:srgbClr val="F7898C"/>
                    </a:solidFill>
                  </a:rPr>
                  <a:t> </a:t>
                </a:r>
                <a:r>
                  <a:rPr lang="en-US" sz="2800" b="1" dirty="0" err="1">
                    <a:solidFill>
                      <a:srgbClr val="F7898C"/>
                    </a:solidFill>
                  </a:rPr>
                  <a:t>bán</a:t>
                </a:r>
                <a:r>
                  <a:rPr lang="en-US" sz="2800" b="1" dirty="0">
                    <a:solidFill>
                      <a:srgbClr val="F7898C"/>
                    </a:solidFill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b="1" i="1" smtClean="0">
                            <a:solidFill>
                              <a:srgbClr val="F7898C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1" i="1" smtClean="0">
                            <a:solidFill>
                              <a:srgbClr val="F7898C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2800" b="1" i="1" smtClean="0">
                            <a:solidFill>
                              <a:srgbClr val="F7898C"/>
                            </a:solidFill>
                            <a:latin typeface="Cambria Math" panose="02040503050406030204" pitchFamily="18" charset="0"/>
                          </a:rPr>
                          <m:t>𝟒</m:t>
                        </m:r>
                      </m:den>
                    </m:f>
                  </m:oMath>
                </a14:m>
                <a:r>
                  <a:rPr lang="en-US" sz="2800" b="1" dirty="0">
                    <a:solidFill>
                      <a:srgbClr val="F7898C"/>
                    </a:solidFill>
                  </a:rPr>
                  <a:t> </a:t>
                </a:r>
                <a:r>
                  <a:rPr lang="en-US" sz="2800" b="1" dirty="0" err="1">
                    <a:solidFill>
                      <a:srgbClr val="F7898C"/>
                    </a:solidFill>
                  </a:rPr>
                  <a:t>số</a:t>
                </a:r>
                <a:r>
                  <a:rPr lang="en-US" sz="2800" b="1" dirty="0">
                    <a:solidFill>
                      <a:srgbClr val="F7898C"/>
                    </a:solidFill>
                  </a:rPr>
                  <a:t> </a:t>
                </a:r>
                <a:r>
                  <a:rPr lang="en-US" sz="2800" b="1" dirty="0" err="1">
                    <a:solidFill>
                      <a:srgbClr val="F7898C"/>
                    </a:solidFill>
                  </a:rPr>
                  <a:t>gạo</a:t>
                </a:r>
                <a:r>
                  <a:rPr lang="en-US" sz="2800" b="1" dirty="0">
                    <a:solidFill>
                      <a:srgbClr val="F7898C"/>
                    </a:solidFill>
                  </a:rPr>
                  <a:t> </a:t>
                </a:r>
                <a:r>
                  <a:rPr lang="en-US" sz="2800" b="1" dirty="0" err="1">
                    <a:solidFill>
                      <a:srgbClr val="F7898C"/>
                    </a:solidFill>
                  </a:rPr>
                  <a:t>đó</a:t>
                </a:r>
                <a:r>
                  <a:rPr lang="en-US" sz="2800" b="1" dirty="0">
                    <a:solidFill>
                      <a:srgbClr val="F7898C"/>
                    </a:solidFill>
                  </a:rPr>
                  <a:t>.  </a:t>
                </a:r>
                <a:r>
                  <a:rPr lang="en-US" sz="2800" b="1" dirty="0" err="1">
                    <a:solidFill>
                      <a:srgbClr val="F7898C"/>
                    </a:solidFill>
                  </a:rPr>
                  <a:t>Hỏi</a:t>
                </a:r>
                <a:r>
                  <a:rPr lang="en-US" sz="2800" b="1" dirty="0">
                    <a:solidFill>
                      <a:srgbClr val="F7898C"/>
                    </a:solidFill>
                  </a:rPr>
                  <a:t> </a:t>
                </a:r>
                <a:r>
                  <a:rPr lang="en-US" sz="2800" b="1" dirty="0" err="1" smtClean="0">
                    <a:solidFill>
                      <a:srgbClr val="F7898C"/>
                    </a:solidFill>
                  </a:rPr>
                  <a:t>cửa</a:t>
                </a:r>
                <a:r>
                  <a:rPr lang="en-US" sz="2800" b="1" dirty="0" smtClean="0">
                    <a:solidFill>
                      <a:srgbClr val="F7898C"/>
                    </a:solidFill>
                  </a:rPr>
                  <a:t> </a:t>
                </a:r>
                <a:r>
                  <a:rPr lang="en-US" sz="2800" b="1" dirty="0" err="1" smtClean="0">
                    <a:solidFill>
                      <a:srgbClr val="F7898C"/>
                    </a:solidFill>
                  </a:rPr>
                  <a:t>hàng</a:t>
                </a:r>
                <a:r>
                  <a:rPr lang="en-US" sz="2800" b="1" dirty="0" smtClean="0">
                    <a:solidFill>
                      <a:srgbClr val="F7898C"/>
                    </a:solidFill>
                  </a:rPr>
                  <a:t> </a:t>
                </a:r>
                <a:r>
                  <a:rPr lang="en-US" sz="2800" b="1" dirty="0" err="1">
                    <a:solidFill>
                      <a:srgbClr val="F7898C"/>
                    </a:solidFill>
                  </a:rPr>
                  <a:t>còn</a:t>
                </a:r>
                <a:r>
                  <a:rPr lang="en-US" sz="2800" b="1" dirty="0">
                    <a:solidFill>
                      <a:srgbClr val="F7898C"/>
                    </a:solidFill>
                  </a:rPr>
                  <a:t> </a:t>
                </a:r>
                <a:r>
                  <a:rPr lang="en-US" sz="2800" b="1" dirty="0" err="1">
                    <a:solidFill>
                      <a:srgbClr val="F7898C"/>
                    </a:solidFill>
                  </a:rPr>
                  <a:t>lại</a:t>
                </a:r>
                <a:r>
                  <a:rPr lang="en-US" sz="2800" b="1" dirty="0">
                    <a:solidFill>
                      <a:srgbClr val="F7898C"/>
                    </a:solidFill>
                  </a:rPr>
                  <a:t> </a:t>
                </a:r>
                <a:r>
                  <a:rPr lang="en-US" sz="2800" b="1" dirty="0" err="1">
                    <a:solidFill>
                      <a:srgbClr val="F7898C"/>
                    </a:solidFill>
                  </a:rPr>
                  <a:t>bao</a:t>
                </a:r>
                <a:r>
                  <a:rPr lang="en-US" sz="2800" b="1" dirty="0">
                    <a:solidFill>
                      <a:srgbClr val="F7898C"/>
                    </a:solidFill>
                  </a:rPr>
                  <a:t> </a:t>
                </a:r>
                <a:r>
                  <a:rPr lang="en-US" sz="2800" b="1" dirty="0" err="1">
                    <a:solidFill>
                      <a:srgbClr val="F7898C"/>
                    </a:solidFill>
                  </a:rPr>
                  <a:t>nhiêu</a:t>
                </a:r>
                <a:r>
                  <a:rPr lang="en-US" sz="2800" b="1" dirty="0">
                    <a:solidFill>
                      <a:srgbClr val="F7898C"/>
                    </a:solidFill>
                  </a:rPr>
                  <a:t> </a:t>
                </a:r>
                <a:r>
                  <a:rPr lang="en-US" sz="2800" b="1" dirty="0" err="1">
                    <a:solidFill>
                      <a:srgbClr val="F7898C"/>
                    </a:solidFill>
                  </a:rPr>
                  <a:t>ki</a:t>
                </a:r>
                <a:r>
                  <a:rPr lang="en-US" sz="2800" b="1" dirty="0">
                    <a:solidFill>
                      <a:srgbClr val="F7898C"/>
                    </a:solidFill>
                  </a:rPr>
                  <a:t>-</a:t>
                </a:r>
                <a:r>
                  <a:rPr lang="en-US" sz="2800" b="1" dirty="0" err="1">
                    <a:solidFill>
                      <a:srgbClr val="F7898C"/>
                    </a:solidFill>
                  </a:rPr>
                  <a:t>lô</a:t>
                </a:r>
                <a:r>
                  <a:rPr lang="en-US" sz="2800" b="1" dirty="0">
                    <a:solidFill>
                      <a:srgbClr val="F7898C"/>
                    </a:solidFill>
                  </a:rPr>
                  <a:t>-gam </a:t>
                </a:r>
                <a:r>
                  <a:rPr lang="en-US" sz="2800" b="1" dirty="0" err="1">
                    <a:solidFill>
                      <a:srgbClr val="F7898C"/>
                    </a:solidFill>
                  </a:rPr>
                  <a:t>gạo</a:t>
                </a:r>
                <a:r>
                  <a:rPr lang="en-US" sz="2800" b="1" dirty="0">
                    <a:solidFill>
                      <a:srgbClr val="F7898C"/>
                    </a:solidFill>
                  </a:rPr>
                  <a:t>?</a:t>
                </a:r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ACFAA4F2-C39B-430E-8DF7-FE9F1A65ECA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5010" y="480745"/>
                <a:ext cx="11421979" cy="1143518"/>
              </a:xfrm>
              <a:prstGeom prst="rect">
                <a:avLst/>
              </a:prstGeom>
              <a:blipFill>
                <a:blip r:embed="rId5"/>
                <a:stretch>
                  <a:fillRect l="-1067" r="-2828" b="-1390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31AD3862-EA01-4C03-9906-9CF2EDE75EE8}"/>
              </a:ext>
            </a:extLst>
          </p:cNvPr>
          <p:cNvCxnSpPr/>
          <p:nvPr/>
        </p:nvCxnSpPr>
        <p:spPr>
          <a:xfrm>
            <a:off x="870286" y="3514725"/>
            <a:ext cx="1143000" cy="1588"/>
          </a:xfrm>
          <a:prstGeom prst="line">
            <a:avLst/>
          </a:prstGeom>
          <a:ln w="38100">
            <a:prstDash val="solid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F433D3EA-276E-4848-9F1C-B6CFC2F09C7D}"/>
              </a:ext>
            </a:extLst>
          </p:cNvPr>
          <p:cNvCxnSpPr/>
          <p:nvPr/>
        </p:nvCxnSpPr>
        <p:spPr>
          <a:xfrm rot="5400000">
            <a:off x="1937880" y="3493294"/>
            <a:ext cx="152400" cy="1588"/>
          </a:xfrm>
          <a:prstGeom prst="line">
            <a:avLst/>
          </a:prstGeom>
          <a:ln>
            <a:prstDash val="solid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9F8C764F-481B-4EE9-AB8C-64AD01997570}"/>
              </a:ext>
            </a:extLst>
          </p:cNvPr>
          <p:cNvCxnSpPr/>
          <p:nvPr/>
        </p:nvCxnSpPr>
        <p:spPr>
          <a:xfrm rot="5400000">
            <a:off x="794880" y="3513931"/>
            <a:ext cx="152400" cy="1588"/>
          </a:xfrm>
          <a:prstGeom prst="line">
            <a:avLst/>
          </a:prstGeom>
          <a:ln>
            <a:prstDash val="solid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5FBDB5E5-5D64-4B7F-995B-B7761FC025B2}"/>
              </a:ext>
            </a:extLst>
          </p:cNvPr>
          <p:cNvCxnSpPr/>
          <p:nvPr/>
        </p:nvCxnSpPr>
        <p:spPr>
          <a:xfrm>
            <a:off x="2013286" y="3514725"/>
            <a:ext cx="1143000" cy="1588"/>
          </a:xfrm>
          <a:prstGeom prst="line">
            <a:avLst/>
          </a:prstGeom>
          <a:ln w="38100">
            <a:prstDash val="solid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05A82338-C084-4DC2-957D-0375C69FA326}"/>
              </a:ext>
            </a:extLst>
          </p:cNvPr>
          <p:cNvCxnSpPr/>
          <p:nvPr/>
        </p:nvCxnSpPr>
        <p:spPr>
          <a:xfrm rot="5400000">
            <a:off x="3080880" y="3493294"/>
            <a:ext cx="152400" cy="1588"/>
          </a:xfrm>
          <a:prstGeom prst="line">
            <a:avLst/>
          </a:prstGeom>
          <a:ln>
            <a:prstDash val="solid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CDF6A557-0E59-4A5E-A795-5796A60E36D7}"/>
              </a:ext>
            </a:extLst>
          </p:cNvPr>
          <p:cNvCxnSpPr/>
          <p:nvPr/>
        </p:nvCxnSpPr>
        <p:spPr>
          <a:xfrm>
            <a:off x="3156286" y="3516313"/>
            <a:ext cx="1143000" cy="1587"/>
          </a:xfrm>
          <a:prstGeom prst="line">
            <a:avLst/>
          </a:prstGeom>
          <a:ln w="38100">
            <a:prstDash val="solid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C4177794-6CED-4488-9A77-D8E1A0DC0AC6}"/>
              </a:ext>
            </a:extLst>
          </p:cNvPr>
          <p:cNvCxnSpPr/>
          <p:nvPr/>
        </p:nvCxnSpPr>
        <p:spPr>
          <a:xfrm rot="5400000">
            <a:off x="4234992" y="3504407"/>
            <a:ext cx="150813" cy="0"/>
          </a:xfrm>
          <a:prstGeom prst="line">
            <a:avLst/>
          </a:prstGeom>
          <a:ln>
            <a:prstDash val="solid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E786DDA2-D943-4E25-AC7F-E7B6DBF7D566}"/>
              </a:ext>
            </a:extLst>
          </p:cNvPr>
          <p:cNvCxnSpPr/>
          <p:nvPr/>
        </p:nvCxnSpPr>
        <p:spPr>
          <a:xfrm>
            <a:off x="4299286" y="3514725"/>
            <a:ext cx="1143000" cy="1588"/>
          </a:xfrm>
          <a:prstGeom prst="line">
            <a:avLst/>
          </a:prstGeom>
          <a:ln w="38100">
            <a:prstDash val="solid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81CA3435-807C-4942-A980-A9C6DF27BD09}"/>
              </a:ext>
            </a:extLst>
          </p:cNvPr>
          <p:cNvCxnSpPr/>
          <p:nvPr/>
        </p:nvCxnSpPr>
        <p:spPr>
          <a:xfrm rot="5400000">
            <a:off x="5377992" y="3504407"/>
            <a:ext cx="150813" cy="0"/>
          </a:xfrm>
          <a:prstGeom prst="line">
            <a:avLst/>
          </a:prstGeom>
          <a:ln>
            <a:prstDash val="solid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26" name="Arc 6">
            <a:extLst>
              <a:ext uri="{FF2B5EF4-FFF2-40B4-BE49-F238E27FC236}">
                <a16:creationId xmlns:a16="http://schemas.microsoft.com/office/drawing/2014/main" id="{CC4A351B-6E8B-42FA-B155-E024BA990DD8}"/>
              </a:ext>
            </a:extLst>
          </p:cNvPr>
          <p:cNvSpPr>
            <a:spLocks/>
          </p:cNvSpPr>
          <p:nvPr/>
        </p:nvSpPr>
        <p:spPr bwMode="auto">
          <a:xfrm>
            <a:off x="911561" y="2841625"/>
            <a:ext cx="4572000" cy="838200"/>
          </a:xfrm>
          <a:custGeom>
            <a:avLst/>
            <a:gdLst>
              <a:gd name="T0" fmla="*/ 0 w 41699"/>
              <a:gd name="T1" fmla="*/ 2147483646 h 21600"/>
              <a:gd name="T2" fmla="*/ 2147483646 w 41699"/>
              <a:gd name="T3" fmla="*/ 2147483646 h 21600"/>
              <a:gd name="T4" fmla="*/ 2147483646 w 41699"/>
              <a:gd name="T5" fmla="*/ 2147483646 h 21600"/>
              <a:gd name="T6" fmla="*/ 0 60000 65536"/>
              <a:gd name="T7" fmla="*/ 0 60000 65536"/>
              <a:gd name="T8" fmla="*/ 0 60000 65536"/>
              <a:gd name="T9" fmla="*/ 0 w 41699"/>
              <a:gd name="T10" fmla="*/ 0 h 21600"/>
              <a:gd name="T11" fmla="*/ 41699 w 41699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1699" h="21600" fill="none" extrusionOk="0">
                <a:moveTo>
                  <a:pt x="-1" y="16340"/>
                </a:moveTo>
                <a:cubicBezTo>
                  <a:pt x="2411" y="6735"/>
                  <a:pt x="11046" y="-1"/>
                  <a:pt x="20950" y="0"/>
                </a:cubicBezTo>
                <a:cubicBezTo>
                  <a:pt x="30566" y="0"/>
                  <a:pt x="39025" y="6357"/>
                  <a:pt x="41698" y="15595"/>
                </a:cubicBezTo>
              </a:path>
              <a:path w="41699" h="21600" stroke="0" extrusionOk="0">
                <a:moveTo>
                  <a:pt x="-1" y="16340"/>
                </a:moveTo>
                <a:cubicBezTo>
                  <a:pt x="2411" y="6735"/>
                  <a:pt x="11046" y="-1"/>
                  <a:pt x="20950" y="0"/>
                </a:cubicBezTo>
                <a:cubicBezTo>
                  <a:pt x="30566" y="0"/>
                  <a:pt x="39025" y="6357"/>
                  <a:pt x="41698" y="15595"/>
                </a:cubicBezTo>
                <a:lnTo>
                  <a:pt x="20950" y="21600"/>
                </a:lnTo>
                <a:lnTo>
                  <a:pt x="-1" y="16340"/>
                </a:lnTo>
                <a:close/>
              </a:path>
            </a:pathLst>
          </a:custGeom>
          <a:noFill/>
          <a:ln w="9525" cap="rnd">
            <a:solidFill>
              <a:srgbClr val="43A081"/>
            </a:solidFill>
            <a:prstDash val="lg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>
              <a:solidFill>
                <a:srgbClr val="43A08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6D6FD0B8-000E-4FE1-8C56-3F8ECBA186F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91111" y="2876550"/>
            <a:ext cx="140936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b="1">
                <a:solidFill>
                  <a:srgbClr val="43A08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2024kg</a:t>
            </a:r>
            <a:endParaRPr lang="vi-VN" altLang="en-US" b="1">
              <a:solidFill>
                <a:srgbClr val="43A08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8" name="Arc 6">
            <a:extLst>
              <a:ext uri="{FF2B5EF4-FFF2-40B4-BE49-F238E27FC236}">
                <a16:creationId xmlns:a16="http://schemas.microsoft.com/office/drawing/2014/main" id="{E87EFF8F-F430-427B-8AB6-080CFB99BBC3}"/>
              </a:ext>
            </a:extLst>
          </p:cNvPr>
          <p:cNvSpPr>
            <a:spLocks/>
          </p:cNvSpPr>
          <p:nvPr/>
        </p:nvSpPr>
        <p:spPr bwMode="auto">
          <a:xfrm flipV="1">
            <a:off x="860761" y="3475038"/>
            <a:ext cx="1100138" cy="381000"/>
          </a:xfrm>
          <a:custGeom>
            <a:avLst/>
            <a:gdLst>
              <a:gd name="T0" fmla="*/ 0 w 41699"/>
              <a:gd name="T1" fmla="*/ 2147483646 h 21600"/>
              <a:gd name="T2" fmla="*/ 2147483646 w 41699"/>
              <a:gd name="T3" fmla="*/ 2147483646 h 21600"/>
              <a:gd name="T4" fmla="*/ 2147483646 w 41699"/>
              <a:gd name="T5" fmla="*/ 2147483646 h 21600"/>
              <a:gd name="T6" fmla="*/ 0 60000 65536"/>
              <a:gd name="T7" fmla="*/ 0 60000 65536"/>
              <a:gd name="T8" fmla="*/ 0 60000 65536"/>
              <a:gd name="T9" fmla="*/ 0 w 41699"/>
              <a:gd name="T10" fmla="*/ 0 h 21600"/>
              <a:gd name="T11" fmla="*/ 41699 w 41699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1699" h="21600" fill="none" extrusionOk="0">
                <a:moveTo>
                  <a:pt x="-1" y="16340"/>
                </a:moveTo>
                <a:cubicBezTo>
                  <a:pt x="2411" y="6735"/>
                  <a:pt x="11046" y="-1"/>
                  <a:pt x="20950" y="0"/>
                </a:cubicBezTo>
                <a:cubicBezTo>
                  <a:pt x="30566" y="0"/>
                  <a:pt x="39025" y="6357"/>
                  <a:pt x="41698" y="15595"/>
                </a:cubicBezTo>
              </a:path>
              <a:path w="41699" h="21600" stroke="0" extrusionOk="0">
                <a:moveTo>
                  <a:pt x="-1" y="16340"/>
                </a:moveTo>
                <a:cubicBezTo>
                  <a:pt x="2411" y="6735"/>
                  <a:pt x="11046" y="-1"/>
                  <a:pt x="20950" y="0"/>
                </a:cubicBezTo>
                <a:cubicBezTo>
                  <a:pt x="30566" y="0"/>
                  <a:pt x="39025" y="6357"/>
                  <a:pt x="41698" y="15595"/>
                </a:cubicBezTo>
                <a:lnTo>
                  <a:pt x="20950" y="21600"/>
                </a:lnTo>
                <a:lnTo>
                  <a:pt x="-1" y="16340"/>
                </a:lnTo>
                <a:close/>
              </a:path>
            </a:pathLst>
          </a:custGeom>
          <a:noFill/>
          <a:ln w="9525" cap="rnd">
            <a:solidFill>
              <a:srgbClr val="43A081"/>
            </a:solidFill>
            <a:prstDash val="lgDash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 b="1">
              <a:solidFill>
                <a:srgbClr val="43A08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9" name="Arc 6">
            <a:extLst>
              <a:ext uri="{FF2B5EF4-FFF2-40B4-BE49-F238E27FC236}">
                <a16:creationId xmlns:a16="http://schemas.microsoft.com/office/drawing/2014/main" id="{1E848A68-EE84-41C6-B816-BD7CF4F2D38F}"/>
              </a:ext>
            </a:extLst>
          </p:cNvPr>
          <p:cNvSpPr>
            <a:spLocks/>
          </p:cNvSpPr>
          <p:nvPr/>
        </p:nvSpPr>
        <p:spPr bwMode="auto">
          <a:xfrm flipV="1">
            <a:off x="2052974" y="3459163"/>
            <a:ext cx="3352800" cy="381000"/>
          </a:xfrm>
          <a:custGeom>
            <a:avLst/>
            <a:gdLst>
              <a:gd name="T0" fmla="*/ 0 w 41699"/>
              <a:gd name="T1" fmla="*/ 2147483646 h 21600"/>
              <a:gd name="T2" fmla="*/ 2147483646 w 41699"/>
              <a:gd name="T3" fmla="*/ 2147483646 h 21600"/>
              <a:gd name="T4" fmla="*/ 2147483646 w 41699"/>
              <a:gd name="T5" fmla="*/ 2147483646 h 21600"/>
              <a:gd name="T6" fmla="*/ 0 60000 65536"/>
              <a:gd name="T7" fmla="*/ 0 60000 65536"/>
              <a:gd name="T8" fmla="*/ 0 60000 65536"/>
              <a:gd name="T9" fmla="*/ 0 w 41699"/>
              <a:gd name="T10" fmla="*/ 0 h 21600"/>
              <a:gd name="T11" fmla="*/ 41699 w 41699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1699" h="21600" fill="none" extrusionOk="0">
                <a:moveTo>
                  <a:pt x="-1" y="16340"/>
                </a:moveTo>
                <a:cubicBezTo>
                  <a:pt x="2411" y="6735"/>
                  <a:pt x="11046" y="-1"/>
                  <a:pt x="20950" y="0"/>
                </a:cubicBezTo>
                <a:cubicBezTo>
                  <a:pt x="30566" y="0"/>
                  <a:pt x="39025" y="6357"/>
                  <a:pt x="41698" y="15595"/>
                </a:cubicBezTo>
              </a:path>
              <a:path w="41699" h="21600" stroke="0" extrusionOk="0">
                <a:moveTo>
                  <a:pt x="-1" y="16340"/>
                </a:moveTo>
                <a:cubicBezTo>
                  <a:pt x="2411" y="6735"/>
                  <a:pt x="11046" y="-1"/>
                  <a:pt x="20950" y="0"/>
                </a:cubicBezTo>
                <a:cubicBezTo>
                  <a:pt x="30566" y="0"/>
                  <a:pt x="39025" y="6357"/>
                  <a:pt x="41698" y="15595"/>
                </a:cubicBezTo>
                <a:lnTo>
                  <a:pt x="20950" y="21600"/>
                </a:lnTo>
                <a:lnTo>
                  <a:pt x="-1" y="16340"/>
                </a:lnTo>
                <a:close/>
              </a:path>
            </a:pathLst>
          </a:custGeom>
          <a:noFill/>
          <a:ln w="9525" cap="rnd">
            <a:solidFill>
              <a:srgbClr val="43A081"/>
            </a:solidFill>
            <a:prstDash val="lgDash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 b="1">
              <a:solidFill>
                <a:srgbClr val="43A08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78C3441A-814C-4727-81CD-75736605CFF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4224" y="3878263"/>
            <a:ext cx="1383712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b="1">
                <a:solidFill>
                  <a:srgbClr val="43A08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Đã bán</a:t>
            </a:r>
            <a:endParaRPr lang="vi-VN" altLang="en-US" b="1">
              <a:solidFill>
                <a:srgbClr val="43A08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90537652-607B-45CB-AE6E-F4D92FC4D54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13349" y="4043363"/>
            <a:ext cx="2472152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b="1">
                <a:solidFill>
                  <a:srgbClr val="43A08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Còn lại:....kg?</a:t>
            </a:r>
            <a:endParaRPr lang="vi-VN" altLang="en-US" b="1">
              <a:solidFill>
                <a:srgbClr val="43A08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F170A036-BE83-473E-A7EE-3B6DE2A5A664}"/>
              </a:ext>
            </a:extLst>
          </p:cNvPr>
          <p:cNvSpPr txBox="1"/>
          <p:nvPr/>
        </p:nvSpPr>
        <p:spPr>
          <a:xfrm>
            <a:off x="2100011" y="1950969"/>
            <a:ext cx="161614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>
                <a:solidFill>
                  <a:srgbClr val="F7898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Tóm tắt </a:t>
            </a:r>
            <a:endParaRPr lang="en-US" sz="3200" b="1" dirty="0">
              <a:solidFill>
                <a:srgbClr val="F7898C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3" name="Content Placeholder 2">
            <a:extLst>
              <a:ext uri="{FF2B5EF4-FFF2-40B4-BE49-F238E27FC236}">
                <a16:creationId xmlns:a16="http://schemas.microsoft.com/office/drawing/2014/main" id="{915E74A4-33FD-43F3-9533-BC94750C7754}"/>
              </a:ext>
            </a:extLst>
          </p:cNvPr>
          <p:cNvSpPr txBox="1">
            <a:spLocks/>
          </p:cNvSpPr>
          <p:nvPr/>
        </p:nvSpPr>
        <p:spPr>
          <a:xfrm>
            <a:off x="4639267" y="1780382"/>
            <a:ext cx="8229600" cy="4525962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buFontTx/>
              <a:buNone/>
              <a:defRPr/>
            </a:pPr>
            <a:r>
              <a:rPr lang="en-US" sz="3200" b="1" u="sng" dirty="0" err="1">
                <a:solidFill>
                  <a:srgbClr val="F7898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Bài</a:t>
            </a:r>
            <a:r>
              <a:rPr lang="en-US" sz="3200" b="1" u="sng" dirty="0">
                <a:solidFill>
                  <a:srgbClr val="F7898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u="sng" dirty="0" err="1">
                <a:solidFill>
                  <a:srgbClr val="F7898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giải</a:t>
            </a:r>
            <a:endParaRPr lang="en-US" sz="3200" b="1" u="sng" dirty="0">
              <a:solidFill>
                <a:srgbClr val="F7898C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>
              <a:buFontTx/>
              <a:buNone/>
              <a:defRPr/>
            </a:pPr>
            <a:r>
              <a:rPr lang="en-US" sz="3200" b="1" dirty="0" err="1">
                <a:solidFill>
                  <a:srgbClr val="43A08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Số</a:t>
            </a:r>
            <a:r>
              <a:rPr lang="en-US" sz="3200" b="1" dirty="0">
                <a:solidFill>
                  <a:srgbClr val="43A08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43A08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ki</a:t>
            </a:r>
            <a:r>
              <a:rPr lang="en-US" sz="3200" b="1" dirty="0">
                <a:solidFill>
                  <a:srgbClr val="43A08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 </a:t>
            </a:r>
            <a:r>
              <a:rPr lang="en-US" sz="3200" b="1" dirty="0" err="1">
                <a:solidFill>
                  <a:srgbClr val="43A08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lô</a:t>
            </a:r>
            <a:r>
              <a:rPr lang="en-US" sz="3200" b="1" dirty="0">
                <a:solidFill>
                  <a:srgbClr val="43A08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 gam </a:t>
            </a:r>
            <a:r>
              <a:rPr lang="en-US" sz="3200" b="1" dirty="0" err="1">
                <a:solidFill>
                  <a:srgbClr val="43A08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gạo</a:t>
            </a:r>
            <a:r>
              <a:rPr lang="en-US" sz="3200" b="1" dirty="0">
                <a:solidFill>
                  <a:srgbClr val="43A08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43A08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đã</a:t>
            </a:r>
            <a:r>
              <a:rPr lang="en-US" sz="3200" b="1" dirty="0">
                <a:solidFill>
                  <a:srgbClr val="43A08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43A08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bán</a:t>
            </a:r>
            <a:r>
              <a:rPr lang="en-US" sz="3200" b="1" dirty="0">
                <a:solidFill>
                  <a:srgbClr val="43A08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43A08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là</a:t>
            </a:r>
            <a:r>
              <a:rPr lang="en-US" sz="3200" b="1" dirty="0">
                <a:solidFill>
                  <a:srgbClr val="43A08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</a:p>
          <a:p>
            <a:pPr marL="514350" indent="-514350" algn="ctr">
              <a:buFontTx/>
              <a:buAutoNum type="arabicPlain" startAt="2024"/>
              <a:defRPr/>
            </a:pPr>
            <a:r>
              <a:rPr lang="en-US" sz="3200" b="1" dirty="0">
                <a:solidFill>
                  <a:srgbClr val="43A08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: 4  = 506 (kg)</a:t>
            </a:r>
          </a:p>
          <a:p>
            <a:pPr marL="514350" indent="-514350" algn="ctr">
              <a:buFontTx/>
              <a:buNone/>
              <a:defRPr/>
            </a:pPr>
            <a:r>
              <a:rPr lang="en-US" sz="3200" b="1" dirty="0" err="1">
                <a:solidFill>
                  <a:srgbClr val="43A08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Số</a:t>
            </a:r>
            <a:r>
              <a:rPr lang="en-US" sz="3200" b="1" dirty="0">
                <a:solidFill>
                  <a:srgbClr val="43A08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43A08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ki</a:t>
            </a:r>
            <a:r>
              <a:rPr lang="en-US" sz="3200" b="1" dirty="0">
                <a:solidFill>
                  <a:srgbClr val="43A08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 </a:t>
            </a:r>
            <a:r>
              <a:rPr lang="en-US" sz="3200" b="1" dirty="0" err="1">
                <a:solidFill>
                  <a:srgbClr val="43A08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lô</a:t>
            </a:r>
            <a:r>
              <a:rPr lang="en-US" sz="3200" b="1" dirty="0">
                <a:solidFill>
                  <a:srgbClr val="43A08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 gam </a:t>
            </a:r>
            <a:r>
              <a:rPr lang="en-US" sz="3200" b="1" dirty="0" err="1">
                <a:solidFill>
                  <a:srgbClr val="43A08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gạo</a:t>
            </a:r>
            <a:r>
              <a:rPr lang="en-US" sz="3200" b="1" dirty="0">
                <a:solidFill>
                  <a:srgbClr val="43A08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43A08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còn</a:t>
            </a:r>
            <a:r>
              <a:rPr lang="en-US" sz="3200" b="1" dirty="0">
                <a:solidFill>
                  <a:srgbClr val="43A08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43A08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lại</a:t>
            </a:r>
            <a:r>
              <a:rPr lang="en-US" sz="3200" b="1" dirty="0">
                <a:solidFill>
                  <a:srgbClr val="43A08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43A08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là</a:t>
            </a:r>
            <a:r>
              <a:rPr lang="en-US" sz="3200" b="1" dirty="0">
                <a:solidFill>
                  <a:srgbClr val="43A08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</a:p>
          <a:p>
            <a:pPr marL="514350" indent="-514350" algn="ctr">
              <a:buFontTx/>
              <a:buNone/>
              <a:defRPr/>
            </a:pPr>
            <a:r>
              <a:rPr lang="en-US" sz="3200" b="1" dirty="0">
                <a:solidFill>
                  <a:srgbClr val="43A08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2024  -  506 = 1518 (kg)</a:t>
            </a:r>
          </a:p>
          <a:p>
            <a:pPr algn="ctr">
              <a:buFontTx/>
              <a:buNone/>
              <a:defRPr/>
            </a:pPr>
            <a:r>
              <a:rPr lang="en-US" sz="3200" b="1" dirty="0">
                <a:solidFill>
                  <a:srgbClr val="43A08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                            </a:t>
            </a:r>
            <a:r>
              <a:rPr lang="en-US" sz="3200" b="1" dirty="0" err="1">
                <a:solidFill>
                  <a:srgbClr val="43A08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Đáp</a:t>
            </a:r>
            <a:r>
              <a:rPr lang="en-US" sz="3200" b="1" dirty="0">
                <a:solidFill>
                  <a:srgbClr val="43A08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43A08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số</a:t>
            </a:r>
            <a:r>
              <a:rPr lang="en-US" sz="3200" b="1" dirty="0">
                <a:solidFill>
                  <a:srgbClr val="43A08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1518 kg </a:t>
            </a:r>
            <a:r>
              <a:rPr lang="en-US" sz="3200" b="1" dirty="0" err="1">
                <a:solidFill>
                  <a:srgbClr val="43A08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gạo</a:t>
            </a:r>
            <a:endParaRPr lang="en-US" sz="3200" b="1" dirty="0">
              <a:solidFill>
                <a:srgbClr val="43A08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A4DD2FCD-068C-4D99-9704-8505DEC54B1F}"/>
              </a:ext>
            </a:extLst>
          </p:cNvPr>
          <p:cNvSpPr/>
          <p:nvPr/>
        </p:nvSpPr>
        <p:spPr>
          <a:xfrm>
            <a:off x="941499" y="4581370"/>
            <a:ext cx="4224685" cy="1141046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/>
              <a:t>Gợi</a:t>
            </a:r>
            <a:r>
              <a:rPr lang="en-US" sz="2400" dirty="0"/>
              <a:t> ý : </a:t>
            </a:r>
          </a:p>
          <a:p>
            <a:pPr marL="285750" indent="-285750" algn="ctr">
              <a:buFontTx/>
              <a:buChar char="-"/>
            </a:pPr>
            <a:r>
              <a:rPr lang="en-US" sz="2400" dirty="0" err="1"/>
              <a:t>Tìm</a:t>
            </a:r>
            <a:r>
              <a:rPr lang="en-US" sz="2400" dirty="0"/>
              <a:t> </a:t>
            </a:r>
            <a:r>
              <a:rPr lang="en-US" sz="2400" dirty="0" err="1"/>
              <a:t>số</a:t>
            </a:r>
            <a:r>
              <a:rPr lang="en-US" sz="2400" dirty="0"/>
              <a:t> kg </a:t>
            </a:r>
            <a:r>
              <a:rPr lang="en-US" sz="2400" dirty="0" err="1"/>
              <a:t>gạo</a:t>
            </a:r>
            <a:r>
              <a:rPr lang="en-US" sz="2400" dirty="0"/>
              <a:t> </a:t>
            </a:r>
            <a:r>
              <a:rPr lang="en-US" sz="2400" dirty="0" err="1"/>
              <a:t>đã</a:t>
            </a:r>
            <a:r>
              <a:rPr lang="en-US" sz="2400" dirty="0"/>
              <a:t> </a:t>
            </a:r>
            <a:r>
              <a:rPr lang="en-US" sz="2400" dirty="0" err="1"/>
              <a:t>bán</a:t>
            </a:r>
            <a:endParaRPr lang="en-US" sz="2400" dirty="0"/>
          </a:p>
          <a:p>
            <a:pPr marL="285750" indent="-285750" algn="ctr">
              <a:buFontTx/>
              <a:buChar char="-"/>
            </a:pPr>
            <a:r>
              <a:rPr lang="en-US" sz="2400" dirty="0" err="1"/>
              <a:t>Tìm</a:t>
            </a:r>
            <a:r>
              <a:rPr lang="en-US" sz="2400" dirty="0"/>
              <a:t> </a:t>
            </a:r>
            <a:r>
              <a:rPr lang="en-US" sz="2400" dirty="0" err="1"/>
              <a:t>số</a:t>
            </a:r>
            <a:r>
              <a:rPr lang="en-US" sz="2400" dirty="0"/>
              <a:t> kg </a:t>
            </a:r>
            <a:r>
              <a:rPr lang="en-US" sz="2400" dirty="0" err="1"/>
              <a:t>gạo</a:t>
            </a:r>
            <a:r>
              <a:rPr lang="en-US" sz="2400" dirty="0"/>
              <a:t> </a:t>
            </a:r>
            <a:r>
              <a:rPr lang="en-US" sz="2400" dirty="0" err="1"/>
              <a:t>còn</a:t>
            </a:r>
            <a:r>
              <a:rPr lang="en-US" sz="2400" dirty="0"/>
              <a:t> </a:t>
            </a:r>
            <a:r>
              <a:rPr lang="en-US" sz="2400" dirty="0" err="1"/>
              <a:t>lại</a:t>
            </a:r>
            <a:r>
              <a:rPr lang="en-US" sz="2400" dirty="0"/>
              <a:t>. </a:t>
            </a:r>
          </a:p>
        </p:txBody>
      </p:sp>
      <p:pic>
        <p:nvPicPr>
          <p:cNvPr id="5" name="btnInknoeActivity">
            <a:extLst>
              <a:ext uri="{FF2B5EF4-FFF2-40B4-BE49-F238E27FC236}">
                <a16:creationId xmlns:a16="http://schemas.microsoft.com/office/drawing/2014/main" id="{24837CBC-6DE6-45AC-A7C5-153D7F1C9F17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6" r:link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5410" y="5158309"/>
            <a:ext cx="2219546" cy="571500"/>
          </a:xfrm>
          <a:prstGeom prst="rect">
            <a:avLst/>
          </a:prstGeom>
        </p:spPr>
      </p:pic>
      <p:cxnSp>
        <p:nvCxnSpPr>
          <p:cNvPr id="4" name="Straight Connector 3"/>
          <p:cNvCxnSpPr/>
          <p:nvPr/>
        </p:nvCxnSpPr>
        <p:spPr>
          <a:xfrm>
            <a:off x="4152122" y="1052504"/>
            <a:ext cx="2341984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8538413" y="1158251"/>
            <a:ext cx="3143514" cy="26737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>
            <a:off x="2908085" y="1624263"/>
            <a:ext cx="5386829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 advClick="0" advTm="0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2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500"/>
                            </p:stCondLst>
                            <p:childTnLst>
                              <p:par>
                                <p:cTn id="65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1000"/>
                            </p:stCondLst>
                            <p:childTnLst>
                              <p:par>
                                <p:cTn id="69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1500"/>
                            </p:stCondLst>
                            <p:childTnLst>
                              <p:par>
                                <p:cTn id="73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2000"/>
                            </p:stCondLst>
                            <p:childTnLst>
                              <p:par>
                                <p:cTn id="77" presetID="2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500"/>
                            </p:stCondLst>
                            <p:childTnLst>
                              <p:par>
                                <p:cTn id="88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9" dur="500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4" dur="500"/>
                                        <p:tgtEl>
                                          <p:spTgt spid="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7" dur="500"/>
                                        <p:tgtEl>
                                          <p:spTgt spid="3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0" dur="500"/>
                                        <p:tgtEl>
                                          <p:spTgt spid="3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3" dur="500"/>
                                        <p:tgtEl>
                                          <p:spTgt spid="3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6" dur="500"/>
                                        <p:tgtEl>
                                          <p:spTgt spid="3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27" grpId="0"/>
      <p:bldP spid="30" grpId="0"/>
      <p:bldP spid="31" grpId="0"/>
      <p:bldP spid="32" grpId="0"/>
      <p:bldP spid="2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3">
            <a:extLst>
              <a:ext uri="{FF2B5EF4-FFF2-40B4-BE49-F238E27FC236}">
                <a16:creationId xmlns:a16="http://schemas.microsoft.com/office/drawing/2014/main" id="{A4A44FB7-DCD5-4945-BF76-AF0663F88855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3500" b="67837"/>
          <a:stretch>
            <a:fillRect/>
          </a:stretch>
        </p:blipFill>
        <p:spPr>
          <a:xfrm>
            <a:off x="165364" y="-183985"/>
            <a:ext cx="1121664" cy="1228881"/>
          </a:xfrm>
          <a:prstGeom prst="rect">
            <a:avLst/>
          </a:prstGeom>
        </p:spPr>
      </p:pic>
      <p:pic>
        <p:nvPicPr>
          <p:cNvPr id="3" name="图片 5">
            <a:extLst>
              <a:ext uri="{FF2B5EF4-FFF2-40B4-BE49-F238E27FC236}">
                <a16:creationId xmlns:a16="http://schemas.microsoft.com/office/drawing/2014/main" id="{835C16A1-9E11-4999-89A6-391FC48524D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842" t="-10451" b="9413"/>
          <a:stretch>
            <a:fillRect/>
          </a:stretch>
        </p:blipFill>
        <p:spPr>
          <a:xfrm>
            <a:off x="10880397" y="5972384"/>
            <a:ext cx="1311603" cy="885616"/>
          </a:xfrm>
          <a:prstGeom prst="rect">
            <a:avLst/>
          </a:prstGeom>
        </p:spPr>
      </p:pic>
      <p:pic>
        <p:nvPicPr>
          <p:cNvPr id="4" name="图片 7">
            <a:extLst>
              <a:ext uri="{FF2B5EF4-FFF2-40B4-BE49-F238E27FC236}">
                <a16:creationId xmlns:a16="http://schemas.microsoft.com/office/drawing/2014/main" id="{7A870AE9-C42D-4F78-B0C8-B2C236B88DDA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897" r="20119" b="33391"/>
          <a:stretch>
            <a:fillRect/>
          </a:stretch>
        </p:blipFill>
        <p:spPr>
          <a:xfrm flipH="1">
            <a:off x="-228440" y="6356813"/>
            <a:ext cx="2276695" cy="501187"/>
          </a:xfrm>
          <a:prstGeom prst="rect">
            <a:avLst/>
          </a:prstGeom>
        </p:spPr>
      </p:pic>
      <p:pic>
        <p:nvPicPr>
          <p:cNvPr id="5" name="图片 9">
            <a:extLst>
              <a:ext uri="{FF2B5EF4-FFF2-40B4-BE49-F238E27FC236}">
                <a16:creationId xmlns:a16="http://schemas.microsoft.com/office/drawing/2014/main" id="{0EC5DEEA-64C8-4065-A66D-A5BC58E624D9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100" r="2958" b="67481"/>
          <a:stretch>
            <a:fillRect/>
          </a:stretch>
        </p:blipFill>
        <p:spPr>
          <a:xfrm>
            <a:off x="10343036" y="0"/>
            <a:ext cx="1848964" cy="1411491"/>
          </a:xfrm>
          <a:prstGeom prst="rect">
            <a:avLst/>
          </a:prstGeom>
        </p:spPr>
      </p:pic>
      <p:sp>
        <p:nvSpPr>
          <p:cNvPr id="6" name="文本框 8">
            <a:extLst>
              <a:ext uri="{FF2B5EF4-FFF2-40B4-BE49-F238E27FC236}">
                <a16:creationId xmlns:a16="http://schemas.microsoft.com/office/drawing/2014/main" id="{18324FCF-E2F6-4A60-B11E-8FA917301BC3}"/>
              </a:ext>
            </a:extLst>
          </p:cNvPr>
          <p:cNvSpPr txBox="1"/>
          <p:nvPr/>
        </p:nvSpPr>
        <p:spPr>
          <a:xfrm>
            <a:off x="2935658" y="406849"/>
            <a:ext cx="5810522" cy="64633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3600" b="0" i="0" u="none" strike="noStrike" kern="1200" cap="none" spc="0" normalizeH="0" baseline="0" noProof="0">
                <a:ln>
                  <a:noFill/>
                </a:ln>
                <a:solidFill>
                  <a:srgbClr val="43A081"/>
                </a:solidFill>
                <a:effectLst/>
                <a:uLnTx/>
                <a:uFillTx/>
                <a:latin typeface="BigApple" pitchFamily="2" charset="0"/>
                <a:ea typeface="站酷快乐体2016修订版" panose="02010600030101010101" charset="-122"/>
                <a:cs typeface="站酷快乐体2016修订版" panose="02010600030101010101" charset="-122"/>
                <a:sym typeface="迷你简细行楷" panose="02010609000101010101" charset="-122"/>
              </a:rPr>
              <a:t>YÊU CẦU CẦN ĐẠT </a:t>
            </a:r>
            <a:endParaRPr kumimoji="0" lang="zh-CN" altLang="en-US" sz="3600" b="0" i="0" u="none" strike="noStrike" kern="1200" cap="none" spc="0" normalizeH="0" baseline="0" noProof="0" dirty="0">
              <a:ln>
                <a:noFill/>
              </a:ln>
              <a:solidFill>
                <a:srgbClr val="43A081"/>
              </a:solidFill>
              <a:effectLst/>
              <a:uLnTx/>
              <a:uFillTx/>
              <a:latin typeface="BigApple" pitchFamily="2" charset="0"/>
              <a:ea typeface="站酷快乐体2016修订版" panose="02010600030101010101" charset="-122"/>
              <a:cs typeface="站酷快乐体2016修订版" panose="02010600030101010101" charset="-122"/>
              <a:sym typeface="迷你简细行楷" panose="02010609000101010101" charset="-122"/>
            </a:endParaRPr>
          </a:p>
        </p:txBody>
      </p:sp>
      <p:grpSp>
        <p:nvGrpSpPr>
          <p:cNvPr id="7" name="组合 15">
            <a:extLst>
              <a:ext uri="{FF2B5EF4-FFF2-40B4-BE49-F238E27FC236}">
                <a16:creationId xmlns:a16="http://schemas.microsoft.com/office/drawing/2014/main" id="{27F08B3D-5CB0-4375-BDF6-B561E71E1290}"/>
              </a:ext>
            </a:extLst>
          </p:cNvPr>
          <p:cNvGrpSpPr/>
          <p:nvPr/>
        </p:nvGrpSpPr>
        <p:grpSpPr>
          <a:xfrm>
            <a:off x="5840919" y="1090907"/>
            <a:ext cx="510162" cy="84317"/>
            <a:chOff x="5878446" y="1252785"/>
            <a:chExt cx="849635" cy="140423"/>
          </a:xfrm>
        </p:grpSpPr>
        <p:sp>
          <p:nvSpPr>
            <p:cNvPr id="8" name="椭圆 11">
              <a:extLst>
                <a:ext uri="{FF2B5EF4-FFF2-40B4-BE49-F238E27FC236}">
                  <a16:creationId xmlns:a16="http://schemas.microsoft.com/office/drawing/2014/main" id="{E1C91892-8E59-44A3-9A26-7917694C8C9D}"/>
                </a:ext>
              </a:extLst>
            </p:cNvPr>
            <p:cNvSpPr/>
            <p:nvPr/>
          </p:nvSpPr>
          <p:spPr>
            <a:xfrm>
              <a:off x="5878446" y="1254658"/>
              <a:ext cx="138550" cy="138550"/>
            </a:xfrm>
            <a:prstGeom prst="ellipse">
              <a:avLst/>
            </a:prstGeom>
            <a:solidFill>
              <a:srgbClr val="89FFD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站酷快乐体2016修订版" panose="02010600030101010101" charset="-122"/>
                <a:ea typeface="站酷快乐体2016修订版" panose="02010600030101010101" charset="-122"/>
              </a:endParaRPr>
            </a:p>
          </p:txBody>
        </p:sp>
        <p:sp>
          <p:nvSpPr>
            <p:cNvPr id="9" name="椭圆 12">
              <a:extLst>
                <a:ext uri="{FF2B5EF4-FFF2-40B4-BE49-F238E27FC236}">
                  <a16:creationId xmlns:a16="http://schemas.microsoft.com/office/drawing/2014/main" id="{AE717139-6278-4563-A8DF-41C9296F1D99}"/>
                </a:ext>
              </a:extLst>
            </p:cNvPr>
            <p:cNvSpPr/>
            <p:nvPr/>
          </p:nvSpPr>
          <p:spPr>
            <a:xfrm>
              <a:off x="6118512" y="1254658"/>
              <a:ext cx="138550" cy="138550"/>
            </a:xfrm>
            <a:prstGeom prst="ellipse">
              <a:avLst/>
            </a:prstGeom>
            <a:solidFill>
              <a:srgbClr val="FABAB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站酷快乐体2016修订版" panose="02010600030101010101" charset="-122"/>
                <a:ea typeface="站酷快乐体2016修订版" panose="02010600030101010101" charset="-122"/>
              </a:endParaRPr>
            </a:p>
          </p:txBody>
        </p:sp>
        <p:sp>
          <p:nvSpPr>
            <p:cNvPr id="10" name="椭圆 13">
              <a:extLst>
                <a:ext uri="{FF2B5EF4-FFF2-40B4-BE49-F238E27FC236}">
                  <a16:creationId xmlns:a16="http://schemas.microsoft.com/office/drawing/2014/main" id="{E65D2FE6-9980-482E-9AD6-C647D1F740AA}"/>
                </a:ext>
              </a:extLst>
            </p:cNvPr>
            <p:cNvSpPr/>
            <p:nvPr/>
          </p:nvSpPr>
          <p:spPr>
            <a:xfrm>
              <a:off x="6358578" y="1252785"/>
              <a:ext cx="138550" cy="138550"/>
            </a:xfrm>
            <a:prstGeom prst="ellipse">
              <a:avLst/>
            </a:prstGeom>
            <a:solidFill>
              <a:srgbClr val="B6B0D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站酷快乐体2016修订版" panose="02010600030101010101" charset="-122"/>
                <a:ea typeface="站酷快乐体2016修订版" panose="02010600030101010101" charset="-122"/>
              </a:endParaRPr>
            </a:p>
          </p:txBody>
        </p:sp>
        <p:sp>
          <p:nvSpPr>
            <p:cNvPr id="11" name="椭圆 14">
              <a:extLst>
                <a:ext uri="{FF2B5EF4-FFF2-40B4-BE49-F238E27FC236}">
                  <a16:creationId xmlns:a16="http://schemas.microsoft.com/office/drawing/2014/main" id="{B0717C35-F1DE-42F8-82AC-4D650B31093E}"/>
                </a:ext>
              </a:extLst>
            </p:cNvPr>
            <p:cNvSpPr/>
            <p:nvPr/>
          </p:nvSpPr>
          <p:spPr>
            <a:xfrm>
              <a:off x="6589531" y="1252785"/>
              <a:ext cx="138550" cy="138550"/>
            </a:xfrm>
            <a:prstGeom prst="ellipse">
              <a:avLst/>
            </a:prstGeom>
            <a:solidFill>
              <a:srgbClr val="FDE09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站酷快乐体2016修订版" panose="02010600030101010101" charset="-122"/>
                <a:ea typeface="站酷快乐体2016修订版" panose="02010600030101010101" charset="-122"/>
              </a:endParaRPr>
            </a:p>
          </p:txBody>
        </p:sp>
      </p:grpSp>
      <p:grpSp>
        <p:nvGrpSpPr>
          <p:cNvPr id="12" name="组合 22">
            <a:extLst>
              <a:ext uri="{FF2B5EF4-FFF2-40B4-BE49-F238E27FC236}">
                <a16:creationId xmlns:a16="http://schemas.microsoft.com/office/drawing/2014/main" id="{928DEEA1-C033-4468-B73D-E2520FA9953B}"/>
              </a:ext>
            </a:extLst>
          </p:cNvPr>
          <p:cNvGrpSpPr/>
          <p:nvPr/>
        </p:nvGrpSpPr>
        <p:grpSpPr>
          <a:xfrm>
            <a:off x="1098779" y="2021581"/>
            <a:ext cx="10506071" cy="1309953"/>
            <a:chOff x="2188075" y="2857633"/>
            <a:chExt cx="6355967" cy="1514410"/>
          </a:xfrm>
        </p:grpSpPr>
        <p:grpSp>
          <p:nvGrpSpPr>
            <p:cNvPr id="13" name="组合 23">
              <a:extLst>
                <a:ext uri="{FF2B5EF4-FFF2-40B4-BE49-F238E27FC236}">
                  <a16:creationId xmlns:a16="http://schemas.microsoft.com/office/drawing/2014/main" id="{6EEE7630-748B-45C6-AC10-08237C4BAD71}"/>
                </a:ext>
              </a:extLst>
            </p:cNvPr>
            <p:cNvGrpSpPr/>
            <p:nvPr/>
          </p:nvGrpSpPr>
          <p:grpSpPr>
            <a:xfrm>
              <a:off x="2188075" y="2857633"/>
              <a:ext cx="924966" cy="1311538"/>
              <a:chOff x="744271" y="3953399"/>
              <a:chExt cx="1019948" cy="1446217"/>
            </a:xfrm>
          </p:grpSpPr>
          <p:sp>
            <p:nvSpPr>
              <p:cNvPr id="15" name="菱形 26">
                <a:extLst>
                  <a:ext uri="{FF2B5EF4-FFF2-40B4-BE49-F238E27FC236}">
                    <a16:creationId xmlns:a16="http://schemas.microsoft.com/office/drawing/2014/main" id="{EA86A195-F8CF-4871-AAC1-4CA8C5E5847C}"/>
                  </a:ext>
                </a:extLst>
              </p:cNvPr>
              <p:cNvSpPr/>
              <p:nvPr/>
            </p:nvSpPr>
            <p:spPr>
              <a:xfrm>
                <a:off x="744271" y="3953399"/>
                <a:ext cx="1019948" cy="1446217"/>
              </a:xfrm>
              <a:prstGeom prst="diamond">
                <a:avLst/>
              </a:prstGeom>
              <a:solidFill>
                <a:srgbClr val="CFFFF0"/>
              </a:solidFill>
              <a:ln>
                <a:solidFill>
                  <a:schemeClr val="bg1">
                    <a:lumMod val="85000"/>
                  </a:schemeClr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800">
                  <a:latin typeface="Calibri" panose="020F0502020204030204" pitchFamily="34" charset="0"/>
                  <a:ea typeface="站酷快乐体2016修订版" panose="02010600030101010101" charset="-122"/>
                  <a:cs typeface="Calibri" panose="020F0502020204030204" pitchFamily="34" charset="0"/>
                </a:endParaRPr>
              </a:p>
            </p:txBody>
          </p:sp>
          <p:sp>
            <p:nvSpPr>
              <p:cNvPr id="16" name="矩形 27">
                <a:extLst>
                  <a:ext uri="{FF2B5EF4-FFF2-40B4-BE49-F238E27FC236}">
                    <a16:creationId xmlns:a16="http://schemas.microsoft.com/office/drawing/2014/main" id="{0CDBCCEB-7245-48C3-8A04-E659C4B0CDFA}"/>
                  </a:ext>
                </a:extLst>
              </p:cNvPr>
              <p:cNvSpPr/>
              <p:nvPr/>
            </p:nvSpPr>
            <p:spPr>
              <a:xfrm>
                <a:off x="1059049" y="4231288"/>
                <a:ext cx="418338" cy="73288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eaLnBrk="1" fontAlgn="auto" hangingPunct="1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altLang="zh-CN" sz="2800" b="1" spc="300" dirty="0">
                    <a:latin typeface="Calibri" panose="020F0502020204030204" pitchFamily="34" charset="0"/>
                    <a:ea typeface="站酷快乐体2016修订版" panose="02010600030101010101" charset="-122"/>
                    <a:cs typeface="Calibri" panose="020F0502020204030204" pitchFamily="34" charset="0"/>
                    <a:sym typeface="微软雅黑" panose="020B0503020204020204" pitchFamily="34" charset="-122"/>
                  </a:rPr>
                  <a:t>01</a:t>
                </a:r>
              </a:p>
            </p:txBody>
          </p:sp>
        </p:grpSp>
        <p:sp>
          <p:nvSpPr>
            <p:cNvPr id="14" name="矩形 24">
              <a:extLst>
                <a:ext uri="{FF2B5EF4-FFF2-40B4-BE49-F238E27FC236}">
                  <a16:creationId xmlns:a16="http://schemas.microsoft.com/office/drawing/2014/main" id="{6E447C09-1323-4156-B177-14D6E0336A09}"/>
                </a:ext>
              </a:extLst>
            </p:cNvPr>
            <p:cNvSpPr/>
            <p:nvPr/>
          </p:nvSpPr>
          <p:spPr bwMode="auto">
            <a:xfrm>
              <a:off x="3138384" y="3109643"/>
              <a:ext cx="5405658" cy="1262400"/>
            </a:xfrm>
            <a:prstGeom prst="rect">
              <a:avLst/>
            </a:prstGeom>
            <a:solidFill>
              <a:srgbClr val="CFFFF0"/>
            </a:solidFill>
          </p:spPr>
          <p:txBody>
            <a:bodyPr wrap="square">
              <a:spAutoFit/>
            </a:bodyPr>
            <a:lstStyle/>
            <a:p>
              <a:pPr eaLnBrk="1" fontAlgn="auto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800">
                  <a:latin typeface="Calibri" panose="020F0502020204030204" pitchFamily="34" charset="0"/>
                  <a:ea typeface="Times New Roman" panose="02020603050405020304" pitchFamily="18" charset="0"/>
                  <a:cs typeface="Calibri" panose="020F0502020204030204" pitchFamily="34" charset="0"/>
                </a:rPr>
                <a:t>Nắm chắc cách </a:t>
              </a:r>
              <a:r>
                <a:rPr lang="en-US" sz="2800"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Calibri" panose="020F0502020204030204" pitchFamily="34" charset="0"/>
                </a:rPr>
                <a:t>thực hiện phép chia số có bốn chữ số cho số có có một chữ số (trường hợp có chữ số 0 ở thương). </a:t>
              </a:r>
              <a:endParaRPr lang="zh-CN" altLang="en-US" sz="2800" b="1" spc="300" dirty="0">
                <a:latin typeface="Calibri" panose="020F0502020204030204" pitchFamily="34" charset="0"/>
                <a:ea typeface="站酷快乐体2016修订版" panose="02010600030101010101" charset="-122"/>
                <a:cs typeface="Calibri" panose="020F0502020204030204" pitchFamily="34" charset="0"/>
                <a:sym typeface="微软雅黑" panose="020B0503020204020204" pitchFamily="34" charset="-122"/>
              </a:endParaRPr>
            </a:p>
          </p:txBody>
        </p:sp>
      </p:grpSp>
      <p:grpSp>
        <p:nvGrpSpPr>
          <p:cNvPr id="17" name="组合 28">
            <a:extLst>
              <a:ext uri="{FF2B5EF4-FFF2-40B4-BE49-F238E27FC236}">
                <a16:creationId xmlns:a16="http://schemas.microsoft.com/office/drawing/2014/main" id="{562F702B-B1C1-4292-8431-850C2B701250}"/>
              </a:ext>
            </a:extLst>
          </p:cNvPr>
          <p:cNvGrpSpPr/>
          <p:nvPr/>
        </p:nvGrpSpPr>
        <p:grpSpPr>
          <a:xfrm>
            <a:off x="1098779" y="3936515"/>
            <a:ext cx="9681515" cy="1134470"/>
            <a:chOff x="2188075" y="2857633"/>
            <a:chExt cx="6948169" cy="1311538"/>
          </a:xfrm>
        </p:grpSpPr>
        <p:grpSp>
          <p:nvGrpSpPr>
            <p:cNvPr id="18" name="组合 29">
              <a:extLst>
                <a:ext uri="{FF2B5EF4-FFF2-40B4-BE49-F238E27FC236}">
                  <a16:creationId xmlns:a16="http://schemas.microsoft.com/office/drawing/2014/main" id="{6B926510-C474-49FA-AAE4-3F0033DC2ADC}"/>
                </a:ext>
              </a:extLst>
            </p:cNvPr>
            <p:cNvGrpSpPr/>
            <p:nvPr/>
          </p:nvGrpSpPr>
          <p:grpSpPr>
            <a:xfrm>
              <a:off x="2188075" y="2857633"/>
              <a:ext cx="1097265" cy="1311538"/>
              <a:chOff x="744271" y="3953399"/>
              <a:chExt cx="1209941" cy="1446217"/>
            </a:xfrm>
          </p:grpSpPr>
          <p:sp>
            <p:nvSpPr>
              <p:cNvPr id="20" name="菱形 32">
                <a:extLst>
                  <a:ext uri="{FF2B5EF4-FFF2-40B4-BE49-F238E27FC236}">
                    <a16:creationId xmlns:a16="http://schemas.microsoft.com/office/drawing/2014/main" id="{AD71E42A-8297-46DC-A712-E44AC12FCE5A}"/>
                  </a:ext>
                </a:extLst>
              </p:cNvPr>
              <p:cNvSpPr/>
              <p:nvPr/>
            </p:nvSpPr>
            <p:spPr>
              <a:xfrm>
                <a:off x="744271" y="3953399"/>
                <a:ext cx="1209941" cy="1446217"/>
              </a:xfrm>
              <a:prstGeom prst="diamond">
                <a:avLst/>
              </a:prstGeom>
              <a:solidFill>
                <a:srgbClr val="CFFFF0"/>
              </a:solidFill>
              <a:ln>
                <a:solidFill>
                  <a:schemeClr val="bg1">
                    <a:lumMod val="85000"/>
                  </a:schemeClr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800">
                  <a:latin typeface="Calibri" panose="020F0502020204030204" pitchFamily="34" charset="0"/>
                  <a:ea typeface="站酷快乐体2016修订版" panose="02010600030101010101" charset="-122"/>
                  <a:cs typeface="Calibri" panose="020F0502020204030204" pitchFamily="34" charset="0"/>
                </a:endParaRPr>
              </a:p>
            </p:txBody>
          </p:sp>
          <p:sp>
            <p:nvSpPr>
              <p:cNvPr id="21" name="矩形 33">
                <a:extLst>
                  <a:ext uri="{FF2B5EF4-FFF2-40B4-BE49-F238E27FC236}">
                    <a16:creationId xmlns:a16="http://schemas.microsoft.com/office/drawing/2014/main" id="{6C576EDA-5DC0-4B90-901C-BE8575379376}"/>
                  </a:ext>
                </a:extLst>
              </p:cNvPr>
              <p:cNvSpPr/>
              <p:nvPr/>
            </p:nvSpPr>
            <p:spPr>
              <a:xfrm>
                <a:off x="1059049" y="4231288"/>
                <a:ext cx="496264" cy="73288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eaLnBrk="1" fontAlgn="auto" hangingPunct="1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altLang="zh-CN" sz="2800" b="1" spc="300" dirty="0">
                    <a:latin typeface="Calibri" panose="020F0502020204030204" pitchFamily="34" charset="0"/>
                    <a:ea typeface="站酷快乐体2016修订版" panose="02010600030101010101" charset="-122"/>
                    <a:cs typeface="Calibri" panose="020F0502020204030204" pitchFamily="34" charset="0"/>
                    <a:sym typeface="微软雅黑" panose="020B0503020204020204" pitchFamily="34" charset="-122"/>
                  </a:rPr>
                  <a:t>02</a:t>
                </a:r>
              </a:p>
            </p:txBody>
          </p:sp>
        </p:grpSp>
        <p:sp>
          <p:nvSpPr>
            <p:cNvPr id="19" name="矩形 30">
              <a:extLst>
                <a:ext uri="{FF2B5EF4-FFF2-40B4-BE49-F238E27FC236}">
                  <a16:creationId xmlns:a16="http://schemas.microsoft.com/office/drawing/2014/main" id="{3F5A3FD2-7CA5-4E07-9AA2-A01D66F241E8}"/>
                </a:ext>
              </a:extLst>
            </p:cNvPr>
            <p:cNvSpPr/>
            <p:nvPr/>
          </p:nvSpPr>
          <p:spPr bwMode="auto">
            <a:xfrm>
              <a:off x="3638677" y="3166935"/>
              <a:ext cx="5497567" cy="664631"/>
            </a:xfrm>
            <a:prstGeom prst="rect">
              <a:avLst/>
            </a:prstGeom>
            <a:solidFill>
              <a:srgbClr val="CFFFF0"/>
            </a:solidFill>
          </p:spPr>
          <p:txBody>
            <a:bodyPr wrap="square">
              <a:spAutoFit/>
            </a:bodyPr>
            <a:lstStyle/>
            <a:p>
              <a:pPr eaLnBrk="1" fontAlgn="auto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800"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Calibri" panose="020F0502020204030204" pitchFamily="34" charset="0"/>
                </a:rPr>
                <a:t>Vận dụng </a:t>
              </a:r>
              <a:r>
                <a:rPr lang="en-US" sz="2800">
                  <a:latin typeface="Calibri" panose="020F0502020204030204" pitchFamily="34" charset="0"/>
                  <a:ea typeface="Times New Roman" panose="02020603050405020304" pitchFamily="18" charset="0"/>
                  <a:cs typeface="Calibri" panose="020F0502020204030204" pitchFamily="34" charset="0"/>
                </a:rPr>
                <a:t>vào </a:t>
              </a:r>
              <a:r>
                <a:rPr lang="en-US" sz="2800"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Calibri" panose="020F0502020204030204" pitchFamily="34" charset="0"/>
                </a:rPr>
                <a:t>giải toán có lời văn. </a:t>
              </a:r>
              <a:endParaRPr lang="zh-CN" altLang="en-US" sz="2800" b="1" spc="300" dirty="0">
                <a:latin typeface="Calibri" panose="020F0502020204030204" pitchFamily="34" charset="0"/>
                <a:ea typeface="站酷快乐体2016修订版" panose="02010600030101010101" charset="-122"/>
                <a:cs typeface="Calibri" panose="020F0502020204030204" pitchFamily="34" charset="0"/>
                <a:sym typeface="微软雅黑" panose="020B0503020204020204" pitchFamily="34" charset="-122"/>
              </a:endParaRPr>
            </a:p>
          </p:txBody>
        </p:sp>
      </p:grpSp>
      <p:grpSp>
        <p:nvGrpSpPr>
          <p:cNvPr id="22" name="组合 28">
            <a:extLst>
              <a:ext uri="{FF2B5EF4-FFF2-40B4-BE49-F238E27FC236}">
                <a16:creationId xmlns:a16="http://schemas.microsoft.com/office/drawing/2014/main" id="{DAF163BB-DFC0-4916-8C71-B1F881D6D13F}"/>
              </a:ext>
            </a:extLst>
          </p:cNvPr>
          <p:cNvGrpSpPr/>
          <p:nvPr/>
        </p:nvGrpSpPr>
        <p:grpSpPr>
          <a:xfrm>
            <a:off x="1098779" y="5376275"/>
            <a:ext cx="9681515" cy="1134470"/>
            <a:chOff x="2188075" y="2857633"/>
            <a:chExt cx="6948169" cy="1311538"/>
          </a:xfrm>
        </p:grpSpPr>
        <p:grpSp>
          <p:nvGrpSpPr>
            <p:cNvPr id="23" name="组合 29">
              <a:extLst>
                <a:ext uri="{FF2B5EF4-FFF2-40B4-BE49-F238E27FC236}">
                  <a16:creationId xmlns:a16="http://schemas.microsoft.com/office/drawing/2014/main" id="{9773659E-C282-45A7-8D55-52503159FC0C}"/>
                </a:ext>
              </a:extLst>
            </p:cNvPr>
            <p:cNvGrpSpPr/>
            <p:nvPr/>
          </p:nvGrpSpPr>
          <p:grpSpPr>
            <a:xfrm>
              <a:off x="2188075" y="2857633"/>
              <a:ext cx="1097265" cy="1311538"/>
              <a:chOff x="744271" y="3953399"/>
              <a:chExt cx="1209941" cy="1446217"/>
            </a:xfrm>
          </p:grpSpPr>
          <p:sp>
            <p:nvSpPr>
              <p:cNvPr id="25" name="菱形 32">
                <a:extLst>
                  <a:ext uri="{FF2B5EF4-FFF2-40B4-BE49-F238E27FC236}">
                    <a16:creationId xmlns:a16="http://schemas.microsoft.com/office/drawing/2014/main" id="{7C3AFBD8-4ECA-46A7-995F-3AC953EEFB68}"/>
                  </a:ext>
                </a:extLst>
              </p:cNvPr>
              <p:cNvSpPr/>
              <p:nvPr/>
            </p:nvSpPr>
            <p:spPr>
              <a:xfrm>
                <a:off x="744271" y="3953399"/>
                <a:ext cx="1209941" cy="1446217"/>
              </a:xfrm>
              <a:prstGeom prst="diamond">
                <a:avLst/>
              </a:prstGeom>
              <a:solidFill>
                <a:srgbClr val="CFFFF0"/>
              </a:solidFill>
              <a:ln>
                <a:solidFill>
                  <a:schemeClr val="bg1">
                    <a:lumMod val="85000"/>
                  </a:schemeClr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800">
                  <a:latin typeface="Calibri" panose="020F0502020204030204" pitchFamily="34" charset="0"/>
                  <a:ea typeface="站酷快乐体2016修订版" panose="02010600030101010101" charset="-122"/>
                  <a:cs typeface="Calibri" panose="020F0502020204030204" pitchFamily="34" charset="0"/>
                </a:endParaRPr>
              </a:p>
            </p:txBody>
          </p:sp>
          <p:sp>
            <p:nvSpPr>
              <p:cNvPr id="26" name="矩形 33">
                <a:extLst>
                  <a:ext uri="{FF2B5EF4-FFF2-40B4-BE49-F238E27FC236}">
                    <a16:creationId xmlns:a16="http://schemas.microsoft.com/office/drawing/2014/main" id="{2275909E-9B2F-4E2F-95E1-517CF90FFFBB}"/>
                  </a:ext>
                </a:extLst>
              </p:cNvPr>
              <p:cNvSpPr/>
              <p:nvPr/>
            </p:nvSpPr>
            <p:spPr>
              <a:xfrm>
                <a:off x="1059049" y="4231288"/>
                <a:ext cx="496264" cy="73288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eaLnBrk="1" fontAlgn="auto" hangingPunct="1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altLang="zh-CN" sz="2800" b="1" spc="300">
                    <a:latin typeface="Calibri" panose="020F0502020204030204" pitchFamily="34" charset="0"/>
                    <a:ea typeface="站酷快乐体2016修订版" panose="02010600030101010101" charset="-122"/>
                    <a:cs typeface="Calibri" panose="020F0502020204030204" pitchFamily="34" charset="0"/>
                    <a:sym typeface="微软雅黑" panose="020B0503020204020204" pitchFamily="34" charset="-122"/>
                  </a:rPr>
                  <a:t>03</a:t>
                </a:r>
                <a:endParaRPr lang="en-US" altLang="zh-CN" sz="2800" b="1" spc="300" dirty="0">
                  <a:latin typeface="Calibri" panose="020F0502020204030204" pitchFamily="34" charset="0"/>
                  <a:ea typeface="站酷快乐体2016修订版" panose="02010600030101010101" charset="-122"/>
                  <a:cs typeface="Calibri" panose="020F0502020204030204" pitchFamily="34" charset="0"/>
                  <a:sym typeface="微软雅黑" panose="020B0503020204020204" pitchFamily="34" charset="-122"/>
                </a:endParaRPr>
              </a:p>
            </p:txBody>
          </p:sp>
        </p:grpSp>
        <p:sp>
          <p:nvSpPr>
            <p:cNvPr id="24" name="矩形 30">
              <a:extLst>
                <a:ext uri="{FF2B5EF4-FFF2-40B4-BE49-F238E27FC236}">
                  <a16:creationId xmlns:a16="http://schemas.microsoft.com/office/drawing/2014/main" id="{A9EAF21B-3F66-4452-8928-150726DE22AF}"/>
                </a:ext>
              </a:extLst>
            </p:cNvPr>
            <p:cNvSpPr/>
            <p:nvPr/>
          </p:nvSpPr>
          <p:spPr bwMode="auto">
            <a:xfrm>
              <a:off x="3638677" y="3166935"/>
              <a:ext cx="5497567" cy="664631"/>
            </a:xfrm>
            <a:prstGeom prst="rect">
              <a:avLst/>
            </a:prstGeom>
            <a:solidFill>
              <a:srgbClr val="CFFFF0"/>
            </a:solidFill>
          </p:spPr>
          <p:txBody>
            <a:bodyPr wrap="square">
              <a:spAutoFit/>
            </a:bodyPr>
            <a:lstStyle/>
            <a:p>
              <a:pPr eaLnBrk="1" fontAlgn="auto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800">
                  <a:latin typeface="Calibri" panose="020F0502020204030204" pitchFamily="34" charset="0"/>
                  <a:ea typeface="Times New Roman" panose="02020603050405020304" pitchFamily="18" charset="0"/>
                  <a:cs typeface="Calibri" panose="020F0502020204030204" pitchFamily="34" charset="0"/>
                </a:rPr>
                <a:t>Nắm được cách chia nhẩm số tròn nghìn. </a:t>
              </a:r>
              <a:r>
                <a:rPr lang="en-US" sz="2800"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Calibri" panose="020F0502020204030204" pitchFamily="34" charset="0"/>
                </a:rPr>
                <a:t> </a:t>
              </a:r>
              <a:endParaRPr lang="zh-CN" altLang="en-US" sz="2800" b="1" spc="300" dirty="0">
                <a:latin typeface="Calibri" panose="020F0502020204030204" pitchFamily="34" charset="0"/>
                <a:ea typeface="站酷快乐体2016修订版" panose="02010600030101010101" charset="-122"/>
                <a:cs typeface="Calibri" panose="020F0502020204030204" pitchFamily="34" charset="0"/>
                <a:sym typeface="微软雅黑" panose="020B0503020204020204" pitchFamily="34" charset="-122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8198934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5FFF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3500" b="67837"/>
          <a:stretch>
            <a:fillRect/>
          </a:stretch>
        </p:blipFill>
        <p:spPr>
          <a:xfrm>
            <a:off x="0" y="0"/>
            <a:ext cx="1121664" cy="1228881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842" t="-10451" b="9413"/>
          <a:stretch>
            <a:fillRect/>
          </a:stretch>
        </p:blipFill>
        <p:spPr>
          <a:xfrm>
            <a:off x="10880397" y="5972384"/>
            <a:ext cx="1311603" cy="885616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897" r="20119" b="33391"/>
          <a:stretch>
            <a:fillRect/>
          </a:stretch>
        </p:blipFill>
        <p:spPr>
          <a:xfrm flipH="1">
            <a:off x="-228440" y="6356813"/>
            <a:ext cx="2276695" cy="501187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100" r="2958" b="67481"/>
          <a:stretch>
            <a:fillRect/>
          </a:stretch>
        </p:blipFill>
        <p:spPr>
          <a:xfrm>
            <a:off x="10343036" y="0"/>
            <a:ext cx="1848964" cy="1411491"/>
          </a:xfrm>
          <a:prstGeom prst="rect">
            <a:avLst/>
          </a:prstGeom>
        </p:spPr>
      </p:pic>
      <p:sp>
        <p:nvSpPr>
          <p:cNvPr id="32" name="TextBox 31">
            <a:extLst>
              <a:ext uri="{FF2B5EF4-FFF2-40B4-BE49-F238E27FC236}">
                <a16:creationId xmlns:a16="http://schemas.microsoft.com/office/drawing/2014/main" id="{ADA2A0FE-CA93-4B9A-B99A-FA1E5D4D2871}"/>
              </a:ext>
            </a:extLst>
          </p:cNvPr>
          <p:cNvSpPr txBox="1"/>
          <p:nvPr/>
        </p:nvSpPr>
        <p:spPr>
          <a:xfrm>
            <a:off x="1327481" y="322585"/>
            <a:ext cx="374653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err="1">
                <a:solidFill>
                  <a:srgbClr val="43A08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Bài</a:t>
            </a:r>
            <a:r>
              <a:rPr lang="en-US" sz="4000" b="1" dirty="0">
                <a:solidFill>
                  <a:srgbClr val="43A08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4. </a:t>
            </a:r>
            <a:r>
              <a:rPr lang="en-US" sz="4000" b="1" dirty="0" err="1">
                <a:solidFill>
                  <a:srgbClr val="43A08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Tính</a:t>
            </a:r>
            <a:r>
              <a:rPr lang="en-US" sz="4000" b="1" dirty="0">
                <a:solidFill>
                  <a:srgbClr val="43A08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b="1" dirty="0" err="1">
                <a:solidFill>
                  <a:srgbClr val="43A08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nhẩm</a:t>
            </a:r>
            <a:endParaRPr lang="en-US" sz="4000" b="1" dirty="0">
              <a:solidFill>
                <a:srgbClr val="43A08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89E9CD99-8FB5-4255-8923-A982CA62F456}"/>
              </a:ext>
            </a:extLst>
          </p:cNvPr>
          <p:cNvSpPr txBox="1"/>
          <p:nvPr/>
        </p:nvSpPr>
        <p:spPr>
          <a:xfrm>
            <a:off x="1981829" y="1109969"/>
            <a:ext cx="6994006" cy="1938992"/>
          </a:xfrm>
          <a:prstGeom prst="rect">
            <a:avLst/>
          </a:prstGeom>
          <a:solidFill>
            <a:srgbClr val="CFFFF0"/>
          </a:solidFill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Calibri" panose="020F0502020204030204" pitchFamily="34" charset="0"/>
                <a:cs typeface="Calibri" panose="020F0502020204030204" pitchFamily="34" charset="0"/>
              </a:rPr>
              <a:t>              6000 : 3 = ?</a:t>
            </a:r>
          </a:p>
          <a:p>
            <a:r>
              <a:rPr lang="en-US" sz="4000" dirty="0" err="1">
                <a:latin typeface="Calibri" panose="020F0502020204030204" pitchFamily="34" charset="0"/>
                <a:cs typeface="Calibri" panose="020F0502020204030204" pitchFamily="34" charset="0"/>
              </a:rPr>
              <a:t>Nhẩm</a:t>
            </a:r>
            <a:r>
              <a:rPr lang="en-US" sz="4000" dirty="0">
                <a:latin typeface="Calibri" panose="020F0502020204030204" pitchFamily="34" charset="0"/>
                <a:cs typeface="Calibri" panose="020F0502020204030204" pitchFamily="34" charset="0"/>
              </a:rPr>
              <a:t> : 6 </a:t>
            </a:r>
            <a:r>
              <a:rPr lang="en-US" sz="4000" dirty="0" err="1">
                <a:latin typeface="Calibri" panose="020F0502020204030204" pitchFamily="34" charset="0"/>
                <a:cs typeface="Calibri" panose="020F0502020204030204" pitchFamily="34" charset="0"/>
              </a:rPr>
              <a:t>nghìn</a:t>
            </a:r>
            <a:r>
              <a:rPr lang="en-US" sz="4000" dirty="0">
                <a:latin typeface="Calibri" panose="020F0502020204030204" pitchFamily="34" charset="0"/>
                <a:cs typeface="Calibri" panose="020F0502020204030204" pitchFamily="34" charset="0"/>
              </a:rPr>
              <a:t> : 3 = 2 </a:t>
            </a:r>
            <a:r>
              <a:rPr lang="en-US" sz="4000" dirty="0" err="1">
                <a:latin typeface="Calibri" panose="020F0502020204030204" pitchFamily="34" charset="0"/>
                <a:cs typeface="Calibri" panose="020F0502020204030204" pitchFamily="34" charset="0"/>
              </a:rPr>
              <a:t>nghìn</a:t>
            </a:r>
            <a:endParaRPr lang="en-US" sz="4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4000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Vậy</a:t>
            </a:r>
            <a:r>
              <a:rPr lang="en-US" sz="40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 :   6000 : 3 = 2000</a:t>
            </a: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E43BCA31-D8A4-48F7-996A-F7BC5857B072}"/>
              </a:ext>
            </a:extLst>
          </p:cNvPr>
          <p:cNvSpPr/>
          <p:nvPr/>
        </p:nvSpPr>
        <p:spPr>
          <a:xfrm>
            <a:off x="3465300" y="3375556"/>
            <a:ext cx="2337499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40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6000 : 2 = </a:t>
            </a: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8ED99441-DD07-4E03-814D-E27095F4A383}"/>
              </a:ext>
            </a:extLst>
          </p:cNvPr>
          <p:cNvSpPr/>
          <p:nvPr/>
        </p:nvSpPr>
        <p:spPr>
          <a:xfrm>
            <a:off x="3465300" y="4439105"/>
            <a:ext cx="2222083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40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8000 : 4 =</a:t>
            </a: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AA0B3C40-671F-4255-BEE6-CBDCF4F5A479}"/>
              </a:ext>
            </a:extLst>
          </p:cNvPr>
          <p:cNvSpPr/>
          <p:nvPr/>
        </p:nvSpPr>
        <p:spPr>
          <a:xfrm>
            <a:off x="3465300" y="5473586"/>
            <a:ext cx="2222083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40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9000 : 3 =</a:t>
            </a: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CCAAB2FB-C59F-43D9-9B29-876284055D71}"/>
              </a:ext>
            </a:extLst>
          </p:cNvPr>
          <p:cNvSpPr/>
          <p:nvPr/>
        </p:nvSpPr>
        <p:spPr>
          <a:xfrm>
            <a:off x="5526073" y="3384941"/>
            <a:ext cx="1223412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40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3000</a:t>
            </a: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F3E2A048-C985-4E76-A741-9DCEC86B0D2D}"/>
              </a:ext>
            </a:extLst>
          </p:cNvPr>
          <p:cNvSpPr/>
          <p:nvPr/>
        </p:nvSpPr>
        <p:spPr>
          <a:xfrm>
            <a:off x="5526073" y="4441439"/>
            <a:ext cx="1223412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40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2000</a:t>
            </a: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2E169B42-2665-4711-80AD-87219A4246EE}"/>
              </a:ext>
            </a:extLst>
          </p:cNvPr>
          <p:cNvSpPr/>
          <p:nvPr/>
        </p:nvSpPr>
        <p:spPr>
          <a:xfrm>
            <a:off x="5506708" y="5448204"/>
            <a:ext cx="1223412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40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3000</a:t>
            </a:r>
          </a:p>
        </p:txBody>
      </p:sp>
      <p:pic>
        <p:nvPicPr>
          <p:cNvPr id="40" name="btnInknoeActivity">
            <a:extLst>
              <a:ext uri="{FF2B5EF4-FFF2-40B4-BE49-F238E27FC236}">
                <a16:creationId xmlns:a16="http://schemas.microsoft.com/office/drawing/2014/main" id="{335381E0-7D07-4F98-844A-66E475718D38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7" r:link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6062" y="5609972"/>
            <a:ext cx="2219546" cy="571500"/>
          </a:xfrm>
          <a:prstGeom prst="rect">
            <a:avLst/>
          </a:prstGeom>
        </p:spPr>
      </p:pic>
    </p:spTree>
  </p:cSld>
  <p:clrMapOvr>
    <a:masterClrMapping/>
  </p:clrMapOvr>
  <p:transition spd="slow" advClick="0" advTm="0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1000"/>
                                        <p:tgtEl>
                                          <p:spTgt spid="3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  <p:bldP spid="34" grpId="0"/>
      <p:bldP spid="35" grpId="0"/>
      <p:bldP spid="36" grpId="0"/>
      <p:bldP spid="37" grpId="0"/>
      <p:bldP spid="38" grpId="0"/>
      <p:bldP spid="39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3">
            <a:extLst>
              <a:ext uri="{FF2B5EF4-FFF2-40B4-BE49-F238E27FC236}">
                <a16:creationId xmlns:a16="http://schemas.microsoft.com/office/drawing/2014/main" id="{33AA4C70-CAF8-4219-B266-AB45D0A49ADF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3500" b="67837"/>
          <a:stretch>
            <a:fillRect/>
          </a:stretch>
        </p:blipFill>
        <p:spPr>
          <a:xfrm>
            <a:off x="165364" y="-183985"/>
            <a:ext cx="1121664" cy="1228881"/>
          </a:xfrm>
          <a:prstGeom prst="rect">
            <a:avLst/>
          </a:prstGeom>
        </p:spPr>
      </p:pic>
      <p:pic>
        <p:nvPicPr>
          <p:cNvPr id="3" name="图片 5">
            <a:extLst>
              <a:ext uri="{FF2B5EF4-FFF2-40B4-BE49-F238E27FC236}">
                <a16:creationId xmlns:a16="http://schemas.microsoft.com/office/drawing/2014/main" id="{EAD9F828-D7D0-46BB-BE60-C84051E72B6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842" t="-10451" b="9413"/>
          <a:stretch>
            <a:fillRect/>
          </a:stretch>
        </p:blipFill>
        <p:spPr>
          <a:xfrm>
            <a:off x="10880397" y="5972384"/>
            <a:ext cx="1311603" cy="885616"/>
          </a:xfrm>
          <a:prstGeom prst="rect">
            <a:avLst/>
          </a:prstGeom>
        </p:spPr>
      </p:pic>
      <p:pic>
        <p:nvPicPr>
          <p:cNvPr id="4" name="图片 7">
            <a:extLst>
              <a:ext uri="{FF2B5EF4-FFF2-40B4-BE49-F238E27FC236}">
                <a16:creationId xmlns:a16="http://schemas.microsoft.com/office/drawing/2014/main" id="{386FCA8A-9FE4-4B90-B84E-6AF4AC173597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897" r="20119" b="33391"/>
          <a:stretch>
            <a:fillRect/>
          </a:stretch>
        </p:blipFill>
        <p:spPr>
          <a:xfrm flipH="1">
            <a:off x="-228440" y="6356813"/>
            <a:ext cx="2276695" cy="501187"/>
          </a:xfrm>
          <a:prstGeom prst="rect">
            <a:avLst/>
          </a:prstGeom>
        </p:spPr>
      </p:pic>
      <p:pic>
        <p:nvPicPr>
          <p:cNvPr id="5" name="图片 9">
            <a:extLst>
              <a:ext uri="{FF2B5EF4-FFF2-40B4-BE49-F238E27FC236}">
                <a16:creationId xmlns:a16="http://schemas.microsoft.com/office/drawing/2014/main" id="{6B9CEF5A-B477-4279-947A-242878358084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100" r="2958" b="67481"/>
          <a:stretch>
            <a:fillRect/>
          </a:stretch>
        </p:blipFill>
        <p:spPr>
          <a:xfrm>
            <a:off x="10343036" y="0"/>
            <a:ext cx="1848964" cy="1411491"/>
          </a:xfrm>
          <a:prstGeom prst="rect">
            <a:avLst/>
          </a:prstGeom>
        </p:spPr>
      </p:pic>
      <p:sp>
        <p:nvSpPr>
          <p:cNvPr id="6" name="文本框 8">
            <a:extLst>
              <a:ext uri="{FF2B5EF4-FFF2-40B4-BE49-F238E27FC236}">
                <a16:creationId xmlns:a16="http://schemas.microsoft.com/office/drawing/2014/main" id="{4514DEEF-D8A8-43D9-A55D-F96F93D9D239}"/>
              </a:ext>
            </a:extLst>
          </p:cNvPr>
          <p:cNvSpPr txBox="1"/>
          <p:nvPr/>
        </p:nvSpPr>
        <p:spPr>
          <a:xfrm>
            <a:off x="2935658" y="406849"/>
            <a:ext cx="5810522" cy="64633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3600" b="0" i="0" u="none" strike="noStrike" kern="1200" cap="none" spc="0" normalizeH="0" baseline="0" noProof="0">
                <a:ln>
                  <a:noFill/>
                </a:ln>
                <a:solidFill>
                  <a:srgbClr val="43A081"/>
                </a:solidFill>
                <a:effectLst/>
                <a:uLnTx/>
                <a:uFillTx/>
                <a:latin typeface="BigApple" pitchFamily="2" charset="0"/>
                <a:ea typeface="站酷快乐体2016修订版" panose="02010600030101010101" charset="-122"/>
                <a:cs typeface="站酷快乐体2016修订版" panose="02010600030101010101" charset="-122"/>
                <a:sym typeface="迷你简细行楷" panose="02010609000101010101" charset="-122"/>
              </a:rPr>
              <a:t>YÊU CẦU CẦN ĐẠT </a:t>
            </a:r>
            <a:endParaRPr kumimoji="0" lang="zh-CN" altLang="en-US" sz="3600" b="0" i="0" u="none" strike="noStrike" kern="1200" cap="none" spc="0" normalizeH="0" baseline="0" noProof="0" dirty="0">
              <a:ln>
                <a:noFill/>
              </a:ln>
              <a:solidFill>
                <a:srgbClr val="43A081"/>
              </a:solidFill>
              <a:effectLst/>
              <a:uLnTx/>
              <a:uFillTx/>
              <a:latin typeface="BigApple" pitchFamily="2" charset="0"/>
              <a:ea typeface="站酷快乐体2016修订版" panose="02010600030101010101" charset="-122"/>
              <a:cs typeface="站酷快乐体2016修订版" panose="02010600030101010101" charset="-122"/>
              <a:sym typeface="迷你简细行楷" panose="02010609000101010101" charset="-122"/>
            </a:endParaRPr>
          </a:p>
        </p:txBody>
      </p:sp>
      <p:grpSp>
        <p:nvGrpSpPr>
          <p:cNvPr id="7" name="组合 15">
            <a:extLst>
              <a:ext uri="{FF2B5EF4-FFF2-40B4-BE49-F238E27FC236}">
                <a16:creationId xmlns:a16="http://schemas.microsoft.com/office/drawing/2014/main" id="{3D7DC457-2900-43DA-948D-67C7765C1B21}"/>
              </a:ext>
            </a:extLst>
          </p:cNvPr>
          <p:cNvGrpSpPr/>
          <p:nvPr/>
        </p:nvGrpSpPr>
        <p:grpSpPr>
          <a:xfrm>
            <a:off x="5840919" y="1090907"/>
            <a:ext cx="510162" cy="84317"/>
            <a:chOff x="5878446" y="1252785"/>
            <a:chExt cx="849635" cy="140423"/>
          </a:xfrm>
        </p:grpSpPr>
        <p:sp>
          <p:nvSpPr>
            <p:cNvPr id="8" name="椭圆 11">
              <a:extLst>
                <a:ext uri="{FF2B5EF4-FFF2-40B4-BE49-F238E27FC236}">
                  <a16:creationId xmlns:a16="http://schemas.microsoft.com/office/drawing/2014/main" id="{3225ADAD-4E18-431C-843D-5AD4A45A817E}"/>
                </a:ext>
              </a:extLst>
            </p:cNvPr>
            <p:cNvSpPr/>
            <p:nvPr/>
          </p:nvSpPr>
          <p:spPr>
            <a:xfrm>
              <a:off x="5878446" y="1254658"/>
              <a:ext cx="138550" cy="138550"/>
            </a:xfrm>
            <a:prstGeom prst="ellipse">
              <a:avLst/>
            </a:prstGeom>
            <a:solidFill>
              <a:srgbClr val="89FFD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站酷快乐体2016修订版" panose="02010600030101010101" charset="-122"/>
                <a:ea typeface="站酷快乐体2016修订版" panose="02010600030101010101" charset="-122"/>
              </a:endParaRPr>
            </a:p>
          </p:txBody>
        </p:sp>
        <p:sp>
          <p:nvSpPr>
            <p:cNvPr id="9" name="椭圆 12">
              <a:extLst>
                <a:ext uri="{FF2B5EF4-FFF2-40B4-BE49-F238E27FC236}">
                  <a16:creationId xmlns:a16="http://schemas.microsoft.com/office/drawing/2014/main" id="{442E9336-940B-438F-A383-7628BD5281BF}"/>
                </a:ext>
              </a:extLst>
            </p:cNvPr>
            <p:cNvSpPr/>
            <p:nvPr/>
          </p:nvSpPr>
          <p:spPr>
            <a:xfrm>
              <a:off x="6118512" y="1254658"/>
              <a:ext cx="138550" cy="138550"/>
            </a:xfrm>
            <a:prstGeom prst="ellipse">
              <a:avLst/>
            </a:prstGeom>
            <a:solidFill>
              <a:srgbClr val="FABAB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站酷快乐体2016修订版" panose="02010600030101010101" charset="-122"/>
                <a:ea typeface="站酷快乐体2016修订版" panose="02010600030101010101" charset="-122"/>
              </a:endParaRPr>
            </a:p>
          </p:txBody>
        </p:sp>
        <p:sp>
          <p:nvSpPr>
            <p:cNvPr id="10" name="椭圆 13">
              <a:extLst>
                <a:ext uri="{FF2B5EF4-FFF2-40B4-BE49-F238E27FC236}">
                  <a16:creationId xmlns:a16="http://schemas.microsoft.com/office/drawing/2014/main" id="{AFF1B76E-9221-4304-92BA-9544673F53D9}"/>
                </a:ext>
              </a:extLst>
            </p:cNvPr>
            <p:cNvSpPr/>
            <p:nvPr/>
          </p:nvSpPr>
          <p:spPr>
            <a:xfrm>
              <a:off x="6358578" y="1252785"/>
              <a:ext cx="138550" cy="138550"/>
            </a:xfrm>
            <a:prstGeom prst="ellipse">
              <a:avLst/>
            </a:prstGeom>
            <a:solidFill>
              <a:srgbClr val="B6B0D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站酷快乐体2016修订版" panose="02010600030101010101" charset="-122"/>
                <a:ea typeface="站酷快乐体2016修订版" panose="02010600030101010101" charset="-122"/>
              </a:endParaRPr>
            </a:p>
          </p:txBody>
        </p:sp>
        <p:sp>
          <p:nvSpPr>
            <p:cNvPr id="11" name="椭圆 14">
              <a:extLst>
                <a:ext uri="{FF2B5EF4-FFF2-40B4-BE49-F238E27FC236}">
                  <a16:creationId xmlns:a16="http://schemas.microsoft.com/office/drawing/2014/main" id="{9879F56C-17F2-409F-9594-E30644BD0496}"/>
                </a:ext>
              </a:extLst>
            </p:cNvPr>
            <p:cNvSpPr/>
            <p:nvPr/>
          </p:nvSpPr>
          <p:spPr>
            <a:xfrm>
              <a:off x="6589531" y="1252785"/>
              <a:ext cx="138550" cy="138550"/>
            </a:xfrm>
            <a:prstGeom prst="ellipse">
              <a:avLst/>
            </a:prstGeom>
            <a:solidFill>
              <a:srgbClr val="FDE09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站酷快乐体2016修订版" panose="02010600030101010101" charset="-122"/>
                <a:ea typeface="站酷快乐体2016修订版" panose="02010600030101010101" charset="-122"/>
              </a:endParaRPr>
            </a:p>
          </p:txBody>
        </p:sp>
      </p:grpSp>
      <p:grpSp>
        <p:nvGrpSpPr>
          <p:cNvPr id="12" name="组合 22">
            <a:extLst>
              <a:ext uri="{FF2B5EF4-FFF2-40B4-BE49-F238E27FC236}">
                <a16:creationId xmlns:a16="http://schemas.microsoft.com/office/drawing/2014/main" id="{BC15EEC2-3B84-4E19-BEBB-03AA5AFA5887}"/>
              </a:ext>
            </a:extLst>
          </p:cNvPr>
          <p:cNvGrpSpPr/>
          <p:nvPr/>
        </p:nvGrpSpPr>
        <p:grpSpPr>
          <a:xfrm>
            <a:off x="1098779" y="2021581"/>
            <a:ext cx="10506071" cy="1309953"/>
            <a:chOff x="2188075" y="2857633"/>
            <a:chExt cx="6355967" cy="1514410"/>
          </a:xfrm>
        </p:grpSpPr>
        <p:grpSp>
          <p:nvGrpSpPr>
            <p:cNvPr id="13" name="组合 23">
              <a:extLst>
                <a:ext uri="{FF2B5EF4-FFF2-40B4-BE49-F238E27FC236}">
                  <a16:creationId xmlns:a16="http://schemas.microsoft.com/office/drawing/2014/main" id="{AF922276-9669-4DF5-9A75-7B6C157127EE}"/>
                </a:ext>
              </a:extLst>
            </p:cNvPr>
            <p:cNvGrpSpPr/>
            <p:nvPr/>
          </p:nvGrpSpPr>
          <p:grpSpPr>
            <a:xfrm>
              <a:off x="2188075" y="2857633"/>
              <a:ext cx="924966" cy="1311538"/>
              <a:chOff x="744271" y="3953399"/>
              <a:chExt cx="1019948" cy="1446217"/>
            </a:xfrm>
          </p:grpSpPr>
          <p:sp>
            <p:nvSpPr>
              <p:cNvPr id="15" name="菱形 26">
                <a:extLst>
                  <a:ext uri="{FF2B5EF4-FFF2-40B4-BE49-F238E27FC236}">
                    <a16:creationId xmlns:a16="http://schemas.microsoft.com/office/drawing/2014/main" id="{7093D0E0-F2DC-4721-BF90-3394EB7D80E5}"/>
                  </a:ext>
                </a:extLst>
              </p:cNvPr>
              <p:cNvSpPr/>
              <p:nvPr/>
            </p:nvSpPr>
            <p:spPr>
              <a:xfrm>
                <a:off x="744271" y="3953399"/>
                <a:ext cx="1019948" cy="1446217"/>
              </a:xfrm>
              <a:prstGeom prst="diamond">
                <a:avLst/>
              </a:prstGeom>
              <a:solidFill>
                <a:srgbClr val="CFFFF0"/>
              </a:solidFill>
              <a:ln>
                <a:solidFill>
                  <a:schemeClr val="bg1">
                    <a:lumMod val="85000"/>
                  </a:schemeClr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800">
                  <a:latin typeface="Calibri" panose="020F0502020204030204" pitchFamily="34" charset="0"/>
                  <a:ea typeface="站酷快乐体2016修订版" panose="02010600030101010101" charset="-122"/>
                  <a:cs typeface="Calibri" panose="020F0502020204030204" pitchFamily="34" charset="0"/>
                </a:endParaRPr>
              </a:p>
            </p:txBody>
          </p:sp>
          <p:sp>
            <p:nvSpPr>
              <p:cNvPr id="16" name="矩形 27">
                <a:extLst>
                  <a:ext uri="{FF2B5EF4-FFF2-40B4-BE49-F238E27FC236}">
                    <a16:creationId xmlns:a16="http://schemas.microsoft.com/office/drawing/2014/main" id="{C98F9B58-98FA-4FE8-AC5F-0A8221D48F19}"/>
                  </a:ext>
                </a:extLst>
              </p:cNvPr>
              <p:cNvSpPr/>
              <p:nvPr/>
            </p:nvSpPr>
            <p:spPr>
              <a:xfrm>
                <a:off x="1059049" y="4231288"/>
                <a:ext cx="418338" cy="73288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eaLnBrk="1" fontAlgn="auto" hangingPunct="1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altLang="zh-CN" sz="2800" b="1" spc="300" dirty="0">
                    <a:latin typeface="Calibri" panose="020F0502020204030204" pitchFamily="34" charset="0"/>
                    <a:ea typeface="站酷快乐体2016修订版" panose="02010600030101010101" charset="-122"/>
                    <a:cs typeface="Calibri" panose="020F0502020204030204" pitchFamily="34" charset="0"/>
                    <a:sym typeface="微软雅黑" panose="020B0503020204020204" pitchFamily="34" charset="-122"/>
                  </a:rPr>
                  <a:t>01</a:t>
                </a:r>
              </a:p>
            </p:txBody>
          </p:sp>
        </p:grpSp>
        <p:sp>
          <p:nvSpPr>
            <p:cNvPr id="14" name="矩形 24">
              <a:extLst>
                <a:ext uri="{FF2B5EF4-FFF2-40B4-BE49-F238E27FC236}">
                  <a16:creationId xmlns:a16="http://schemas.microsoft.com/office/drawing/2014/main" id="{718AA6EB-0F1D-4105-8582-15F7491FC325}"/>
                </a:ext>
              </a:extLst>
            </p:cNvPr>
            <p:cNvSpPr/>
            <p:nvPr/>
          </p:nvSpPr>
          <p:spPr bwMode="auto">
            <a:xfrm>
              <a:off x="3138384" y="3109643"/>
              <a:ext cx="5405658" cy="1262400"/>
            </a:xfrm>
            <a:prstGeom prst="rect">
              <a:avLst/>
            </a:prstGeom>
            <a:solidFill>
              <a:srgbClr val="CFFFF0"/>
            </a:solidFill>
          </p:spPr>
          <p:txBody>
            <a:bodyPr wrap="square">
              <a:spAutoFit/>
            </a:bodyPr>
            <a:lstStyle/>
            <a:p>
              <a:pPr eaLnBrk="1" fontAlgn="auto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800">
                  <a:latin typeface="Calibri" panose="020F0502020204030204" pitchFamily="34" charset="0"/>
                  <a:ea typeface="Times New Roman" panose="02020603050405020304" pitchFamily="18" charset="0"/>
                  <a:cs typeface="Calibri" panose="020F0502020204030204" pitchFamily="34" charset="0"/>
                </a:rPr>
                <a:t>Nắm chắc cách </a:t>
              </a:r>
              <a:r>
                <a:rPr lang="en-US" sz="2800"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Calibri" panose="020F0502020204030204" pitchFamily="34" charset="0"/>
                </a:rPr>
                <a:t>thực hiện phép chia số có bốn chữ số cho số có có một chữ số (trường hợp có chữ số 0 ở thương). </a:t>
              </a:r>
              <a:endParaRPr lang="zh-CN" altLang="en-US" sz="2800" b="1" spc="300" dirty="0">
                <a:latin typeface="Calibri" panose="020F0502020204030204" pitchFamily="34" charset="0"/>
                <a:ea typeface="站酷快乐体2016修订版" panose="02010600030101010101" charset="-122"/>
                <a:cs typeface="Calibri" panose="020F0502020204030204" pitchFamily="34" charset="0"/>
                <a:sym typeface="微软雅黑" panose="020B0503020204020204" pitchFamily="34" charset="-122"/>
              </a:endParaRPr>
            </a:p>
          </p:txBody>
        </p:sp>
      </p:grpSp>
      <p:grpSp>
        <p:nvGrpSpPr>
          <p:cNvPr id="17" name="组合 28">
            <a:extLst>
              <a:ext uri="{FF2B5EF4-FFF2-40B4-BE49-F238E27FC236}">
                <a16:creationId xmlns:a16="http://schemas.microsoft.com/office/drawing/2014/main" id="{B8AC801F-9489-45A5-8673-D59753BA244F}"/>
              </a:ext>
            </a:extLst>
          </p:cNvPr>
          <p:cNvGrpSpPr/>
          <p:nvPr/>
        </p:nvGrpSpPr>
        <p:grpSpPr>
          <a:xfrm>
            <a:off x="1098779" y="3936515"/>
            <a:ext cx="9681515" cy="1134470"/>
            <a:chOff x="2188075" y="2857633"/>
            <a:chExt cx="6948169" cy="1311538"/>
          </a:xfrm>
        </p:grpSpPr>
        <p:grpSp>
          <p:nvGrpSpPr>
            <p:cNvPr id="18" name="组合 29">
              <a:extLst>
                <a:ext uri="{FF2B5EF4-FFF2-40B4-BE49-F238E27FC236}">
                  <a16:creationId xmlns:a16="http://schemas.microsoft.com/office/drawing/2014/main" id="{088D86CB-EAB7-4D92-ACC8-47D359BBF51C}"/>
                </a:ext>
              </a:extLst>
            </p:cNvPr>
            <p:cNvGrpSpPr/>
            <p:nvPr/>
          </p:nvGrpSpPr>
          <p:grpSpPr>
            <a:xfrm>
              <a:off x="2188075" y="2857633"/>
              <a:ext cx="1097265" cy="1311538"/>
              <a:chOff x="744271" y="3953399"/>
              <a:chExt cx="1209941" cy="1446217"/>
            </a:xfrm>
          </p:grpSpPr>
          <p:sp>
            <p:nvSpPr>
              <p:cNvPr id="20" name="菱形 32">
                <a:extLst>
                  <a:ext uri="{FF2B5EF4-FFF2-40B4-BE49-F238E27FC236}">
                    <a16:creationId xmlns:a16="http://schemas.microsoft.com/office/drawing/2014/main" id="{6ED1771A-BD98-4680-9BA1-80946C333998}"/>
                  </a:ext>
                </a:extLst>
              </p:cNvPr>
              <p:cNvSpPr/>
              <p:nvPr/>
            </p:nvSpPr>
            <p:spPr>
              <a:xfrm>
                <a:off x="744271" y="3953399"/>
                <a:ext cx="1209941" cy="1446217"/>
              </a:xfrm>
              <a:prstGeom prst="diamond">
                <a:avLst/>
              </a:prstGeom>
              <a:solidFill>
                <a:srgbClr val="CFFFF0"/>
              </a:solidFill>
              <a:ln>
                <a:solidFill>
                  <a:schemeClr val="bg1">
                    <a:lumMod val="85000"/>
                  </a:schemeClr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800">
                  <a:latin typeface="Calibri" panose="020F0502020204030204" pitchFamily="34" charset="0"/>
                  <a:ea typeface="站酷快乐体2016修订版" panose="02010600030101010101" charset="-122"/>
                  <a:cs typeface="Calibri" panose="020F0502020204030204" pitchFamily="34" charset="0"/>
                </a:endParaRPr>
              </a:p>
            </p:txBody>
          </p:sp>
          <p:sp>
            <p:nvSpPr>
              <p:cNvPr id="21" name="矩形 33">
                <a:extLst>
                  <a:ext uri="{FF2B5EF4-FFF2-40B4-BE49-F238E27FC236}">
                    <a16:creationId xmlns:a16="http://schemas.microsoft.com/office/drawing/2014/main" id="{C46F808D-B803-43FE-9E1A-9D922FB20B8D}"/>
                  </a:ext>
                </a:extLst>
              </p:cNvPr>
              <p:cNvSpPr/>
              <p:nvPr/>
            </p:nvSpPr>
            <p:spPr>
              <a:xfrm>
                <a:off x="1059049" y="4231288"/>
                <a:ext cx="496264" cy="73288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eaLnBrk="1" fontAlgn="auto" hangingPunct="1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altLang="zh-CN" sz="2800" b="1" spc="300" dirty="0">
                    <a:latin typeface="Calibri" panose="020F0502020204030204" pitchFamily="34" charset="0"/>
                    <a:ea typeface="站酷快乐体2016修订版" panose="02010600030101010101" charset="-122"/>
                    <a:cs typeface="Calibri" panose="020F0502020204030204" pitchFamily="34" charset="0"/>
                    <a:sym typeface="微软雅黑" panose="020B0503020204020204" pitchFamily="34" charset="-122"/>
                  </a:rPr>
                  <a:t>02</a:t>
                </a:r>
              </a:p>
            </p:txBody>
          </p:sp>
        </p:grpSp>
        <p:sp>
          <p:nvSpPr>
            <p:cNvPr id="19" name="矩形 30">
              <a:extLst>
                <a:ext uri="{FF2B5EF4-FFF2-40B4-BE49-F238E27FC236}">
                  <a16:creationId xmlns:a16="http://schemas.microsoft.com/office/drawing/2014/main" id="{63055ABD-CA12-4A52-9C2D-7810D7F53082}"/>
                </a:ext>
              </a:extLst>
            </p:cNvPr>
            <p:cNvSpPr/>
            <p:nvPr/>
          </p:nvSpPr>
          <p:spPr bwMode="auto">
            <a:xfrm>
              <a:off x="3638677" y="3166935"/>
              <a:ext cx="5497567" cy="664631"/>
            </a:xfrm>
            <a:prstGeom prst="rect">
              <a:avLst/>
            </a:prstGeom>
            <a:solidFill>
              <a:srgbClr val="CFFFF0"/>
            </a:solidFill>
          </p:spPr>
          <p:txBody>
            <a:bodyPr wrap="square">
              <a:spAutoFit/>
            </a:bodyPr>
            <a:lstStyle/>
            <a:p>
              <a:pPr eaLnBrk="1" fontAlgn="auto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800"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Calibri" panose="020F0502020204030204" pitchFamily="34" charset="0"/>
                </a:rPr>
                <a:t>Vận dụng </a:t>
              </a:r>
              <a:r>
                <a:rPr lang="en-US" sz="2800">
                  <a:latin typeface="Calibri" panose="020F0502020204030204" pitchFamily="34" charset="0"/>
                  <a:ea typeface="Times New Roman" panose="02020603050405020304" pitchFamily="18" charset="0"/>
                  <a:cs typeface="Calibri" panose="020F0502020204030204" pitchFamily="34" charset="0"/>
                </a:rPr>
                <a:t>vào </a:t>
              </a:r>
              <a:r>
                <a:rPr lang="en-US" sz="2800"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Calibri" panose="020F0502020204030204" pitchFamily="34" charset="0"/>
                </a:rPr>
                <a:t>giải toán có lời văn. </a:t>
              </a:r>
              <a:endParaRPr lang="zh-CN" altLang="en-US" sz="2800" b="1" spc="300" dirty="0">
                <a:latin typeface="Calibri" panose="020F0502020204030204" pitchFamily="34" charset="0"/>
                <a:ea typeface="站酷快乐体2016修订版" panose="02010600030101010101" charset="-122"/>
                <a:cs typeface="Calibri" panose="020F0502020204030204" pitchFamily="34" charset="0"/>
                <a:sym typeface="微软雅黑" panose="020B0503020204020204" pitchFamily="34" charset="-122"/>
              </a:endParaRPr>
            </a:p>
          </p:txBody>
        </p:sp>
      </p:grpSp>
      <p:grpSp>
        <p:nvGrpSpPr>
          <p:cNvPr id="22" name="组合 28">
            <a:extLst>
              <a:ext uri="{FF2B5EF4-FFF2-40B4-BE49-F238E27FC236}">
                <a16:creationId xmlns:a16="http://schemas.microsoft.com/office/drawing/2014/main" id="{5CB8BC8D-65DA-4B5D-8430-43CC40C2CE4C}"/>
              </a:ext>
            </a:extLst>
          </p:cNvPr>
          <p:cNvGrpSpPr/>
          <p:nvPr/>
        </p:nvGrpSpPr>
        <p:grpSpPr>
          <a:xfrm>
            <a:off x="1098779" y="5376275"/>
            <a:ext cx="9681515" cy="1134470"/>
            <a:chOff x="2188075" y="2857633"/>
            <a:chExt cx="6948169" cy="1311538"/>
          </a:xfrm>
        </p:grpSpPr>
        <p:grpSp>
          <p:nvGrpSpPr>
            <p:cNvPr id="23" name="组合 29">
              <a:extLst>
                <a:ext uri="{FF2B5EF4-FFF2-40B4-BE49-F238E27FC236}">
                  <a16:creationId xmlns:a16="http://schemas.microsoft.com/office/drawing/2014/main" id="{6EB70EA5-C0D2-4649-9DB9-775DD75E52FA}"/>
                </a:ext>
              </a:extLst>
            </p:cNvPr>
            <p:cNvGrpSpPr/>
            <p:nvPr/>
          </p:nvGrpSpPr>
          <p:grpSpPr>
            <a:xfrm>
              <a:off x="2188075" y="2857633"/>
              <a:ext cx="1097265" cy="1311538"/>
              <a:chOff x="744271" y="3953399"/>
              <a:chExt cx="1209941" cy="1446217"/>
            </a:xfrm>
          </p:grpSpPr>
          <p:sp>
            <p:nvSpPr>
              <p:cNvPr id="25" name="菱形 32">
                <a:extLst>
                  <a:ext uri="{FF2B5EF4-FFF2-40B4-BE49-F238E27FC236}">
                    <a16:creationId xmlns:a16="http://schemas.microsoft.com/office/drawing/2014/main" id="{44315C25-9C0C-4C75-A63E-5DB849943AF8}"/>
                  </a:ext>
                </a:extLst>
              </p:cNvPr>
              <p:cNvSpPr/>
              <p:nvPr/>
            </p:nvSpPr>
            <p:spPr>
              <a:xfrm>
                <a:off x="744271" y="3953399"/>
                <a:ext cx="1209941" cy="1446217"/>
              </a:xfrm>
              <a:prstGeom prst="diamond">
                <a:avLst/>
              </a:prstGeom>
              <a:solidFill>
                <a:srgbClr val="CFFFF0"/>
              </a:solidFill>
              <a:ln>
                <a:solidFill>
                  <a:schemeClr val="bg1">
                    <a:lumMod val="85000"/>
                  </a:schemeClr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800">
                  <a:latin typeface="Calibri" panose="020F0502020204030204" pitchFamily="34" charset="0"/>
                  <a:ea typeface="站酷快乐体2016修订版" panose="02010600030101010101" charset="-122"/>
                  <a:cs typeface="Calibri" panose="020F0502020204030204" pitchFamily="34" charset="0"/>
                </a:endParaRPr>
              </a:p>
            </p:txBody>
          </p:sp>
          <p:sp>
            <p:nvSpPr>
              <p:cNvPr id="26" name="矩形 33">
                <a:extLst>
                  <a:ext uri="{FF2B5EF4-FFF2-40B4-BE49-F238E27FC236}">
                    <a16:creationId xmlns:a16="http://schemas.microsoft.com/office/drawing/2014/main" id="{4D487B17-8C90-4F16-AD4B-C249469FE848}"/>
                  </a:ext>
                </a:extLst>
              </p:cNvPr>
              <p:cNvSpPr/>
              <p:nvPr/>
            </p:nvSpPr>
            <p:spPr>
              <a:xfrm>
                <a:off x="1059049" y="4231288"/>
                <a:ext cx="496264" cy="73288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eaLnBrk="1" fontAlgn="auto" hangingPunct="1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altLang="zh-CN" sz="2800" b="1" spc="300">
                    <a:latin typeface="Calibri" panose="020F0502020204030204" pitchFamily="34" charset="0"/>
                    <a:ea typeface="站酷快乐体2016修订版" panose="02010600030101010101" charset="-122"/>
                    <a:cs typeface="Calibri" panose="020F0502020204030204" pitchFamily="34" charset="0"/>
                    <a:sym typeface="微软雅黑" panose="020B0503020204020204" pitchFamily="34" charset="-122"/>
                  </a:rPr>
                  <a:t>03</a:t>
                </a:r>
                <a:endParaRPr lang="en-US" altLang="zh-CN" sz="2800" b="1" spc="300" dirty="0">
                  <a:latin typeface="Calibri" panose="020F0502020204030204" pitchFamily="34" charset="0"/>
                  <a:ea typeface="站酷快乐体2016修订版" panose="02010600030101010101" charset="-122"/>
                  <a:cs typeface="Calibri" panose="020F0502020204030204" pitchFamily="34" charset="0"/>
                  <a:sym typeface="微软雅黑" panose="020B0503020204020204" pitchFamily="34" charset="-122"/>
                </a:endParaRPr>
              </a:p>
            </p:txBody>
          </p:sp>
        </p:grpSp>
        <p:sp>
          <p:nvSpPr>
            <p:cNvPr id="24" name="矩形 30">
              <a:extLst>
                <a:ext uri="{FF2B5EF4-FFF2-40B4-BE49-F238E27FC236}">
                  <a16:creationId xmlns:a16="http://schemas.microsoft.com/office/drawing/2014/main" id="{98F89241-C3A0-4A23-8AB1-58C5710E0DEC}"/>
                </a:ext>
              </a:extLst>
            </p:cNvPr>
            <p:cNvSpPr/>
            <p:nvPr/>
          </p:nvSpPr>
          <p:spPr bwMode="auto">
            <a:xfrm>
              <a:off x="3638677" y="3166935"/>
              <a:ext cx="5497567" cy="664631"/>
            </a:xfrm>
            <a:prstGeom prst="rect">
              <a:avLst/>
            </a:prstGeom>
            <a:solidFill>
              <a:srgbClr val="CFFFF0"/>
            </a:solidFill>
          </p:spPr>
          <p:txBody>
            <a:bodyPr wrap="square">
              <a:spAutoFit/>
            </a:bodyPr>
            <a:lstStyle/>
            <a:p>
              <a:pPr eaLnBrk="1" fontAlgn="auto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800">
                  <a:latin typeface="Calibri" panose="020F0502020204030204" pitchFamily="34" charset="0"/>
                  <a:ea typeface="Times New Roman" panose="02020603050405020304" pitchFamily="18" charset="0"/>
                  <a:cs typeface="Calibri" panose="020F0502020204030204" pitchFamily="34" charset="0"/>
                </a:rPr>
                <a:t>Nắm được cách chia nhẩm số tròn nghìn. </a:t>
              </a:r>
              <a:r>
                <a:rPr lang="en-US" sz="2800"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Calibri" panose="020F0502020204030204" pitchFamily="34" charset="0"/>
                </a:rPr>
                <a:t> </a:t>
              </a:r>
              <a:endParaRPr lang="zh-CN" altLang="en-US" sz="2800" b="1" spc="300" dirty="0">
                <a:latin typeface="Calibri" panose="020F0502020204030204" pitchFamily="34" charset="0"/>
                <a:ea typeface="站酷快乐体2016修订版" panose="02010600030101010101" charset="-122"/>
                <a:cs typeface="Calibri" panose="020F0502020204030204" pitchFamily="34" charset="0"/>
                <a:sym typeface="微软雅黑" panose="020B0503020204020204" pitchFamily="34" charset="-122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5920868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PA_图片 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8454" y="828108"/>
            <a:ext cx="6121493" cy="4294369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5993765" y="2214880"/>
            <a:ext cx="2136140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800">
                <a:solidFill>
                  <a:srgbClr val="43A081"/>
                </a:solidFill>
                <a:latin typeface="站酷快乐体2016修订版" panose="02010600030101010101" charset="-122"/>
                <a:ea typeface="站酷快乐体2016修订版" panose="02010600030101010101" charset="-122"/>
              </a:rPr>
              <a:t>03</a:t>
            </a:r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77D03476-7B55-473D-A6DC-203F7D16014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10456" y="3375042"/>
            <a:ext cx="5317460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1300">
                <a:solidFill>
                  <a:schemeClr val="tx1"/>
                </a:solidFill>
                <a:latin typeface="Calibri Light" panose="020F0302020204030204" charset="0"/>
                <a:ea typeface="方正宋刻本秀楷简体" panose="02000000000000000000" pitchFamily="2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Calibri Light" panose="020F0302020204030204" charset="0"/>
                <a:ea typeface="方正宋刻本秀楷简体" panose="02000000000000000000" pitchFamily="2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Calibri Light" panose="020F0302020204030204" charset="0"/>
                <a:ea typeface="方正宋刻本秀楷简体" panose="02000000000000000000" pitchFamily="2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Calibri Light" panose="020F0302020204030204" charset="0"/>
                <a:ea typeface="方正宋刻本秀楷简体" panose="02000000000000000000" pitchFamily="2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Calibri Light" panose="020F0302020204030204" charset="0"/>
                <a:ea typeface="方正宋刻本秀楷简体" panose="02000000000000000000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charset="0"/>
                <a:ea typeface="方正宋刻本秀楷简体" panose="02000000000000000000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charset="0"/>
                <a:ea typeface="方正宋刻本秀楷简体" panose="02000000000000000000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charset="0"/>
                <a:ea typeface="方正宋刻本秀楷简体" panose="02000000000000000000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charset="0"/>
                <a:ea typeface="方正宋刻本秀楷简体" panose="02000000000000000000" pitchFamily="2" charset="-122"/>
              </a:defRPr>
            </a:lvl9pPr>
          </a:lstStyle>
          <a:p>
            <a:pPr algn="ctr" defTabSz="51435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 sz="5400">
                <a:solidFill>
                  <a:srgbClr val="43A081"/>
                </a:solidFill>
                <a:latin typeface="BigApple" pitchFamily="2" charset="0"/>
                <a:ea typeface="站酷快乐体2016修订版" panose="02010600030101010101" charset="-122"/>
              </a:rPr>
              <a:t>VẬN DỤNG </a:t>
            </a:r>
            <a:endParaRPr lang="zh-CN" altLang="en-US" sz="5400">
              <a:solidFill>
                <a:srgbClr val="43A081"/>
              </a:solidFill>
              <a:latin typeface="BigApple" pitchFamily="2" charset="0"/>
              <a:ea typeface="站酷快乐体2016修订版" panose="02010600030101010101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4317543" cy="6858000"/>
          </a:xfrm>
          <a:prstGeom prst="rect">
            <a:avLst/>
          </a:prstGeom>
        </p:spPr>
      </p:pic>
      <p:sp>
        <p:nvSpPr>
          <p:cNvPr id="17" name="文本框 16"/>
          <p:cNvSpPr txBox="1"/>
          <p:nvPr/>
        </p:nvSpPr>
        <p:spPr>
          <a:xfrm>
            <a:off x="342483" y="2641813"/>
            <a:ext cx="473666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800" dirty="0">
                <a:solidFill>
                  <a:srgbClr val="43A081"/>
                </a:solidFill>
                <a:latin typeface="BigApple" pitchFamily="2" charset="0"/>
                <a:ea typeface="站酷快乐体2016修订版" panose="02010600030101010101" charset="-122"/>
              </a:rPr>
              <a:t>CÁC HOẠT ĐỘNG</a:t>
            </a:r>
          </a:p>
        </p:txBody>
      </p:sp>
      <p:cxnSp>
        <p:nvCxnSpPr>
          <p:cNvPr id="18" name="直接连接符 17"/>
          <p:cNvCxnSpPr/>
          <p:nvPr/>
        </p:nvCxnSpPr>
        <p:spPr>
          <a:xfrm>
            <a:off x="2107663" y="3165454"/>
            <a:ext cx="312382" cy="0"/>
          </a:xfrm>
          <a:prstGeom prst="line">
            <a:avLst/>
          </a:prstGeom>
          <a:ln w="28575">
            <a:solidFill>
              <a:srgbClr val="43A08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9" name="组合 18"/>
          <p:cNvGrpSpPr/>
          <p:nvPr/>
        </p:nvGrpSpPr>
        <p:grpSpPr>
          <a:xfrm>
            <a:off x="5079152" y="1574165"/>
            <a:ext cx="5787770" cy="3138939"/>
            <a:chOff x="9194" y="2992"/>
            <a:chExt cx="3296" cy="4475"/>
          </a:xfrm>
        </p:grpSpPr>
        <p:grpSp>
          <p:nvGrpSpPr>
            <p:cNvPr id="44" name="组合 43"/>
            <p:cNvGrpSpPr/>
            <p:nvPr/>
          </p:nvGrpSpPr>
          <p:grpSpPr>
            <a:xfrm>
              <a:off x="9194" y="3100"/>
              <a:ext cx="584" cy="546"/>
              <a:chOff x="1282317" y="2454183"/>
              <a:chExt cx="346841" cy="346841"/>
            </a:xfrm>
          </p:grpSpPr>
          <p:grpSp>
            <p:nvGrpSpPr>
              <p:cNvPr id="45" name="组合 44"/>
              <p:cNvGrpSpPr/>
              <p:nvPr/>
            </p:nvGrpSpPr>
            <p:grpSpPr>
              <a:xfrm>
                <a:off x="1282317" y="2454183"/>
                <a:ext cx="346841" cy="346841"/>
                <a:chOff x="1271753" y="2453562"/>
                <a:chExt cx="346841" cy="346841"/>
              </a:xfrm>
            </p:grpSpPr>
            <p:sp>
              <p:nvSpPr>
                <p:cNvPr id="47" name="椭圆 46"/>
                <p:cNvSpPr/>
                <p:nvPr/>
              </p:nvSpPr>
              <p:spPr>
                <a:xfrm>
                  <a:off x="1271753" y="2453562"/>
                  <a:ext cx="346841" cy="346841"/>
                </a:xfrm>
                <a:prstGeom prst="ellipse">
                  <a:avLst/>
                </a:prstGeom>
                <a:solidFill>
                  <a:srgbClr val="89FFD8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altLang="zh-CN" sz="2400">
                      <a:solidFill>
                        <a:srgbClr val="43A081"/>
                      </a:solidFill>
                      <a:latin typeface="BigApple" pitchFamily="2" charset="0"/>
                      <a:ea typeface="站酷快乐体2016修订版" panose="02010600030101010101" charset="-122"/>
                    </a:rPr>
                    <a:t>1</a:t>
                  </a:r>
                  <a:endParaRPr lang="zh-CN" altLang="en-US" sz="2400">
                    <a:solidFill>
                      <a:srgbClr val="43A081"/>
                    </a:solidFill>
                    <a:latin typeface="BigApple" pitchFamily="2" charset="0"/>
                    <a:ea typeface="站酷快乐体2016修订版" panose="02010600030101010101" charset="-122"/>
                  </a:endParaRPr>
                </a:p>
              </p:txBody>
            </p:sp>
            <p:sp>
              <p:nvSpPr>
                <p:cNvPr id="48" name="弧形 47"/>
                <p:cNvSpPr/>
                <p:nvPr/>
              </p:nvSpPr>
              <p:spPr>
                <a:xfrm>
                  <a:off x="1410545" y="2548971"/>
                  <a:ext cx="156021" cy="156021"/>
                </a:xfrm>
                <a:prstGeom prst="arc">
                  <a:avLst>
                    <a:gd name="adj1" fmla="val 16200000"/>
                    <a:gd name="adj2" fmla="val 20666359"/>
                  </a:avLst>
                </a:prstGeom>
                <a:ln w="28575" cap="rnd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2400">
                    <a:solidFill>
                      <a:srgbClr val="43A081"/>
                    </a:solidFill>
                    <a:latin typeface="BigApple" pitchFamily="2" charset="0"/>
                    <a:ea typeface="站酷快乐体2016修订版" panose="02010600030101010101" charset="-122"/>
                  </a:endParaRPr>
                </a:p>
              </p:txBody>
            </p:sp>
          </p:grpSp>
          <p:sp>
            <p:nvSpPr>
              <p:cNvPr id="46" name="Oval 5"/>
              <p:cNvSpPr>
                <a:spLocks noChangeArrowheads="1"/>
              </p:cNvSpPr>
              <p:nvPr/>
            </p:nvSpPr>
            <p:spPr bwMode="auto">
              <a:xfrm flipH="1">
                <a:off x="1422312" y="2518338"/>
                <a:ext cx="45719" cy="47351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solidFill>
                    <a:srgbClr val="43A081"/>
                  </a:solidFill>
                  <a:latin typeface="BigApple" pitchFamily="2" charset="0"/>
                  <a:ea typeface="站酷快乐体2016修订版" panose="02010600030101010101" charset="-122"/>
                </a:endParaRPr>
              </a:p>
            </p:txBody>
          </p:sp>
        </p:grpSp>
        <p:sp>
          <p:nvSpPr>
            <p:cNvPr id="55" name="文本框 6"/>
            <p:cNvSpPr txBox="1">
              <a:spLocks noChangeArrowheads="1"/>
            </p:cNvSpPr>
            <p:nvPr/>
          </p:nvSpPr>
          <p:spPr bwMode="auto">
            <a:xfrm>
              <a:off x="9845" y="2992"/>
              <a:ext cx="2645" cy="6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 sz="1300">
                  <a:solidFill>
                    <a:schemeClr val="tx1"/>
                  </a:solidFill>
                  <a:latin typeface="Calibri Light" panose="020F0302020204030204" charset="0"/>
                  <a:ea typeface="方正宋刻本秀楷简体" panose="02000000000000000000" pitchFamily="2" charset="-122"/>
                </a:defRPr>
              </a:lvl1pPr>
              <a:lvl2pPr marL="742950" indent="-285750">
                <a:defRPr sz="1300">
                  <a:solidFill>
                    <a:schemeClr val="tx1"/>
                  </a:solidFill>
                  <a:latin typeface="Calibri Light" panose="020F0302020204030204" charset="0"/>
                  <a:ea typeface="方正宋刻本秀楷简体" panose="02000000000000000000" pitchFamily="2" charset="-122"/>
                </a:defRPr>
              </a:lvl2pPr>
              <a:lvl3pPr marL="1143000" indent="-228600">
                <a:defRPr sz="1300">
                  <a:solidFill>
                    <a:schemeClr val="tx1"/>
                  </a:solidFill>
                  <a:latin typeface="Calibri Light" panose="020F0302020204030204" charset="0"/>
                  <a:ea typeface="方正宋刻本秀楷简体" panose="02000000000000000000" pitchFamily="2" charset="-122"/>
                </a:defRPr>
              </a:lvl3pPr>
              <a:lvl4pPr marL="1600200" indent="-228600">
                <a:defRPr sz="1300">
                  <a:solidFill>
                    <a:schemeClr val="tx1"/>
                  </a:solidFill>
                  <a:latin typeface="Calibri Light" panose="020F0302020204030204" charset="0"/>
                  <a:ea typeface="方正宋刻本秀楷简体" panose="02000000000000000000" pitchFamily="2" charset="-122"/>
                </a:defRPr>
              </a:lvl4pPr>
              <a:lvl5pPr marL="2057400" indent="-228600">
                <a:defRPr sz="1300">
                  <a:solidFill>
                    <a:schemeClr val="tx1"/>
                  </a:solidFill>
                  <a:latin typeface="Calibri Light" panose="020F0302020204030204" charset="0"/>
                  <a:ea typeface="方正宋刻本秀楷简体" panose="02000000000000000000" pitchFamily="2" charset="-122"/>
                </a:defRPr>
              </a:lvl5pPr>
              <a:lvl6pPr marL="25146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 Light" panose="020F0302020204030204" charset="0"/>
                  <a:ea typeface="方正宋刻本秀楷简体" panose="02000000000000000000" pitchFamily="2" charset="-122"/>
                </a:defRPr>
              </a:lvl6pPr>
              <a:lvl7pPr marL="29718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 Light" panose="020F0302020204030204" charset="0"/>
                  <a:ea typeface="方正宋刻本秀楷简体" panose="02000000000000000000" pitchFamily="2" charset="-122"/>
                </a:defRPr>
              </a:lvl7pPr>
              <a:lvl8pPr marL="34290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 Light" panose="020F0302020204030204" charset="0"/>
                  <a:ea typeface="方正宋刻本秀楷简体" panose="02000000000000000000" pitchFamily="2" charset="-122"/>
                </a:defRPr>
              </a:lvl8pPr>
              <a:lvl9pPr marL="38862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 Light" panose="020F0302020204030204" charset="0"/>
                  <a:ea typeface="方正宋刻本秀楷简体" panose="02000000000000000000" pitchFamily="2" charset="-122"/>
                </a:defRPr>
              </a:lvl9pPr>
            </a:lstStyle>
            <a:p>
              <a:pPr defTabSz="514350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altLang="zh-CN" sz="2400">
                  <a:solidFill>
                    <a:srgbClr val="43A081"/>
                  </a:solidFill>
                  <a:latin typeface="BigApple" pitchFamily="2" charset="0"/>
                  <a:ea typeface="站酷快乐体2016修订版" panose="02010600030101010101" charset="-122"/>
                </a:rPr>
                <a:t> KHỞI ĐỘNG </a:t>
              </a:r>
              <a:endParaRPr lang="zh-CN" altLang="en-US" sz="2400">
                <a:solidFill>
                  <a:srgbClr val="43A081"/>
                </a:solidFill>
                <a:latin typeface="BigApple" pitchFamily="2" charset="0"/>
                <a:ea typeface="站酷快乐体2016修订版" panose="02010600030101010101" charset="-122"/>
              </a:endParaRPr>
            </a:p>
          </p:txBody>
        </p:sp>
        <p:grpSp>
          <p:nvGrpSpPr>
            <p:cNvPr id="757" name="组合 756"/>
            <p:cNvGrpSpPr/>
            <p:nvPr/>
          </p:nvGrpSpPr>
          <p:grpSpPr>
            <a:xfrm>
              <a:off x="9194" y="4380"/>
              <a:ext cx="584" cy="546"/>
              <a:chOff x="1282317" y="2454183"/>
              <a:chExt cx="346841" cy="346841"/>
            </a:xfrm>
          </p:grpSpPr>
          <p:grpSp>
            <p:nvGrpSpPr>
              <p:cNvPr id="758" name="组合 757"/>
              <p:cNvGrpSpPr/>
              <p:nvPr/>
            </p:nvGrpSpPr>
            <p:grpSpPr>
              <a:xfrm>
                <a:off x="1282317" y="2454183"/>
                <a:ext cx="346841" cy="346841"/>
                <a:chOff x="1271753" y="2453562"/>
                <a:chExt cx="346841" cy="346841"/>
              </a:xfrm>
            </p:grpSpPr>
            <p:sp>
              <p:nvSpPr>
                <p:cNvPr id="760" name="椭圆 759"/>
                <p:cNvSpPr/>
                <p:nvPr/>
              </p:nvSpPr>
              <p:spPr>
                <a:xfrm>
                  <a:off x="1271753" y="2453562"/>
                  <a:ext cx="346841" cy="346841"/>
                </a:xfrm>
                <a:prstGeom prst="ellipse">
                  <a:avLst/>
                </a:prstGeom>
                <a:solidFill>
                  <a:srgbClr val="43A08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altLang="zh-CN" sz="2400">
                      <a:solidFill>
                        <a:schemeClr val="bg1"/>
                      </a:solidFill>
                      <a:latin typeface="BigApple" pitchFamily="2" charset="0"/>
                      <a:ea typeface="站酷快乐体2016修订版" panose="02010600030101010101" charset="-122"/>
                    </a:rPr>
                    <a:t>2</a:t>
                  </a:r>
                  <a:endParaRPr lang="zh-CN" altLang="en-US" sz="2400">
                    <a:solidFill>
                      <a:schemeClr val="bg1"/>
                    </a:solidFill>
                    <a:latin typeface="BigApple" pitchFamily="2" charset="0"/>
                    <a:ea typeface="站酷快乐体2016修订版" panose="02010600030101010101" charset="-122"/>
                  </a:endParaRPr>
                </a:p>
              </p:txBody>
            </p:sp>
            <p:sp>
              <p:nvSpPr>
                <p:cNvPr id="761" name="弧形 760"/>
                <p:cNvSpPr/>
                <p:nvPr/>
              </p:nvSpPr>
              <p:spPr>
                <a:xfrm>
                  <a:off x="1410545" y="2548971"/>
                  <a:ext cx="156021" cy="156021"/>
                </a:xfrm>
                <a:prstGeom prst="arc">
                  <a:avLst>
                    <a:gd name="adj1" fmla="val 16200000"/>
                    <a:gd name="adj2" fmla="val 20666359"/>
                  </a:avLst>
                </a:prstGeom>
                <a:ln w="28575" cap="rnd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2400">
                    <a:solidFill>
                      <a:srgbClr val="43A081"/>
                    </a:solidFill>
                    <a:latin typeface="BigApple" pitchFamily="2" charset="0"/>
                    <a:ea typeface="站酷快乐体2016修订版" panose="02010600030101010101" charset="-122"/>
                  </a:endParaRPr>
                </a:p>
              </p:txBody>
            </p:sp>
          </p:grpSp>
          <p:sp>
            <p:nvSpPr>
              <p:cNvPr id="759" name="Oval 5"/>
              <p:cNvSpPr>
                <a:spLocks noChangeArrowheads="1"/>
              </p:cNvSpPr>
              <p:nvPr/>
            </p:nvSpPr>
            <p:spPr bwMode="auto">
              <a:xfrm flipH="1">
                <a:off x="1422312" y="2518338"/>
                <a:ext cx="45719" cy="47351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solidFill>
                    <a:srgbClr val="43A081"/>
                  </a:solidFill>
                  <a:latin typeface="BigApple" pitchFamily="2" charset="0"/>
                  <a:ea typeface="站酷快乐体2016修订版" panose="02010600030101010101" charset="-122"/>
                </a:endParaRPr>
              </a:p>
            </p:txBody>
          </p:sp>
        </p:grpSp>
        <p:sp>
          <p:nvSpPr>
            <p:cNvPr id="762" name="文本框 6"/>
            <p:cNvSpPr txBox="1">
              <a:spLocks noChangeArrowheads="1"/>
            </p:cNvSpPr>
            <p:nvPr/>
          </p:nvSpPr>
          <p:spPr bwMode="auto">
            <a:xfrm>
              <a:off x="9845" y="4272"/>
              <a:ext cx="2645" cy="6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 sz="1300">
                  <a:solidFill>
                    <a:schemeClr val="tx1"/>
                  </a:solidFill>
                  <a:latin typeface="Calibri Light" panose="020F0302020204030204" charset="0"/>
                  <a:ea typeface="方正宋刻本秀楷简体" panose="02000000000000000000" pitchFamily="2" charset="-122"/>
                </a:defRPr>
              </a:lvl1pPr>
              <a:lvl2pPr marL="742950" indent="-285750">
                <a:defRPr sz="1300">
                  <a:solidFill>
                    <a:schemeClr val="tx1"/>
                  </a:solidFill>
                  <a:latin typeface="Calibri Light" panose="020F0302020204030204" charset="0"/>
                  <a:ea typeface="方正宋刻本秀楷简体" panose="02000000000000000000" pitchFamily="2" charset="-122"/>
                </a:defRPr>
              </a:lvl2pPr>
              <a:lvl3pPr marL="1143000" indent="-228600">
                <a:defRPr sz="1300">
                  <a:solidFill>
                    <a:schemeClr val="tx1"/>
                  </a:solidFill>
                  <a:latin typeface="Calibri Light" panose="020F0302020204030204" charset="0"/>
                  <a:ea typeface="方正宋刻本秀楷简体" panose="02000000000000000000" pitchFamily="2" charset="-122"/>
                </a:defRPr>
              </a:lvl3pPr>
              <a:lvl4pPr marL="1600200" indent="-228600">
                <a:defRPr sz="1300">
                  <a:solidFill>
                    <a:schemeClr val="tx1"/>
                  </a:solidFill>
                  <a:latin typeface="Calibri Light" panose="020F0302020204030204" charset="0"/>
                  <a:ea typeface="方正宋刻本秀楷简体" panose="02000000000000000000" pitchFamily="2" charset="-122"/>
                </a:defRPr>
              </a:lvl4pPr>
              <a:lvl5pPr marL="2057400" indent="-228600">
                <a:defRPr sz="1300">
                  <a:solidFill>
                    <a:schemeClr val="tx1"/>
                  </a:solidFill>
                  <a:latin typeface="Calibri Light" panose="020F0302020204030204" charset="0"/>
                  <a:ea typeface="方正宋刻本秀楷简体" panose="02000000000000000000" pitchFamily="2" charset="-122"/>
                </a:defRPr>
              </a:lvl5pPr>
              <a:lvl6pPr marL="25146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 Light" panose="020F0302020204030204" charset="0"/>
                  <a:ea typeface="方正宋刻本秀楷简体" panose="02000000000000000000" pitchFamily="2" charset="-122"/>
                </a:defRPr>
              </a:lvl6pPr>
              <a:lvl7pPr marL="29718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 Light" panose="020F0302020204030204" charset="0"/>
                  <a:ea typeface="方正宋刻本秀楷简体" panose="02000000000000000000" pitchFamily="2" charset="-122"/>
                </a:defRPr>
              </a:lvl7pPr>
              <a:lvl8pPr marL="34290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 Light" panose="020F0302020204030204" charset="0"/>
                  <a:ea typeface="方正宋刻本秀楷简体" panose="02000000000000000000" pitchFamily="2" charset="-122"/>
                </a:defRPr>
              </a:lvl8pPr>
              <a:lvl9pPr marL="38862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 Light" panose="020F0302020204030204" charset="0"/>
                  <a:ea typeface="方正宋刻本秀楷简体" panose="02000000000000000000" pitchFamily="2" charset="-122"/>
                </a:defRPr>
              </a:lvl9pPr>
            </a:lstStyle>
            <a:p>
              <a:pPr defTabSz="514350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altLang="zh-CN" sz="2400">
                  <a:solidFill>
                    <a:srgbClr val="43A081"/>
                  </a:solidFill>
                  <a:latin typeface="BigApple" pitchFamily="2" charset="0"/>
                  <a:ea typeface="站酷快乐体2016修订版" panose="02010600030101010101" charset="-122"/>
                </a:rPr>
                <a:t>LUYỆN TẬP </a:t>
              </a:r>
              <a:endParaRPr lang="zh-CN" altLang="en-US" sz="2400">
                <a:solidFill>
                  <a:srgbClr val="43A081"/>
                </a:solidFill>
                <a:latin typeface="BigApple" pitchFamily="2" charset="0"/>
                <a:ea typeface="站酷快乐体2016修订版" panose="02010600030101010101" charset="-122"/>
              </a:endParaRPr>
            </a:p>
          </p:txBody>
        </p:sp>
        <p:grpSp>
          <p:nvGrpSpPr>
            <p:cNvPr id="764" name="组合 763"/>
            <p:cNvGrpSpPr/>
            <p:nvPr/>
          </p:nvGrpSpPr>
          <p:grpSpPr>
            <a:xfrm>
              <a:off x="9194" y="5724"/>
              <a:ext cx="584" cy="546"/>
              <a:chOff x="1282317" y="2454183"/>
              <a:chExt cx="346841" cy="346841"/>
            </a:xfrm>
          </p:grpSpPr>
          <p:grpSp>
            <p:nvGrpSpPr>
              <p:cNvPr id="765" name="组合 764"/>
              <p:cNvGrpSpPr/>
              <p:nvPr/>
            </p:nvGrpSpPr>
            <p:grpSpPr>
              <a:xfrm>
                <a:off x="1282317" y="2454183"/>
                <a:ext cx="346841" cy="346841"/>
                <a:chOff x="1271753" y="2453562"/>
                <a:chExt cx="346841" cy="346841"/>
              </a:xfrm>
            </p:grpSpPr>
            <p:sp>
              <p:nvSpPr>
                <p:cNvPr id="767" name="椭圆 766"/>
                <p:cNvSpPr/>
                <p:nvPr/>
              </p:nvSpPr>
              <p:spPr>
                <a:xfrm>
                  <a:off x="1271753" y="2453562"/>
                  <a:ext cx="346841" cy="346841"/>
                </a:xfrm>
                <a:prstGeom prst="ellipse">
                  <a:avLst/>
                </a:prstGeom>
                <a:solidFill>
                  <a:srgbClr val="89FFD8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altLang="zh-CN" sz="2400">
                      <a:solidFill>
                        <a:srgbClr val="43A081"/>
                      </a:solidFill>
                      <a:latin typeface="BigApple" pitchFamily="2" charset="0"/>
                      <a:ea typeface="站酷快乐体2016修订版" panose="02010600030101010101" charset="-122"/>
                    </a:rPr>
                    <a:t>3</a:t>
                  </a:r>
                  <a:endParaRPr lang="zh-CN" altLang="en-US" sz="2400">
                    <a:solidFill>
                      <a:srgbClr val="43A081"/>
                    </a:solidFill>
                    <a:latin typeface="BigApple" pitchFamily="2" charset="0"/>
                    <a:ea typeface="站酷快乐体2016修订版" panose="02010600030101010101" charset="-122"/>
                  </a:endParaRPr>
                </a:p>
              </p:txBody>
            </p:sp>
            <p:sp>
              <p:nvSpPr>
                <p:cNvPr id="768" name="弧形 767"/>
                <p:cNvSpPr/>
                <p:nvPr/>
              </p:nvSpPr>
              <p:spPr>
                <a:xfrm>
                  <a:off x="1410545" y="2548971"/>
                  <a:ext cx="156021" cy="156021"/>
                </a:xfrm>
                <a:prstGeom prst="arc">
                  <a:avLst>
                    <a:gd name="adj1" fmla="val 16200000"/>
                    <a:gd name="adj2" fmla="val 20666359"/>
                  </a:avLst>
                </a:prstGeom>
                <a:ln w="28575" cap="rnd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2400">
                    <a:solidFill>
                      <a:srgbClr val="43A081"/>
                    </a:solidFill>
                    <a:latin typeface="BigApple" pitchFamily="2" charset="0"/>
                    <a:ea typeface="站酷快乐体2016修订版" panose="02010600030101010101" charset="-122"/>
                  </a:endParaRPr>
                </a:p>
              </p:txBody>
            </p:sp>
          </p:grpSp>
          <p:sp>
            <p:nvSpPr>
              <p:cNvPr id="766" name="Oval 5"/>
              <p:cNvSpPr>
                <a:spLocks noChangeArrowheads="1"/>
              </p:cNvSpPr>
              <p:nvPr/>
            </p:nvSpPr>
            <p:spPr bwMode="auto">
              <a:xfrm flipH="1">
                <a:off x="1422312" y="2518338"/>
                <a:ext cx="45719" cy="47351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solidFill>
                    <a:srgbClr val="43A081"/>
                  </a:solidFill>
                  <a:latin typeface="BigApple" pitchFamily="2" charset="0"/>
                  <a:ea typeface="站酷快乐体2016修订版" panose="02010600030101010101" charset="-122"/>
                </a:endParaRPr>
              </a:p>
            </p:txBody>
          </p:sp>
        </p:grpSp>
        <p:sp>
          <p:nvSpPr>
            <p:cNvPr id="769" name="文本框 6"/>
            <p:cNvSpPr txBox="1">
              <a:spLocks noChangeArrowheads="1"/>
            </p:cNvSpPr>
            <p:nvPr/>
          </p:nvSpPr>
          <p:spPr bwMode="auto">
            <a:xfrm>
              <a:off x="9845" y="5616"/>
              <a:ext cx="2645" cy="6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 sz="1300">
                  <a:solidFill>
                    <a:schemeClr val="tx1"/>
                  </a:solidFill>
                  <a:latin typeface="Calibri Light" panose="020F0302020204030204" charset="0"/>
                  <a:ea typeface="方正宋刻本秀楷简体" panose="02000000000000000000" pitchFamily="2" charset="-122"/>
                </a:defRPr>
              </a:lvl1pPr>
              <a:lvl2pPr marL="742950" indent="-285750">
                <a:defRPr sz="1300">
                  <a:solidFill>
                    <a:schemeClr val="tx1"/>
                  </a:solidFill>
                  <a:latin typeface="Calibri Light" panose="020F0302020204030204" charset="0"/>
                  <a:ea typeface="方正宋刻本秀楷简体" panose="02000000000000000000" pitchFamily="2" charset="-122"/>
                </a:defRPr>
              </a:lvl2pPr>
              <a:lvl3pPr marL="1143000" indent="-228600">
                <a:defRPr sz="1300">
                  <a:solidFill>
                    <a:schemeClr val="tx1"/>
                  </a:solidFill>
                  <a:latin typeface="Calibri Light" panose="020F0302020204030204" charset="0"/>
                  <a:ea typeface="方正宋刻本秀楷简体" panose="02000000000000000000" pitchFamily="2" charset="-122"/>
                </a:defRPr>
              </a:lvl3pPr>
              <a:lvl4pPr marL="1600200" indent="-228600">
                <a:defRPr sz="1300">
                  <a:solidFill>
                    <a:schemeClr val="tx1"/>
                  </a:solidFill>
                  <a:latin typeface="Calibri Light" panose="020F0302020204030204" charset="0"/>
                  <a:ea typeface="方正宋刻本秀楷简体" panose="02000000000000000000" pitchFamily="2" charset="-122"/>
                </a:defRPr>
              </a:lvl4pPr>
              <a:lvl5pPr marL="2057400" indent="-228600">
                <a:defRPr sz="1300">
                  <a:solidFill>
                    <a:schemeClr val="tx1"/>
                  </a:solidFill>
                  <a:latin typeface="Calibri Light" panose="020F0302020204030204" charset="0"/>
                  <a:ea typeface="方正宋刻本秀楷简体" panose="02000000000000000000" pitchFamily="2" charset="-122"/>
                </a:defRPr>
              </a:lvl5pPr>
              <a:lvl6pPr marL="25146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 Light" panose="020F0302020204030204" charset="0"/>
                  <a:ea typeface="方正宋刻本秀楷简体" panose="02000000000000000000" pitchFamily="2" charset="-122"/>
                </a:defRPr>
              </a:lvl6pPr>
              <a:lvl7pPr marL="29718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 Light" panose="020F0302020204030204" charset="0"/>
                  <a:ea typeface="方正宋刻本秀楷简体" panose="02000000000000000000" pitchFamily="2" charset="-122"/>
                </a:defRPr>
              </a:lvl7pPr>
              <a:lvl8pPr marL="34290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 Light" panose="020F0302020204030204" charset="0"/>
                  <a:ea typeface="方正宋刻本秀楷简体" panose="02000000000000000000" pitchFamily="2" charset="-122"/>
                </a:defRPr>
              </a:lvl8pPr>
              <a:lvl9pPr marL="38862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 Light" panose="020F0302020204030204" charset="0"/>
                  <a:ea typeface="方正宋刻本秀楷简体" panose="02000000000000000000" pitchFamily="2" charset="-122"/>
                </a:defRPr>
              </a:lvl9pPr>
            </a:lstStyle>
            <a:p>
              <a:pPr defTabSz="514350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altLang="zh-CN" sz="2400">
                  <a:solidFill>
                    <a:srgbClr val="43A081"/>
                  </a:solidFill>
                  <a:latin typeface="BigApple" pitchFamily="2" charset="0"/>
                  <a:ea typeface="站酷快乐体2016修订版" panose="02010600030101010101" charset="-122"/>
                </a:rPr>
                <a:t>VẬN DỤNG </a:t>
              </a:r>
              <a:endParaRPr lang="zh-CN" altLang="en-US" sz="2400">
                <a:solidFill>
                  <a:srgbClr val="43A081"/>
                </a:solidFill>
                <a:latin typeface="BigApple" pitchFamily="2" charset="0"/>
                <a:ea typeface="站酷快乐体2016修订版" panose="02010600030101010101" charset="-122"/>
              </a:endParaRPr>
            </a:p>
          </p:txBody>
        </p:sp>
        <p:grpSp>
          <p:nvGrpSpPr>
            <p:cNvPr id="771" name="组合 770"/>
            <p:cNvGrpSpPr/>
            <p:nvPr/>
          </p:nvGrpSpPr>
          <p:grpSpPr>
            <a:xfrm>
              <a:off x="9403" y="7172"/>
              <a:ext cx="263" cy="295"/>
              <a:chOff x="1421109" y="2518338"/>
              <a:chExt cx="156021" cy="187275"/>
            </a:xfrm>
          </p:grpSpPr>
          <p:sp>
            <p:nvSpPr>
              <p:cNvPr id="775" name="弧形 774"/>
              <p:cNvSpPr/>
              <p:nvPr/>
            </p:nvSpPr>
            <p:spPr>
              <a:xfrm>
                <a:off x="1421109" y="2549592"/>
                <a:ext cx="156021" cy="156021"/>
              </a:xfrm>
              <a:prstGeom prst="arc">
                <a:avLst>
                  <a:gd name="adj1" fmla="val 16200000"/>
                  <a:gd name="adj2" fmla="val 20666359"/>
                </a:avLst>
              </a:prstGeom>
              <a:ln w="28575" cap="rnd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zh-CN" altLang="en-US" sz="2400">
                  <a:solidFill>
                    <a:srgbClr val="43A081"/>
                  </a:solidFill>
                  <a:latin typeface="BigApple" pitchFamily="2" charset="0"/>
                  <a:ea typeface="站酷快乐体2016修订版" panose="02010600030101010101" charset="-122"/>
                </a:endParaRPr>
              </a:p>
            </p:txBody>
          </p:sp>
          <p:sp>
            <p:nvSpPr>
              <p:cNvPr id="773" name="Oval 5"/>
              <p:cNvSpPr>
                <a:spLocks noChangeArrowheads="1"/>
              </p:cNvSpPr>
              <p:nvPr/>
            </p:nvSpPr>
            <p:spPr bwMode="auto">
              <a:xfrm flipH="1">
                <a:off x="1422312" y="2518338"/>
                <a:ext cx="45719" cy="47351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solidFill>
                    <a:srgbClr val="43A081"/>
                  </a:solidFill>
                  <a:latin typeface="BigApple" pitchFamily="2" charset="0"/>
                  <a:ea typeface="站酷快乐体2016修订版" panose="02010600030101010101" charset="-122"/>
                </a:endParaRPr>
              </a:p>
            </p:txBody>
          </p:sp>
        </p:grp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5FFF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3500" b="67837"/>
          <a:stretch>
            <a:fillRect/>
          </a:stretch>
        </p:blipFill>
        <p:spPr>
          <a:xfrm>
            <a:off x="0" y="0"/>
            <a:ext cx="1121664" cy="1228881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842" t="-10451" b="9413"/>
          <a:stretch>
            <a:fillRect/>
          </a:stretch>
        </p:blipFill>
        <p:spPr>
          <a:xfrm>
            <a:off x="10880397" y="5972384"/>
            <a:ext cx="1311603" cy="885616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897" r="20119" b="33391"/>
          <a:stretch>
            <a:fillRect/>
          </a:stretch>
        </p:blipFill>
        <p:spPr>
          <a:xfrm flipH="1">
            <a:off x="-228440" y="6356813"/>
            <a:ext cx="2276695" cy="501187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100" r="2958" b="67481"/>
          <a:stretch>
            <a:fillRect/>
          </a:stretch>
        </p:blipFill>
        <p:spPr>
          <a:xfrm>
            <a:off x="10343036" y="0"/>
            <a:ext cx="1848964" cy="1411491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FE0B41CD-B3A4-4173-8BA8-2842A947ABB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418897" y="705745"/>
            <a:ext cx="9354205" cy="349267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20" name="btnInknoeActivity">
            <a:extLst>
              <a:ext uri="{FF2B5EF4-FFF2-40B4-BE49-F238E27FC236}">
                <a16:creationId xmlns:a16="http://schemas.microsoft.com/office/drawing/2014/main" id="{E1358EC0-0DF3-4C94-93A5-F447AA0C37F0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8" r:link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16652" y="5782669"/>
            <a:ext cx="2219546" cy="571500"/>
          </a:xfrm>
          <a:prstGeom prst="rect">
            <a:avLst/>
          </a:prstGeom>
        </p:spPr>
      </p:pic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id="{6D0379AF-D00B-48EC-8C42-AB8FB0590E09}"/>
              </a:ext>
            </a:extLst>
          </p:cNvPr>
          <p:cNvSpPr/>
          <p:nvPr/>
        </p:nvSpPr>
        <p:spPr>
          <a:xfrm>
            <a:off x="3327398" y="4612767"/>
            <a:ext cx="5537202" cy="1308265"/>
          </a:xfrm>
          <a:prstGeom prst="roundRect">
            <a:avLst/>
          </a:prstGeom>
          <a:solidFill>
            <a:srgbClr val="89FFD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3200" b="1">
                <a:solidFill>
                  <a:srgbClr val="002060"/>
                </a:solidFill>
              </a:rPr>
              <a:t>Vệ tinh A : 509km</a:t>
            </a:r>
          </a:p>
          <a:p>
            <a:pPr algn="just"/>
            <a:r>
              <a:rPr lang="en-US" sz="3200" b="1">
                <a:solidFill>
                  <a:srgbClr val="002060"/>
                </a:solidFill>
              </a:rPr>
              <a:t>Vệ tinh C : 2036km</a:t>
            </a:r>
          </a:p>
        </p:txBody>
      </p:sp>
    </p:spTree>
  </p:cSld>
  <p:clrMapOvr>
    <a:masterClrMapping/>
  </p:clrMapOvr>
  <p:transition spd="slow" advClick="0" advTm="0">
    <p:random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5FFF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3500" b="67837"/>
          <a:stretch>
            <a:fillRect/>
          </a:stretch>
        </p:blipFill>
        <p:spPr>
          <a:xfrm>
            <a:off x="0" y="0"/>
            <a:ext cx="1121664" cy="1228881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842" t="-10451" b="9413"/>
          <a:stretch>
            <a:fillRect/>
          </a:stretch>
        </p:blipFill>
        <p:spPr>
          <a:xfrm>
            <a:off x="10880397" y="5972384"/>
            <a:ext cx="1311603" cy="885616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897" r="20119" b="33391"/>
          <a:stretch>
            <a:fillRect/>
          </a:stretch>
        </p:blipFill>
        <p:spPr>
          <a:xfrm flipH="1">
            <a:off x="-228440" y="6356813"/>
            <a:ext cx="2276695" cy="501187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100" r="2958" b="67481"/>
          <a:stretch>
            <a:fillRect/>
          </a:stretch>
        </p:blipFill>
        <p:spPr>
          <a:xfrm>
            <a:off x="10343036" y="0"/>
            <a:ext cx="1848964" cy="1411491"/>
          </a:xfrm>
          <a:prstGeom prst="rect">
            <a:avLst/>
          </a:prstGeom>
        </p:spPr>
      </p:pic>
      <p:grpSp>
        <p:nvGrpSpPr>
          <p:cNvPr id="16" name="组合 15"/>
          <p:cNvGrpSpPr/>
          <p:nvPr/>
        </p:nvGrpSpPr>
        <p:grpSpPr>
          <a:xfrm>
            <a:off x="5840919" y="1090907"/>
            <a:ext cx="510162" cy="84317"/>
            <a:chOff x="5878446" y="1252785"/>
            <a:chExt cx="849635" cy="140423"/>
          </a:xfrm>
        </p:grpSpPr>
        <p:sp>
          <p:nvSpPr>
            <p:cNvPr id="12" name="椭圆 11"/>
            <p:cNvSpPr/>
            <p:nvPr/>
          </p:nvSpPr>
          <p:spPr>
            <a:xfrm>
              <a:off x="5878446" y="1254658"/>
              <a:ext cx="138550" cy="138550"/>
            </a:xfrm>
            <a:prstGeom prst="ellipse">
              <a:avLst/>
            </a:prstGeom>
            <a:solidFill>
              <a:srgbClr val="89FFD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3" name="椭圆 12"/>
            <p:cNvSpPr/>
            <p:nvPr/>
          </p:nvSpPr>
          <p:spPr>
            <a:xfrm>
              <a:off x="6118512" y="1254658"/>
              <a:ext cx="138550" cy="138550"/>
            </a:xfrm>
            <a:prstGeom prst="ellipse">
              <a:avLst/>
            </a:prstGeom>
            <a:solidFill>
              <a:srgbClr val="FABAB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" name="椭圆 13"/>
            <p:cNvSpPr/>
            <p:nvPr/>
          </p:nvSpPr>
          <p:spPr>
            <a:xfrm>
              <a:off x="6358578" y="1252785"/>
              <a:ext cx="138550" cy="138550"/>
            </a:xfrm>
            <a:prstGeom prst="ellipse">
              <a:avLst/>
            </a:prstGeom>
            <a:solidFill>
              <a:srgbClr val="B6B0D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5" name="椭圆 14"/>
            <p:cNvSpPr/>
            <p:nvPr/>
          </p:nvSpPr>
          <p:spPr>
            <a:xfrm>
              <a:off x="6589531" y="1252785"/>
              <a:ext cx="138550" cy="138550"/>
            </a:xfrm>
            <a:prstGeom prst="ellipse">
              <a:avLst/>
            </a:prstGeom>
            <a:solidFill>
              <a:srgbClr val="FDE09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7" name="组合 6"/>
          <p:cNvGrpSpPr/>
          <p:nvPr/>
        </p:nvGrpSpPr>
        <p:grpSpPr>
          <a:xfrm>
            <a:off x="8382351" y="-136634"/>
            <a:ext cx="3956794" cy="6014907"/>
            <a:chOff x="7894498" y="1458647"/>
            <a:chExt cx="2985899" cy="4466580"/>
          </a:xfrm>
        </p:grpSpPr>
        <p:pic>
          <p:nvPicPr>
            <p:cNvPr id="17" name="图片 16"/>
            <p:cNvPicPr>
              <a:picLocks noChangeAspect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9020" t="2101"/>
            <a:stretch>
              <a:fillRect/>
            </a:stretch>
          </p:blipFill>
          <p:spPr>
            <a:xfrm>
              <a:off x="7894498" y="1458647"/>
              <a:ext cx="2985899" cy="4466580"/>
            </a:xfrm>
            <a:prstGeom prst="rect">
              <a:avLst/>
            </a:prstGeom>
          </p:spPr>
        </p:pic>
        <p:grpSp>
          <p:nvGrpSpPr>
            <p:cNvPr id="18" name="组合 17"/>
            <p:cNvGrpSpPr/>
            <p:nvPr/>
          </p:nvGrpSpPr>
          <p:grpSpPr>
            <a:xfrm>
              <a:off x="8204303" y="3366956"/>
              <a:ext cx="1545387" cy="1561903"/>
              <a:chOff x="1304884" y="2569558"/>
              <a:chExt cx="2266723" cy="1562019"/>
            </a:xfrm>
          </p:grpSpPr>
          <p:sp>
            <p:nvSpPr>
              <p:cNvPr id="19" name="文本框 4337"/>
              <p:cNvSpPr txBox="1"/>
              <p:nvPr/>
            </p:nvSpPr>
            <p:spPr>
              <a:xfrm>
                <a:off x="1304884" y="2569558"/>
                <a:ext cx="2266723" cy="156201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ysClr val="windowText" lastClr="000000"/>
                    </a:solidFill>
                    <a:latin typeface="等线" panose="02010600030101010101" charset="-122"/>
                    <a:ea typeface="+mn-ea"/>
                    <a:cs typeface="+mn-ea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ysClr val="windowText" lastClr="000000"/>
                    </a:solidFill>
                    <a:latin typeface="等线" panose="02010600030101010101" charset="-122"/>
                    <a:ea typeface="+mn-ea"/>
                    <a:cs typeface="+mn-ea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ysClr val="windowText" lastClr="000000"/>
                    </a:solidFill>
                    <a:latin typeface="等线" panose="02010600030101010101" charset="-122"/>
                    <a:ea typeface="+mn-ea"/>
                    <a:cs typeface="+mn-ea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ysClr val="windowText" lastClr="000000"/>
                    </a:solidFill>
                    <a:latin typeface="等线" panose="02010600030101010101" charset="-122"/>
                    <a:ea typeface="+mn-ea"/>
                    <a:cs typeface="+mn-ea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ysClr val="windowText" lastClr="000000"/>
                    </a:solidFill>
                    <a:latin typeface="等线" panose="02010600030101010101" charset="-122"/>
                    <a:ea typeface="+mn-ea"/>
                    <a:cs typeface="+mn-ea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ysClr val="windowText" lastClr="000000"/>
                    </a:solidFill>
                    <a:latin typeface="等线" panose="02010600030101010101" charset="-122"/>
                    <a:ea typeface="+mn-ea"/>
                    <a:cs typeface="+mn-ea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ysClr val="windowText" lastClr="000000"/>
                    </a:solidFill>
                    <a:latin typeface="等线" panose="02010600030101010101" charset="-122"/>
                    <a:ea typeface="+mn-ea"/>
                    <a:cs typeface="+mn-ea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ysClr val="windowText" lastClr="000000"/>
                    </a:solidFill>
                    <a:latin typeface="等线" panose="02010600030101010101" charset="-122"/>
                    <a:ea typeface="+mn-ea"/>
                    <a:cs typeface="+mn-ea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ysClr val="windowText" lastClr="000000"/>
                    </a:solidFill>
                    <a:latin typeface="等线" panose="02010600030101010101" charset="-122"/>
                    <a:ea typeface="+mn-ea"/>
                    <a:cs typeface="+mn-ea"/>
                  </a:defRPr>
                </a:lvl9pPr>
              </a:lstStyle>
              <a:p>
                <a:pPr marL="0" marR="0" lvl="0" indent="0" algn="ctr" defTabSz="914400" rtl="0" eaLnBrk="1" fontAlgn="auto" latinLnBrk="0" hangingPunct="1">
                  <a:lnSpc>
                    <a:spcPct val="19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lang="en-US" altLang="zh-CN" sz="240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Calibri" panose="020F0502020204030204" pitchFamily="34" charset="0"/>
                    <a:ea typeface="站酷快乐体2016修订版" panose="02010600030101010101" charset="-122"/>
                    <a:cs typeface="Calibri" panose="020F0502020204030204" pitchFamily="34" charset="0"/>
                    <a:sym typeface="+mn-ea"/>
                  </a:rPr>
                  <a:t>Chuẩn bị bài sau : Luyện tập chung </a:t>
                </a:r>
                <a:endParaRPr kumimoji="0" lang="zh-CN" altLang="en-US" sz="2400" b="0" i="0" u="none" strike="noStrike" kern="0" cap="none" spc="0" normalizeH="0" baseline="0" noProof="0" dirty="0">
                  <a:ln>
                    <a:noFill/>
                  </a:ln>
                  <a:solidFill>
                    <a:schemeClr val="tx1">
                      <a:lumMod val="65000"/>
                      <a:lumOff val="35000"/>
                    </a:schemeClr>
                  </a:solidFill>
                  <a:effectLst/>
                  <a:uLnTx/>
                  <a:uFillTx/>
                  <a:latin typeface="Calibri" panose="020F0502020204030204" pitchFamily="34" charset="0"/>
                  <a:ea typeface="站酷快乐体2016修订版" panose="02010600030101010101" charset="-122"/>
                  <a:cs typeface="Calibri" panose="020F0502020204030204" pitchFamily="34" charset="0"/>
                  <a:sym typeface="+mn-ea"/>
                </a:endParaRPr>
              </a:p>
            </p:txBody>
          </p:sp>
          <p:sp>
            <p:nvSpPr>
              <p:cNvPr id="21" name="任意多边形 23"/>
              <p:cNvSpPr/>
              <p:nvPr/>
            </p:nvSpPr>
            <p:spPr>
              <a:xfrm>
                <a:off x="2296814" y="2788310"/>
                <a:ext cx="269630" cy="0"/>
              </a:xfrm>
              <a:custGeom>
                <a:avLst/>
                <a:gdLst>
                  <a:gd name="connsiteX0" fmla="*/ 0 w 269630"/>
                  <a:gd name="connsiteY0" fmla="*/ 0 h 0"/>
                  <a:gd name="connsiteX1" fmla="*/ 269630 w 269630"/>
                  <a:gd name="connsiteY1" fmla="*/ 0 h 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269630">
                    <a:moveTo>
                      <a:pt x="0" y="0"/>
                    </a:moveTo>
                    <a:lnTo>
                      <a:pt x="269630" y="0"/>
                    </a:lnTo>
                  </a:path>
                </a:pathLst>
              </a:custGeom>
              <a:noFill/>
              <a:ln w="6350" cap="flat" cmpd="sng" algn="ctr">
                <a:solidFill>
                  <a:srgbClr val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>
                <a:defPPr>
                  <a:defRPr lang="zh-CN">
                    <a:solidFill>
                      <a:sysClr val="window" lastClr="FFFFFF"/>
                    </a:solidFill>
                  </a:defRPr>
                </a:defPPr>
                <a:lvl1pPr marL="0" algn="l" defTabSz="914400" rtl="0" eaLnBrk="1" latinLnBrk="0" hangingPunct="1">
                  <a:defRPr sz="1800" kern="1200">
                    <a:solidFill>
                      <a:sysClr val="window" lastClr="FFFFFF"/>
                    </a:solidFill>
                    <a:latin typeface="等线" panose="02010600030101010101" charset="-122"/>
                    <a:ea typeface="+mn-ea"/>
                    <a:cs typeface="+mn-ea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ysClr val="window" lastClr="FFFFFF"/>
                    </a:solidFill>
                    <a:latin typeface="等线" panose="02010600030101010101" charset="-122"/>
                    <a:ea typeface="+mn-ea"/>
                    <a:cs typeface="+mn-ea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ysClr val="window" lastClr="FFFFFF"/>
                    </a:solidFill>
                    <a:latin typeface="等线" panose="02010600030101010101" charset="-122"/>
                    <a:ea typeface="+mn-ea"/>
                    <a:cs typeface="+mn-ea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ysClr val="window" lastClr="FFFFFF"/>
                    </a:solidFill>
                    <a:latin typeface="等线" panose="02010600030101010101" charset="-122"/>
                    <a:ea typeface="+mn-ea"/>
                    <a:cs typeface="+mn-ea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ysClr val="window" lastClr="FFFFFF"/>
                    </a:solidFill>
                    <a:latin typeface="等线" panose="02010600030101010101" charset="-122"/>
                    <a:ea typeface="+mn-ea"/>
                    <a:cs typeface="+mn-ea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ysClr val="window" lastClr="FFFFFF"/>
                    </a:solidFill>
                    <a:latin typeface="等线" panose="02010600030101010101" charset="-122"/>
                    <a:ea typeface="+mn-ea"/>
                    <a:cs typeface="+mn-ea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ysClr val="window" lastClr="FFFFFF"/>
                    </a:solidFill>
                    <a:latin typeface="等线" panose="02010600030101010101" charset="-122"/>
                    <a:ea typeface="+mn-ea"/>
                    <a:cs typeface="+mn-ea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ysClr val="window" lastClr="FFFFFF"/>
                    </a:solidFill>
                    <a:latin typeface="等线" panose="02010600030101010101" charset="-122"/>
                    <a:ea typeface="+mn-ea"/>
                    <a:cs typeface="+mn-ea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ysClr val="window" lastClr="FFFFFF"/>
                    </a:solidFill>
                    <a:latin typeface="等线" panose="02010600030101010101" charset="-122"/>
                    <a:ea typeface="+mn-ea"/>
                    <a:cs typeface="+mn-ea"/>
                  </a:defRPr>
                </a:lvl9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>
                      <a:lumMod val="85000"/>
                      <a:lumOff val="15000"/>
                    </a:srgbClr>
                  </a:solidFill>
                  <a:effectLst/>
                  <a:uLnTx/>
                  <a:uFillTx/>
                  <a:latin typeface="站酷快乐体2016修订版" panose="02010600030101010101" charset="-122"/>
                  <a:ea typeface="站酷快乐体2016修订版" panose="02010600030101010101" charset="-122"/>
                  <a:cs typeface="+mn-ea"/>
                </a:endParaRPr>
              </a:p>
            </p:txBody>
          </p:sp>
        </p:grpSp>
      </p:grpSp>
      <p:grpSp>
        <p:nvGrpSpPr>
          <p:cNvPr id="22" name="组合 21"/>
          <p:cNvGrpSpPr/>
          <p:nvPr/>
        </p:nvGrpSpPr>
        <p:grpSpPr>
          <a:xfrm>
            <a:off x="4740166" y="0"/>
            <a:ext cx="3591717" cy="5603592"/>
            <a:chOff x="7894498" y="1458647"/>
            <a:chExt cx="2985899" cy="4466580"/>
          </a:xfrm>
        </p:grpSpPr>
        <p:pic>
          <p:nvPicPr>
            <p:cNvPr id="23" name="图片 22"/>
            <p:cNvPicPr>
              <a:picLocks noChangeAspect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9020" t="2101"/>
            <a:stretch>
              <a:fillRect/>
            </a:stretch>
          </p:blipFill>
          <p:spPr>
            <a:xfrm>
              <a:off x="7894498" y="1458647"/>
              <a:ext cx="2985899" cy="4466580"/>
            </a:xfrm>
            <a:prstGeom prst="rect">
              <a:avLst/>
            </a:prstGeom>
          </p:spPr>
        </p:pic>
        <p:grpSp>
          <p:nvGrpSpPr>
            <p:cNvPr id="24" name="组合 23"/>
            <p:cNvGrpSpPr/>
            <p:nvPr/>
          </p:nvGrpSpPr>
          <p:grpSpPr>
            <a:xfrm>
              <a:off x="8217943" y="2961177"/>
              <a:ext cx="1545387" cy="2234514"/>
              <a:chOff x="1324891" y="2163744"/>
              <a:chExt cx="2266723" cy="2234673"/>
            </a:xfrm>
          </p:grpSpPr>
          <p:sp>
            <p:nvSpPr>
              <p:cNvPr id="25" name="文本框 4337"/>
              <p:cNvSpPr txBox="1"/>
              <p:nvPr/>
            </p:nvSpPr>
            <p:spPr>
              <a:xfrm>
                <a:off x="1324891" y="2163744"/>
                <a:ext cx="2266723" cy="223467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ysClr val="windowText" lastClr="000000"/>
                    </a:solidFill>
                    <a:latin typeface="等线" panose="02010600030101010101" charset="-122"/>
                    <a:ea typeface="+mn-ea"/>
                    <a:cs typeface="+mn-ea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ysClr val="windowText" lastClr="000000"/>
                    </a:solidFill>
                    <a:latin typeface="等线" panose="02010600030101010101" charset="-122"/>
                    <a:ea typeface="+mn-ea"/>
                    <a:cs typeface="+mn-ea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ysClr val="windowText" lastClr="000000"/>
                    </a:solidFill>
                    <a:latin typeface="等线" panose="02010600030101010101" charset="-122"/>
                    <a:ea typeface="+mn-ea"/>
                    <a:cs typeface="+mn-ea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ysClr val="windowText" lastClr="000000"/>
                    </a:solidFill>
                    <a:latin typeface="等线" panose="02010600030101010101" charset="-122"/>
                    <a:ea typeface="+mn-ea"/>
                    <a:cs typeface="+mn-ea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ysClr val="windowText" lastClr="000000"/>
                    </a:solidFill>
                    <a:latin typeface="等线" panose="02010600030101010101" charset="-122"/>
                    <a:ea typeface="+mn-ea"/>
                    <a:cs typeface="+mn-ea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ysClr val="windowText" lastClr="000000"/>
                    </a:solidFill>
                    <a:latin typeface="等线" panose="02010600030101010101" charset="-122"/>
                    <a:ea typeface="+mn-ea"/>
                    <a:cs typeface="+mn-ea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ysClr val="windowText" lastClr="000000"/>
                    </a:solidFill>
                    <a:latin typeface="等线" panose="02010600030101010101" charset="-122"/>
                    <a:ea typeface="+mn-ea"/>
                    <a:cs typeface="+mn-ea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ysClr val="windowText" lastClr="000000"/>
                    </a:solidFill>
                    <a:latin typeface="等线" panose="02010600030101010101" charset="-122"/>
                    <a:ea typeface="+mn-ea"/>
                    <a:cs typeface="+mn-ea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ysClr val="windowText" lastClr="000000"/>
                    </a:solidFill>
                    <a:latin typeface="等线" panose="02010600030101010101" charset="-122"/>
                    <a:ea typeface="+mn-ea"/>
                    <a:cs typeface="+mn-ea"/>
                  </a:defRPr>
                </a:lvl9pPr>
              </a:lstStyle>
              <a:p>
                <a:pPr marL="0" marR="0" lvl="0" indent="0" algn="ctr" defTabSz="9144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lang="en-US" altLang="zh-CN" sz="2400" kern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站酷快乐体2016修订版" panose="02010600030101010101" charset="-122"/>
                    <a:ea typeface="站酷快乐体2016修订版" panose="02010600030101010101" charset="-122"/>
                    <a:cs typeface="站酷快乐体2016修订版" panose="02010600030101010101" charset="-122"/>
                    <a:sym typeface="+mn-ea"/>
                  </a:rPr>
                  <a:t>Ôn chia số có bốn chữ số cho số có một chữ số </a:t>
                </a:r>
                <a:endParaRPr kumimoji="0" lang="zh-CN" altLang="en-US" sz="2400" b="0" i="0" u="none" strike="noStrike" kern="0" cap="none" spc="0" normalizeH="0" baseline="0" noProof="0" dirty="0">
                  <a:ln>
                    <a:noFill/>
                  </a:ln>
                  <a:solidFill>
                    <a:schemeClr val="tx1">
                      <a:lumMod val="65000"/>
                      <a:lumOff val="35000"/>
                    </a:schemeClr>
                  </a:solidFill>
                  <a:effectLst/>
                  <a:uLnTx/>
                  <a:uFillTx/>
                  <a:latin typeface="站酷快乐体2016修订版" panose="02010600030101010101" charset="-122"/>
                  <a:ea typeface="站酷快乐体2016修订版" panose="02010600030101010101" charset="-122"/>
                  <a:cs typeface="站酷快乐体2016修订版" panose="02010600030101010101" charset="-122"/>
                  <a:sym typeface="+mn-ea"/>
                </a:endParaRPr>
              </a:p>
            </p:txBody>
          </p:sp>
          <p:sp>
            <p:nvSpPr>
              <p:cNvPr id="27" name="任意多边形 23"/>
              <p:cNvSpPr/>
              <p:nvPr/>
            </p:nvSpPr>
            <p:spPr>
              <a:xfrm>
                <a:off x="2296814" y="2788310"/>
                <a:ext cx="269630" cy="0"/>
              </a:xfrm>
              <a:custGeom>
                <a:avLst/>
                <a:gdLst>
                  <a:gd name="connsiteX0" fmla="*/ 0 w 269630"/>
                  <a:gd name="connsiteY0" fmla="*/ 0 h 0"/>
                  <a:gd name="connsiteX1" fmla="*/ 269630 w 269630"/>
                  <a:gd name="connsiteY1" fmla="*/ 0 h 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269630">
                    <a:moveTo>
                      <a:pt x="0" y="0"/>
                    </a:moveTo>
                    <a:lnTo>
                      <a:pt x="269630" y="0"/>
                    </a:lnTo>
                  </a:path>
                </a:pathLst>
              </a:custGeom>
              <a:noFill/>
              <a:ln w="6350" cap="flat" cmpd="sng" algn="ctr">
                <a:solidFill>
                  <a:srgbClr val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>
                <a:defPPr>
                  <a:defRPr lang="zh-CN">
                    <a:solidFill>
                      <a:sysClr val="window" lastClr="FFFFFF"/>
                    </a:solidFill>
                  </a:defRPr>
                </a:defPPr>
                <a:lvl1pPr marL="0" algn="l" defTabSz="914400" rtl="0" eaLnBrk="1" latinLnBrk="0" hangingPunct="1">
                  <a:defRPr sz="1800" kern="1200">
                    <a:solidFill>
                      <a:sysClr val="window" lastClr="FFFFFF"/>
                    </a:solidFill>
                    <a:latin typeface="等线" panose="02010600030101010101" charset="-122"/>
                    <a:ea typeface="+mn-ea"/>
                    <a:cs typeface="+mn-ea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ysClr val="window" lastClr="FFFFFF"/>
                    </a:solidFill>
                    <a:latin typeface="等线" panose="02010600030101010101" charset="-122"/>
                    <a:ea typeface="+mn-ea"/>
                    <a:cs typeface="+mn-ea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ysClr val="window" lastClr="FFFFFF"/>
                    </a:solidFill>
                    <a:latin typeface="等线" panose="02010600030101010101" charset="-122"/>
                    <a:ea typeface="+mn-ea"/>
                    <a:cs typeface="+mn-ea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ysClr val="window" lastClr="FFFFFF"/>
                    </a:solidFill>
                    <a:latin typeface="等线" panose="02010600030101010101" charset="-122"/>
                    <a:ea typeface="+mn-ea"/>
                    <a:cs typeface="+mn-ea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ysClr val="window" lastClr="FFFFFF"/>
                    </a:solidFill>
                    <a:latin typeface="等线" panose="02010600030101010101" charset="-122"/>
                    <a:ea typeface="+mn-ea"/>
                    <a:cs typeface="+mn-ea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ysClr val="window" lastClr="FFFFFF"/>
                    </a:solidFill>
                    <a:latin typeface="等线" panose="02010600030101010101" charset="-122"/>
                    <a:ea typeface="+mn-ea"/>
                    <a:cs typeface="+mn-ea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ysClr val="window" lastClr="FFFFFF"/>
                    </a:solidFill>
                    <a:latin typeface="等线" panose="02010600030101010101" charset="-122"/>
                    <a:ea typeface="+mn-ea"/>
                    <a:cs typeface="+mn-ea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ysClr val="window" lastClr="FFFFFF"/>
                    </a:solidFill>
                    <a:latin typeface="等线" panose="02010600030101010101" charset="-122"/>
                    <a:ea typeface="+mn-ea"/>
                    <a:cs typeface="+mn-ea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ysClr val="window" lastClr="FFFFFF"/>
                    </a:solidFill>
                    <a:latin typeface="等线" panose="02010600030101010101" charset="-122"/>
                    <a:ea typeface="+mn-ea"/>
                    <a:cs typeface="+mn-ea"/>
                  </a:defRPr>
                </a:lvl9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>
                      <a:lumMod val="85000"/>
                      <a:lumOff val="15000"/>
                    </a:srgbClr>
                  </a:solidFill>
                  <a:effectLst/>
                  <a:uLnTx/>
                  <a:uFillTx/>
                  <a:latin typeface="站酷快乐体2016修订版" panose="02010600030101010101" charset="-122"/>
                  <a:ea typeface="站酷快乐体2016修订版" panose="02010600030101010101" charset="-122"/>
                  <a:cs typeface="+mn-ea"/>
                </a:endParaRPr>
              </a:p>
            </p:txBody>
          </p:sp>
        </p:grpSp>
      </p:grpSp>
      <p:pic>
        <p:nvPicPr>
          <p:cNvPr id="28" name="图片 2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203" y="1094008"/>
            <a:ext cx="5350380" cy="5350380"/>
          </a:xfrm>
          <a:prstGeom prst="rect">
            <a:avLst/>
          </a:prstGeom>
        </p:spPr>
      </p:pic>
    </p:spTree>
  </p:cSld>
  <p:clrMapOvr>
    <a:masterClrMapping/>
  </p:clrMapOvr>
  <p:transition spd="slow" advClick="0" advTm="0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0" name="椭圆 31"/>
          <p:cNvSpPr/>
          <p:nvPr/>
        </p:nvSpPr>
        <p:spPr>
          <a:xfrm flipH="1">
            <a:off x="1502979" y="2461895"/>
            <a:ext cx="9128772" cy="2913170"/>
          </a:xfrm>
          <a:custGeom>
            <a:avLst/>
            <a:gdLst>
              <a:gd name="connsiteX0" fmla="*/ 0 w 656493"/>
              <a:gd name="connsiteY0" fmla="*/ 316523 h 633046"/>
              <a:gd name="connsiteX1" fmla="*/ 328247 w 656493"/>
              <a:gd name="connsiteY1" fmla="*/ 0 h 633046"/>
              <a:gd name="connsiteX2" fmla="*/ 656494 w 656493"/>
              <a:gd name="connsiteY2" fmla="*/ 316523 h 633046"/>
              <a:gd name="connsiteX3" fmla="*/ 328247 w 656493"/>
              <a:gd name="connsiteY3" fmla="*/ 633046 h 633046"/>
              <a:gd name="connsiteX4" fmla="*/ 0 w 656493"/>
              <a:gd name="connsiteY4" fmla="*/ 316523 h 633046"/>
              <a:gd name="connsiteX0-1" fmla="*/ 328247 w 656494"/>
              <a:gd name="connsiteY0-2" fmla="*/ 0 h 633046"/>
              <a:gd name="connsiteX1-3" fmla="*/ 656494 w 656494"/>
              <a:gd name="connsiteY1-4" fmla="*/ 316523 h 633046"/>
              <a:gd name="connsiteX2-5" fmla="*/ 328247 w 656494"/>
              <a:gd name="connsiteY2-6" fmla="*/ 633046 h 633046"/>
              <a:gd name="connsiteX3-7" fmla="*/ 0 w 656494"/>
              <a:gd name="connsiteY3-8" fmla="*/ 316523 h 633046"/>
              <a:gd name="connsiteX4-9" fmla="*/ 419687 w 656494"/>
              <a:gd name="connsiteY4-10" fmla="*/ 91440 h 633046"/>
              <a:gd name="connsiteX0-11" fmla="*/ 402964 w 731211"/>
              <a:gd name="connsiteY0-12" fmla="*/ 0 h 633046"/>
              <a:gd name="connsiteX1-13" fmla="*/ 731211 w 731211"/>
              <a:gd name="connsiteY1-14" fmla="*/ 316523 h 633046"/>
              <a:gd name="connsiteX2-15" fmla="*/ 402964 w 731211"/>
              <a:gd name="connsiteY2-16" fmla="*/ 633046 h 633046"/>
              <a:gd name="connsiteX3-17" fmla="*/ 74717 w 731211"/>
              <a:gd name="connsiteY3-18" fmla="*/ 316523 h 633046"/>
              <a:gd name="connsiteX4-19" fmla="*/ 161895 w 731211"/>
              <a:gd name="connsiteY4-20" fmla="*/ 152400 h 633046"/>
              <a:gd name="connsiteX0-21" fmla="*/ 353700 w 681947"/>
              <a:gd name="connsiteY0-22" fmla="*/ 0 h 633046"/>
              <a:gd name="connsiteX1-23" fmla="*/ 681947 w 681947"/>
              <a:gd name="connsiteY1-24" fmla="*/ 316523 h 633046"/>
              <a:gd name="connsiteX2-25" fmla="*/ 353700 w 681947"/>
              <a:gd name="connsiteY2-26" fmla="*/ 633046 h 633046"/>
              <a:gd name="connsiteX3-27" fmla="*/ 25453 w 681947"/>
              <a:gd name="connsiteY3-28" fmla="*/ 316523 h 633046"/>
              <a:gd name="connsiteX4-29" fmla="*/ 112631 w 681947"/>
              <a:gd name="connsiteY4-30" fmla="*/ 152400 h 633046"/>
              <a:gd name="connsiteX0-31" fmla="*/ 341249 w 669496"/>
              <a:gd name="connsiteY0-32" fmla="*/ 0 h 633046"/>
              <a:gd name="connsiteX1-33" fmla="*/ 669496 w 669496"/>
              <a:gd name="connsiteY1-34" fmla="*/ 316523 h 633046"/>
              <a:gd name="connsiteX2-35" fmla="*/ 341249 w 669496"/>
              <a:gd name="connsiteY2-36" fmla="*/ 633046 h 633046"/>
              <a:gd name="connsiteX3-37" fmla="*/ 13002 w 669496"/>
              <a:gd name="connsiteY3-38" fmla="*/ 316523 h 633046"/>
              <a:gd name="connsiteX4-39" fmla="*/ 100180 w 669496"/>
              <a:gd name="connsiteY4-40" fmla="*/ 152400 h 633046"/>
              <a:gd name="connsiteX0-41" fmla="*/ 347951 w 676198"/>
              <a:gd name="connsiteY0-42" fmla="*/ 0 h 633046"/>
              <a:gd name="connsiteX1-43" fmla="*/ 676198 w 676198"/>
              <a:gd name="connsiteY1-44" fmla="*/ 316523 h 633046"/>
              <a:gd name="connsiteX2-45" fmla="*/ 347951 w 676198"/>
              <a:gd name="connsiteY2-46" fmla="*/ 633046 h 633046"/>
              <a:gd name="connsiteX3-47" fmla="*/ 19704 w 676198"/>
              <a:gd name="connsiteY3-48" fmla="*/ 316523 h 633046"/>
              <a:gd name="connsiteX4-49" fmla="*/ 79173 w 676198"/>
              <a:gd name="connsiteY4-50" fmla="*/ 113607 h 633046"/>
              <a:gd name="connsiteX0-51" fmla="*/ 333371 w 661618"/>
              <a:gd name="connsiteY0-52" fmla="*/ 0 h 633046"/>
              <a:gd name="connsiteX1-53" fmla="*/ 661618 w 661618"/>
              <a:gd name="connsiteY1-54" fmla="*/ 316523 h 633046"/>
              <a:gd name="connsiteX2-55" fmla="*/ 333371 w 661618"/>
              <a:gd name="connsiteY2-56" fmla="*/ 633046 h 633046"/>
              <a:gd name="connsiteX3-57" fmla="*/ 5124 w 661618"/>
              <a:gd name="connsiteY3-58" fmla="*/ 316523 h 633046"/>
              <a:gd name="connsiteX4-59" fmla="*/ 64593 w 661618"/>
              <a:gd name="connsiteY4-60" fmla="*/ 113607 h 633046"/>
              <a:gd name="connsiteX0-61" fmla="*/ 178200 w 661618"/>
              <a:gd name="connsiteY0-62" fmla="*/ 0 h 583170"/>
              <a:gd name="connsiteX1-63" fmla="*/ 661618 w 661618"/>
              <a:gd name="connsiteY1-64" fmla="*/ 266647 h 583170"/>
              <a:gd name="connsiteX2-65" fmla="*/ 333371 w 661618"/>
              <a:gd name="connsiteY2-66" fmla="*/ 583170 h 583170"/>
              <a:gd name="connsiteX3-67" fmla="*/ 5124 w 661618"/>
              <a:gd name="connsiteY3-68" fmla="*/ 266647 h 583170"/>
              <a:gd name="connsiteX4-69" fmla="*/ 64593 w 661618"/>
              <a:gd name="connsiteY4-70" fmla="*/ 63731 h 583170"/>
              <a:gd name="connsiteX0-71" fmla="*/ 178200 w 662133"/>
              <a:gd name="connsiteY0-72" fmla="*/ 66578 h 649748"/>
              <a:gd name="connsiteX1-73" fmla="*/ 412660 w 662133"/>
              <a:gd name="connsiteY1-74" fmla="*/ 10947 h 649748"/>
              <a:gd name="connsiteX2-75" fmla="*/ 661618 w 662133"/>
              <a:gd name="connsiteY2-76" fmla="*/ 333225 h 649748"/>
              <a:gd name="connsiteX3-77" fmla="*/ 333371 w 662133"/>
              <a:gd name="connsiteY3-78" fmla="*/ 649748 h 649748"/>
              <a:gd name="connsiteX4-79" fmla="*/ 5124 w 662133"/>
              <a:gd name="connsiteY4-80" fmla="*/ 333225 h 649748"/>
              <a:gd name="connsiteX5" fmla="*/ 64593 w 662133"/>
              <a:gd name="connsiteY5" fmla="*/ 130309 h 649748"/>
              <a:gd name="connsiteX0-81" fmla="*/ 178200 w 662148"/>
              <a:gd name="connsiteY0-82" fmla="*/ 66578 h 649748"/>
              <a:gd name="connsiteX1-83" fmla="*/ 412660 w 662148"/>
              <a:gd name="connsiteY1-84" fmla="*/ 10947 h 649748"/>
              <a:gd name="connsiteX2-85" fmla="*/ 661618 w 662148"/>
              <a:gd name="connsiteY2-86" fmla="*/ 333225 h 649748"/>
              <a:gd name="connsiteX3-87" fmla="*/ 333371 w 662148"/>
              <a:gd name="connsiteY3-88" fmla="*/ 649748 h 649748"/>
              <a:gd name="connsiteX4-89" fmla="*/ 5124 w 662148"/>
              <a:gd name="connsiteY4-90" fmla="*/ 333225 h 649748"/>
              <a:gd name="connsiteX5-91" fmla="*/ 64593 w 662148"/>
              <a:gd name="connsiteY5-92" fmla="*/ 130309 h 649748"/>
              <a:gd name="connsiteX0-93" fmla="*/ 178200 w 662148"/>
              <a:gd name="connsiteY0-94" fmla="*/ 61032 h 644202"/>
              <a:gd name="connsiteX1-95" fmla="*/ 412660 w 662148"/>
              <a:gd name="connsiteY1-96" fmla="*/ 5401 h 644202"/>
              <a:gd name="connsiteX2-97" fmla="*/ 661618 w 662148"/>
              <a:gd name="connsiteY2-98" fmla="*/ 327679 h 644202"/>
              <a:gd name="connsiteX3-99" fmla="*/ 333371 w 662148"/>
              <a:gd name="connsiteY3-100" fmla="*/ 644202 h 644202"/>
              <a:gd name="connsiteX4-101" fmla="*/ 5124 w 662148"/>
              <a:gd name="connsiteY4-102" fmla="*/ 327679 h 644202"/>
              <a:gd name="connsiteX5-103" fmla="*/ 64593 w 662148"/>
              <a:gd name="connsiteY5-104" fmla="*/ 124763 h 644202"/>
              <a:gd name="connsiteX0-105" fmla="*/ 178200 w 662148"/>
              <a:gd name="connsiteY0-106" fmla="*/ 75865 h 659035"/>
              <a:gd name="connsiteX1-107" fmla="*/ 168819 w 662148"/>
              <a:gd name="connsiteY1-108" fmla="*/ 31317 h 659035"/>
              <a:gd name="connsiteX2-109" fmla="*/ 412660 w 662148"/>
              <a:gd name="connsiteY2-110" fmla="*/ 20234 h 659035"/>
              <a:gd name="connsiteX3-111" fmla="*/ 661618 w 662148"/>
              <a:gd name="connsiteY3-112" fmla="*/ 342512 h 659035"/>
              <a:gd name="connsiteX4-113" fmla="*/ 333371 w 662148"/>
              <a:gd name="connsiteY4-114" fmla="*/ 659035 h 659035"/>
              <a:gd name="connsiteX5-115" fmla="*/ 5124 w 662148"/>
              <a:gd name="connsiteY5-116" fmla="*/ 342512 h 659035"/>
              <a:gd name="connsiteX6" fmla="*/ 64593 w 662148"/>
              <a:gd name="connsiteY6" fmla="*/ 139596 h 659035"/>
              <a:gd name="connsiteX0-117" fmla="*/ 178200 w 662148"/>
              <a:gd name="connsiteY0-118" fmla="*/ 68901 h 652071"/>
              <a:gd name="connsiteX1-119" fmla="*/ 130026 w 662148"/>
              <a:gd name="connsiteY1-120" fmla="*/ 68688 h 652071"/>
              <a:gd name="connsiteX2-121" fmla="*/ 412660 w 662148"/>
              <a:gd name="connsiteY2-122" fmla="*/ 13270 h 652071"/>
              <a:gd name="connsiteX3-123" fmla="*/ 661618 w 662148"/>
              <a:gd name="connsiteY3-124" fmla="*/ 335548 h 652071"/>
              <a:gd name="connsiteX4-125" fmla="*/ 333371 w 662148"/>
              <a:gd name="connsiteY4-126" fmla="*/ 652071 h 652071"/>
              <a:gd name="connsiteX5-127" fmla="*/ 5124 w 662148"/>
              <a:gd name="connsiteY5-128" fmla="*/ 335548 h 652071"/>
              <a:gd name="connsiteX6-129" fmla="*/ 64593 w 662148"/>
              <a:gd name="connsiteY6-130" fmla="*/ 132632 h 652071"/>
              <a:gd name="connsiteX0-131" fmla="*/ 178200 w 662220"/>
              <a:gd name="connsiteY0-132" fmla="*/ 68901 h 652071"/>
              <a:gd name="connsiteX1-133" fmla="*/ 130026 w 662220"/>
              <a:gd name="connsiteY1-134" fmla="*/ 68688 h 652071"/>
              <a:gd name="connsiteX2-135" fmla="*/ 412660 w 662220"/>
              <a:gd name="connsiteY2-136" fmla="*/ 13270 h 652071"/>
              <a:gd name="connsiteX3-137" fmla="*/ 661618 w 662220"/>
              <a:gd name="connsiteY3-138" fmla="*/ 335548 h 652071"/>
              <a:gd name="connsiteX4-139" fmla="*/ 333371 w 662220"/>
              <a:gd name="connsiteY4-140" fmla="*/ 652071 h 652071"/>
              <a:gd name="connsiteX5-141" fmla="*/ 5124 w 662220"/>
              <a:gd name="connsiteY5-142" fmla="*/ 335548 h 652071"/>
              <a:gd name="connsiteX6-143" fmla="*/ 64593 w 662220"/>
              <a:gd name="connsiteY6-144" fmla="*/ 132632 h 652071"/>
              <a:gd name="connsiteX0-145" fmla="*/ 178200 w 662220"/>
              <a:gd name="connsiteY0-146" fmla="*/ 58449 h 641619"/>
              <a:gd name="connsiteX1-147" fmla="*/ 130026 w 662220"/>
              <a:gd name="connsiteY1-148" fmla="*/ 58236 h 641619"/>
              <a:gd name="connsiteX2-149" fmla="*/ 412660 w 662220"/>
              <a:gd name="connsiteY2-150" fmla="*/ 2818 h 641619"/>
              <a:gd name="connsiteX3-151" fmla="*/ 661618 w 662220"/>
              <a:gd name="connsiteY3-152" fmla="*/ 325096 h 641619"/>
              <a:gd name="connsiteX4-153" fmla="*/ 333371 w 662220"/>
              <a:gd name="connsiteY4-154" fmla="*/ 641619 h 641619"/>
              <a:gd name="connsiteX5-155" fmla="*/ 5124 w 662220"/>
              <a:gd name="connsiteY5-156" fmla="*/ 325096 h 641619"/>
              <a:gd name="connsiteX6-157" fmla="*/ 64593 w 662220"/>
              <a:gd name="connsiteY6-158" fmla="*/ 122180 h 641619"/>
              <a:gd name="connsiteX0-159" fmla="*/ 178200 w 662220"/>
              <a:gd name="connsiteY0-160" fmla="*/ 58449 h 641619"/>
              <a:gd name="connsiteX1-161" fmla="*/ 130026 w 662220"/>
              <a:gd name="connsiteY1-162" fmla="*/ 58236 h 641619"/>
              <a:gd name="connsiteX2-163" fmla="*/ 412660 w 662220"/>
              <a:gd name="connsiteY2-164" fmla="*/ 2818 h 641619"/>
              <a:gd name="connsiteX3-165" fmla="*/ 661618 w 662220"/>
              <a:gd name="connsiteY3-166" fmla="*/ 325096 h 641619"/>
              <a:gd name="connsiteX4-167" fmla="*/ 333371 w 662220"/>
              <a:gd name="connsiteY4-168" fmla="*/ 641619 h 641619"/>
              <a:gd name="connsiteX5-169" fmla="*/ 5124 w 662220"/>
              <a:gd name="connsiteY5-170" fmla="*/ 325096 h 641619"/>
              <a:gd name="connsiteX6-171" fmla="*/ 64593 w 662220"/>
              <a:gd name="connsiteY6-172" fmla="*/ 122180 h 641619"/>
              <a:gd name="connsiteX0-173" fmla="*/ 178200 w 662220"/>
              <a:gd name="connsiteY0-174" fmla="*/ 58449 h 641619"/>
              <a:gd name="connsiteX1-175" fmla="*/ 130026 w 662220"/>
              <a:gd name="connsiteY1-176" fmla="*/ 58236 h 641619"/>
              <a:gd name="connsiteX2-177" fmla="*/ 412660 w 662220"/>
              <a:gd name="connsiteY2-178" fmla="*/ 2818 h 641619"/>
              <a:gd name="connsiteX3-179" fmla="*/ 661618 w 662220"/>
              <a:gd name="connsiteY3-180" fmla="*/ 325096 h 641619"/>
              <a:gd name="connsiteX4-181" fmla="*/ 333371 w 662220"/>
              <a:gd name="connsiteY4-182" fmla="*/ 641619 h 641619"/>
              <a:gd name="connsiteX5-183" fmla="*/ 5124 w 662220"/>
              <a:gd name="connsiteY5-184" fmla="*/ 325096 h 641619"/>
              <a:gd name="connsiteX6-185" fmla="*/ 64593 w 662220"/>
              <a:gd name="connsiteY6-186" fmla="*/ 122180 h 641619"/>
              <a:gd name="connsiteX0-187" fmla="*/ 178200 w 662220"/>
              <a:gd name="connsiteY0-188" fmla="*/ 58449 h 641619"/>
              <a:gd name="connsiteX1-189" fmla="*/ 130026 w 662220"/>
              <a:gd name="connsiteY1-190" fmla="*/ 58236 h 641619"/>
              <a:gd name="connsiteX2-191" fmla="*/ 412660 w 662220"/>
              <a:gd name="connsiteY2-192" fmla="*/ 2818 h 641619"/>
              <a:gd name="connsiteX3-193" fmla="*/ 661618 w 662220"/>
              <a:gd name="connsiteY3-194" fmla="*/ 325096 h 641619"/>
              <a:gd name="connsiteX4-195" fmla="*/ 333371 w 662220"/>
              <a:gd name="connsiteY4-196" fmla="*/ 641619 h 641619"/>
              <a:gd name="connsiteX5-197" fmla="*/ 5124 w 662220"/>
              <a:gd name="connsiteY5-198" fmla="*/ 325096 h 641619"/>
              <a:gd name="connsiteX6-199" fmla="*/ 64593 w 662220"/>
              <a:gd name="connsiteY6-200" fmla="*/ 122180 h 641619"/>
              <a:gd name="connsiteX0-201" fmla="*/ 178200 w 662220"/>
              <a:gd name="connsiteY0-202" fmla="*/ 58449 h 641619"/>
              <a:gd name="connsiteX1-203" fmla="*/ 130026 w 662220"/>
              <a:gd name="connsiteY1-204" fmla="*/ 58236 h 641619"/>
              <a:gd name="connsiteX2-205" fmla="*/ 412660 w 662220"/>
              <a:gd name="connsiteY2-206" fmla="*/ 2818 h 641619"/>
              <a:gd name="connsiteX3-207" fmla="*/ 661618 w 662220"/>
              <a:gd name="connsiteY3-208" fmla="*/ 325096 h 641619"/>
              <a:gd name="connsiteX4-209" fmla="*/ 333371 w 662220"/>
              <a:gd name="connsiteY4-210" fmla="*/ 641619 h 641619"/>
              <a:gd name="connsiteX5-211" fmla="*/ 5124 w 662220"/>
              <a:gd name="connsiteY5-212" fmla="*/ 325096 h 641619"/>
              <a:gd name="connsiteX6-213" fmla="*/ 64593 w 662220"/>
              <a:gd name="connsiteY6-214" fmla="*/ 122180 h 641619"/>
              <a:gd name="connsiteX0-215" fmla="*/ 176252 w 660272"/>
              <a:gd name="connsiteY0-216" fmla="*/ 58449 h 641619"/>
              <a:gd name="connsiteX1-217" fmla="*/ 128078 w 660272"/>
              <a:gd name="connsiteY1-218" fmla="*/ 58236 h 641619"/>
              <a:gd name="connsiteX2-219" fmla="*/ 410712 w 660272"/>
              <a:gd name="connsiteY2-220" fmla="*/ 2818 h 641619"/>
              <a:gd name="connsiteX3-221" fmla="*/ 659670 w 660272"/>
              <a:gd name="connsiteY3-222" fmla="*/ 325096 h 641619"/>
              <a:gd name="connsiteX4-223" fmla="*/ 331423 w 660272"/>
              <a:gd name="connsiteY4-224" fmla="*/ 641619 h 641619"/>
              <a:gd name="connsiteX5-225" fmla="*/ 3176 w 660272"/>
              <a:gd name="connsiteY5-226" fmla="*/ 325096 h 641619"/>
              <a:gd name="connsiteX6-227" fmla="*/ 62645 w 660272"/>
              <a:gd name="connsiteY6-228" fmla="*/ 122180 h 641619"/>
              <a:gd name="connsiteX0-229" fmla="*/ 253837 w 660272"/>
              <a:gd name="connsiteY0-230" fmla="*/ 30740 h 641619"/>
              <a:gd name="connsiteX1-231" fmla="*/ 128078 w 660272"/>
              <a:gd name="connsiteY1-232" fmla="*/ 58236 h 641619"/>
              <a:gd name="connsiteX2-233" fmla="*/ 410712 w 660272"/>
              <a:gd name="connsiteY2-234" fmla="*/ 2818 h 641619"/>
              <a:gd name="connsiteX3-235" fmla="*/ 659670 w 660272"/>
              <a:gd name="connsiteY3-236" fmla="*/ 325096 h 641619"/>
              <a:gd name="connsiteX4-237" fmla="*/ 331423 w 660272"/>
              <a:gd name="connsiteY4-238" fmla="*/ 641619 h 641619"/>
              <a:gd name="connsiteX5-239" fmla="*/ 3176 w 660272"/>
              <a:gd name="connsiteY5-240" fmla="*/ 325096 h 641619"/>
              <a:gd name="connsiteX6-241" fmla="*/ 62645 w 660272"/>
              <a:gd name="connsiteY6-242" fmla="*/ 122180 h 641619"/>
              <a:gd name="connsiteX0-243" fmla="*/ 253837 w 660191"/>
              <a:gd name="connsiteY0-244" fmla="*/ 41069 h 651948"/>
              <a:gd name="connsiteX1-245" fmla="*/ 161329 w 660191"/>
              <a:gd name="connsiteY1-246" fmla="*/ 63023 h 651948"/>
              <a:gd name="connsiteX2-247" fmla="*/ 410712 w 660191"/>
              <a:gd name="connsiteY2-248" fmla="*/ 13147 h 651948"/>
              <a:gd name="connsiteX3-249" fmla="*/ 659670 w 660191"/>
              <a:gd name="connsiteY3-250" fmla="*/ 335425 h 651948"/>
              <a:gd name="connsiteX4-251" fmla="*/ 331423 w 660191"/>
              <a:gd name="connsiteY4-252" fmla="*/ 651948 h 651948"/>
              <a:gd name="connsiteX5-253" fmla="*/ 3176 w 660191"/>
              <a:gd name="connsiteY5-254" fmla="*/ 335425 h 651948"/>
              <a:gd name="connsiteX6-255" fmla="*/ 62645 w 660191"/>
              <a:gd name="connsiteY6-256" fmla="*/ 132509 h 651948"/>
              <a:gd name="connsiteX0-257" fmla="*/ 253837 w 660897"/>
              <a:gd name="connsiteY0-258" fmla="*/ 45475 h 656354"/>
              <a:gd name="connsiteX1-259" fmla="*/ 161329 w 660897"/>
              <a:gd name="connsiteY1-260" fmla="*/ 67429 h 656354"/>
              <a:gd name="connsiteX2-261" fmla="*/ 410712 w 660897"/>
              <a:gd name="connsiteY2-262" fmla="*/ 17553 h 656354"/>
              <a:gd name="connsiteX3-263" fmla="*/ 659670 w 660897"/>
              <a:gd name="connsiteY3-264" fmla="*/ 339831 h 656354"/>
              <a:gd name="connsiteX4-265" fmla="*/ 331423 w 660897"/>
              <a:gd name="connsiteY4-266" fmla="*/ 656354 h 656354"/>
              <a:gd name="connsiteX5-267" fmla="*/ 3176 w 660897"/>
              <a:gd name="connsiteY5-268" fmla="*/ 339831 h 656354"/>
              <a:gd name="connsiteX6-269" fmla="*/ 62645 w 660897"/>
              <a:gd name="connsiteY6-270" fmla="*/ 136915 h 656354"/>
              <a:gd name="connsiteX0-271" fmla="*/ 253837 w 660406"/>
              <a:gd name="connsiteY0-272" fmla="*/ 41070 h 651949"/>
              <a:gd name="connsiteX1-273" fmla="*/ 161329 w 660406"/>
              <a:gd name="connsiteY1-274" fmla="*/ 63024 h 651949"/>
              <a:gd name="connsiteX2-275" fmla="*/ 410712 w 660406"/>
              <a:gd name="connsiteY2-276" fmla="*/ 13148 h 651949"/>
              <a:gd name="connsiteX3-277" fmla="*/ 659670 w 660406"/>
              <a:gd name="connsiteY3-278" fmla="*/ 335426 h 651949"/>
              <a:gd name="connsiteX4-279" fmla="*/ 331423 w 660406"/>
              <a:gd name="connsiteY4-280" fmla="*/ 651949 h 651949"/>
              <a:gd name="connsiteX5-281" fmla="*/ 3176 w 660406"/>
              <a:gd name="connsiteY5-282" fmla="*/ 335426 h 651949"/>
              <a:gd name="connsiteX6-283" fmla="*/ 62645 w 660406"/>
              <a:gd name="connsiteY6-284" fmla="*/ 132510 h 651949"/>
              <a:gd name="connsiteX0-285" fmla="*/ 161329 w 660406"/>
              <a:gd name="connsiteY0-286" fmla="*/ 63024 h 651949"/>
              <a:gd name="connsiteX1-287" fmla="*/ 410712 w 660406"/>
              <a:gd name="connsiteY1-288" fmla="*/ 13148 h 651949"/>
              <a:gd name="connsiteX2-289" fmla="*/ 659670 w 660406"/>
              <a:gd name="connsiteY2-290" fmla="*/ 335426 h 651949"/>
              <a:gd name="connsiteX3-291" fmla="*/ 331423 w 660406"/>
              <a:gd name="connsiteY3-292" fmla="*/ 651949 h 651949"/>
              <a:gd name="connsiteX4-293" fmla="*/ 3176 w 660406"/>
              <a:gd name="connsiteY4-294" fmla="*/ 335426 h 651949"/>
              <a:gd name="connsiteX5-295" fmla="*/ 62645 w 660406"/>
              <a:gd name="connsiteY5-296" fmla="*/ 132510 h 651949"/>
              <a:gd name="connsiteX0-297" fmla="*/ 128078 w 660207"/>
              <a:gd name="connsiteY0-298" fmla="*/ 63024 h 651949"/>
              <a:gd name="connsiteX1-299" fmla="*/ 410712 w 660207"/>
              <a:gd name="connsiteY1-300" fmla="*/ 13148 h 651949"/>
              <a:gd name="connsiteX2-301" fmla="*/ 659670 w 660207"/>
              <a:gd name="connsiteY2-302" fmla="*/ 335426 h 651949"/>
              <a:gd name="connsiteX3-303" fmla="*/ 331423 w 660207"/>
              <a:gd name="connsiteY3-304" fmla="*/ 651949 h 651949"/>
              <a:gd name="connsiteX4-305" fmla="*/ 3176 w 660207"/>
              <a:gd name="connsiteY4-306" fmla="*/ 335426 h 651949"/>
              <a:gd name="connsiteX5-307" fmla="*/ 62645 w 660207"/>
              <a:gd name="connsiteY5-308" fmla="*/ 132510 h 651949"/>
              <a:gd name="connsiteX0-309" fmla="*/ 128078 w 660438"/>
              <a:gd name="connsiteY0-310" fmla="*/ 60888 h 649813"/>
              <a:gd name="connsiteX1-311" fmla="*/ 410712 w 660438"/>
              <a:gd name="connsiteY1-312" fmla="*/ 11012 h 649813"/>
              <a:gd name="connsiteX2-313" fmla="*/ 659670 w 660438"/>
              <a:gd name="connsiteY2-314" fmla="*/ 333290 h 649813"/>
              <a:gd name="connsiteX3-315" fmla="*/ 331423 w 660438"/>
              <a:gd name="connsiteY3-316" fmla="*/ 649813 h 649813"/>
              <a:gd name="connsiteX4-317" fmla="*/ 3176 w 660438"/>
              <a:gd name="connsiteY4-318" fmla="*/ 333290 h 649813"/>
              <a:gd name="connsiteX5-319" fmla="*/ 62645 w 660438"/>
              <a:gd name="connsiteY5-320" fmla="*/ 130374 h 649813"/>
              <a:gd name="connsiteX0-321" fmla="*/ 128078 w 660438"/>
              <a:gd name="connsiteY0-322" fmla="*/ 64927 h 653852"/>
              <a:gd name="connsiteX1-323" fmla="*/ 410712 w 660438"/>
              <a:gd name="connsiteY1-324" fmla="*/ 15051 h 653852"/>
              <a:gd name="connsiteX2-325" fmla="*/ 659670 w 660438"/>
              <a:gd name="connsiteY2-326" fmla="*/ 337329 h 653852"/>
              <a:gd name="connsiteX3-327" fmla="*/ 331423 w 660438"/>
              <a:gd name="connsiteY3-328" fmla="*/ 653852 h 653852"/>
              <a:gd name="connsiteX4-329" fmla="*/ 3176 w 660438"/>
              <a:gd name="connsiteY4-330" fmla="*/ 337329 h 653852"/>
              <a:gd name="connsiteX5-331" fmla="*/ 62645 w 660438"/>
              <a:gd name="connsiteY5-332" fmla="*/ 134413 h 653852"/>
              <a:gd name="connsiteX0-333" fmla="*/ 128078 w 687378"/>
              <a:gd name="connsiteY0-334" fmla="*/ 58090 h 647015"/>
              <a:gd name="connsiteX1-335" fmla="*/ 571432 w 687378"/>
              <a:gd name="connsiteY1-336" fmla="*/ 16673 h 647015"/>
              <a:gd name="connsiteX2-337" fmla="*/ 659670 w 687378"/>
              <a:gd name="connsiteY2-338" fmla="*/ 330492 h 647015"/>
              <a:gd name="connsiteX3-339" fmla="*/ 331423 w 687378"/>
              <a:gd name="connsiteY3-340" fmla="*/ 647015 h 647015"/>
              <a:gd name="connsiteX4-341" fmla="*/ 3176 w 687378"/>
              <a:gd name="connsiteY4-342" fmla="*/ 330492 h 647015"/>
              <a:gd name="connsiteX5-343" fmla="*/ 62645 w 687378"/>
              <a:gd name="connsiteY5-344" fmla="*/ 127576 h 647015"/>
              <a:gd name="connsiteX0-345" fmla="*/ 128078 w 677145"/>
              <a:gd name="connsiteY0-346" fmla="*/ 58090 h 663933"/>
              <a:gd name="connsiteX1-347" fmla="*/ 571432 w 677145"/>
              <a:gd name="connsiteY1-348" fmla="*/ 16673 h 663933"/>
              <a:gd name="connsiteX2-349" fmla="*/ 659670 w 677145"/>
              <a:gd name="connsiteY2-350" fmla="*/ 330492 h 663933"/>
              <a:gd name="connsiteX3-351" fmla="*/ 559815 w 677145"/>
              <a:gd name="connsiteY3-352" fmla="*/ 663933 h 663933"/>
              <a:gd name="connsiteX4-353" fmla="*/ 3176 w 677145"/>
              <a:gd name="connsiteY4-354" fmla="*/ 330492 h 663933"/>
              <a:gd name="connsiteX5-355" fmla="*/ 62645 w 677145"/>
              <a:gd name="connsiteY5-356" fmla="*/ 127576 h 663933"/>
              <a:gd name="connsiteX0-357" fmla="*/ 101940 w 644966"/>
              <a:gd name="connsiteY0-358" fmla="*/ 58090 h 685888"/>
              <a:gd name="connsiteX1-359" fmla="*/ 545294 w 644966"/>
              <a:gd name="connsiteY1-360" fmla="*/ 16673 h 685888"/>
              <a:gd name="connsiteX2-361" fmla="*/ 633532 w 644966"/>
              <a:gd name="connsiteY2-362" fmla="*/ 330492 h 685888"/>
              <a:gd name="connsiteX3-363" fmla="*/ 533677 w 644966"/>
              <a:gd name="connsiteY3-364" fmla="*/ 663933 h 685888"/>
              <a:gd name="connsiteX4-365" fmla="*/ 10874 w 644966"/>
              <a:gd name="connsiteY4-366" fmla="*/ 575801 h 685888"/>
              <a:gd name="connsiteX5-367" fmla="*/ 36507 w 644966"/>
              <a:gd name="connsiteY5-368" fmla="*/ 127576 h 685888"/>
              <a:gd name="connsiteX0-369" fmla="*/ 101940 w 642626"/>
              <a:gd name="connsiteY0-370" fmla="*/ 58090 h 654766"/>
              <a:gd name="connsiteX1-371" fmla="*/ 545294 w 642626"/>
              <a:gd name="connsiteY1-372" fmla="*/ 16673 h 654766"/>
              <a:gd name="connsiteX2-373" fmla="*/ 633532 w 642626"/>
              <a:gd name="connsiteY2-374" fmla="*/ 330492 h 654766"/>
              <a:gd name="connsiteX3-375" fmla="*/ 567513 w 642626"/>
              <a:gd name="connsiteY3-376" fmla="*/ 613179 h 654766"/>
              <a:gd name="connsiteX4-377" fmla="*/ 10874 w 642626"/>
              <a:gd name="connsiteY4-378" fmla="*/ 575801 h 654766"/>
              <a:gd name="connsiteX5-379" fmla="*/ 36507 w 642626"/>
              <a:gd name="connsiteY5-380" fmla="*/ 127576 h 654766"/>
              <a:gd name="connsiteX0-381" fmla="*/ 101940 w 642626"/>
              <a:gd name="connsiteY0-382" fmla="*/ 30477 h 627153"/>
              <a:gd name="connsiteX1-383" fmla="*/ 545294 w 642626"/>
              <a:gd name="connsiteY1-384" fmla="*/ 31354 h 627153"/>
              <a:gd name="connsiteX2-385" fmla="*/ 633532 w 642626"/>
              <a:gd name="connsiteY2-386" fmla="*/ 302879 h 627153"/>
              <a:gd name="connsiteX3-387" fmla="*/ 567513 w 642626"/>
              <a:gd name="connsiteY3-388" fmla="*/ 585566 h 627153"/>
              <a:gd name="connsiteX4-389" fmla="*/ 10874 w 642626"/>
              <a:gd name="connsiteY4-390" fmla="*/ 548188 h 627153"/>
              <a:gd name="connsiteX5-391" fmla="*/ 36507 w 642626"/>
              <a:gd name="connsiteY5-392" fmla="*/ 99963 h 627153"/>
              <a:gd name="connsiteX0-393" fmla="*/ 101940 w 641803"/>
              <a:gd name="connsiteY0-394" fmla="*/ 32533 h 629209"/>
              <a:gd name="connsiteX1-395" fmla="*/ 545294 w 641803"/>
              <a:gd name="connsiteY1-396" fmla="*/ 33410 h 629209"/>
              <a:gd name="connsiteX2-397" fmla="*/ 633532 w 641803"/>
              <a:gd name="connsiteY2-398" fmla="*/ 304935 h 629209"/>
              <a:gd name="connsiteX3-399" fmla="*/ 567513 w 641803"/>
              <a:gd name="connsiteY3-400" fmla="*/ 587622 h 629209"/>
              <a:gd name="connsiteX4-401" fmla="*/ 10874 w 641803"/>
              <a:gd name="connsiteY4-402" fmla="*/ 550244 h 629209"/>
              <a:gd name="connsiteX5-403" fmla="*/ 36507 w 641803"/>
              <a:gd name="connsiteY5-404" fmla="*/ 102019 h 629209"/>
              <a:gd name="connsiteX0-405" fmla="*/ 93785 w 633648"/>
              <a:gd name="connsiteY0-406" fmla="*/ 32533 h 629209"/>
              <a:gd name="connsiteX1-407" fmla="*/ 537139 w 633648"/>
              <a:gd name="connsiteY1-408" fmla="*/ 33410 h 629209"/>
              <a:gd name="connsiteX2-409" fmla="*/ 625377 w 633648"/>
              <a:gd name="connsiteY2-410" fmla="*/ 304935 h 629209"/>
              <a:gd name="connsiteX3-411" fmla="*/ 559358 w 633648"/>
              <a:gd name="connsiteY3-412" fmla="*/ 587622 h 629209"/>
              <a:gd name="connsiteX4-413" fmla="*/ 2719 w 633648"/>
              <a:gd name="connsiteY4-414" fmla="*/ 550244 h 629209"/>
              <a:gd name="connsiteX5-415" fmla="*/ 28352 w 633648"/>
              <a:gd name="connsiteY5-416" fmla="*/ 102019 h 629209"/>
              <a:gd name="connsiteX0-417" fmla="*/ 103603 w 643466"/>
              <a:gd name="connsiteY0-418" fmla="*/ 32533 h 629209"/>
              <a:gd name="connsiteX1-419" fmla="*/ 546957 w 643466"/>
              <a:gd name="connsiteY1-420" fmla="*/ 33410 h 629209"/>
              <a:gd name="connsiteX2-421" fmla="*/ 635195 w 643466"/>
              <a:gd name="connsiteY2-422" fmla="*/ 304935 h 629209"/>
              <a:gd name="connsiteX3-423" fmla="*/ 569176 w 643466"/>
              <a:gd name="connsiteY3-424" fmla="*/ 587622 h 629209"/>
              <a:gd name="connsiteX4-425" fmla="*/ 12537 w 643466"/>
              <a:gd name="connsiteY4-426" fmla="*/ 550244 h 629209"/>
              <a:gd name="connsiteX5-427" fmla="*/ 4334 w 643466"/>
              <a:gd name="connsiteY5-428" fmla="*/ 102019 h 629209"/>
              <a:gd name="connsiteX0-429" fmla="*/ 103603 w 643466"/>
              <a:gd name="connsiteY0-430" fmla="*/ 32533 h 613248"/>
              <a:gd name="connsiteX1-431" fmla="*/ 546957 w 643466"/>
              <a:gd name="connsiteY1-432" fmla="*/ 33410 h 613248"/>
              <a:gd name="connsiteX2-433" fmla="*/ 635195 w 643466"/>
              <a:gd name="connsiteY2-434" fmla="*/ 304935 h 613248"/>
              <a:gd name="connsiteX3-435" fmla="*/ 569176 w 643466"/>
              <a:gd name="connsiteY3-436" fmla="*/ 587622 h 613248"/>
              <a:gd name="connsiteX4-437" fmla="*/ 12537 w 643466"/>
              <a:gd name="connsiteY4-438" fmla="*/ 518643 h 613248"/>
              <a:gd name="connsiteX5-439" fmla="*/ 4334 w 643466"/>
              <a:gd name="connsiteY5-440" fmla="*/ 102019 h 613248"/>
              <a:gd name="connsiteX0-441" fmla="*/ 103603 w 622280"/>
              <a:gd name="connsiteY0-442" fmla="*/ 51723 h 632438"/>
              <a:gd name="connsiteX1-443" fmla="*/ 546957 w 622280"/>
              <a:gd name="connsiteY1-444" fmla="*/ 52600 h 632438"/>
              <a:gd name="connsiteX2-445" fmla="*/ 569176 w 622280"/>
              <a:gd name="connsiteY2-446" fmla="*/ 606812 h 632438"/>
              <a:gd name="connsiteX3-447" fmla="*/ 12537 w 622280"/>
              <a:gd name="connsiteY3-448" fmla="*/ 537833 h 632438"/>
              <a:gd name="connsiteX4-449" fmla="*/ 4334 w 622280"/>
              <a:gd name="connsiteY4-450" fmla="*/ 121209 h 632438"/>
              <a:gd name="connsiteX0-451" fmla="*/ 103603 w 640916"/>
              <a:gd name="connsiteY0-452" fmla="*/ 51277 h 628066"/>
              <a:gd name="connsiteX1-453" fmla="*/ 546957 w 640916"/>
              <a:gd name="connsiteY1-454" fmla="*/ 52154 h 628066"/>
              <a:gd name="connsiteX2-455" fmla="*/ 595444 w 640916"/>
              <a:gd name="connsiteY2-456" fmla="*/ 600046 h 628066"/>
              <a:gd name="connsiteX3-457" fmla="*/ 12537 w 640916"/>
              <a:gd name="connsiteY3-458" fmla="*/ 537387 h 628066"/>
              <a:gd name="connsiteX4-459" fmla="*/ 4334 w 640916"/>
              <a:gd name="connsiteY4-460" fmla="*/ 120763 h 628066"/>
              <a:gd name="connsiteX0-461" fmla="*/ 103603 w 629940"/>
              <a:gd name="connsiteY0-462" fmla="*/ 26437 h 603226"/>
              <a:gd name="connsiteX1-463" fmla="*/ 546957 w 629940"/>
              <a:gd name="connsiteY1-464" fmla="*/ 27314 h 603226"/>
              <a:gd name="connsiteX2-465" fmla="*/ 595444 w 629940"/>
              <a:gd name="connsiteY2-466" fmla="*/ 575206 h 603226"/>
              <a:gd name="connsiteX3-467" fmla="*/ 12537 w 629940"/>
              <a:gd name="connsiteY3-468" fmla="*/ 512547 h 603226"/>
              <a:gd name="connsiteX4-469" fmla="*/ 4334 w 629940"/>
              <a:gd name="connsiteY4-470" fmla="*/ 95923 h 603226"/>
              <a:gd name="connsiteX0-471" fmla="*/ 103603 w 651443"/>
              <a:gd name="connsiteY0-472" fmla="*/ 20041 h 614843"/>
              <a:gd name="connsiteX1-473" fmla="*/ 608249 w 651443"/>
              <a:gd name="connsiteY1-474" fmla="*/ 39879 h 614843"/>
              <a:gd name="connsiteX2-475" fmla="*/ 595444 w 651443"/>
              <a:gd name="connsiteY2-476" fmla="*/ 568810 h 614843"/>
              <a:gd name="connsiteX3-477" fmla="*/ 12537 w 651443"/>
              <a:gd name="connsiteY3-478" fmla="*/ 506151 h 614843"/>
              <a:gd name="connsiteX4-479" fmla="*/ 4334 w 651443"/>
              <a:gd name="connsiteY4-480" fmla="*/ 89527 h 614843"/>
              <a:gd name="connsiteX0-481" fmla="*/ 103603 w 640788"/>
              <a:gd name="connsiteY0-482" fmla="*/ 20041 h 614843"/>
              <a:gd name="connsiteX1-483" fmla="*/ 581981 w 640788"/>
              <a:gd name="connsiteY1-484" fmla="*/ 39879 h 614843"/>
              <a:gd name="connsiteX2-485" fmla="*/ 595444 w 640788"/>
              <a:gd name="connsiteY2-486" fmla="*/ 568810 h 614843"/>
              <a:gd name="connsiteX3-487" fmla="*/ 12537 w 640788"/>
              <a:gd name="connsiteY3-488" fmla="*/ 506151 h 614843"/>
              <a:gd name="connsiteX4-489" fmla="*/ 4334 w 640788"/>
              <a:gd name="connsiteY4-490" fmla="*/ 89527 h 614843"/>
              <a:gd name="connsiteX0-491" fmla="*/ 103603 w 673655"/>
              <a:gd name="connsiteY0-492" fmla="*/ 38763 h 618146"/>
              <a:gd name="connsiteX1-493" fmla="*/ 581981 w 673655"/>
              <a:gd name="connsiteY1-494" fmla="*/ 58601 h 618146"/>
              <a:gd name="connsiteX2-495" fmla="*/ 621713 w 673655"/>
              <a:gd name="connsiteY2-496" fmla="*/ 562250 h 618146"/>
              <a:gd name="connsiteX3-497" fmla="*/ 12537 w 673655"/>
              <a:gd name="connsiteY3-498" fmla="*/ 524873 h 618146"/>
              <a:gd name="connsiteX4-499" fmla="*/ 4334 w 673655"/>
              <a:gd name="connsiteY4-500" fmla="*/ 108249 h 618146"/>
              <a:gd name="connsiteX0-501" fmla="*/ 103603 w 654750"/>
              <a:gd name="connsiteY0-502" fmla="*/ 38763 h 605787"/>
              <a:gd name="connsiteX1-503" fmla="*/ 581981 w 654750"/>
              <a:gd name="connsiteY1-504" fmla="*/ 58601 h 605787"/>
              <a:gd name="connsiteX2-505" fmla="*/ 621713 w 654750"/>
              <a:gd name="connsiteY2-506" fmla="*/ 562250 h 605787"/>
              <a:gd name="connsiteX3-507" fmla="*/ 12537 w 654750"/>
              <a:gd name="connsiteY3-508" fmla="*/ 524873 h 605787"/>
              <a:gd name="connsiteX4-509" fmla="*/ 4334 w 654750"/>
              <a:gd name="connsiteY4-510" fmla="*/ 108249 h 605787"/>
              <a:gd name="connsiteX0-511" fmla="*/ 103603 w 643734"/>
              <a:gd name="connsiteY0-512" fmla="*/ 31800 h 598824"/>
              <a:gd name="connsiteX1-513" fmla="*/ 581981 w 643734"/>
              <a:gd name="connsiteY1-514" fmla="*/ 51638 h 598824"/>
              <a:gd name="connsiteX2-515" fmla="*/ 621713 w 643734"/>
              <a:gd name="connsiteY2-516" fmla="*/ 555287 h 598824"/>
              <a:gd name="connsiteX3-517" fmla="*/ 12537 w 643734"/>
              <a:gd name="connsiteY3-518" fmla="*/ 517910 h 598824"/>
              <a:gd name="connsiteX4-519" fmla="*/ 4334 w 643734"/>
              <a:gd name="connsiteY4-520" fmla="*/ 101286 h 598824"/>
              <a:gd name="connsiteX0-521" fmla="*/ 103603 w 643734"/>
              <a:gd name="connsiteY0-522" fmla="*/ 24551 h 591575"/>
              <a:gd name="connsiteX1-523" fmla="*/ 581981 w 643734"/>
              <a:gd name="connsiteY1-524" fmla="*/ 44389 h 591575"/>
              <a:gd name="connsiteX2-525" fmla="*/ 621713 w 643734"/>
              <a:gd name="connsiteY2-526" fmla="*/ 548038 h 591575"/>
              <a:gd name="connsiteX3-527" fmla="*/ 12537 w 643734"/>
              <a:gd name="connsiteY3-528" fmla="*/ 510661 h 591575"/>
              <a:gd name="connsiteX4-529" fmla="*/ 4334 w 643734"/>
              <a:gd name="connsiteY4-530" fmla="*/ 94037 h 591575"/>
              <a:gd name="connsiteX0-531" fmla="*/ 103603 w 643734"/>
              <a:gd name="connsiteY0-532" fmla="*/ 20135 h 587159"/>
              <a:gd name="connsiteX1-533" fmla="*/ 581981 w 643734"/>
              <a:gd name="connsiteY1-534" fmla="*/ 39973 h 587159"/>
              <a:gd name="connsiteX2-535" fmla="*/ 621713 w 643734"/>
              <a:gd name="connsiteY2-536" fmla="*/ 543622 h 587159"/>
              <a:gd name="connsiteX3-537" fmla="*/ 12537 w 643734"/>
              <a:gd name="connsiteY3-538" fmla="*/ 506245 h 587159"/>
              <a:gd name="connsiteX4-539" fmla="*/ 4334 w 643734"/>
              <a:gd name="connsiteY4-540" fmla="*/ 89621 h 587159"/>
              <a:gd name="connsiteX0-541" fmla="*/ 51067 w 657504"/>
              <a:gd name="connsiteY0-542" fmla="*/ 31623 h 592327"/>
              <a:gd name="connsiteX1-543" fmla="*/ 581981 w 657504"/>
              <a:gd name="connsiteY1-544" fmla="*/ 45141 h 592327"/>
              <a:gd name="connsiteX2-545" fmla="*/ 621713 w 657504"/>
              <a:gd name="connsiteY2-546" fmla="*/ 548790 h 592327"/>
              <a:gd name="connsiteX3-547" fmla="*/ 12537 w 657504"/>
              <a:gd name="connsiteY3-548" fmla="*/ 511413 h 592327"/>
              <a:gd name="connsiteX4-549" fmla="*/ 4334 w 657504"/>
              <a:gd name="connsiteY4-550" fmla="*/ 94789 h 592327"/>
              <a:gd name="connsiteX0-551" fmla="*/ 51067 w 676118"/>
              <a:gd name="connsiteY0-552" fmla="*/ 31623 h 604686"/>
              <a:gd name="connsiteX1-553" fmla="*/ 581981 w 676118"/>
              <a:gd name="connsiteY1-554" fmla="*/ 45141 h 604686"/>
              <a:gd name="connsiteX2-555" fmla="*/ 621713 w 676118"/>
              <a:gd name="connsiteY2-556" fmla="*/ 548790 h 604686"/>
              <a:gd name="connsiteX3-557" fmla="*/ 12537 w 676118"/>
              <a:gd name="connsiteY3-558" fmla="*/ 511413 h 604686"/>
              <a:gd name="connsiteX4-559" fmla="*/ 4334 w 676118"/>
              <a:gd name="connsiteY4-560" fmla="*/ 94789 h 604686"/>
              <a:gd name="connsiteX0-561" fmla="*/ 51067 w 659741"/>
              <a:gd name="connsiteY0-562" fmla="*/ 18182 h 591245"/>
              <a:gd name="connsiteX1-563" fmla="*/ 581981 w 659741"/>
              <a:gd name="connsiteY1-564" fmla="*/ 31700 h 591245"/>
              <a:gd name="connsiteX2-565" fmla="*/ 621713 w 659741"/>
              <a:gd name="connsiteY2-566" fmla="*/ 535349 h 591245"/>
              <a:gd name="connsiteX3-567" fmla="*/ 12537 w 659741"/>
              <a:gd name="connsiteY3-568" fmla="*/ 497972 h 591245"/>
              <a:gd name="connsiteX4-569" fmla="*/ 4334 w 659741"/>
              <a:gd name="connsiteY4-570" fmla="*/ 81348 h 591245"/>
              <a:gd name="connsiteX0-571" fmla="*/ 51067 w 671131"/>
              <a:gd name="connsiteY0-572" fmla="*/ 18182 h 591245"/>
              <a:gd name="connsiteX1-573" fmla="*/ 617005 w 671131"/>
              <a:gd name="connsiteY1-574" fmla="*/ 31700 h 591245"/>
              <a:gd name="connsiteX2-575" fmla="*/ 621713 w 671131"/>
              <a:gd name="connsiteY2-576" fmla="*/ 535349 h 591245"/>
              <a:gd name="connsiteX3-577" fmla="*/ 12537 w 671131"/>
              <a:gd name="connsiteY3-578" fmla="*/ 497972 h 591245"/>
              <a:gd name="connsiteX4-579" fmla="*/ 4334 w 671131"/>
              <a:gd name="connsiteY4-580" fmla="*/ 81348 h 591245"/>
              <a:gd name="connsiteX0-581" fmla="*/ 51067 w 648099"/>
              <a:gd name="connsiteY0-582" fmla="*/ 18182 h 578886"/>
              <a:gd name="connsiteX1-583" fmla="*/ 617005 w 648099"/>
              <a:gd name="connsiteY1-584" fmla="*/ 31700 h 578886"/>
              <a:gd name="connsiteX2-585" fmla="*/ 621713 w 648099"/>
              <a:gd name="connsiteY2-586" fmla="*/ 535349 h 578886"/>
              <a:gd name="connsiteX3-587" fmla="*/ 12537 w 648099"/>
              <a:gd name="connsiteY3-588" fmla="*/ 497972 h 578886"/>
              <a:gd name="connsiteX4-589" fmla="*/ 4334 w 648099"/>
              <a:gd name="connsiteY4-590" fmla="*/ 81348 h 578886"/>
              <a:gd name="connsiteX0-591" fmla="*/ 51067 w 648099"/>
              <a:gd name="connsiteY0-592" fmla="*/ 18182 h 565791"/>
              <a:gd name="connsiteX1-593" fmla="*/ 617005 w 648099"/>
              <a:gd name="connsiteY1-594" fmla="*/ 31700 h 565791"/>
              <a:gd name="connsiteX2-595" fmla="*/ 621713 w 648099"/>
              <a:gd name="connsiteY2-596" fmla="*/ 535349 h 565791"/>
              <a:gd name="connsiteX3-597" fmla="*/ 12537 w 648099"/>
              <a:gd name="connsiteY3-598" fmla="*/ 497972 h 565791"/>
              <a:gd name="connsiteX4-599" fmla="*/ 4334 w 648099"/>
              <a:gd name="connsiteY4-600" fmla="*/ 81348 h 565791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648099" h="565791">
                <a:moveTo>
                  <a:pt x="51067" y="18182"/>
                </a:moveTo>
                <a:cubicBezTo>
                  <a:pt x="281003" y="7261"/>
                  <a:pt x="591945" y="-22893"/>
                  <a:pt x="617005" y="31700"/>
                </a:cubicBezTo>
                <a:cubicBezTo>
                  <a:pt x="642065" y="86293"/>
                  <a:pt x="669922" y="489239"/>
                  <a:pt x="621713" y="535349"/>
                </a:cubicBezTo>
                <a:cubicBezTo>
                  <a:pt x="573504" y="581459"/>
                  <a:pt x="32838" y="579874"/>
                  <a:pt x="12537" y="497972"/>
                </a:cubicBezTo>
                <a:cubicBezTo>
                  <a:pt x="992" y="378148"/>
                  <a:pt x="-4426" y="189998"/>
                  <a:pt x="4334" y="81348"/>
                </a:cubicBezTo>
              </a:path>
            </a:pathLst>
          </a:custGeom>
          <a:noFill/>
          <a:ln w="25400" cap="rnd">
            <a:solidFill>
              <a:schemeClr val="tx1"/>
            </a:solidFill>
            <a:prstDash val="solid"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>
              <a:solidFill>
                <a:schemeClr val="tx1"/>
              </a:solidFill>
              <a:latin typeface="站酷快乐体2016修订版" panose="02010600030101010101" charset="-122"/>
              <a:ea typeface="站酷快乐体2016修订版" panose="02010600030101010101" charset="-122"/>
              <a:sym typeface="Arial" panose="020B0604020202020204" pitchFamily="34" charset="0"/>
            </a:endParaRPr>
          </a:p>
        </p:txBody>
      </p:sp>
      <p:sp>
        <p:nvSpPr>
          <p:cNvPr id="81" name="文本框 80"/>
          <p:cNvSpPr txBox="1"/>
          <p:nvPr/>
        </p:nvSpPr>
        <p:spPr>
          <a:xfrm>
            <a:off x="2268176" y="2972324"/>
            <a:ext cx="742631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zh-CN" sz="7200" dirty="0">
                <a:solidFill>
                  <a:srgbClr val="43A081"/>
                </a:solidFill>
                <a:latin typeface="BigApple" pitchFamily="2" charset="0"/>
                <a:ea typeface="站酷快乐体2016修订版" panose="02010600030101010101" charset="-122"/>
                <a:cs typeface="萝莉体 第二版" panose="02000500000000000000" pitchFamily="2" charset="-122"/>
                <a:sym typeface="Arial" panose="020B0604020202020204" pitchFamily="34" charset="0"/>
              </a:rPr>
              <a:t>CHÀO TẠM BIỆT </a:t>
            </a:r>
            <a:endParaRPr kumimoji="1" lang="zh-CN" altLang="en-US" sz="7200" dirty="0">
              <a:solidFill>
                <a:srgbClr val="43A081"/>
              </a:solidFill>
              <a:latin typeface="BigApple" pitchFamily="2" charset="0"/>
              <a:ea typeface="站酷快乐体2016修订版" panose="02010600030101010101" charset="-122"/>
              <a:cs typeface="萝莉体 第二版" panose="02000500000000000000" pitchFamily="2" charset="-122"/>
              <a:sym typeface="Arial" panose="020B0604020202020204" pitchFamily="34" charset="0"/>
            </a:endParaRPr>
          </a:p>
        </p:txBody>
      </p:sp>
      <p:grpSp>
        <p:nvGrpSpPr>
          <p:cNvPr id="88" name="组合 87"/>
          <p:cNvGrpSpPr/>
          <p:nvPr/>
        </p:nvGrpSpPr>
        <p:grpSpPr>
          <a:xfrm flipH="1">
            <a:off x="9309100" y="1196340"/>
            <a:ext cx="1471295" cy="1772920"/>
            <a:chOff x="1289955" y="1628061"/>
            <a:chExt cx="3941631" cy="5174701"/>
          </a:xfrm>
        </p:grpSpPr>
        <p:sp>
          <p:nvSpPr>
            <p:cNvPr id="89" name="Shape 209"/>
            <p:cNvSpPr/>
            <p:nvPr/>
          </p:nvSpPr>
          <p:spPr>
            <a:xfrm rot="3758493">
              <a:off x="2721879" y="4293055"/>
              <a:ext cx="2954498" cy="206491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014" extrusionOk="0">
                  <a:moveTo>
                    <a:pt x="0" y="11730"/>
                  </a:moveTo>
                  <a:cubicBezTo>
                    <a:pt x="550" y="11385"/>
                    <a:pt x="818" y="11200"/>
                    <a:pt x="1446" y="10869"/>
                  </a:cubicBezTo>
                  <a:cubicBezTo>
                    <a:pt x="3278" y="9905"/>
                    <a:pt x="4075" y="10600"/>
                    <a:pt x="4893" y="12949"/>
                  </a:cubicBezTo>
                  <a:cubicBezTo>
                    <a:pt x="5476" y="14623"/>
                    <a:pt x="6411" y="21325"/>
                    <a:pt x="8440" y="21003"/>
                  </a:cubicBezTo>
                  <a:cubicBezTo>
                    <a:pt x="10807" y="20628"/>
                    <a:pt x="9528" y="13017"/>
                    <a:pt x="9431" y="11082"/>
                  </a:cubicBezTo>
                  <a:cubicBezTo>
                    <a:pt x="9316" y="8800"/>
                    <a:pt x="8806" y="3250"/>
                    <a:pt x="11582" y="4352"/>
                  </a:cubicBezTo>
                  <a:cubicBezTo>
                    <a:pt x="13589" y="5149"/>
                    <a:pt x="14535" y="10567"/>
                    <a:pt x="16445" y="10863"/>
                  </a:cubicBezTo>
                  <a:cubicBezTo>
                    <a:pt x="18644" y="11204"/>
                    <a:pt x="17737" y="6638"/>
                    <a:pt x="17704" y="4600"/>
                  </a:cubicBezTo>
                  <a:cubicBezTo>
                    <a:pt x="17639" y="584"/>
                    <a:pt x="18794" y="-275"/>
                    <a:pt x="21600" y="69"/>
                  </a:cubicBezTo>
                </a:path>
              </a:pathLst>
            </a:custGeom>
            <a:noFill/>
            <a:ln w="38100" cap="flat">
              <a:solidFill>
                <a:schemeClr val="tx1">
                  <a:lumMod val="85000"/>
                  <a:lumOff val="15000"/>
                </a:schemeClr>
              </a:solidFill>
              <a:prstDash val="solid"/>
              <a:miter lim="400000"/>
            </a:ln>
            <a:effectLst/>
          </p:spPr>
          <p:txBody>
            <a:bodyPr wrap="square" lIns="38100" tIns="38100" rIns="38100" bIns="38100" numCol="1" anchor="ctr">
              <a:noAutofit/>
            </a:bodyPr>
            <a:lstStyle/>
            <a:p>
              <a:pPr defTabSz="457200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 sz="1800">
                <a:latin typeface="站酷快乐体2016修订版" panose="02010600030101010101" charset="-122"/>
                <a:ea typeface="站酷快乐体2016修订版" panose="02010600030101010101" charset="-122"/>
                <a:sym typeface="Arial" panose="020B0604020202020204" pitchFamily="34" charset="0"/>
              </a:endParaRPr>
            </a:p>
          </p:txBody>
        </p:sp>
        <p:grpSp>
          <p:nvGrpSpPr>
            <p:cNvPr id="90" name="组 13"/>
            <p:cNvGrpSpPr/>
            <p:nvPr/>
          </p:nvGrpSpPr>
          <p:grpSpPr>
            <a:xfrm>
              <a:off x="1289955" y="1628061"/>
              <a:ext cx="2187025" cy="2569107"/>
              <a:chOff x="5943842" y="1013911"/>
              <a:chExt cx="2187025" cy="2569107"/>
            </a:xfrm>
          </p:grpSpPr>
          <p:sp>
            <p:nvSpPr>
              <p:cNvPr id="91" name="Shape 202"/>
              <p:cNvSpPr/>
              <p:nvPr/>
            </p:nvSpPr>
            <p:spPr>
              <a:xfrm rot="3758493">
                <a:off x="6440283" y="1924630"/>
                <a:ext cx="1816414" cy="51044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0522" extrusionOk="0">
                    <a:moveTo>
                      <a:pt x="21600" y="743"/>
                    </a:moveTo>
                    <a:cubicBezTo>
                      <a:pt x="19799" y="-786"/>
                      <a:pt x="18140" y="461"/>
                      <a:pt x="16279" y="823"/>
                    </a:cubicBezTo>
                    <a:cubicBezTo>
                      <a:pt x="10853" y="1876"/>
                      <a:pt x="5372" y="1461"/>
                      <a:pt x="0" y="4698"/>
                    </a:cubicBezTo>
                    <a:lnTo>
                      <a:pt x="0" y="20521"/>
                    </a:lnTo>
                    <a:lnTo>
                      <a:pt x="1843" y="19747"/>
                    </a:lnTo>
                    <a:cubicBezTo>
                      <a:pt x="4727" y="19759"/>
                      <a:pt x="13025" y="19305"/>
                      <a:pt x="15903" y="19016"/>
                    </a:cubicBezTo>
                    <a:cubicBezTo>
                      <a:pt x="17715" y="18834"/>
                      <a:pt x="19629" y="20814"/>
                      <a:pt x="21376" y="20485"/>
                    </a:cubicBezTo>
                  </a:path>
                </a:pathLst>
              </a:custGeom>
              <a:solidFill>
                <a:schemeClr val="accent2"/>
              </a:solidFill>
              <a:ln w="38100" cap="flat">
                <a:solidFill>
                  <a:schemeClr val="tx1">
                    <a:lumMod val="85000"/>
                    <a:lumOff val="15000"/>
                  </a:schemeClr>
                </a:solidFill>
                <a:prstDash val="solid"/>
                <a:miter lim="400000"/>
              </a:ln>
              <a:effectLst/>
            </p:spPr>
            <p:txBody>
              <a:bodyPr wrap="square" lIns="38100" tIns="38100" rIns="38100" bIns="38100" numCol="1" anchor="ctr">
                <a:noAutofit/>
              </a:bodyPr>
              <a:lstStyle/>
              <a:p>
                <a:pPr defTabSz="457200">
                  <a:defRPr sz="3000"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</a:defRPr>
                </a:pPr>
                <a:endParaRPr sz="1800">
                  <a:latin typeface="站酷快乐体2016修订版" panose="02010600030101010101" charset="-122"/>
                  <a:ea typeface="站酷快乐体2016修订版" panose="02010600030101010101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92" name="Shape 203"/>
              <p:cNvSpPr/>
              <p:nvPr/>
            </p:nvSpPr>
            <p:spPr>
              <a:xfrm rot="3758493">
                <a:off x="7743128" y="2715926"/>
                <a:ext cx="42879" cy="48862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7274" h="21600" extrusionOk="0">
                    <a:moveTo>
                      <a:pt x="0" y="0"/>
                    </a:moveTo>
                    <a:cubicBezTo>
                      <a:pt x="21600" y="2677"/>
                      <a:pt x="19974" y="16418"/>
                      <a:pt x="11161" y="21600"/>
                    </a:cubicBezTo>
                  </a:path>
                </a:pathLst>
              </a:custGeom>
              <a:noFill/>
              <a:ln w="38100" cap="flat">
                <a:solidFill>
                  <a:schemeClr val="tx1">
                    <a:lumMod val="85000"/>
                    <a:lumOff val="15000"/>
                  </a:schemeClr>
                </a:solidFill>
                <a:prstDash val="solid"/>
                <a:miter lim="400000"/>
              </a:ln>
              <a:effectLst/>
            </p:spPr>
            <p:txBody>
              <a:bodyPr wrap="square" lIns="38100" tIns="38100" rIns="38100" bIns="38100" numCol="1" anchor="ctr">
                <a:noAutofit/>
              </a:bodyPr>
              <a:lstStyle/>
              <a:p>
                <a:pPr defTabSz="457200">
                  <a:defRPr sz="3000"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</a:defRPr>
                </a:pPr>
                <a:endParaRPr sz="1800">
                  <a:latin typeface="站酷快乐体2016修订版" panose="02010600030101010101" charset="-122"/>
                  <a:ea typeface="站酷快乐体2016修订版" panose="02010600030101010101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93" name="Shape 204"/>
              <p:cNvSpPr/>
              <p:nvPr/>
            </p:nvSpPr>
            <p:spPr>
              <a:xfrm rot="3758493">
                <a:off x="6688919" y="1820269"/>
                <a:ext cx="124286" cy="34178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21600"/>
                    </a:moveTo>
                    <a:cubicBezTo>
                      <a:pt x="9761" y="15753"/>
                      <a:pt x="1840" y="7112"/>
                      <a:pt x="0" y="0"/>
                    </a:cubicBezTo>
                  </a:path>
                </a:pathLst>
              </a:custGeom>
              <a:noFill/>
              <a:ln w="38100" cap="flat">
                <a:solidFill>
                  <a:schemeClr val="tx1">
                    <a:lumMod val="85000"/>
                    <a:lumOff val="15000"/>
                  </a:schemeClr>
                </a:solidFill>
                <a:prstDash val="solid"/>
                <a:miter lim="400000"/>
              </a:ln>
              <a:effectLst/>
            </p:spPr>
            <p:txBody>
              <a:bodyPr wrap="square" lIns="38100" tIns="38100" rIns="38100" bIns="38100" numCol="1" anchor="ctr">
                <a:noAutofit/>
              </a:bodyPr>
              <a:lstStyle/>
              <a:p>
                <a:pPr defTabSz="457200">
                  <a:defRPr sz="3000"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</a:defRPr>
                </a:pPr>
                <a:endParaRPr sz="1800">
                  <a:latin typeface="站酷快乐体2016修订版" panose="02010600030101010101" charset="-122"/>
                  <a:ea typeface="站酷快乐体2016修订版" panose="02010600030101010101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94" name="Shape 205"/>
              <p:cNvSpPr/>
              <p:nvPr/>
            </p:nvSpPr>
            <p:spPr>
              <a:xfrm rot="3758493">
                <a:off x="6847335" y="1900060"/>
                <a:ext cx="869668" cy="103159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469" h="16954" extrusionOk="0">
                    <a:moveTo>
                      <a:pt x="0" y="11121"/>
                    </a:moveTo>
                    <a:cubicBezTo>
                      <a:pt x="167" y="10786"/>
                      <a:pt x="-956" y="-4646"/>
                      <a:pt x="4852" y="2248"/>
                    </a:cubicBezTo>
                    <a:cubicBezTo>
                      <a:pt x="5261" y="461"/>
                      <a:pt x="6192" y="-121"/>
                      <a:pt x="7478" y="78"/>
                    </a:cubicBezTo>
                    <a:cubicBezTo>
                      <a:pt x="8279" y="78"/>
                      <a:pt x="9110" y="711"/>
                      <a:pt x="9174" y="2178"/>
                    </a:cubicBezTo>
                    <a:cubicBezTo>
                      <a:pt x="10318" y="734"/>
                      <a:pt x="10808" y="-213"/>
                      <a:pt x="12478" y="41"/>
                    </a:cubicBezTo>
                    <a:cubicBezTo>
                      <a:pt x="13434" y="0"/>
                      <a:pt x="13608" y="1386"/>
                      <a:pt x="13442" y="1960"/>
                    </a:cubicBezTo>
                    <a:cubicBezTo>
                      <a:pt x="19959" y="-3583"/>
                      <a:pt x="20644" y="13929"/>
                      <a:pt x="18086" y="16954"/>
                    </a:cubicBezTo>
                  </a:path>
                </a:pathLst>
              </a:custGeom>
              <a:noFill/>
              <a:ln w="38100" cap="flat">
                <a:solidFill>
                  <a:schemeClr val="tx1">
                    <a:lumMod val="85000"/>
                    <a:lumOff val="15000"/>
                  </a:schemeClr>
                </a:solidFill>
                <a:prstDash val="solid"/>
                <a:miter lim="400000"/>
              </a:ln>
              <a:effectLst/>
            </p:spPr>
            <p:txBody>
              <a:bodyPr wrap="square" lIns="38100" tIns="38100" rIns="38100" bIns="38100" numCol="1" anchor="ctr">
                <a:noAutofit/>
              </a:bodyPr>
              <a:lstStyle/>
              <a:p>
                <a:pPr defTabSz="457200">
                  <a:defRPr sz="3000"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</a:defRPr>
                </a:pPr>
                <a:endParaRPr sz="1800">
                  <a:latin typeface="站酷快乐体2016修订版" panose="02010600030101010101" charset="-122"/>
                  <a:ea typeface="站酷快乐体2016修订版" panose="02010600030101010101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95" name="Shape 206"/>
              <p:cNvSpPr/>
              <p:nvPr/>
            </p:nvSpPr>
            <p:spPr>
              <a:xfrm rot="3758493">
                <a:off x="6164716" y="2541971"/>
                <a:ext cx="1046419" cy="28186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574" extrusionOk="0">
                    <a:moveTo>
                      <a:pt x="1076" y="12061"/>
                    </a:moveTo>
                    <a:cubicBezTo>
                      <a:pt x="497" y="8498"/>
                      <a:pt x="228" y="3669"/>
                      <a:pt x="0" y="0"/>
                    </a:cubicBezTo>
                    <a:cubicBezTo>
                      <a:pt x="6860" y="545"/>
                      <a:pt x="13608" y="-26"/>
                      <a:pt x="20206" y="3388"/>
                    </a:cubicBezTo>
                    <a:cubicBezTo>
                      <a:pt x="20298" y="9884"/>
                      <a:pt x="21430" y="15807"/>
                      <a:pt x="21600" y="21574"/>
                    </a:cubicBezTo>
                  </a:path>
                </a:pathLst>
              </a:custGeom>
              <a:solidFill>
                <a:srgbClr val="E7E4EA"/>
              </a:solidFill>
              <a:ln w="38100" cap="flat">
                <a:solidFill>
                  <a:schemeClr val="tx1">
                    <a:lumMod val="85000"/>
                    <a:lumOff val="15000"/>
                  </a:schemeClr>
                </a:solidFill>
                <a:prstDash val="solid"/>
                <a:miter lim="400000"/>
              </a:ln>
              <a:effectLst/>
            </p:spPr>
            <p:txBody>
              <a:bodyPr wrap="square" lIns="38100" tIns="38100" rIns="38100" bIns="38100" numCol="1" anchor="ctr">
                <a:noAutofit/>
              </a:bodyPr>
              <a:lstStyle/>
              <a:p>
                <a:pPr defTabSz="457200">
                  <a:defRPr sz="3000"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</a:defRPr>
                </a:pPr>
                <a:endParaRPr sz="1800">
                  <a:latin typeface="站酷快乐体2016修订版" panose="02010600030101010101" charset="-122"/>
                  <a:ea typeface="站酷快乐体2016修订版" panose="02010600030101010101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96" name="Shape 207"/>
              <p:cNvSpPr/>
              <p:nvPr/>
            </p:nvSpPr>
            <p:spPr>
              <a:xfrm rot="3758493">
                <a:off x="5742745" y="2584036"/>
                <a:ext cx="1200079" cy="79788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0676" extrusionOk="0">
                    <a:moveTo>
                      <a:pt x="1467" y="19871"/>
                    </a:moveTo>
                    <a:cubicBezTo>
                      <a:pt x="2596" y="15187"/>
                      <a:pt x="1342" y="5194"/>
                      <a:pt x="0" y="486"/>
                    </a:cubicBezTo>
                    <a:cubicBezTo>
                      <a:pt x="6032" y="-924"/>
                      <a:pt x="11979" y="1155"/>
                      <a:pt x="18133" y="1422"/>
                    </a:cubicBezTo>
                    <a:cubicBezTo>
                      <a:pt x="19277" y="7634"/>
                      <a:pt x="21219" y="14259"/>
                      <a:pt x="21600" y="20676"/>
                    </a:cubicBezTo>
                  </a:path>
                </a:pathLst>
              </a:custGeom>
              <a:noFill/>
              <a:ln w="38100" cap="flat">
                <a:solidFill>
                  <a:schemeClr val="tx1">
                    <a:lumMod val="85000"/>
                    <a:lumOff val="15000"/>
                  </a:schemeClr>
                </a:solidFill>
                <a:prstDash val="solid"/>
                <a:miter lim="400000"/>
              </a:ln>
              <a:effectLst/>
            </p:spPr>
            <p:txBody>
              <a:bodyPr wrap="square" lIns="38100" tIns="38100" rIns="38100" bIns="38100" numCol="1" anchor="ctr">
                <a:noAutofit/>
              </a:bodyPr>
              <a:lstStyle/>
              <a:p>
                <a:pPr defTabSz="457200">
                  <a:defRPr sz="3000"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</a:defRPr>
                </a:pPr>
                <a:endParaRPr sz="1800">
                  <a:latin typeface="站酷快乐体2016修订版" panose="02010600030101010101" charset="-122"/>
                  <a:ea typeface="站酷快乐体2016修订版" panose="02010600030101010101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97" name="Shape 208"/>
              <p:cNvSpPr/>
              <p:nvPr/>
            </p:nvSpPr>
            <p:spPr>
              <a:xfrm rot="3758493">
                <a:off x="6601321" y="998391"/>
                <a:ext cx="383966" cy="41500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399" h="21600" extrusionOk="0">
                    <a:moveTo>
                      <a:pt x="21399" y="0"/>
                    </a:moveTo>
                    <a:cubicBezTo>
                      <a:pt x="14641" y="0"/>
                      <a:pt x="6540" y="886"/>
                      <a:pt x="325" y="1003"/>
                    </a:cubicBezTo>
                    <a:cubicBezTo>
                      <a:pt x="-42" y="7726"/>
                      <a:pt x="-201" y="14997"/>
                      <a:pt x="411" y="21600"/>
                    </a:cubicBezTo>
                    <a:cubicBezTo>
                      <a:pt x="6724" y="20829"/>
                      <a:pt x="13779" y="19988"/>
                      <a:pt x="20126" y="20284"/>
                    </a:cubicBezTo>
                  </a:path>
                </a:pathLst>
              </a:custGeom>
              <a:noFill/>
              <a:ln w="38100" cap="flat">
                <a:solidFill>
                  <a:schemeClr val="tx1">
                    <a:lumMod val="85000"/>
                    <a:lumOff val="15000"/>
                  </a:schemeClr>
                </a:solidFill>
                <a:prstDash val="solid"/>
                <a:miter lim="400000"/>
              </a:ln>
              <a:effectLst/>
            </p:spPr>
            <p:txBody>
              <a:bodyPr wrap="square" lIns="38100" tIns="38100" rIns="38100" bIns="38100" numCol="1" anchor="ctr">
                <a:noAutofit/>
              </a:bodyPr>
              <a:lstStyle/>
              <a:p>
                <a:pPr defTabSz="457200">
                  <a:defRPr sz="3000"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</a:defRPr>
                </a:pPr>
                <a:endParaRPr sz="1800">
                  <a:latin typeface="站酷快乐体2016修订版" panose="02010600030101010101" charset="-122"/>
                  <a:ea typeface="站酷快乐体2016修订版" panose="02010600030101010101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98" name="Shape 210"/>
              <p:cNvSpPr/>
              <p:nvPr/>
            </p:nvSpPr>
            <p:spPr>
              <a:xfrm rot="3758493">
                <a:off x="7598750" y="2950768"/>
                <a:ext cx="573187" cy="49104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21600"/>
                    </a:moveTo>
                    <a:cubicBezTo>
                      <a:pt x="7302" y="21128"/>
                      <a:pt x="15635" y="15045"/>
                      <a:pt x="21600" y="9996"/>
                    </a:cubicBezTo>
                    <a:cubicBezTo>
                      <a:pt x="14594" y="7013"/>
                      <a:pt x="7961" y="2130"/>
                      <a:pt x="709" y="0"/>
                    </a:cubicBezTo>
                  </a:path>
                </a:pathLst>
              </a:custGeom>
              <a:noFill/>
              <a:ln w="38100" cap="flat">
                <a:solidFill>
                  <a:schemeClr val="tx1">
                    <a:lumMod val="85000"/>
                    <a:lumOff val="15000"/>
                  </a:schemeClr>
                </a:solidFill>
                <a:prstDash val="solid"/>
                <a:miter lim="400000"/>
              </a:ln>
              <a:effectLst/>
            </p:spPr>
            <p:txBody>
              <a:bodyPr wrap="square" lIns="38100" tIns="38100" rIns="38100" bIns="38100" numCol="1" anchor="ctr">
                <a:noAutofit/>
              </a:bodyPr>
              <a:lstStyle/>
              <a:p>
                <a:pPr defTabSz="457200">
                  <a:defRPr sz="3000"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</a:defRPr>
                </a:pPr>
                <a:endParaRPr sz="1800">
                  <a:latin typeface="站酷快乐体2016修订版" panose="02010600030101010101" charset="-122"/>
                  <a:ea typeface="站酷快乐体2016修订版" panose="02010600030101010101" charset="-122"/>
                  <a:sym typeface="Arial" panose="020B0604020202020204" pitchFamily="34" charset="0"/>
                </a:endParaRPr>
              </a:p>
            </p:txBody>
          </p:sp>
        </p:grpSp>
      </p:grpSp>
      <p:sp>
        <p:nvSpPr>
          <p:cNvPr id="179" name="Freeform 34"/>
          <p:cNvSpPr>
            <a:spLocks noEditPoints="1"/>
          </p:cNvSpPr>
          <p:nvPr/>
        </p:nvSpPr>
        <p:spPr bwMode="auto">
          <a:xfrm rot="20640000">
            <a:off x="1972945" y="1885950"/>
            <a:ext cx="1425575" cy="697230"/>
          </a:xfrm>
          <a:custGeom>
            <a:avLst/>
            <a:gdLst>
              <a:gd name="T0" fmla="*/ 97 w 97"/>
              <a:gd name="T1" fmla="*/ 16 h 63"/>
              <a:gd name="T2" fmla="*/ 90 w 97"/>
              <a:gd name="T3" fmla="*/ 22 h 63"/>
              <a:gd name="T4" fmla="*/ 75 w 97"/>
              <a:gd name="T5" fmla="*/ 33 h 63"/>
              <a:gd name="T6" fmla="*/ 46 w 97"/>
              <a:gd name="T7" fmla="*/ 51 h 63"/>
              <a:gd name="T8" fmla="*/ 29 w 97"/>
              <a:gd name="T9" fmla="*/ 63 h 63"/>
              <a:gd name="T10" fmla="*/ 26 w 97"/>
              <a:gd name="T11" fmla="*/ 62 h 63"/>
              <a:gd name="T12" fmla="*/ 16 w 97"/>
              <a:gd name="T13" fmla="*/ 47 h 63"/>
              <a:gd name="T14" fmla="*/ 2 w 97"/>
              <a:gd name="T15" fmla="*/ 48 h 63"/>
              <a:gd name="T16" fmla="*/ 10 w 97"/>
              <a:gd name="T17" fmla="*/ 28 h 63"/>
              <a:gd name="T18" fmla="*/ 10 w 97"/>
              <a:gd name="T19" fmla="*/ 26 h 63"/>
              <a:gd name="T20" fmla="*/ 18 w 97"/>
              <a:gd name="T21" fmla="*/ 0 h 63"/>
              <a:gd name="T22" fmla="*/ 40 w 97"/>
              <a:gd name="T23" fmla="*/ 5 h 63"/>
              <a:gd name="T24" fmla="*/ 75 w 97"/>
              <a:gd name="T25" fmla="*/ 13 h 63"/>
              <a:gd name="T26" fmla="*/ 94 w 97"/>
              <a:gd name="T27" fmla="*/ 15 h 63"/>
              <a:gd name="T28" fmla="*/ 97 w 97"/>
              <a:gd name="T29" fmla="*/ 16 h 63"/>
              <a:gd name="T30" fmla="*/ 20 w 97"/>
              <a:gd name="T31" fmla="*/ 3 h 63"/>
              <a:gd name="T32" fmla="*/ 16 w 97"/>
              <a:gd name="T33" fmla="*/ 18 h 63"/>
              <a:gd name="T34" fmla="*/ 14 w 97"/>
              <a:gd name="T35" fmla="*/ 26 h 63"/>
              <a:gd name="T36" fmla="*/ 65 w 97"/>
              <a:gd name="T37" fmla="*/ 20 h 63"/>
              <a:gd name="T38" fmla="*/ 86 w 97"/>
              <a:gd name="T39" fmla="*/ 17 h 63"/>
              <a:gd name="T40" fmla="*/ 20 w 97"/>
              <a:gd name="T41" fmla="*/ 3 h 63"/>
              <a:gd name="T42" fmla="*/ 14 w 97"/>
              <a:gd name="T43" fmla="*/ 38 h 63"/>
              <a:gd name="T44" fmla="*/ 28 w 97"/>
              <a:gd name="T45" fmla="*/ 60 h 63"/>
              <a:gd name="T46" fmla="*/ 82 w 97"/>
              <a:gd name="T47" fmla="*/ 24 h 63"/>
              <a:gd name="T48" fmla="*/ 82 w 97"/>
              <a:gd name="T49" fmla="*/ 23 h 63"/>
              <a:gd name="T50" fmla="*/ 14 w 97"/>
              <a:gd name="T51" fmla="*/ 38 h 63"/>
              <a:gd name="T52" fmla="*/ 13 w 97"/>
              <a:gd name="T53" fmla="*/ 29 h 63"/>
              <a:gd name="T54" fmla="*/ 7 w 97"/>
              <a:gd name="T55" fmla="*/ 40 h 63"/>
              <a:gd name="T56" fmla="*/ 12 w 97"/>
              <a:gd name="T57" fmla="*/ 35 h 63"/>
              <a:gd name="T58" fmla="*/ 15 w 97"/>
              <a:gd name="T59" fmla="*/ 36 h 63"/>
              <a:gd name="T60" fmla="*/ 57 w 97"/>
              <a:gd name="T61" fmla="*/ 27 h 63"/>
              <a:gd name="T62" fmla="*/ 77 w 97"/>
              <a:gd name="T63" fmla="*/ 21 h 63"/>
              <a:gd name="T64" fmla="*/ 13 w 97"/>
              <a:gd name="T65" fmla="*/ 29 h 63"/>
              <a:gd name="T66" fmla="*/ 6 w 97"/>
              <a:gd name="T67" fmla="*/ 45 h 63"/>
              <a:gd name="T68" fmla="*/ 14 w 97"/>
              <a:gd name="T69" fmla="*/ 44 h 63"/>
              <a:gd name="T70" fmla="*/ 11 w 97"/>
              <a:gd name="T71" fmla="*/ 39 h 63"/>
              <a:gd name="T72" fmla="*/ 6 w 97"/>
              <a:gd name="T73" fmla="*/ 45 h 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97" h="63">
                <a:moveTo>
                  <a:pt x="97" y="16"/>
                </a:moveTo>
                <a:cubicBezTo>
                  <a:pt x="96" y="20"/>
                  <a:pt x="92" y="19"/>
                  <a:pt x="90" y="22"/>
                </a:cubicBezTo>
                <a:cubicBezTo>
                  <a:pt x="85" y="24"/>
                  <a:pt x="80" y="29"/>
                  <a:pt x="75" y="33"/>
                </a:cubicBezTo>
                <a:cubicBezTo>
                  <a:pt x="65" y="38"/>
                  <a:pt x="56" y="45"/>
                  <a:pt x="46" y="51"/>
                </a:cubicBezTo>
                <a:cubicBezTo>
                  <a:pt x="40" y="54"/>
                  <a:pt x="35" y="58"/>
                  <a:pt x="29" y="63"/>
                </a:cubicBezTo>
                <a:cubicBezTo>
                  <a:pt x="28" y="62"/>
                  <a:pt x="27" y="62"/>
                  <a:pt x="26" y="62"/>
                </a:cubicBezTo>
                <a:cubicBezTo>
                  <a:pt x="22" y="57"/>
                  <a:pt x="20" y="52"/>
                  <a:pt x="16" y="47"/>
                </a:cubicBezTo>
                <a:cubicBezTo>
                  <a:pt x="12" y="47"/>
                  <a:pt x="6" y="49"/>
                  <a:pt x="2" y="48"/>
                </a:cubicBezTo>
                <a:cubicBezTo>
                  <a:pt x="0" y="42"/>
                  <a:pt x="7" y="35"/>
                  <a:pt x="10" y="28"/>
                </a:cubicBezTo>
                <a:cubicBezTo>
                  <a:pt x="10" y="27"/>
                  <a:pt x="10" y="26"/>
                  <a:pt x="10" y="26"/>
                </a:cubicBezTo>
                <a:cubicBezTo>
                  <a:pt x="13" y="17"/>
                  <a:pt x="15" y="8"/>
                  <a:pt x="18" y="0"/>
                </a:cubicBezTo>
                <a:cubicBezTo>
                  <a:pt x="25" y="0"/>
                  <a:pt x="33" y="4"/>
                  <a:pt x="40" y="5"/>
                </a:cubicBezTo>
                <a:cubicBezTo>
                  <a:pt x="51" y="8"/>
                  <a:pt x="63" y="10"/>
                  <a:pt x="75" y="13"/>
                </a:cubicBezTo>
                <a:cubicBezTo>
                  <a:pt x="81" y="13"/>
                  <a:pt x="88" y="15"/>
                  <a:pt x="94" y="15"/>
                </a:cubicBezTo>
                <a:cubicBezTo>
                  <a:pt x="95" y="15"/>
                  <a:pt x="96" y="14"/>
                  <a:pt x="97" y="16"/>
                </a:cubicBezTo>
                <a:close/>
                <a:moveTo>
                  <a:pt x="20" y="3"/>
                </a:moveTo>
                <a:cubicBezTo>
                  <a:pt x="18" y="8"/>
                  <a:pt x="16" y="13"/>
                  <a:pt x="16" y="18"/>
                </a:cubicBezTo>
                <a:cubicBezTo>
                  <a:pt x="15" y="21"/>
                  <a:pt x="13" y="23"/>
                  <a:pt x="14" y="26"/>
                </a:cubicBezTo>
                <a:cubicBezTo>
                  <a:pt x="31" y="24"/>
                  <a:pt x="48" y="21"/>
                  <a:pt x="65" y="20"/>
                </a:cubicBezTo>
                <a:cubicBezTo>
                  <a:pt x="72" y="18"/>
                  <a:pt x="80" y="19"/>
                  <a:pt x="86" y="17"/>
                </a:cubicBezTo>
                <a:cubicBezTo>
                  <a:pt x="64" y="14"/>
                  <a:pt x="41" y="7"/>
                  <a:pt x="20" y="3"/>
                </a:cubicBezTo>
                <a:close/>
                <a:moveTo>
                  <a:pt x="14" y="38"/>
                </a:moveTo>
                <a:cubicBezTo>
                  <a:pt x="19" y="45"/>
                  <a:pt x="22" y="53"/>
                  <a:pt x="28" y="60"/>
                </a:cubicBezTo>
                <a:cubicBezTo>
                  <a:pt x="46" y="48"/>
                  <a:pt x="64" y="37"/>
                  <a:pt x="82" y="24"/>
                </a:cubicBezTo>
                <a:cubicBezTo>
                  <a:pt x="82" y="23"/>
                  <a:pt x="82" y="23"/>
                  <a:pt x="82" y="23"/>
                </a:cubicBezTo>
                <a:cubicBezTo>
                  <a:pt x="59" y="29"/>
                  <a:pt x="37" y="35"/>
                  <a:pt x="14" y="38"/>
                </a:cubicBezTo>
                <a:close/>
                <a:moveTo>
                  <a:pt x="13" y="29"/>
                </a:moveTo>
                <a:cubicBezTo>
                  <a:pt x="11" y="33"/>
                  <a:pt x="8" y="37"/>
                  <a:pt x="7" y="40"/>
                </a:cubicBezTo>
                <a:cubicBezTo>
                  <a:pt x="9" y="39"/>
                  <a:pt x="9" y="36"/>
                  <a:pt x="12" y="35"/>
                </a:cubicBezTo>
                <a:cubicBezTo>
                  <a:pt x="13" y="35"/>
                  <a:pt x="14" y="35"/>
                  <a:pt x="15" y="36"/>
                </a:cubicBezTo>
                <a:cubicBezTo>
                  <a:pt x="29" y="33"/>
                  <a:pt x="43" y="30"/>
                  <a:pt x="57" y="27"/>
                </a:cubicBezTo>
                <a:cubicBezTo>
                  <a:pt x="64" y="24"/>
                  <a:pt x="70" y="23"/>
                  <a:pt x="77" y="21"/>
                </a:cubicBezTo>
                <a:cubicBezTo>
                  <a:pt x="55" y="23"/>
                  <a:pt x="34" y="25"/>
                  <a:pt x="13" y="29"/>
                </a:cubicBezTo>
                <a:close/>
                <a:moveTo>
                  <a:pt x="6" y="45"/>
                </a:moveTo>
                <a:cubicBezTo>
                  <a:pt x="9" y="46"/>
                  <a:pt x="12" y="44"/>
                  <a:pt x="14" y="44"/>
                </a:cubicBezTo>
                <a:cubicBezTo>
                  <a:pt x="13" y="42"/>
                  <a:pt x="13" y="41"/>
                  <a:pt x="11" y="39"/>
                </a:cubicBezTo>
                <a:cubicBezTo>
                  <a:pt x="10" y="41"/>
                  <a:pt x="8" y="43"/>
                  <a:pt x="6" y="45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pic>
        <p:nvPicPr>
          <p:cNvPr id="34" name="图片 3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748341" y="1664488"/>
            <a:ext cx="866974" cy="79751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 spd="slow" advClick="0" advTm="0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7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7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200"/>
                            </p:stCondLst>
                            <p:childTnLst>
                              <p:par>
                                <p:cTn id="1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9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0" grpId="0" bldLvl="0" animBg="1"/>
      <p:bldP spid="81" grpId="0"/>
      <p:bldP spid="179" grpId="0" bldLvl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PA_图片 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8454" y="828108"/>
            <a:ext cx="6121493" cy="4294369"/>
          </a:xfrm>
          <a:prstGeom prst="rect">
            <a:avLst/>
          </a:prstGeom>
        </p:spPr>
      </p:pic>
      <p:sp>
        <p:nvSpPr>
          <p:cNvPr id="3" name="文本框 6"/>
          <p:cNvSpPr txBox="1">
            <a:spLocks noChangeArrowheads="1"/>
          </p:cNvSpPr>
          <p:nvPr/>
        </p:nvSpPr>
        <p:spPr bwMode="auto">
          <a:xfrm>
            <a:off x="4425950" y="3044825"/>
            <a:ext cx="5291052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1300">
                <a:solidFill>
                  <a:schemeClr val="tx1"/>
                </a:solidFill>
                <a:latin typeface="Calibri Light" panose="020F0302020204030204" charset="0"/>
                <a:ea typeface="方正宋刻本秀楷简体" panose="02000000000000000000" pitchFamily="2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Calibri Light" panose="020F0302020204030204" charset="0"/>
                <a:ea typeface="方正宋刻本秀楷简体" panose="02000000000000000000" pitchFamily="2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Calibri Light" panose="020F0302020204030204" charset="0"/>
                <a:ea typeface="方正宋刻本秀楷简体" panose="02000000000000000000" pitchFamily="2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Calibri Light" panose="020F0302020204030204" charset="0"/>
                <a:ea typeface="方正宋刻本秀楷简体" panose="02000000000000000000" pitchFamily="2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Calibri Light" panose="020F0302020204030204" charset="0"/>
                <a:ea typeface="方正宋刻本秀楷简体" panose="02000000000000000000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charset="0"/>
                <a:ea typeface="方正宋刻本秀楷简体" panose="02000000000000000000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charset="0"/>
                <a:ea typeface="方正宋刻本秀楷简体" panose="02000000000000000000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charset="0"/>
                <a:ea typeface="方正宋刻本秀楷简体" panose="02000000000000000000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charset="0"/>
                <a:ea typeface="方正宋刻本秀楷简体" panose="02000000000000000000" pitchFamily="2" charset="-122"/>
              </a:defRPr>
            </a:lvl9pPr>
          </a:lstStyle>
          <a:p>
            <a:pPr defTabSz="51435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 sz="4400">
                <a:solidFill>
                  <a:srgbClr val="43A081"/>
                </a:solidFill>
                <a:latin typeface="BigApple" pitchFamily="2" charset="0"/>
                <a:ea typeface="站酷快乐体2016修订版" panose="02010600030101010101" charset="-122"/>
              </a:rPr>
              <a:t>KHỞI ĐỘNG</a:t>
            </a:r>
            <a:endParaRPr lang="zh-CN" altLang="en-US" sz="4400">
              <a:solidFill>
                <a:schemeClr val="tx1">
                  <a:lumMod val="75000"/>
                  <a:lumOff val="25000"/>
                </a:schemeClr>
              </a:solidFill>
              <a:latin typeface="站酷快乐体2016修订版" panose="02010600030101010101" charset="-122"/>
              <a:ea typeface="站酷快乐体2016修订版" panose="02010600030101010101" charset="-122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5993765" y="2214880"/>
            <a:ext cx="2136140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800">
                <a:solidFill>
                  <a:srgbClr val="43A081"/>
                </a:solidFill>
                <a:latin typeface="站酷快乐体2016修订版" panose="02010600030101010101" charset="-122"/>
                <a:ea typeface="站酷快乐体2016修订版" panose="02010600030101010101" charset="-122"/>
              </a:rPr>
              <a:t>01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6FA9A80-1DDC-47DD-A7F7-6A067D4BBEF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47403" y="0"/>
            <a:ext cx="12286806" cy="68580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09F6C211-582F-494B-A91B-8C80D146510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2395" y="1095670"/>
            <a:ext cx="4729603" cy="361042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3F577F2A-E4E0-4512-B57B-C8F5B5938AA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39764" y="2328706"/>
            <a:ext cx="3916272" cy="4697809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B71C0217-2BEC-4E63-8414-8904EE39207D}"/>
              </a:ext>
            </a:extLst>
          </p:cNvPr>
          <p:cNvSpPr/>
          <p:nvPr/>
        </p:nvSpPr>
        <p:spPr>
          <a:xfrm>
            <a:off x="4573352" y="1763752"/>
            <a:ext cx="3159268" cy="1892142"/>
          </a:xfrm>
          <a:prstGeom prst="rect">
            <a:avLst/>
          </a:prstGeom>
          <a:noFill/>
        </p:spPr>
        <p:txBody>
          <a:bodyPr wrap="square" lIns="91407" tIns="45703" rIns="91407" bIns="45703">
            <a:spAutoFit/>
          </a:bodyPr>
          <a:lstStyle/>
          <a:p>
            <a:pPr marL="0" marR="0" lvl="0" indent="0" algn="l" defTabSz="914126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599" b="0" i="0" u="none" strike="noStrike" kern="1200" cap="none" spc="0" normalizeH="0" baseline="0" noProof="0" dirty="0" err="1">
                <a:ln w="0">
                  <a:solidFill>
                    <a:sysClr val="windowText" lastClr="000000"/>
                  </a:solidFill>
                </a:ln>
                <a:solidFill>
                  <a:srgbClr val="FF6600"/>
                </a:solidFill>
                <a:effectLst/>
                <a:uLnTx/>
                <a:uFillTx/>
                <a:latin typeface="Haettenschweiler" panose="020B0706040902060204" pitchFamily="34" charset="0"/>
              </a:rPr>
              <a:t>Tớ</a:t>
            </a:r>
            <a:r>
              <a:rPr kumimoji="0" lang="en-US" sz="2599" b="0" i="0" u="none" strike="noStrike" kern="1200" cap="none" spc="0" normalizeH="0" baseline="0" noProof="0" dirty="0">
                <a:ln w="0">
                  <a:solidFill>
                    <a:sysClr val="windowText" lastClr="000000"/>
                  </a:solidFill>
                </a:ln>
                <a:solidFill>
                  <a:srgbClr val="FF6600"/>
                </a:solidFill>
                <a:effectLst/>
                <a:uLnTx/>
                <a:uFillTx/>
                <a:latin typeface="Haettenschweiler" panose="020B0706040902060204" pitchFamily="34" charset="0"/>
              </a:rPr>
              <a:t> </a:t>
            </a:r>
            <a:r>
              <a:rPr kumimoji="0" lang="en-US" sz="2599" b="0" i="0" u="none" strike="noStrike" kern="1200" cap="none" spc="0" normalizeH="0" baseline="0" noProof="0" dirty="0" err="1">
                <a:ln w="0">
                  <a:solidFill>
                    <a:sysClr val="windowText" lastClr="000000"/>
                  </a:solidFill>
                </a:ln>
                <a:solidFill>
                  <a:srgbClr val="FF6600"/>
                </a:solidFill>
                <a:effectLst/>
                <a:uLnTx/>
                <a:uFillTx/>
                <a:latin typeface="Haettenschweiler" panose="020B0706040902060204" pitchFamily="34" charset="0"/>
              </a:rPr>
              <a:t>cần</a:t>
            </a:r>
            <a:r>
              <a:rPr kumimoji="0" lang="en-US" sz="2599" b="0" i="0" u="none" strike="noStrike" kern="1200" cap="none" spc="0" normalizeH="0" baseline="0" noProof="0" dirty="0">
                <a:ln w="0">
                  <a:solidFill>
                    <a:sysClr val="windowText" lastClr="000000"/>
                  </a:solidFill>
                </a:ln>
                <a:solidFill>
                  <a:srgbClr val="FF6600"/>
                </a:solidFill>
                <a:effectLst/>
                <a:uLnTx/>
                <a:uFillTx/>
                <a:latin typeface="Haettenschweiler" panose="020B0706040902060204" pitchFamily="34" charset="0"/>
              </a:rPr>
              <a:t> </a:t>
            </a:r>
            <a:r>
              <a:rPr kumimoji="0" lang="en-US" sz="2599" b="0" i="0" u="none" strike="noStrike" kern="1200" cap="none" spc="0" normalizeH="0" baseline="0" noProof="0" dirty="0" err="1">
                <a:ln w="0">
                  <a:solidFill>
                    <a:sysClr val="windowText" lastClr="000000"/>
                  </a:solidFill>
                </a:ln>
                <a:solidFill>
                  <a:srgbClr val="FF6600"/>
                </a:solidFill>
                <a:effectLst/>
                <a:uLnTx/>
                <a:uFillTx/>
                <a:latin typeface="Haettenschweiler" panose="020B0706040902060204" pitchFamily="34" charset="0"/>
              </a:rPr>
              <a:t>hai</a:t>
            </a:r>
            <a:r>
              <a:rPr kumimoji="0" lang="en-US" sz="2599" b="0" i="0" u="none" strike="noStrike" kern="1200" cap="none" spc="0" normalizeH="0" baseline="0" noProof="0" dirty="0">
                <a:ln w="0">
                  <a:solidFill>
                    <a:sysClr val="windowText" lastClr="000000"/>
                  </a:solidFill>
                </a:ln>
                <a:solidFill>
                  <a:srgbClr val="FF6600"/>
                </a:solidFill>
                <a:effectLst/>
                <a:uLnTx/>
                <a:uFillTx/>
                <a:latin typeface="Haettenschweiler" panose="020B0706040902060204" pitchFamily="34" charset="0"/>
              </a:rPr>
              <a:t> </a:t>
            </a:r>
            <a:r>
              <a:rPr kumimoji="0" lang="en-US" sz="2599" b="0" i="0" u="none" strike="noStrike" kern="1200" cap="none" spc="0" normalizeH="0" baseline="0" noProof="0" dirty="0" err="1">
                <a:ln w="0">
                  <a:solidFill>
                    <a:sysClr val="windowText" lastClr="000000"/>
                  </a:solidFill>
                </a:ln>
                <a:solidFill>
                  <a:srgbClr val="FF6600"/>
                </a:solidFill>
                <a:effectLst/>
                <a:uLnTx/>
                <a:uFillTx/>
                <a:latin typeface="Haettenschweiler" panose="020B0706040902060204" pitchFamily="34" charset="0"/>
              </a:rPr>
              <a:t>củ</a:t>
            </a:r>
            <a:r>
              <a:rPr kumimoji="0" lang="en-US" sz="2599" b="0" i="0" u="none" strike="noStrike" kern="1200" cap="none" spc="0" normalizeH="0" baseline="0" noProof="0" dirty="0">
                <a:ln w="0">
                  <a:solidFill>
                    <a:sysClr val="windowText" lastClr="000000"/>
                  </a:solidFill>
                </a:ln>
                <a:solidFill>
                  <a:srgbClr val="FF6600"/>
                </a:solidFill>
                <a:effectLst/>
                <a:uLnTx/>
                <a:uFillTx/>
                <a:latin typeface="Haettenschweiler" panose="020B0706040902060204" pitchFamily="34" charset="0"/>
              </a:rPr>
              <a:t> </a:t>
            </a:r>
            <a:r>
              <a:rPr kumimoji="0" lang="en-US" sz="2599" b="0" i="0" u="none" strike="noStrike" kern="1200" cap="none" spc="0" normalizeH="0" baseline="0" noProof="0" dirty="0" err="1">
                <a:ln w="0">
                  <a:solidFill>
                    <a:sysClr val="windowText" lastClr="000000"/>
                  </a:solidFill>
                </a:ln>
                <a:solidFill>
                  <a:srgbClr val="FF6600"/>
                </a:solidFill>
                <a:effectLst/>
                <a:uLnTx/>
                <a:uFillTx/>
                <a:latin typeface="Haettenschweiler" panose="020B0706040902060204" pitchFamily="34" charset="0"/>
              </a:rPr>
              <a:t>cà</a:t>
            </a:r>
            <a:r>
              <a:rPr kumimoji="0" lang="en-US" sz="2599" b="0" i="0" u="none" strike="noStrike" kern="1200" cap="none" spc="0" normalizeH="0" baseline="0" noProof="0" dirty="0">
                <a:ln w="0">
                  <a:solidFill>
                    <a:sysClr val="windowText" lastClr="000000"/>
                  </a:solidFill>
                </a:ln>
                <a:solidFill>
                  <a:srgbClr val="FF6600"/>
                </a:solidFill>
                <a:effectLst/>
                <a:uLnTx/>
                <a:uFillTx/>
                <a:latin typeface="Haettenschweiler" panose="020B0706040902060204" pitchFamily="34" charset="0"/>
              </a:rPr>
              <a:t> </a:t>
            </a:r>
            <a:r>
              <a:rPr kumimoji="0" lang="en-US" sz="2599" b="0" i="0" u="none" strike="noStrike" kern="1200" cap="none" spc="0" normalizeH="0" baseline="0" noProof="0" dirty="0" err="1">
                <a:ln w="0">
                  <a:solidFill>
                    <a:sysClr val="windowText" lastClr="000000"/>
                  </a:solidFill>
                </a:ln>
                <a:solidFill>
                  <a:srgbClr val="FF6600"/>
                </a:solidFill>
                <a:effectLst/>
                <a:uLnTx/>
                <a:uFillTx/>
                <a:latin typeface="Haettenschweiler" panose="020B0706040902060204" pitchFamily="34" charset="0"/>
              </a:rPr>
              <a:t>rốt</a:t>
            </a:r>
            <a:r>
              <a:rPr kumimoji="0" lang="en-US" sz="2599" b="0" i="0" u="none" strike="noStrike" kern="1200" cap="none" spc="0" normalizeH="0" baseline="0" noProof="0" dirty="0">
                <a:ln w="0">
                  <a:solidFill>
                    <a:sysClr val="windowText" lastClr="000000"/>
                  </a:solidFill>
                </a:ln>
                <a:solidFill>
                  <a:srgbClr val="FF6600"/>
                </a:solidFill>
                <a:effectLst/>
                <a:uLnTx/>
                <a:uFillTx/>
                <a:latin typeface="Haettenschweiler" panose="020B0706040902060204" pitchFamily="34" charset="0"/>
              </a:rPr>
              <a:t> </a:t>
            </a:r>
            <a:r>
              <a:rPr kumimoji="0" lang="en-US" sz="2599" b="0" i="0" u="none" strike="noStrike" kern="1200" cap="none" spc="0" normalizeH="0" baseline="0" noProof="0" dirty="0" err="1">
                <a:ln w="0">
                  <a:solidFill>
                    <a:sysClr val="windowText" lastClr="000000"/>
                  </a:solidFill>
                </a:ln>
                <a:solidFill>
                  <a:srgbClr val="FF6600"/>
                </a:solidFill>
                <a:effectLst/>
                <a:uLnTx/>
                <a:uFillTx/>
                <a:latin typeface="Haettenschweiler" panose="020B0706040902060204" pitchFamily="34" charset="0"/>
              </a:rPr>
              <a:t>để</a:t>
            </a:r>
            <a:r>
              <a:rPr kumimoji="0" lang="en-US" sz="2599" b="0" i="0" u="none" strike="noStrike" kern="1200" cap="none" spc="0" normalizeH="0" baseline="0" noProof="0" dirty="0">
                <a:ln w="0">
                  <a:solidFill>
                    <a:sysClr val="windowText" lastClr="000000"/>
                  </a:solidFill>
                </a:ln>
                <a:solidFill>
                  <a:srgbClr val="FF6600"/>
                </a:solidFill>
                <a:effectLst/>
                <a:uLnTx/>
                <a:uFillTx/>
                <a:latin typeface="Haettenschweiler" panose="020B0706040902060204" pitchFamily="34" charset="0"/>
              </a:rPr>
              <a:t> </a:t>
            </a:r>
            <a:r>
              <a:rPr kumimoji="0" lang="en-US" sz="2599" b="0" i="0" u="none" strike="noStrike" kern="1200" cap="none" spc="0" normalizeH="0" baseline="0" noProof="0" dirty="0" err="1">
                <a:ln w="0">
                  <a:solidFill>
                    <a:sysClr val="windowText" lastClr="000000"/>
                  </a:solidFill>
                </a:ln>
                <a:solidFill>
                  <a:srgbClr val="FF6600"/>
                </a:solidFill>
                <a:effectLst/>
                <a:uLnTx/>
                <a:uFillTx/>
                <a:latin typeface="Haettenschweiler" panose="020B0706040902060204" pitchFamily="34" charset="0"/>
              </a:rPr>
              <a:t>chuẩn</a:t>
            </a:r>
            <a:r>
              <a:rPr kumimoji="0" lang="en-US" sz="2599" b="0" i="0" u="none" strike="noStrike" kern="1200" cap="none" spc="0" normalizeH="0" baseline="0" noProof="0" dirty="0">
                <a:ln w="0">
                  <a:solidFill>
                    <a:sysClr val="windowText" lastClr="000000"/>
                  </a:solidFill>
                </a:ln>
                <a:solidFill>
                  <a:srgbClr val="FF6600"/>
                </a:solidFill>
                <a:effectLst/>
                <a:uLnTx/>
                <a:uFillTx/>
                <a:latin typeface="Haettenschweiler" panose="020B0706040902060204" pitchFamily="34" charset="0"/>
              </a:rPr>
              <a:t> </a:t>
            </a:r>
            <a:r>
              <a:rPr kumimoji="0" lang="en-US" sz="2599" b="0" i="0" u="none" strike="noStrike" kern="1200" cap="none" spc="0" normalizeH="0" baseline="0" noProof="0" dirty="0" err="1">
                <a:ln w="0">
                  <a:solidFill>
                    <a:sysClr val="windowText" lastClr="000000"/>
                  </a:solidFill>
                </a:ln>
                <a:solidFill>
                  <a:srgbClr val="FF6600"/>
                </a:solidFill>
                <a:effectLst/>
                <a:uLnTx/>
                <a:uFillTx/>
                <a:latin typeface="Haettenschweiler" panose="020B0706040902060204" pitchFamily="34" charset="0"/>
              </a:rPr>
              <a:t>bị</a:t>
            </a:r>
            <a:r>
              <a:rPr kumimoji="0" lang="en-US" sz="2599" b="0" i="0" u="none" strike="noStrike" kern="1200" cap="none" spc="0" normalizeH="0" baseline="0" noProof="0" dirty="0">
                <a:ln w="0">
                  <a:solidFill>
                    <a:sysClr val="windowText" lastClr="000000"/>
                  </a:solidFill>
                </a:ln>
                <a:solidFill>
                  <a:srgbClr val="FF6600"/>
                </a:solidFill>
                <a:effectLst/>
                <a:uLnTx/>
                <a:uFillTx/>
                <a:latin typeface="Haettenschweiler" panose="020B0706040902060204" pitchFamily="34" charset="0"/>
              </a:rPr>
              <a:t> </a:t>
            </a:r>
            <a:r>
              <a:rPr kumimoji="0" lang="en-US" sz="2599" b="0" i="0" u="none" strike="noStrike" kern="1200" cap="none" spc="0" normalizeH="0" baseline="0" noProof="0" dirty="0" err="1">
                <a:ln w="0">
                  <a:solidFill>
                    <a:sysClr val="windowText" lastClr="000000"/>
                  </a:solidFill>
                </a:ln>
                <a:solidFill>
                  <a:srgbClr val="FF6600"/>
                </a:solidFill>
                <a:effectLst/>
                <a:uLnTx/>
                <a:uFillTx/>
                <a:latin typeface="Haettenschweiler" panose="020B0706040902060204" pitchFamily="34" charset="0"/>
              </a:rPr>
              <a:t>bữa</a:t>
            </a:r>
            <a:r>
              <a:rPr kumimoji="0" lang="en-US" sz="2599" b="0" i="0" u="none" strike="noStrike" kern="1200" cap="none" spc="0" normalizeH="0" baseline="0" noProof="0" dirty="0">
                <a:ln w="0">
                  <a:solidFill>
                    <a:sysClr val="windowText" lastClr="000000"/>
                  </a:solidFill>
                </a:ln>
                <a:solidFill>
                  <a:srgbClr val="FF6600"/>
                </a:solidFill>
                <a:effectLst/>
                <a:uLnTx/>
                <a:uFillTx/>
                <a:latin typeface="Haettenschweiler" panose="020B0706040902060204" pitchFamily="34" charset="0"/>
              </a:rPr>
              <a:t> </a:t>
            </a:r>
            <a:r>
              <a:rPr kumimoji="0" lang="en-US" sz="2599" b="0" i="0" u="none" strike="noStrike" kern="1200" cap="none" spc="0" normalizeH="0" baseline="0" noProof="0" dirty="0" err="1">
                <a:ln w="0">
                  <a:solidFill>
                    <a:sysClr val="windowText" lastClr="000000"/>
                  </a:solidFill>
                </a:ln>
                <a:solidFill>
                  <a:srgbClr val="FF6600"/>
                </a:solidFill>
                <a:effectLst/>
                <a:uLnTx/>
                <a:uFillTx/>
                <a:latin typeface="Haettenschweiler" panose="020B0706040902060204" pitchFamily="34" charset="0"/>
              </a:rPr>
              <a:t>tối</a:t>
            </a:r>
            <a:r>
              <a:rPr kumimoji="0" lang="en-US" sz="2599" b="0" i="0" u="none" strike="noStrike" kern="1200" cap="none" spc="0" normalizeH="0" baseline="0" noProof="0" dirty="0">
                <a:ln w="0">
                  <a:solidFill>
                    <a:sysClr val="windowText" lastClr="000000"/>
                  </a:solidFill>
                </a:ln>
                <a:solidFill>
                  <a:srgbClr val="FF6600"/>
                </a:solidFill>
                <a:effectLst/>
                <a:uLnTx/>
                <a:uFillTx/>
                <a:latin typeface="Haettenschweiler" panose="020B0706040902060204" pitchFamily="34" charset="0"/>
              </a:rPr>
              <a:t>. </a:t>
            </a:r>
            <a:r>
              <a:rPr kumimoji="0" lang="en-US" sz="2599" b="0" i="0" u="none" strike="noStrike" kern="1200" cap="none" spc="0" normalizeH="0" baseline="0" noProof="0" dirty="0" err="1">
                <a:ln w="0">
                  <a:solidFill>
                    <a:sysClr val="windowText" lastClr="000000"/>
                  </a:solidFill>
                </a:ln>
                <a:solidFill>
                  <a:srgbClr val="FF6600"/>
                </a:solidFill>
                <a:effectLst/>
                <a:uLnTx/>
                <a:uFillTx/>
                <a:latin typeface="Haettenschweiler" panose="020B0706040902060204" pitchFamily="34" charset="0"/>
              </a:rPr>
              <a:t>Các</a:t>
            </a:r>
            <a:r>
              <a:rPr kumimoji="0" lang="en-US" sz="2599" b="0" i="0" u="none" strike="noStrike" kern="1200" cap="none" spc="0" normalizeH="0" baseline="0" noProof="0" dirty="0">
                <a:ln w="0">
                  <a:solidFill>
                    <a:sysClr val="windowText" lastClr="000000"/>
                  </a:solidFill>
                </a:ln>
                <a:solidFill>
                  <a:srgbClr val="FF6600"/>
                </a:solidFill>
                <a:effectLst/>
                <a:uLnTx/>
                <a:uFillTx/>
                <a:latin typeface="Haettenschweiler" panose="020B0706040902060204" pitchFamily="34" charset="0"/>
              </a:rPr>
              <a:t> </a:t>
            </a:r>
            <a:r>
              <a:rPr kumimoji="0" lang="en-US" sz="2599" b="0" i="0" u="none" strike="noStrike" kern="1200" cap="none" spc="0" normalizeH="0" baseline="0" noProof="0" dirty="0" err="1">
                <a:ln w="0">
                  <a:solidFill>
                    <a:sysClr val="windowText" lastClr="000000"/>
                  </a:solidFill>
                </a:ln>
                <a:solidFill>
                  <a:srgbClr val="FF6600"/>
                </a:solidFill>
                <a:effectLst/>
                <a:uLnTx/>
                <a:uFillTx/>
                <a:latin typeface="Haettenschweiler" panose="020B0706040902060204" pitchFamily="34" charset="0"/>
              </a:rPr>
              <a:t>bạn</a:t>
            </a:r>
            <a:r>
              <a:rPr kumimoji="0" lang="en-US" sz="2599" b="0" i="0" u="none" strike="noStrike" kern="1200" cap="none" spc="0" normalizeH="0" baseline="0" noProof="0" dirty="0">
                <a:ln w="0">
                  <a:solidFill>
                    <a:sysClr val="windowText" lastClr="000000"/>
                  </a:solidFill>
                </a:ln>
                <a:solidFill>
                  <a:srgbClr val="FF6600"/>
                </a:solidFill>
                <a:effectLst/>
                <a:uLnTx/>
                <a:uFillTx/>
                <a:latin typeface="Haettenschweiler" panose="020B0706040902060204" pitchFamily="34" charset="0"/>
              </a:rPr>
              <a:t> </a:t>
            </a:r>
            <a:r>
              <a:rPr kumimoji="0" lang="en-US" sz="2599" b="0" i="0" u="none" strike="noStrike" kern="1200" cap="none" spc="0" normalizeH="0" baseline="0" noProof="0" dirty="0" err="1">
                <a:ln w="0">
                  <a:solidFill>
                    <a:sysClr val="windowText" lastClr="000000"/>
                  </a:solidFill>
                </a:ln>
                <a:solidFill>
                  <a:srgbClr val="FF6600"/>
                </a:solidFill>
                <a:effectLst/>
                <a:uLnTx/>
                <a:uFillTx/>
                <a:latin typeface="Haettenschweiler" panose="020B0706040902060204" pitchFamily="34" charset="0"/>
              </a:rPr>
              <a:t>giúp</a:t>
            </a:r>
            <a:r>
              <a:rPr kumimoji="0" lang="en-US" sz="2599" b="0" i="0" u="none" strike="noStrike" kern="1200" cap="none" spc="0" normalizeH="0" baseline="0" noProof="0" dirty="0">
                <a:ln w="0">
                  <a:solidFill>
                    <a:sysClr val="windowText" lastClr="000000"/>
                  </a:solidFill>
                </a:ln>
                <a:solidFill>
                  <a:srgbClr val="FF6600"/>
                </a:solidFill>
                <a:effectLst/>
                <a:uLnTx/>
                <a:uFillTx/>
                <a:latin typeface="Haettenschweiler" panose="020B0706040902060204" pitchFamily="34" charset="0"/>
              </a:rPr>
              <a:t> </a:t>
            </a:r>
            <a:r>
              <a:rPr kumimoji="0" lang="en-US" sz="2599" b="0" i="0" u="none" strike="noStrike" kern="1200" cap="none" spc="0" normalizeH="0" baseline="0" noProof="0" dirty="0" err="1">
                <a:ln w="0">
                  <a:solidFill>
                    <a:sysClr val="windowText" lastClr="000000"/>
                  </a:solidFill>
                </a:ln>
                <a:solidFill>
                  <a:srgbClr val="FF6600"/>
                </a:solidFill>
                <a:effectLst/>
                <a:uLnTx/>
                <a:uFillTx/>
                <a:latin typeface="Haettenschweiler" panose="020B0706040902060204" pitchFamily="34" charset="0"/>
              </a:rPr>
              <a:t>tớ</a:t>
            </a:r>
            <a:r>
              <a:rPr kumimoji="0" lang="en-US" sz="2599" b="0" i="0" u="none" strike="noStrike" kern="1200" cap="none" spc="0" normalizeH="0" baseline="0" noProof="0" dirty="0">
                <a:ln w="0">
                  <a:solidFill>
                    <a:sysClr val="windowText" lastClr="000000"/>
                  </a:solidFill>
                </a:ln>
                <a:solidFill>
                  <a:srgbClr val="FF6600"/>
                </a:solidFill>
                <a:effectLst/>
                <a:uLnTx/>
                <a:uFillTx/>
                <a:latin typeface="Haettenschweiler" panose="020B0706040902060204" pitchFamily="34" charset="0"/>
              </a:rPr>
              <a:t> </a:t>
            </a:r>
            <a:r>
              <a:rPr kumimoji="0" lang="en-US" sz="2599" b="0" i="0" u="none" strike="noStrike" kern="1200" cap="none" spc="0" normalizeH="0" baseline="0" noProof="0" dirty="0" err="1">
                <a:ln w="0">
                  <a:solidFill>
                    <a:sysClr val="windowText" lastClr="000000"/>
                  </a:solidFill>
                </a:ln>
                <a:solidFill>
                  <a:srgbClr val="FF6600"/>
                </a:solidFill>
                <a:effectLst/>
                <a:uLnTx/>
                <a:uFillTx/>
                <a:latin typeface="Haettenschweiler" panose="020B0706040902060204" pitchFamily="34" charset="0"/>
              </a:rPr>
              <a:t>nhé</a:t>
            </a:r>
            <a:r>
              <a:rPr kumimoji="0" lang="en-US" sz="2599" b="0" i="0" u="none" strike="noStrike" kern="1200" cap="none" spc="0" normalizeH="0" baseline="0" noProof="0" dirty="0">
                <a:ln w="0">
                  <a:solidFill>
                    <a:sysClr val="windowText" lastClr="000000"/>
                  </a:solidFill>
                </a:ln>
                <a:solidFill>
                  <a:srgbClr val="FF6600"/>
                </a:solidFill>
                <a:effectLst/>
                <a:uLnTx/>
                <a:uFillTx/>
                <a:latin typeface="Haettenschweiler" panose="020B0706040902060204" pitchFamily="34" charset="0"/>
              </a:rPr>
              <a:t>!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10F190B-7C63-4F86-8056-EB93E4CD412E}"/>
              </a:ext>
            </a:extLst>
          </p:cNvPr>
          <p:cNvSpPr/>
          <p:nvPr/>
        </p:nvSpPr>
        <p:spPr>
          <a:xfrm>
            <a:off x="4419542" y="2267770"/>
            <a:ext cx="3313078" cy="744208"/>
          </a:xfrm>
          <a:prstGeom prst="rect">
            <a:avLst/>
          </a:prstGeom>
          <a:noFill/>
        </p:spPr>
        <p:txBody>
          <a:bodyPr wrap="square" lIns="91407" tIns="45703" rIns="91407" bIns="45703">
            <a:spAutoFit/>
          </a:bodyPr>
          <a:lstStyle/>
          <a:p>
            <a:pPr marL="0" marR="0" lvl="0" indent="0" algn="l" defTabSz="914126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199" b="0" i="0" u="none" strike="noStrike" kern="1200" cap="none" spc="0" normalizeH="0" baseline="0" noProof="0" dirty="0">
                <a:ln w="0">
                  <a:solidFill>
                    <a:sysClr val="windowText" lastClr="000000"/>
                  </a:solidFill>
                </a:ln>
                <a:solidFill>
                  <a:srgbClr val="FF6600"/>
                </a:solidFill>
                <a:effectLst/>
                <a:uLnTx/>
                <a:uFillTx/>
                <a:latin typeface="Haettenschweiler" panose="020B0706040902060204" pitchFamily="34" charset="0"/>
              </a:rPr>
              <a:t>Xin </a:t>
            </a:r>
            <a:r>
              <a:rPr kumimoji="0" lang="en-US" sz="3199" b="0" i="0" u="none" strike="noStrike" kern="1200" cap="none" spc="0" normalizeH="0" baseline="0" noProof="0" dirty="0" err="1">
                <a:ln w="0">
                  <a:solidFill>
                    <a:sysClr val="windowText" lastClr="000000"/>
                  </a:solidFill>
                </a:ln>
                <a:solidFill>
                  <a:srgbClr val="FF6600"/>
                </a:solidFill>
                <a:effectLst/>
                <a:uLnTx/>
                <a:uFillTx/>
                <a:latin typeface="Haettenschweiler" panose="020B0706040902060204" pitchFamily="34" charset="0"/>
              </a:rPr>
              <a:t>chào</a:t>
            </a:r>
            <a:r>
              <a:rPr kumimoji="0" lang="en-US" sz="3199" b="0" i="0" u="none" strike="noStrike" kern="1200" cap="none" spc="0" normalizeH="0" baseline="0" noProof="0" dirty="0">
                <a:ln w="0">
                  <a:solidFill>
                    <a:sysClr val="windowText" lastClr="000000"/>
                  </a:solidFill>
                </a:ln>
                <a:solidFill>
                  <a:srgbClr val="FF6600"/>
                </a:solidFill>
                <a:effectLst/>
                <a:uLnTx/>
                <a:uFillTx/>
                <a:latin typeface="Haettenschweiler" panose="020B0706040902060204" pitchFamily="34" charset="0"/>
              </a:rPr>
              <a:t> </a:t>
            </a:r>
            <a:r>
              <a:rPr kumimoji="0" lang="en-US" sz="3199" b="0" i="0" u="none" strike="noStrike" kern="1200" cap="none" spc="0" normalizeH="0" baseline="0" noProof="0" dirty="0" err="1">
                <a:ln w="0">
                  <a:solidFill>
                    <a:sysClr val="windowText" lastClr="000000"/>
                  </a:solidFill>
                </a:ln>
                <a:solidFill>
                  <a:srgbClr val="FF6600"/>
                </a:solidFill>
                <a:effectLst/>
                <a:uLnTx/>
                <a:uFillTx/>
                <a:latin typeface="Haettenschweiler" panose="020B0706040902060204" pitchFamily="34" charset="0"/>
              </a:rPr>
              <a:t>các</a:t>
            </a:r>
            <a:r>
              <a:rPr kumimoji="0" lang="en-US" sz="3199" b="0" i="0" u="none" strike="noStrike" kern="1200" cap="none" spc="0" normalizeH="0" baseline="0" noProof="0" dirty="0">
                <a:ln w="0">
                  <a:solidFill>
                    <a:sysClr val="windowText" lastClr="000000"/>
                  </a:solidFill>
                </a:ln>
                <a:solidFill>
                  <a:srgbClr val="FF6600"/>
                </a:solidFill>
                <a:effectLst/>
                <a:uLnTx/>
                <a:uFillTx/>
                <a:latin typeface="Haettenschweiler" panose="020B0706040902060204" pitchFamily="34" charset="0"/>
              </a:rPr>
              <a:t> </a:t>
            </a:r>
            <a:r>
              <a:rPr kumimoji="0" lang="en-US" sz="3199" b="0" i="0" u="none" strike="noStrike" kern="1200" cap="none" spc="0" normalizeH="0" baseline="0" noProof="0" dirty="0" err="1">
                <a:ln w="0">
                  <a:solidFill>
                    <a:sysClr val="windowText" lastClr="000000"/>
                  </a:solidFill>
                </a:ln>
                <a:solidFill>
                  <a:srgbClr val="FF6600"/>
                </a:solidFill>
                <a:effectLst/>
                <a:uLnTx/>
                <a:uFillTx/>
                <a:latin typeface="Haettenschweiler" panose="020B0706040902060204" pitchFamily="34" charset="0"/>
              </a:rPr>
              <a:t>bạn</a:t>
            </a:r>
            <a:r>
              <a:rPr kumimoji="0" lang="en-US" sz="3199" b="0" i="0" u="none" strike="noStrike" kern="1200" cap="none" spc="0" normalizeH="0" baseline="0" noProof="0" dirty="0">
                <a:ln w="0">
                  <a:solidFill>
                    <a:sysClr val="windowText" lastClr="000000"/>
                  </a:solidFill>
                </a:ln>
                <a:solidFill>
                  <a:srgbClr val="FF6600"/>
                </a:solidFill>
                <a:effectLst/>
                <a:uLnTx/>
                <a:uFillTx/>
                <a:latin typeface="Haettenschweiler" panose="020B0706040902060204" pitchFamily="34" charset="0"/>
              </a:rPr>
              <a:t>!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8CF53023-7599-45B1-9FC7-4761D97FFFE0}"/>
              </a:ext>
            </a:extLst>
          </p:cNvPr>
          <p:cNvGrpSpPr/>
          <p:nvPr/>
        </p:nvGrpSpPr>
        <p:grpSpPr>
          <a:xfrm>
            <a:off x="290039" y="1130650"/>
            <a:ext cx="8294032" cy="3762656"/>
            <a:chOff x="1323833" y="429251"/>
            <a:chExt cx="7352881" cy="4174699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41280E31-97D6-4CF3-9755-BF4070055A9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23833" y="429251"/>
              <a:ext cx="7352881" cy="4174699"/>
            </a:xfrm>
            <a:prstGeom prst="rect">
              <a:avLst/>
            </a:prstGeom>
          </p:spPr>
        </p:pic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8042895A-4F9E-431F-B00C-86C43DF4A191}"/>
                </a:ext>
              </a:extLst>
            </p:cNvPr>
            <p:cNvSpPr/>
            <p:nvPr/>
          </p:nvSpPr>
          <p:spPr>
            <a:xfrm>
              <a:off x="1948571" y="1866644"/>
              <a:ext cx="6253086" cy="785368"/>
            </a:xfrm>
            <a:prstGeom prst="rect">
              <a:avLst/>
            </a:prstGeom>
            <a:noFill/>
          </p:spPr>
          <p:txBody>
            <a:bodyPr wrap="none" lIns="91407" tIns="45703" rIns="91407" bIns="45703">
              <a:spAutoFit/>
            </a:bodyPr>
            <a:lstStyle/>
            <a:p>
              <a:pPr marL="0" marR="0" lvl="0" indent="0" algn="ctr" defTabSz="91412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4000">
                  <a:ln w="0">
                    <a:solidFill>
                      <a:prstClr val="black"/>
                    </a:solidFill>
                  </a:ln>
                  <a:solidFill>
                    <a:srgbClr val="FF6600"/>
                  </a:solidFill>
                  <a:latin typeface="Goudy Stout" panose="0202090407030B020401" pitchFamily="18" charset="0"/>
                </a:rPr>
                <a:t>THỎ SĂN CÀ RỐT</a:t>
              </a:r>
              <a:endParaRPr kumimoji="0" lang="en-US" sz="4000" b="0" i="0" u="none" strike="noStrike" kern="1200" cap="none" spc="0" normalizeH="0" baseline="0" noProof="0" dirty="0">
                <a:ln w="0">
                  <a:solidFill>
                    <a:prstClr val="black"/>
                  </a:solidFill>
                </a:ln>
                <a:solidFill>
                  <a:srgbClr val="FF6600"/>
                </a:solidFill>
                <a:effectLst/>
                <a:uLnTx/>
                <a:uFillTx/>
                <a:latin typeface="Goudy Stout" panose="0202090407030B020401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1250570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7" grpId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3B22E315-296B-402A-A1C2-A7301DAA13E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47403" y="0"/>
            <a:ext cx="12286806" cy="6858000"/>
          </a:xfrm>
          <a:prstGeom prst="rect">
            <a:avLst/>
          </a:prstGeom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id="{CEC5F100-9291-42B1-B63E-8B872938823D}"/>
              </a:ext>
            </a:extLst>
          </p:cNvPr>
          <p:cNvGrpSpPr/>
          <p:nvPr/>
        </p:nvGrpSpPr>
        <p:grpSpPr>
          <a:xfrm>
            <a:off x="2322498" y="3878967"/>
            <a:ext cx="3154090" cy="1160622"/>
            <a:chOff x="1557446" y="2449877"/>
            <a:chExt cx="3155231" cy="1161042"/>
          </a:xfrm>
        </p:grpSpPr>
        <p:sp>
          <p:nvSpPr>
            <p:cNvPr id="4" name="Rounded Rectangle 22">
              <a:extLst>
                <a:ext uri="{FF2B5EF4-FFF2-40B4-BE49-F238E27FC236}">
                  <a16:creationId xmlns:a16="http://schemas.microsoft.com/office/drawing/2014/main" id="{6FF61A1F-750C-4F05-8B2C-E6C2A461309C}"/>
                </a:ext>
              </a:extLst>
            </p:cNvPr>
            <p:cNvSpPr/>
            <p:nvPr/>
          </p:nvSpPr>
          <p:spPr>
            <a:xfrm>
              <a:off x="2069237" y="2686929"/>
              <a:ext cx="2643440" cy="858129"/>
            </a:xfrm>
            <a:prstGeom prst="roundRect">
              <a:avLst/>
            </a:prstGeom>
            <a:solidFill>
              <a:srgbClr val="FFBF53"/>
            </a:solidFill>
            <a:ln w="25400" cap="flat" cmpd="sng" algn="ctr">
              <a:solidFill>
                <a:schemeClr val="accent2">
                  <a:lumMod val="75000"/>
                </a:scheme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12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5398" kern="0">
                  <a:ln w="19050">
                    <a:solidFill>
                      <a:sysClr val="windowText" lastClr="000000"/>
                    </a:solidFill>
                  </a:ln>
                  <a:solidFill>
                    <a:srgbClr val="FF6600"/>
                  </a:solidFill>
                  <a:latin typeface="iCiel Cadena" panose="02000503000000020004" pitchFamily="2" charset="0"/>
                  <a:cs typeface="Baloo" panose="03080902040302020200" pitchFamily="66" charset="-93"/>
                </a:rPr>
                <a:t>76</a:t>
              </a:r>
              <a:endParaRPr kumimoji="0" lang="en-US" sz="5398" b="0" i="0" u="none" strike="noStrike" kern="0" cap="none" spc="0" normalizeH="0" baseline="0" noProof="0" dirty="0">
                <a:ln w="19050">
                  <a:solidFill>
                    <a:sysClr val="windowText" lastClr="000000"/>
                  </a:solidFill>
                </a:ln>
                <a:solidFill>
                  <a:srgbClr val="FF6600"/>
                </a:solidFill>
                <a:effectLst/>
                <a:uLnTx/>
                <a:uFillTx/>
                <a:latin typeface="iCiel Cadena" panose="02000503000000020004" pitchFamily="2" charset="0"/>
                <a:ea typeface="+mn-ea"/>
                <a:cs typeface="Baloo" panose="03080902040302020200" pitchFamily="66" charset="-93"/>
              </a:endParaRPr>
            </a:p>
          </p:txBody>
        </p:sp>
        <p:sp>
          <p:nvSpPr>
            <p:cNvPr id="5" name="Oval 4">
              <a:extLst>
                <a:ext uri="{FF2B5EF4-FFF2-40B4-BE49-F238E27FC236}">
                  <a16:creationId xmlns:a16="http://schemas.microsoft.com/office/drawing/2014/main" id="{276F3215-D1D5-4F77-8587-4B4212BC5063}"/>
                </a:ext>
              </a:extLst>
            </p:cNvPr>
            <p:cNvSpPr/>
            <p:nvPr/>
          </p:nvSpPr>
          <p:spPr>
            <a:xfrm>
              <a:off x="1557446" y="2548181"/>
              <a:ext cx="1023582" cy="1062738"/>
            </a:xfrm>
            <a:prstGeom prst="ellipse">
              <a:avLst/>
            </a:prstGeom>
            <a:solidFill>
              <a:schemeClr val="bg1"/>
            </a:solidFill>
            <a:ln w="25400" cap="flat" cmpd="sng" algn="ctr">
              <a:solidFill>
                <a:schemeClr val="accent2">
                  <a:lumMod val="75000"/>
                </a:scheme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12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iCiel Cadena" panose="02000503000000020004" pitchFamily="2" charset="0"/>
                <a:ea typeface="+mn-ea"/>
                <a:cs typeface="+mn-cs"/>
              </a:endParaRPr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BC3E7793-AF08-4FF3-B4A0-5098BB3C7B0E}"/>
                </a:ext>
              </a:extLst>
            </p:cNvPr>
            <p:cNvSpPr/>
            <p:nvPr/>
          </p:nvSpPr>
          <p:spPr>
            <a:xfrm>
              <a:off x="1692908" y="2449877"/>
              <a:ext cx="705642" cy="1107996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91407" tIns="45703" rIns="91407" bIns="45703">
              <a:spAutoFit/>
            </a:bodyPr>
            <a:lstStyle/>
            <a:p>
              <a:pPr marL="0" marR="0" lvl="0" indent="0" algn="ctr" defTabSz="91412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6598" b="1" i="0" u="none" strike="noStrike" kern="0" cap="none" spc="0" normalizeH="0" baseline="0" noProof="0" dirty="0">
                  <a:ln w="22225">
                    <a:solidFill>
                      <a:sysClr val="windowText" lastClr="000000"/>
                    </a:solidFill>
                    <a:prstDash val="solid"/>
                  </a:ln>
                  <a:solidFill>
                    <a:srgbClr val="FF6600"/>
                  </a:solidFill>
                  <a:effectLst/>
                  <a:uLnTx/>
                  <a:uFillTx/>
                  <a:latin typeface="iCiel Cadena" panose="02000503000000020004" pitchFamily="2" charset="0"/>
                  <a:ea typeface="+mn-ea"/>
                  <a:cs typeface="Baloo" panose="03080902040302020200" pitchFamily="66" charset="-93"/>
                </a:rPr>
                <a:t>A</a:t>
              </a:r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CB594FE4-1D57-47B4-9299-15D2B373D526}"/>
              </a:ext>
            </a:extLst>
          </p:cNvPr>
          <p:cNvGrpSpPr/>
          <p:nvPr/>
        </p:nvGrpSpPr>
        <p:grpSpPr>
          <a:xfrm>
            <a:off x="1987603" y="955808"/>
            <a:ext cx="8269933" cy="2501169"/>
            <a:chOff x="1321454" y="-4287"/>
            <a:chExt cx="8272923" cy="2502074"/>
          </a:xfrm>
        </p:grpSpPr>
        <p:sp>
          <p:nvSpPr>
            <p:cNvPr id="8" name="Rounded Rectangle 26">
              <a:extLst>
                <a:ext uri="{FF2B5EF4-FFF2-40B4-BE49-F238E27FC236}">
                  <a16:creationId xmlns:a16="http://schemas.microsoft.com/office/drawing/2014/main" id="{5D9349CE-57D7-42EF-B11C-6B86F12CA180}"/>
                </a:ext>
              </a:extLst>
            </p:cNvPr>
            <p:cNvSpPr/>
            <p:nvPr/>
          </p:nvSpPr>
          <p:spPr>
            <a:xfrm>
              <a:off x="2224586" y="557826"/>
              <a:ext cx="7369791" cy="1323832"/>
            </a:xfrm>
            <a:prstGeom prst="roundRect">
              <a:avLst/>
            </a:prstGeom>
            <a:solidFill>
              <a:srgbClr val="FFBF53"/>
            </a:solidFill>
            <a:ln w="38100" cap="flat" cmpd="sng" algn="ctr">
              <a:solidFill>
                <a:schemeClr val="accent2">
                  <a:lumMod val="75000"/>
                </a:scheme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12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3D022ACD-F0F4-479D-87D0-D0E1B4FB7EF6}"/>
                </a:ext>
              </a:extLst>
            </p:cNvPr>
            <p:cNvSpPr/>
            <p:nvPr/>
          </p:nvSpPr>
          <p:spPr>
            <a:xfrm>
              <a:off x="3490731" y="558128"/>
              <a:ext cx="6103646" cy="1939659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91407" tIns="45703" rIns="91407" bIns="45703">
              <a:spAutoFit/>
            </a:bodyPr>
            <a:lstStyle/>
            <a:p>
              <a:pPr marL="0" marR="0" lvl="0" indent="0" algn="ctr" defTabSz="91412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4000" b="1" kern="0" spc="50">
                  <a:ln w="9525" cmpd="sng">
                    <a:solidFill>
                      <a:sysClr val="windowText" lastClr="000000"/>
                    </a:solidFill>
                    <a:prstDash val="solid"/>
                  </a:ln>
                  <a:solidFill>
                    <a:srgbClr val="70AD47">
                      <a:tint val="1000"/>
                    </a:srgbClr>
                  </a:solidFill>
                  <a:effectLst>
                    <a:glow rad="38100">
                      <a:srgbClr val="FFBF53">
                        <a:alpha val="40000"/>
                      </a:srgbClr>
                    </a:glow>
                  </a:effectLst>
                  <a:latin typeface="iCiel Cadena" panose="02000503000000020004" pitchFamily="2" charset="0"/>
                  <a:cs typeface="Baloo" panose="03080902040302020200" pitchFamily="66" charset="-93"/>
                </a:rPr>
                <a:t>Kết quả của phép chia</a:t>
              </a:r>
            </a:p>
            <a:p>
              <a:pPr marL="0" marR="0" lvl="0" indent="0" algn="ctr" defTabSz="91412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4000" b="1" kern="0" spc="50">
                  <a:ln w="9525" cmpd="sng">
                    <a:solidFill>
                      <a:sysClr val="windowText" lastClr="000000"/>
                    </a:solidFill>
                    <a:prstDash val="solid"/>
                  </a:ln>
                  <a:solidFill>
                    <a:srgbClr val="70AD47">
                      <a:tint val="1000"/>
                    </a:srgbClr>
                  </a:solidFill>
                  <a:effectLst>
                    <a:glow rad="38100">
                      <a:srgbClr val="FFBF53">
                        <a:alpha val="40000"/>
                      </a:srgbClr>
                    </a:glow>
                  </a:effectLst>
                  <a:latin typeface="iCiel Cadena" panose="02000503000000020004" pitchFamily="2" charset="0"/>
                  <a:cs typeface="Baloo" panose="03080902040302020200" pitchFamily="66" charset="-93"/>
                </a:rPr>
                <a:t>4560 : 6 = ? </a:t>
              </a:r>
            </a:p>
            <a:p>
              <a:pPr marL="0" marR="0" lvl="0" indent="0" algn="ctr" defTabSz="91412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000" b="1" i="0" u="none" strike="noStrike" kern="0" cap="none" spc="50" normalizeH="0" baseline="0" noProof="0" dirty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0000"/>
                </a:solidFill>
                <a:effectLst>
                  <a:glow rad="38100">
                    <a:srgbClr val="FFBF53">
                      <a:alpha val="40000"/>
                    </a:srgbClr>
                  </a:glow>
                </a:effectLst>
                <a:uLnTx/>
                <a:uFillTx/>
                <a:latin typeface="iCiel Cadena" panose="02000503000000020004" pitchFamily="2" charset="0"/>
                <a:ea typeface="+mn-ea"/>
                <a:cs typeface="Baloo" panose="03080902040302020200" pitchFamily="66" charset="-93"/>
              </a:endParaRPr>
            </a:p>
          </p:txBody>
        </p:sp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96B41E51-E3A6-4CD7-9374-66B73FEF69CE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1117007">
              <a:off x="1321454" y="-4287"/>
              <a:ext cx="1806264" cy="1806264"/>
            </a:xfrm>
            <a:prstGeom prst="rect">
              <a:avLst/>
            </a:prstGeom>
            <a:ln>
              <a:noFill/>
            </a:ln>
          </p:spPr>
        </p:pic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2CD589FD-DE06-4CEF-AA1E-FF62AD89FD46}"/>
              </a:ext>
            </a:extLst>
          </p:cNvPr>
          <p:cNvGrpSpPr/>
          <p:nvPr/>
        </p:nvGrpSpPr>
        <p:grpSpPr>
          <a:xfrm>
            <a:off x="2322498" y="5209492"/>
            <a:ext cx="3154090" cy="1150196"/>
            <a:chOff x="1557446" y="2460307"/>
            <a:chExt cx="3155231" cy="1150612"/>
          </a:xfrm>
        </p:grpSpPr>
        <p:sp>
          <p:nvSpPr>
            <p:cNvPr id="12" name="Rounded Rectangle 30">
              <a:extLst>
                <a:ext uri="{FF2B5EF4-FFF2-40B4-BE49-F238E27FC236}">
                  <a16:creationId xmlns:a16="http://schemas.microsoft.com/office/drawing/2014/main" id="{7E477A4C-56BD-4DE6-A08F-46E9F7D57AF4}"/>
                </a:ext>
              </a:extLst>
            </p:cNvPr>
            <p:cNvSpPr/>
            <p:nvPr/>
          </p:nvSpPr>
          <p:spPr>
            <a:xfrm>
              <a:off x="2069237" y="2686929"/>
              <a:ext cx="2643440" cy="858129"/>
            </a:xfrm>
            <a:prstGeom prst="roundRect">
              <a:avLst/>
            </a:prstGeom>
            <a:solidFill>
              <a:srgbClr val="FFBF53"/>
            </a:solidFill>
            <a:ln w="25400" cap="flat" cmpd="sng" algn="ctr">
              <a:solidFill>
                <a:schemeClr val="accent2">
                  <a:lumMod val="75000"/>
                </a:scheme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12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5398" kern="0">
                  <a:ln w="19050">
                    <a:solidFill>
                      <a:sysClr val="windowText" lastClr="000000"/>
                    </a:solidFill>
                  </a:ln>
                  <a:solidFill>
                    <a:srgbClr val="FF6600"/>
                  </a:solidFill>
                  <a:latin typeface="iCiel Cadena" panose="02000503000000020004" pitchFamily="2" charset="0"/>
                  <a:cs typeface="Baloo" panose="03080902040302020200" pitchFamily="66" charset="-93"/>
                </a:rPr>
                <a:t>710</a:t>
              </a:r>
              <a:endParaRPr kumimoji="0" lang="en-US" sz="5398" b="0" i="0" u="none" strike="noStrike" kern="0" cap="none" spc="0" normalizeH="0" baseline="0" noProof="0" dirty="0">
                <a:ln w="19050">
                  <a:solidFill>
                    <a:sysClr val="windowText" lastClr="000000"/>
                  </a:solidFill>
                </a:ln>
                <a:solidFill>
                  <a:srgbClr val="FF6600"/>
                </a:solidFill>
                <a:effectLst/>
                <a:uLnTx/>
                <a:uFillTx/>
                <a:latin typeface="iCiel Cadena" panose="02000503000000020004" pitchFamily="2" charset="0"/>
                <a:ea typeface="+mn-ea"/>
                <a:cs typeface="Baloo" panose="03080902040302020200" pitchFamily="66" charset="-93"/>
              </a:endParaRPr>
            </a:p>
          </p:txBody>
        </p:sp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18FAE467-AEC9-4D69-B0A7-93D0850DA7FA}"/>
                </a:ext>
              </a:extLst>
            </p:cNvPr>
            <p:cNvSpPr/>
            <p:nvPr/>
          </p:nvSpPr>
          <p:spPr>
            <a:xfrm>
              <a:off x="1557446" y="2548181"/>
              <a:ext cx="1023582" cy="1062738"/>
            </a:xfrm>
            <a:prstGeom prst="ellipse">
              <a:avLst/>
            </a:prstGeom>
            <a:solidFill>
              <a:srgbClr val="FFBF53">
                <a:lumMod val="20000"/>
                <a:lumOff val="80000"/>
              </a:srgbClr>
            </a:solidFill>
            <a:ln w="25400" cap="flat" cmpd="sng" algn="ctr">
              <a:solidFill>
                <a:schemeClr val="accent2">
                  <a:lumMod val="75000"/>
                </a:scheme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12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iCiel Cadena" panose="02000503000000020004" pitchFamily="2" charset="0"/>
                <a:ea typeface="+mn-ea"/>
                <a:cs typeface="+mn-cs"/>
              </a:endParaRPr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0DFE00CD-90E8-4D96-845E-05949A385491}"/>
                </a:ext>
              </a:extLst>
            </p:cNvPr>
            <p:cNvSpPr/>
            <p:nvPr/>
          </p:nvSpPr>
          <p:spPr>
            <a:xfrm>
              <a:off x="1663766" y="2460307"/>
              <a:ext cx="659155" cy="1107996"/>
            </a:xfrm>
            <a:prstGeom prst="rect">
              <a:avLst/>
            </a:prstGeom>
            <a:noFill/>
          </p:spPr>
          <p:txBody>
            <a:bodyPr wrap="none" lIns="91407" tIns="45703" rIns="91407" bIns="45703">
              <a:spAutoFit/>
            </a:bodyPr>
            <a:lstStyle/>
            <a:p>
              <a:pPr marL="0" marR="0" lvl="0" indent="0" algn="ctr" defTabSz="91412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6598" b="1" i="0" u="none" strike="noStrike" kern="0" cap="none" spc="0" normalizeH="0" baseline="0" noProof="0" dirty="0">
                  <a:ln w="22225">
                    <a:solidFill>
                      <a:sysClr val="windowText" lastClr="000000"/>
                    </a:solidFill>
                    <a:prstDash val="solid"/>
                  </a:ln>
                  <a:solidFill>
                    <a:srgbClr val="FF6600"/>
                  </a:solidFill>
                  <a:effectLst/>
                  <a:uLnTx/>
                  <a:uFillTx/>
                  <a:latin typeface="iCiel Cadena" panose="02000503000000020004" pitchFamily="2" charset="0"/>
                  <a:ea typeface="+mn-ea"/>
                  <a:cs typeface="Baloo" panose="03080902040302020200" pitchFamily="66" charset="-93"/>
                </a:rPr>
                <a:t>C</a:t>
              </a:r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8B36B6D0-FBF9-4A25-A751-D59B1AA6F846}"/>
              </a:ext>
            </a:extLst>
          </p:cNvPr>
          <p:cNvGrpSpPr/>
          <p:nvPr/>
        </p:nvGrpSpPr>
        <p:grpSpPr>
          <a:xfrm>
            <a:off x="6291354" y="3996345"/>
            <a:ext cx="3809576" cy="1145990"/>
            <a:chOff x="1557446" y="2464515"/>
            <a:chExt cx="3155231" cy="1146404"/>
          </a:xfrm>
        </p:grpSpPr>
        <p:sp>
          <p:nvSpPr>
            <p:cNvPr id="16" name="Rounded Rectangle 34">
              <a:extLst>
                <a:ext uri="{FF2B5EF4-FFF2-40B4-BE49-F238E27FC236}">
                  <a16:creationId xmlns:a16="http://schemas.microsoft.com/office/drawing/2014/main" id="{E2E1C742-7CA4-4D65-84E9-0BDF0470865E}"/>
                </a:ext>
              </a:extLst>
            </p:cNvPr>
            <p:cNvSpPr/>
            <p:nvPr/>
          </p:nvSpPr>
          <p:spPr>
            <a:xfrm>
              <a:off x="2069237" y="2686929"/>
              <a:ext cx="2643440" cy="858129"/>
            </a:xfrm>
            <a:prstGeom prst="roundRect">
              <a:avLst/>
            </a:prstGeom>
            <a:solidFill>
              <a:srgbClr val="FFBF53"/>
            </a:solidFill>
            <a:ln w="25400" cap="flat" cmpd="sng" algn="ctr">
              <a:solidFill>
                <a:schemeClr val="accent2">
                  <a:lumMod val="75000"/>
                </a:scheme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12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0" i="0" u="none" strike="noStrike" kern="0" cap="none" spc="0" normalizeH="0" baseline="0" noProof="0">
                  <a:ln w="19050">
                    <a:solidFill>
                      <a:sysClr val="windowText" lastClr="000000"/>
                    </a:solidFill>
                  </a:ln>
                  <a:solidFill>
                    <a:srgbClr val="FF6600"/>
                  </a:solidFill>
                  <a:effectLst/>
                  <a:uLnTx/>
                  <a:uFillTx/>
                  <a:latin typeface="iCiel Cadena" panose="02000503000000020004" pitchFamily="2" charset="0"/>
                  <a:ea typeface="+mn-ea"/>
                  <a:cs typeface="Baloo" panose="03080902040302020200" pitchFamily="66" charset="-93"/>
                </a:rPr>
                <a:t>76 (dư 6)</a:t>
              </a:r>
              <a:endParaRPr kumimoji="0" lang="en-US" sz="4000" b="0" i="0" u="none" strike="noStrike" kern="0" cap="none" spc="0" normalizeH="0" baseline="0" noProof="0" dirty="0">
                <a:ln w="19050">
                  <a:solidFill>
                    <a:sysClr val="windowText" lastClr="000000"/>
                  </a:solidFill>
                </a:ln>
                <a:solidFill>
                  <a:srgbClr val="FF6600"/>
                </a:solidFill>
                <a:effectLst/>
                <a:uLnTx/>
                <a:uFillTx/>
                <a:latin typeface="iCiel Cadena" panose="02000503000000020004" pitchFamily="2" charset="0"/>
                <a:ea typeface="+mn-ea"/>
                <a:cs typeface="Baloo" panose="03080902040302020200" pitchFamily="66" charset="-93"/>
              </a:endParaRPr>
            </a:p>
          </p:txBody>
        </p:sp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936E58BE-868C-4593-9EFE-D7A90081E1D8}"/>
                </a:ext>
              </a:extLst>
            </p:cNvPr>
            <p:cNvSpPr/>
            <p:nvPr/>
          </p:nvSpPr>
          <p:spPr>
            <a:xfrm>
              <a:off x="1557446" y="2548181"/>
              <a:ext cx="1023582" cy="1062738"/>
            </a:xfrm>
            <a:prstGeom prst="ellipse">
              <a:avLst/>
            </a:prstGeom>
            <a:solidFill>
              <a:srgbClr val="FFBF53">
                <a:lumMod val="20000"/>
                <a:lumOff val="80000"/>
              </a:srgbClr>
            </a:solidFill>
            <a:ln w="25400" cap="flat" cmpd="sng" algn="ctr">
              <a:solidFill>
                <a:schemeClr val="accent2">
                  <a:lumMod val="75000"/>
                </a:scheme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12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solidFill>
                    <a:sysClr val="windowText" lastClr="000000"/>
                  </a:solidFill>
                </a:ln>
                <a:solidFill>
                  <a:srgbClr val="FFFFFF"/>
                </a:solidFill>
                <a:effectLst/>
                <a:uLnTx/>
                <a:uFillTx/>
                <a:latin typeface="iCiel Cadena" panose="02000503000000020004" pitchFamily="2" charset="0"/>
                <a:ea typeface="+mn-ea"/>
                <a:cs typeface="+mn-cs"/>
              </a:endParaRPr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98841F34-E525-4171-A8C5-CA2A62481196}"/>
                </a:ext>
              </a:extLst>
            </p:cNvPr>
            <p:cNvSpPr/>
            <p:nvPr/>
          </p:nvSpPr>
          <p:spPr>
            <a:xfrm>
              <a:off x="1700386" y="2464515"/>
              <a:ext cx="699230" cy="1107996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91407" tIns="45703" rIns="91407" bIns="45703">
              <a:spAutoFit/>
            </a:bodyPr>
            <a:lstStyle/>
            <a:p>
              <a:pPr marL="0" marR="0" lvl="0" indent="0" algn="ctr" defTabSz="91412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6598" b="1" i="0" u="none" strike="noStrike" kern="0" cap="none" spc="0" normalizeH="0" baseline="0" noProof="0" dirty="0">
                  <a:ln w="22225">
                    <a:solidFill>
                      <a:sysClr val="windowText" lastClr="000000"/>
                    </a:solidFill>
                    <a:prstDash val="solid"/>
                  </a:ln>
                  <a:solidFill>
                    <a:srgbClr val="FF6600"/>
                  </a:solidFill>
                  <a:effectLst/>
                  <a:uLnTx/>
                  <a:uFillTx/>
                  <a:latin typeface="iCiel Cadena" panose="02000503000000020004" pitchFamily="2" charset="0"/>
                  <a:ea typeface="+mn-ea"/>
                  <a:cs typeface="Baloo" panose="03080902040302020200" pitchFamily="66" charset="-93"/>
                </a:rPr>
                <a:t>B</a:t>
              </a:r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2CEAFBBD-85D6-409F-87A2-3A2B819471CC}"/>
              </a:ext>
            </a:extLst>
          </p:cNvPr>
          <p:cNvGrpSpPr/>
          <p:nvPr/>
        </p:nvGrpSpPr>
        <p:grpSpPr>
          <a:xfrm>
            <a:off x="6291354" y="5188192"/>
            <a:ext cx="3154090" cy="1150196"/>
            <a:chOff x="1557446" y="2460307"/>
            <a:chExt cx="3155231" cy="1150612"/>
          </a:xfrm>
        </p:grpSpPr>
        <p:sp>
          <p:nvSpPr>
            <p:cNvPr id="20" name="Rounded Rectangle 38">
              <a:extLst>
                <a:ext uri="{FF2B5EF4-FFF2-40B4-BE49-F238E27FC236}">
                  <a16:creationId xmlns:a16="http://schemas.microsoft.com/office/drawing/2014/main" id="{CFB7B794-344C-4BF7-B67F-739475D8E9AE}"/>
                </a:ext>
              </a:extLst>
            </p:cNvPr>
            <p:cNvSpPr/>
            <p:nvPr/>
          </p:nvSpPr>
          <p:spPr>
            <a:xfrm>
              <a:off x="2069237" y="2686929"/>
              <a:ext cx="2643440" cy="858129"/>
            </a:xfrm>
            <a:prstGeom prst="roundRect">
              <a:avLst/>
            </a:prstGeom>
            <a:solidFill>
              <a:srgbClr val="FFBF53"/>
            </a:solidFill>
            <a:ln w="25400" cap="flat" cmpd="sng" algn="ctr">
              <a:solidFill>
                <a:schemeClr val="accent2">
                  <a:lumMod val="75000"/>
                </a:scheme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12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5398" b="0" i="0" u="none" strike="noStrike" kern="0" cap="none" spc="0" normalizeH="0" baseline="0" noProof="0">
                  <a:ln w="19050">
                    <a:solidFill>
                      <a:sysClr val="windowText" lastClr="000000"/>
                    </a:solidFill>
                  </a:ln>
                  <a:solidFill>
                    <a:srgbClr val="FF6600"/>
                  </a:solidFill>
                  <a:effectLst/>
                  <a:uLnTx/>
                  <a:uFillTx/>
                  <a:latin typeface="iCiel Cadena" panose="02000503000000020004" pitchFamily="2" charset="0"/>
                  <a:ea typeface="+mn-ea"/>
                  <a:cs typeface="Baloo" panose="03080902040302020200" pitchFamily="66" charset="-93"/>
                </a:rPr>
                <a:t>  </a:t>
              </a:r>
              <a:r>
                <a:rPr lang="en-US" sz="5398" kern="0">
                  <a:ln w="19050">
                    <a:solidFill>
                      <a:sysClr val="windowText" lastClr="000000"/>
                    </a:solidFill>
                  </a:ln>
                  <a:solidFill>
                    <a:srgbClr val="FF6600"/>
                  </a:solidFill>
                  <a:latin typeface="iCiel Cadena" panose="02000503000000020004" pitchFamily="2" charset="0"/>
                  <a:cs typeface="Baloo" panose="03080902040302020200" pitchFamily="66" charset="-93"/>
                </a:rPr>
                <a:t>760</a:t>
              </a:r>
              <a:endParaRPr kumimoji="0" lang="en-US" sz="5398" b="0" i="0" u="none" strike="noStrike" kern="0" cap="none" spc="0" normalizeH="0" baseline="0" noProof="0" dirty="0">
                <a:ln w="19050">
                  <a:solidFill>
                    <a:sysClr val="windowText" lastClr="000000"/>
                  </a:solidFill>
                </a:ln>
                <a:solidFill>
                  <a:srgbClr val="FF6600"/>
                </a:solidFill>
                <a:effectLst/>
                <a:uLnTx/>
                <a:uFillTx/>
                <a:latin typeface="iCiel Cadena" panose="02000503000000020004" pitchFamily="2" charset="0"/>
                <a:ea typeface="+mn-ea"/>
                <a:cs typeface="Baloo" panose="03080902040302020200" pitchFamily="66" charset="-93"/>
              </a:endParaRPr>
            </a:p>
          </p:txBody>
        </p:sp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1C0D6C8C-76B1-49C5-A3F9-9595C4795405}"/>
                </a:ext>
              </a:extLst>
            </p:cNvPr>
            <p:cNvSpPr/>
            <p:nvPr/>
          </p:nvSpPr>
          <p:spPr>
            <a:xfrm>
              <a:off x="1557446" y="2548181"/>
              <a:ext cx="1023582" cy="1062738"/>
            </a:xfrm>
            <a:prstGeom prst="ellipse">
              <a:avLst/>
            </a:prstGeom>
            <a:solidFill>
              <a:srgbClr val="FFBF53">
                <a:lumMod val="20000"/>
                <a:lumOff val="80000"/>
              </a:srgbClr>
            </a:solidFill>
            <a:ln w="25400" cap="flat" cmpd="sng" algn="ctr">
              <a:solidFill>
                <a:schemeClr val="accent2">
                  <a:lumMod val="75000"/>
                </a:scheme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12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solidFill>
                    <a:sysClr val="windowText" lastClr="000000"/>
                  </a:solidFill>
                </a:ln>
                <a:solidFill>
                  <a:srgbClr val="FFFFFF"/>
                </a:solidFill>
                <a:effectLst/>
                <a:uLnTx/>
                <a:uFillTx/>
                <a:latin typeface="iCiel Cadena" panose="02000503000000020004" pitchFamily="2" charset="0"/>
                <a:ea typeface="+mn-ea"/>
                <a:cs typeface="+mn-cs"/>
              </a:endParaRPr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C312ABFD-9EFB-473C-8238-552E1B79A387}"/>
                </a:ext>
              </a:extLst>
            </p:cNvPr>
            <p:cNvSpPr/>
            <p:nvPr/>
          </p:nvSpPr>
          <p:spPr>
            <a:xfrm>
              <a:off x="1700386" y="2460307"/>
              <a:ext cx="737702" cy="1107996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91407" tIns="45703" rIns="91407" bIns="45703">
              <a:spAutoFit/>
            </a:bodyPr>
            <a:lstStyle/>
            <a:p>
              <a:pPr marL="0" marR="0" lvl="0" indent="0" algn="ctr" defTabSz="91412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6598" b="1" i="0" u="none" strike="noStrike" kern="0" cap="none" spc="0" normalizeH="0" baseline="0" noProof="0" dirty="0">
                  <a:ln w="22225">
                    <a:solidFill>
                      <a:sysClr val="windowText" lastClr="000000"/>
                    </a:solidFill>
                    <a:prstDash val="solid"/>
                  </a:ln>
                  <a:solidFill>
                    <a:srgbClr val="FF6600"/>
                  </a:solidFill>
                  <a:effectLst/>
                  <a:uLnTx/>
                  <a:uFillTx/>
                  <a:latin typeface="iCiel Cadena" panose="02000503000000020004" pitchFamily="2" charset="0"/>
                  <a:ea typeface="+mn-ea"/>
                  <a:cs typeface="Baloo" panose="03080902040302020200" pitchFamily="66" charset="-93"/>
                </a:rPr>
                <a:t>D</a:t>
              </a:r>
            </a:p>
          </p:txBody>
        </p:sp>
      </p:grpSp>
      <p:pic>
        <p:nvPicPr>
          <p:cNvPr id="23" name="Picture 22">
            <a:extLst>
              <a:ext uri="{FF2B5EF4-FFF2-40B4-BE49-F238E27FC236}">
                <a16:creationId xmlns:a16="http://schemas.microsoft.com/office/drawing/2014/main" id="{AF951E6E-C5C7-4A7E-A2BC-DBEF9E93C5D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23134" y="3112261"/>
            <a:ext cx="3928474" cy="39284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90670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-thanh-tra-loi-sai-www.nhacchuongvui.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-thanh-tra-loi-sai-www.nhacchuongvui.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-thanh-tra-loi-sai-www.nhacchuongvui.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 tmFilter="0, 0; .2, .5; .8, .5; 1, 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3" dur="250" autoRev="1" fill="hold"/>
                                        <p:tgtEl>
                                          <p:spTgt spid="1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m-thanh-tra-loi-dung-www.nhacchuongvui.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EFF51A4A-0D98-40EB-A47E-CD5B0205357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47403" y="0"/>
            <a:ext cx="12286806" cy="6858000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88934A3C-CC3A-46F9-8FFB-8B99DDE5749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7317" y="2346120"/>
            <a:ext cx="3901759" cy="4680398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7EDF090C-AD41-4513-85A0-04790B79C43F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117007">
            <a:off x="6685359" y="3930988"/>
            <a:ext cx="1510658" cy="1510658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09425437-5650-4C9E-B534-7F11A040A139}"/>
              </a:ext>
            </a:extLst>
          </p:cNvPr>
          <p:cNvPicPr>
            <a:picLocks noChangeAspect="1"/>
          </p:cNvPicPr>
          <p:nvPr/>
        </p:nvPicPr>
        <p:blipFill>
          <a:blip r:embed="rId6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63330" y="860988"/>
            <a:ext cx="4083874" cy="2971670"/>
          </a:xfrm>
          <a:prstGeom prst="rect">
            <a:avLst/>
          </a:prstGeom>
        </p:spPr>
      </p:pic>
      <p:sp>
        <p:nvSpPr>
          <p:cNvPr id="27" name="Rectangle 26">
            <a:extLst>
              <a:ext uri="{FF2B5EF4-FFF2-40B4-BE49-F238E27FC236}">
                <a16:creationId xmlns:a16="http://schemas.microsoft.com/office/drawing/2014/main" id="{1896689A-2FE8-4EE2-8B61-4AA91621EBD6}"/>
              </a:ext>
            </a:extLst>
          </p:cNvPr>
          <p:cNvSpPr/>
          <p:nvPr/>
        </p:nvSpPr>
        <p:spPr>
          <a:xfrm>
            <a:off x="7440687" y="1258981"/>
            <a:ext cx="3603498" cy="1569093"/>
          </a:xfrm>
          <a:prstGeom prst="rect">
            <a:avLst/>
          </a:prstGeom>
          <a:noFill/>
        </p:spPr>
        <p:txBody>
          <a:bodyPr wrap="square" lIns="91407" tIns="45703" rIns="91407" bIns="45703">
            <a:spAutoFit/>
          </a:bodyPr>
          <a:lstStyle/>
          <a:p>
            <a:pPr marL="0" marR="0" lvl="0" indent="0" algn="ctr" defTabSz="914126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199" b="1" i="0" u="none" strike="noStrike" kern="1200" cap="none" spc="0" normalizeH="0" baseline="0" noProof="0" dirty="0" err="1">
                <a:ln w="0">
                  <a:solidFill>
                    <a:sysClr val="windowText" lastClr="000000"/>
                  </a:solidFill>
                </a:ln>
                <a:solidFill>
                  <a:srgbClr val="FF6600"/>
                </a:solidFill>
                <a:effectLst/>
                <a:uLnTx/>
                <a:uFillTx/>
                <a:latin typeface="iCiel Cadena" panose="02000503000000020004" pitchFamily="2" charset="0"/>
                <a:ea typeface="+mn-ea"/>
                <a:cs typeface="+mn-cs"/>
              </a:rPr>
              <a:t>Hoan</a:t>
            </a:r>
            <a:r>
              <a:rPr kumimoji="0" lang="en-US" sz="3199" b="1" i="0" u="none" strike="noStrike" kern="1200" cap="none" spc="0" normalizeH="0" baseline="0" noProof="0" dirty="0">
                <a:ln w="0">
                  <a:solidFill>
                    <a:sysClr val="windowText" lastClr="000000"/>
                  </a:solidFill>
                </a:ln>
                <a:solidFill>
                  <a:srgbClr val="FF6600"/>
                </a:solidFill>
                <a:effectLst/>
                <a:uLnTx/>
                <a:uFillTx/>
                <a:latin typeface="iCiel Cadena" panose="02000503000000020004" pitchFamily="2" charset="0"/>
                <a:ea typeface="+mn-ea"/>
                <a:cs typeface="+mn-cs"/>
              </a:rPr>
              <a:t> </a:t>
            </a:r>
            <a:r>
              <a:rPr kumimoji="0" lang="en-US" sz="3199" b="1" i="0" u="none" strike="noStrike" kern="1200" cap="none" spc="0" normalizeH="0" baseline="0" noProof="0" dirty="0" err="1">
                <a:ln w="0">
                  <a:solidFill>
                    <a:sysClr val="windowText" lastClr="000000"/>
                  </a:solidFill>
                </a:ln>
                <a:solidFill>
                  <a:srgbClr val="FF6600"/>
                </a:solidFill>
                <a:effectLst/>
                <a:uLnTx/>
                <a:uFillTx/>
                <a:latin typeface="iCiel Cadena" panose="02000503000000020004" pitchFamily="2" charset="0"/>
                <a:ea typeface="+mn-ea"/>
                <a:cs typeface="+mn-cs"/>
              </a:rPr>
              <a:t>hô</a:t>
            </a:r>
            <a:endParaRPr kumimoji="0" lang="en-US" sz="3199" b="1" i="0" u="none" strike="noStrike" kern="1200" cap="none" spc="0" normalizeH="0" baseline="0" noProof="0" dirty="0">
              <a:ln w="0">
                <a:solidFill>
                  <a:sysClr val="windowText" lastClr="000000"/>
                </a:solidFill>
              </a:ln>
              <a:solidFill>
                <a:srgbClr val="FF6600"/>
              </a:solidFill>
              <a:effectLst/>
              <a:uLnTx/>
              <a:uFillTx/>
              <a:latin typeface="iCiel Cadena" panose="02000503000000020004" pitchFamily="2" charset="0"/>
              <a:ea typeface="+mn-ea"/>
              <a:cs typeface="+mn-cs"/>
            </a:endParaRPr>
          </a:p>
          <a:p>
            <a:pPr marL="0" marR="0" lvl="0" indent="0" algn="ctr" defTabSz="914126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199" b="1" i="0" u="none" strike="noStrike" kern="1200" cap="none" spc="0" normalizeH="0" baseline="0" noProof="0" dirty="0" err="1">
                <a:ln w="0">
                  <a:solidFill>
                    <a:sysClr val="windowText" lastClr="000000"/>
                  </a:solidFill>
                </a:ln>
                <a:solidFill>
                  <a:srgbClr val="FF6600"/>
                </a:solidFill>
                <a:effectLst/>
                <a:uLnTx/>
                <a:uFillTx/>
                <a:latin typeface="iCiel Cadena" panose="02000503000000020004" pitchFamily="2" charset="0"/>
                <a:ea typeface="+mn-ea"/>
                <a:cs typeface="+mn-cs"/>
              </a:rPr>
              <a:t>Các</a:t>
            </a:r>
            <a:r>
              <a:rPr kumimoji="0" lang="en-US" sz="3199" b="1" i="0" u="none" strike="noStrike" kern="1200" cap="none" spc="0" normalizeH="0" baseline="0" noProof="0" dirty="0">
                <a:ln w="0">
                  <a:solidFill>
                    <a:sysClr val="windowText" lastClr="000000"/>
                  </a:solidFill>
                </a:ln>
                <a:solidFill>
                  <a:srgbClr val="FF6600"/>
                </a:solidFill>
                <a:effectLst/>
                <a:uLnTx/>
                <a:uFillTx/>
                <a:latin typeface="iCiel Cadena" panose="02000503000000020004" pitchFamily="2" charset="0"/>
                <a:ea typeface="+mn-ea"/>
                <a:cs typeface="+mn-cs"/>
              </a:rPr>
              <a:t> </a:t>
            </a:r>
            <a:r>
              <a:rPr kumimoji="0" lang="en-US" sz="3199" b="1" i="0" u="none" strike="noStrike" kern="1200" cap="none" spc="0" normalizeH="0" baseline="0" noProof="0" dirty="0" err="1">
                <a:ln w="0">
                  <a:solidFill>
                    <a:sysClr val="windowText" lastClr="000000"/>
                  </a:solidFill>
                </a:ln>
                <a:solidFill>
                  <a:srgbClr val="FF6600"/>
                </a:solidFill>
                <a:effectLst/>
                <a:uLnTx/>
                <a:uFillTx/>
                <a:latin typeface="iCiel Cadena" panose="02000503000000020004" pitchFamily="2" charset="0"/>
                <a:ea typeface="+mn-ea"/>
                <a:cs typeface="+mn-cs"/>
              </a:rPr>
              <a:t>bạn</a:t>
            </a:r>
            <a:r>
              <a:rPr kumimoji="0" lang="en-US" sz="3199" b="1" i="0" u="none" strike="noStrike" kern="1200" cap="none" spc="0" normalizeH="0" baseline="0" noProof="0" dirty="0">
                <a:ln w="0">
                  <a:solidFill>
                    <a:sysClr val="windowText" lastClr="000000"/>
                  </a:solidFill>
                </a:ln>
                <a:solidFill>
                  <a:srgbClr val="FF6600"/>
                </a:solidFill>
                <a:effectLst/>
                <a:uLnTx/>
                <a:uFillTx/>
                <a:latin typeface="iCiel Cadena" panose="02000503000000020004" pitchFamily="2" charset="0"/>
                <a:ea typeface="+mn-ea"/>
                <a:cs typeface="+mn-cs"/>
              </a:rPr>
              <a:t> </a:t>
            </a:r>
            <a:r>
              <a:rPr kumimoji="0" lang="en-US" sz="3199" b="1" i="0" u="none" strike="noStrike" kern="1200" cap="none" spc="0" normalizeH="0" baseline="0" noProof="0" dirty="0" err="1">
                <a:ln w="0">
                  <a:solidFill>
                    <a:sysClr val="windowText" lastClr="000000"/>
                  </a:solidFill>
                </a:ln>
                <a:solidFill>
                  <a:srgbClr val="FF6600"/>
                </a:solidFill>
                <a:effectLst/>
                <a:uLnTx/>
                <a:uFillTx/>
                <a:latin typeface="iCiel Cadena" panose="02000503000000020004" pitchFamily="2" charset="0"/>
                <a:ea typeface="+mn-ea"/>
                <a:cs typeface="+mn-cs"/>
              </a:rPr>
              <a:t>thật</a:t>
            </a:r>
            <a:r>
              <a:rPr kumimoji="0" lang="en-US" sz="3199" b="1" i="0" u="none" strike="noStrike" kern="1200" cap="none" spc="0" normalizeH="0" baseline="0" noProof="0" dirty="0">
                <a:ln w="0">
                  <a:solidFill>
                    <a:sysClr val="windowText" lastClr="000000"/>
                  </a:solidFill>
                </a:ln>
                <a:solidFill>
                  <a:srgbClr val="FF6600"/>
                </a:solidFill>
                <a:effectLst/>
                <a:uLnTx/>
                <a:uFillTx/>
                <a:latin typeface="iCiel Cadena" panose="02000503000000020004" pitchFamily="2" charset="0"/>
                <a:ea typeface="+mn-ea"/>
                <a:cs typeface="+mn-cs"/>
              </a:rPr>
              <a:t> </a:t>
            </a:r>
            <a:r>
              <a:rPr kumimoji="0" lang="en-US" sz="3199" b="1" i="0" u="none" strike="noStrike" kern="1200" cap="none" spc="0" normalizeH="0" baseline="0" noProof="0" dirty="0" err="1">
                <a:ln w="0">
                  <a:solidFill>
                    <a:sysClr val="windowText" lastClr="000000"/>
                  </a:solidFill>
                </a:ln>
                <a:solidFill>
                  <a:srgbClr val="FF6600"/>
                </a:solidFill>
                <a:effectLst/>
                <a:uLnTx/>
                <a:uFillTx/>
                <a:latin typeface="iCiel Cadena" panose="02000503000000020004" pitchFamily="2" charset="0"/>
                <a:ea typeface="+mn-ea"/>
                <a:cs typeface="+mn-cs"/>
              </a:rPr>
              <a:t>giỏi</a:t>
            </a:r>
            <a:r>
              <a:rPr kumimoji="0" lang="en-US" sz="3199" b="1" i="0" u="none" strike="noStrike" kern="1200" cap="none" spc="0" normalizeH="0" baseline="0" noProof="0" dirty="0">
                <a:ln w="0">
                  <a:solidFill>
                    <a:sysClr val="windowText" lastClr="000000"/>
                  </a:solidFill>
                </a:ln>
                <a:solidFill>
                  <a:srgbClr val="FF6600"/>
                </a:solidFill>
                <a:effectLst/>
                <a:uLnTx/>
                <a:uFillTx/>
                <a:latin typeface="iCiel Cadena" panose="02000503000000020004" pitchFamily="2" charset="0"/>
                <a:ea typeface="+mn-ea"/>
                <a:cs typeface="+mn-cs"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5191250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32" presetClass="emph" presetSubtype="0" repeatCount="1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F64280B1-F043-47EE-8414-A99F0CEFCB2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47403" y="0"/>
            <a:ext cx="12286806" cy="6858000"/>
          </a:xfrm>
          <a:prstGeom prst="rect">
            <a:avLst/>
          </a:prstGeom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id="{48322C03-31F6-4B33-A9CA-4345ED948D05}"/>
              </a:ext>
            </a:extLst>
          </p:cNvPr>
          <p:cNvGrpSpPr/>
          <p:nvPr/>
        </p:nvGrpSpPr>
        <p:grpSpPr>
          <a:xfrm>
            <a:off x="2322498" y="3878967"/>
            <a:ext cx="3154090" cy="1160622"/>
            <a:chOff x="1557446" y="2449877"/>
            <a:chExt cx="3155231" cy="1161042"/>
          </a:xfrm>
        </p:grpSpPr>
        <p:sp>
          <p:nvSpPr>
            <p:cNvPr id="4" name="Rounded Rectangle 22">
              <a:extLst>
                <a:ext uri="{FF2B5EF4-FFF2-40B4-BE49-F238E27FC236}">
                  <a16:creationId xmlns:a16="http://schemas.microsoft.com/office/drawing/2014/main" id="{D25BD628-D884-457E-80A1-5E3EED141536}"/>
                </a:ext>
              </a:extLst>
            </p:cNvPr>
            <p:cNvSpPr/>
            <p:nvPr/>
          </p:nvSpPr>
          <p:spPr>
            <a:xfrm>
              <a:off x="2069237" y="2686929"/>
              <a:ext cx="2643440" cy="858129"/>
            </a:xfrm>
            <a:prstGeom prst="roundRect">
              <a:avLst/>
            </a:prstGeom>
            <a:solidFill>
              <a:srgbClr val="FFBF53"/>
            </a:solidFill>
            <a:ln w="25400" cap="flat" cmpd="sng" algn="ctr">
              <a:solidFill>
                <a:schemeClr val="accent2">
                  <a:lumMod val="75000"/>
                </a:scheme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12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5398" kern="0">
                  <a:ln w="19050">
                    <a:solidFill>
                      <a:sysClr val="windowText" lastClr="000000"/>
                    </a:solidFill>
                  </a:ln>
                  <a:solidFill>
                    <a:srgbClr val="FF6600"/>
                  </a:solidFill>
                  <a:latin typeface="iCiel Cadena" panose="02000503000000020004" pitchFamily="2" charset="0"/>
                  <a:cs typeface="Baloo" panose="03080902040302020200" pitchFamily="66" charset="-93"/>
                </a:rPr>
                <a:t>48</a:t>
              </a:r>
              <a:endParaRPr kumimoji="0" lang="en-US" sz="5398" b="0" i="0" u="none" strike="noStrike" kern="0" cap="none" spc="0" normalizeH="0" baseline="0" noProof="0" dirty="0">
                <a:ln w="19050">
                  <a:solidFill>
                    <a:sysClr val="windowText" lastClr="000000"/>
                  </a:solidFill>
                </a:ln>
                <a:solidFill>
                  <a:srgbClr val="FF6600"/>
                </a:solidFill>
                <a:effectLst/>
                <a:uLnTx/>
                <a:uFillTx/>
                <a:latin typeface="iCiel Cadena" panose="02000503000000020004" pitchFamily="2" charset="0"/>
                <a:ea typeface="+mn-ea"/>
                <a:cs typeface="Baloo" panose="03080902040302020200" pitchFamily="66" charset="-93"/>
              </a:endParaRPr>
            </a:p>
          </p:txBody>
        </p:sp>
        <p:sp>
          <p:nvSpPr>
            <p:cNvPr id="5" name="Oval 4">
              <a:extLst>
                <a:ext uri="{FF2B5EF4-FFF2-40B4-BE49-F238E27FC236}">
                  <a16:creationId xmlns:a16="http://schemas.microsoft.com/office/drawing/2014/main" id="{F130D3D1-C75E-4841-9B5D-B4F8B3C44E11}"/>
                </a:ext>
              </a:extLst>
            </p:cNvPr>
            <p:cNvSpPr/>
            <p:nvPr/>
          </p:nvSpPr>
          <p:spPr>
            <a:xfrm>
              <a:off x="1557446" y="2548181"/>
              <a:ext cx="1023582" cy="1062738"/>
            </a:xfrm>
            <a:prstGeom prst="ellipse">
              <a:avLst/>
            </a:prstGeom>
            <a:solidFill>
              <a:schemeClr val="bg1"/>
            </a:solidFill>
            <a:ln w="25400" cap="flat" cmpd="sng" algn="ctr">
              <a:solidFill>
                <a:schemeClr val="accent2">
                  <a:lumMod val="75000"/>
                </a:scheme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12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iCiel Cadena" panose="02000503000000020004" pitchFamily="2" charset="0"/>
                <a:ea typeface="+mn-ea"/>
                <a:cs typeface="+mn-cs"/>
              </a:endParaRPr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F4AC2D96-2AE3-4378-927B-7251922D7586}"/>
                </a:ext>
              </a:extLst>
            </p:cNvPr>
            <p:cNvSpPr/>
            <p:nvPr/>
          </p:nvSpPr>
          <p:spPr>
            <a:xfrm>
              <a:off x="1692908" y="2449877"/>
              <a:ext cx="705642" cy="1107996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91407" tIns="45703" rIns="91407" bIns="45703">
              <a:spAutoFit/>
            </a:bodyPr>
            <a:lstStyle/>
            <a:p>
              <a:pPr marL="0" marR="0" lvl="0" indent="0" algn="ctr" defTabSz="91412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6598" b="1" i="0" u="none" strike="noStrike" kern="0" cap="none" spc="0" normalizeH="0" baseline="0" noProof="0" dirty="0">
                  <a:ln w="22225">
                    <a:solidFill>
                      <a:sysClr val="windowText" lastClr="000000"/>
                    </a:solidFill>
                    <a:prstDash val="solid"/>
                  </a:ln>
                  <a:solidFill>
                    <a:srgbClr val="FF6600"/>
                  </a:solidFill>
                  <a:effectLst/>
                  <a:uLnTx/>
                  <a:uFillTx/>
                  <a:latin typeface="iCiel Cadena" panose="02000503000000020004" pitchFamily="2" charset="0"/>
                  <a:ea typeface="+mn-ea"/>
                  <a:cs typeface="Baloo" panose="03080902040302020200" pitchFamily="66" charset="-93"/>
                </a:rPr>
                <a:t>A</a:t>
              </a:r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FB9E9019-D2D0-49CA-9ECF-87703FF813C4}"/>
              </a:ext>
            </a:extLst>
          </p:cNvPr>
          <p:cNvGrpSpPr/>
          <p:nvPr/>
        </p:nvGrpSpPr>
        <p:grpSpPr>
          <a:xfrm>
            <a:off x="1987603" y="0"/>
            <a:ext cx="8269932" cy="2837254"/>
            <a:chOff x="1321454" y="-4287"/>
            <a:chExt cx="8272923" cy="1926108"/>
          </a:xfrm>
        </p:grpSpPr>
        <p:sp>
          <p:nvSpPr>
            <p:cNvPr id="8" name="Rounded Rectangle 26">
              <a:extLst>
                <a:ext uri="{FF2B5EF4-FFF2-40B4-BE49-F238E27FC236}">
                  <a16:creationId xmlns:a16="http://schemas.microsoft.com/office/drawing/2014/main" id="{20E21E53-3672-4AA6-87A0-D5CD44F77B65}"/>
                </a:ext>
              </a:extLst>
            </p:cNvPr>
            <p:cNvSpPr/>
            <p:nvPr/>
          </p:nvSpPr>
          <p:spPr>
            <a:xfrm>
              <a:off x="2224586" y="557826"/>
              <a:ext cx="7369791" cy="1323832"/>
            </a:xfrm>
            <a:prstGeom prst="roundRect">
              <a:avLst/>
            </a:prstGeom>
            <a:solidFill>
              <a:srgbClr val="FFBF53"/>
            </a:solidFill>
            <a:ln w="38100" cap="flat" cmpd="sng" algn="ctr">
              <a:solidFill>
                <a:schemeClr val="accent2">
                  <a:lumMod val="75000"/>
                </a:scheme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12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56E8DB50-70B0-4A08-9CBE-4726AAA8D8C0}"/>
                </a:ext>
              </a:extLst>
            </p:cNvPr>
            <p:cNvSpPr/>
            <p:nvPr/>
          </p:nvSpPr>
          <p:spPr>
            <a:xfrm>
              <a:off x="2790721" y="605968"/>
              <a:ext cx="5672080" cy="1315853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91407" tIns="45703" rIns="91407" bIns="45703">
              <a:spAutoFit/>
            </a:bodyPr>
            <a:lstStyle/>
            <a:p>
              <a:pPr marL="0" marR="0" lvl="0" indent="0" algn="ctr" defTabSz="91412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5998" b="1" i="0" u="none" strike="noStrike" kern="0" cap="none" spc="50" normalizeH="0" baseline="0" noProof="0">
                  <a:ln w="9525" cmpd="sng">
                    <a:solidFill>
                      <a:sysClr val="windowText" lastClr="000000"/>
                    </a:solidFill>
                    <a:prstDash val="solid"/>
                  </a:ln>
                  <a:solidFill>
                    <a:srgbClr val="70AD47">
                      <a:tint val="1000"/>
                    </a:srgbClr>
                  </a:solidFill>
                  <a:effectLst>
                    <a:glow rad="38100">
                      <a:srgbClr val="FFBF53">
                        <a:alpha val="40000"/>
                      </a:srgbClr>
                    </a:glow>
                  </a:effectLst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Tìm x biết, </a:t>
              </a:r>
            </a:p>
            <a:p>
              <a:pPr marL="0" marR="0" lvl="0" indent="0" algn="ctr" defTabSz="91412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5998" b="1" kern="0" spc="50">
                  <a:ln w="9525" cmpd="sng">
                    <a:solidFill>
                      <a:sysClr val="windowText" lastClr="000000"/>
                    </a:solidFill>
                    <a:prstDash val="solid"/>
                  </a:ln>
                  <a:solidFill>
                    <a:srgbClr val="70AD47">
                      <a:tint val="1000"/>
                    </a:srgbClr>
                  </a:solidFill>
                  <a:effectLst>
                    <a:glow rad="38100">
                      <a:srgbClr val="FFBF53">
                        <a:alpha val="40000"/>
                      </a:srgbClr>
                    </a:glow>
                  </a:effectLst>
                  <a:latin typeface="Calibri" panose="020F0502020204030204" pitchFamily="34" charset="0"/>
                  <a:cs typeface="Calibri" panose="020F0502020204030204" pitchFamily="34" charset="0"/>
                </a:rPr>
                <a:t>X x 3 = 1224 </a:t>
              </a:r>
              <a:endParaRPr kumimoji="0" lang="en-US" sz="5998" b="1" i="0" u="none" strike="noStrike" kern="0" cap="none" spc="50" normalizeH="0" baseline="0" noProof="0" dirty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0000"/>
                </a:solidFill>
                <a:effectLst>
                  <a:glow rad="38100">
                    <a:srgbClr val="FFBF53">
                      <a:alpha val="40000"/>
                    </a:srgbClr>
                  </a:glow>
                </a:effectLst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6C96762F-3EED-4919-895A-F66A6AF8BF57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1117007">
              <a:off x="1321454" y="-4287"/>
              <a:ext cx="1806264" cy="1806264"/>
            </a:xfrm>
            <a:prstGeom prst="rect">
              <a:avLst/>
            </a:prstGeom>
            <a:ln>
              <a:noFill/>
            </a:ln>
          </p:spPr>
        </p:pic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C70B00C5-2BED-4B33-84C2-0B938F081C89}"/>
              </a:ext>
            </a:extLst>
          </p:cNvPr>
          <p:cNvGrpSpPr/>
          <p:nvPr/>
        </p:nvGrpSpPr>
        <p:grpSpPr>
          <a:xfrm>
            <a:off x="2322498" y="5209492"/>
            <a:ext cx="3154090" cy="1150196"/>
            <a:chOff x="1557446" y="2460307"/>
            <a:chExt cx="3155231" cy="1150612"/>
          </a:xfrm>
        </p:grpSpPr>
        <p:sp>
          <p:nvSpPr>
            <p:cNvPr id="12" name="Rounded Rectangle 30">
              <a:extLst>
                <a:ext uri="{FF2B5EF4-FFF2-40B4-BE49-F238E27FC236}">
                  <a16:creationId xmlns:a16="http://schemas.microsoft.com/office/drawing/2014/main" id="{F835996F-9367-4D12-906A-E752252926EE}"/>
                </a:ext>
              </a:extLst>
            </p:cNvPr>
            <p:cNvSpPr/>
            <p:nvPr/>
          </p:nvSpPr>
          <p:spPr>
            <a:xfrm>
              <a:off x="2069237" y="2686929"/>
              <a:ext cx="2643440" cy="858129"/>
            </a:xfrm>
            <a:prstGeom prst="roundRect">
              <a:avLst/>
            </a:prstGeom>
            <a:solidFill>
              <a:srgbClr val="FFBF53"/>
            </a:solidFill>
            <a:ln w="25400" cap="flat" cmpd="sng" algn="ctr">
              <a:solidFill>
                <a:schemeClr val="accent2">
                  <a:lumMod val="75000"/>
                </a:scheme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12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5398" b="0" i="0" u="none" strike="noStrike" kern="0" cap="none" spc="0" normalizeH="0" baseline="0" noProof="0">
                  <a:ln w="19050">
                    <a:solidFill>
                      <a:sysClr val="windowText" lastClr="000000"/>
                    </a:solidFill>
                  </a:ln>
                  <a:solidFill>
                    <a:srgbClr val="FF6600"/>
                  </a:solidFill>
                  <a:effectLst/>
                  <a:uLnTx/>
                  <a:uFillTx/>
                  <a:latin typeface="iCiel Cadena" panose="02000503000000020004" pitchFamily="2" charset="0"/>
                  <a:ea typeface="+mn-ea"/>
                  <a:cs typeface="Baloo" panose="03080902040302020200" pitchFamily="66" charset="-93"/>
                </a:rPr>
                <a:t>   </a:t>
              </a:r>
              <a:r>
                <a:rPr lang="en-US" sz="5398" kern="0">
                  <a:ln w="19050">
                    <a:solidFill>
                      <a:sysClr val="windowText" lastClr="000000"/>
                    </a:solidFill>
                  </a:ln>
                  <a:solidFill>
                    <a:srgbClr val="FF6600"/>
                  </a:solidFill>
                  <a:latin typeface="iCiel Cadena" panose="02000503000000020004" pitchFamily="2" charset="0"/>
                  <a:cs typeface="Baloo" panose="03080902040302020200" pitchFamily="66" charset="-93"/>
                </a:rPr>
                <a:t>408</a:t>
              </a:r>
              <a:endParaRPr kumimoji="0" lang="en-US" sz="5398" b="0" i="0" u="none" strike="noStrike" kern="0" cap="none" spc="0" normalizeH="0" baseline="0" noProof="0" dirty="0">
                <a:ln w="19050">
                  <a:solidFill>
                    <a:sysClr val="windowText" lastClr="000000"/>
                  </a:solidFill>
                </a:ln>
                <a:solidFill>
                  <a:srgbClr val="FF6600"/>
                </a:solidFill>
                <a:effectLst/>
                <a:uLnTx/>
                <a:uFillTx/>
                <a:latin typeface="iCiel Cadena" panose="02000503000000020004" pitchFamily="2" charset="0"/>
                <a:ea typeface="+mn-ea"/>
                <a:cs typeface="Baloo" panose="03080902040302020200" pitchFamily="66" charset="-93"/>
              </a:endParaRPr>
            </a:p>
          </p:txBody>
        </p:sp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CAB0AA8F-B1CD-43E3-BE26-CB3F2670F057}"/>
                </a:ext>
              </a:extLst>
            </p:cNvPr>
            <p:cNvSpPr/>
            <p:nvPr/>
          </p:nvSpPr>
          <p:spPr>
            <a:xfrm>
              <a:off x="1557446" y="2548181"/>
              <a:ext cx="1023582" cy="1062738"/>
            </a:xfrm>
            <a:prstGeom prst="ellipse">
              <a:avLst/>
            </a:prstGeom>
            <a:solidFill>
              <a:srgbClr val="FFBF53">
                <a:lumMod val="20000"/>
                <a:lumOff val="80000"/>
              </a:srgbClr>
            </a:solidFill>
            <a:ln w="25400" cap="flat" cmpd="sng" algn="ctr">
              <a:solidFill>
                <a:schemeClr val="accent2">
                  <a:lumMod val="75000"/>
                </a:scheme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12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iCiel Cadena" panose="02000503000000020004" pitchFamily="2" charset="0"/>
                <a:ea typeface="+mn-ea"/>
                <a:cs typeface="+mn-cs"/>
              </a:endParaRPr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AC7DBEA4-2D78-41E1-B559-41B538BDD39C}"/>
                </a:ext>
              </a:extLst>
            </p:cNvPr>
            <p:cNvSpPr/>
            <p:nvPr/>
          </p:nvSpPr>
          <p:spPr>
            <a:xfrm>
              <a:off x="1663766" y="2460307"/>
              <a:ext cx="659155" cy="1107996"/>
            </a:xfrm>
            <a:prstGeom prst="rect">
              <a:avLst/>
            </a:prstGeom>
            <a:noFill/>
          </p:spPr>
          <p:txBody>
            <a:bodyPr wrap="none" lIns="91407" tIns="45703" rIns="91407" bIns="45703">
              <a:spAutoFit/>
            </a:bodyPr>
            <a:lstStyle/>
            <a:p>
              <a:pPr marL="0" marR="0" lvl="0" indent="0" algn="ctr" defTabSz="91412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6598" b="1" i="0" u="none" strike="noStrike" kern="0" cap="none" spc="0" normalizeH="0" baseline="0" noProof="0" dirty="0">
                  <a:ln w="22225">
                    <a:solidFill>
                      <a:sysClr val="windowText" lastClr="000000"/>
                    </a:solidFill>
                    <a:prstDash val="solid"/>
                  </a:ln>
                  <a:solidFill>
                    <a:srgbClr val="FF6600"/>
                  </a:solidFill>
                  <a:effectLst/>
                  <a:uLnTx/>
                  <a:uFillTx/>
                  <a:latin typeface="iCiel Cadena" panose="02000503000000020004" pitchFamily="2" charset="0"/>
                  <a:ea typeface="+mn-ea"/>
                  <a:cs typeface="Baloo" panose="03080902040302020200" pitchFamily="66" charset="-93"/>
                </a:rPr>
                <a:t>C</a:t>
              </a:r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8F596FCF-D53F-4257-B169-DC39D73AD6EB}"/>
              </a:ext>
            </a:extLst>
          </p:cNvPr>
          <p:cNvGrpSpPr/>
          <p:nvPr/>
        </p:nvGrpSpPr>
        <p:grpSpPr>
          <a:xfrm>
            <a:off x="6291354" y="3996345"/>
            <a:ext cx="3154090" cy="1145990"/>
            <a:chOff x="1557446" y="2464515"/>
            <a:chExt cx="3155231" cy="1146404"/>
          </a:xfrm>
        </p:grpSpPr>
        <p:sp>
          <p:nvSpPr>
            <p:cNvPr id="16" name="Rounded Rectangle 34">
              <a:extLst>
                <a:ext uri="{FF2B5EF4-FFF2-40B4-BE49-F238E27FC236}">
                  <a16:creationId xmlns:a16="http://schemas.microsoft.com/office/drawing/2014/main" id="{30FF9B1B-1FF6-4E02-A5AB-B34491BFFA76}"/>
                </a:ext>
              </a:extLst>
            </p:cNvPr>
            <p:cNvSpPr/>
            <p:nvPr/>
          </p:nvSpPr>
          <p:spPr>
            <a:xfrm>
              <a:off x="2069237" y="2686929"/>
              <a:ext cx="2643440" cy="858129"/>
            </a:xfrm>
            <a:prstGeom prst="roundRect">
              <a:avLst/>
            </a:prstGeom>
            <a:solidFill>
              <a:srgbClr val="FFBF53"/>
            </a:solidFill>
            <a:ln w="25400" cap="flat" cmpd="sng" algn="ctr">
              <a:solidFill>
                <a:schemeClr val="accent2">
                  <a:lumMod val="75000"/>
                </a:scheme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12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5398" kern="0">
                  <a:ln w="19050">
                    <a:solidFill>
                      <a:sysClr val="windowText" lastClr="000000"/>
                    </a:solidFill>
                  </a:ln>
                  <a:solidFill>
                    <a:srgbClr val="FF6600"/>
                  </a:solidFill>
                  <a:latin typeface="iCiel Cadena" panose="02000503000000020004" pitchFamily="2" charset="0"/>
                  <a:cs typeface="Baloo" panose="03080902040302020200" pitchFamily="66" charset="-93"/>
                </a:rPr>
                <a:t>480</a:t>
              </a:r>
              <a:endParaRPr kumimoji="0" lang="en-US" sz="5398" b="0" i="0" u="none" strike="noStrike" kern="0" cap="none" spc="0" normalizeH="0" baseline="0" noProof="0" dirty="0">
                <a:ln w="19050">
                  <a:solidFill>
                    <a:sysClr val="windowText" lastClr="000000"/>
                  </a:solidFill>
                </a:ln>
                <a:solidFill>
                  <a:srgbClr val="FF6600"/>
                </a:solidFill>
                <a:effectLst/>
                <a:uLnTx/>
                <a:uFillTx/>
                <a:latin typeface="iCiel Cadena" panose="02000503000000020004" pitchFamily="2" charset="0"/>
                <a:ea typeface="+mn-ea"/>
                <a:cs typeface="Baloo" panose="03080902040302020200" pitchFamily="66" charset="-93"/>
              </a:endParaRPr>
            </a:p>
          </p:txBody>
        </p:sp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75E75FBC-8FD8-44AE-AF63-82E0E8CE5662}"/>
                </a:ext>
              </a:extLst>
            </p:cNvPr>
            <p:cNvSpPr/>
            <p:nvPr/>
          </p:nvSpPr>
          <p:spPr>
            <a:xfrm>
              <a:off x="1557446" y="2548181"/>
              <a:ext cx="1023582" cy="1062738"/>
            </a:xfrm>
            <a:prstGeom prst="ellipse">
              <a:avLst/>
            </a:prstGeom>
            <a:solidFill>
              <a:srgbClr val="FFBF53">
                <a:lumMod val="20000"/>
                <a:lumOff val="80000"/>
              </a:srgbClr>
            </a:solidFill>
            <a:ln w="25400" cap="flat" cmpd="sng" algn="ctr">
              <a:solidFill>
                <a:schemeClr val="accent2">
                  <a:lumMod val="75000"/>
                </a:scheme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12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solidFill>
                    <a:sysClr val="windowText" lastClr="000000"/>
                  </a:solidFill>
                </a:ln>
                <a:solidFill>
                  <a:srgbClr val="FFFFFF"/>
                </a:solidFill>
                <a:effectLst/>
                <a:uLnTx/>
                <a:uFillTx/>
                <a:latin typeface="iCiel Cadena" panose="02000503000000020004" pitchFamily="2" charset="0"/>
                <a:ea typeface="+mn-ea"/>
                <a:cs typeface="+mn-cs"/>
              </a:endParaRPr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96FC149A-5706-4DB4-A969-913280522F0F}"/>
                </a:ext>
              </a:extLst>
            </p:cNvPr>
            <p:cNvSpPr/>
            <p:nvPr/>
          </p:nvSpPr>
          <p:spPr>
            <a:xfrm>
              <a:off x="1700386" y="2464515"/>
              <a:ext cx="699230" cy="1107996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91407" tIns="45703" rIns="91407" bIns="45703">
              <a:spAutoFit/>
            </a:bodyPr>
            <a:lstStyle/>
            <a:p>
              <a:pPr marL="0" marR="0" lvl="0" indent="0" algn="ctr" defTabSz="91412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6598" b="1" i="0" u="none" strike="noStrike" kern="0" cap="none" spc="0" normalizeH="0" baseline="0" noProof="0" dirty="0">
                  <a:ln w="22225">
                    <a:solidFill>
                      <a:sysClr val="windowText" lastClr="000000"/>
                    </a:solidFill>
                    <a:prstDash val="solid"/>
                  </a:ln>
                  <a:solidFill>
                    <a:srgbClr val="FF6600"/>
                  </a:solidFill>
                  <a:effectLst/>
                  <a:uLnTx/>
                  <a:uFillTx/>
                  <a:latin typeface="iCiel Cadena" panose="02000503000000020004" pitchFamily="2" charset="0"/>
                  <a:ea typeface="+mn-ea"/>
                  <a:cs typeface="Baloo" panose="03080902040302020200" pitchFamily="66" charset="-93"/>
                </a:rPr>
                <a:t>B</a:t>
              </a:r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37D43B60-14C6-488C-8DF3-94F786391FE0}"/>
              </a:ext>
            </a:extLst>
          </p:cNvPr>
          <p:cNvGrpSpPr/>
          <p:nvPr/>
        </p:nvGrpSpPr>
        <p:grpSpPr>
          <a:xfrm>
            <a:off x="6291354" y="5188192"/>
            <a:ext cx="3154090" cy="1150196"/>
            <a:chOff x="1557446" y="2460307"/>
            <a:chExt cx="3155231" cy="1150612"/>
          </a:xfrm>
        </p:grpSpPr>
        <p:sp>
          <p:nvSpPr>
            <p:cNvPr id="20" name="Rounded Rectangle 38">
              <a:extLst>
                <a:ext uri="{FF2B5EF4-FFF2-40B4-BE49-F238E27FC236}">
                  <a16:creationId xmlns:a16="http://schemas.microsoft.com/office/drawing/2014/main" id="{D3EE7C7E-05B7-4367-A314-6DCB026F0DEA}"/>
                </a:ext>
              </a:extLst>
            </p:cNvPr>
            <p:cNvSpPr/>
            <p:nvPr/>
          </p:nvSpPr>
          <p:spPr>
            <a:xfrm>
              <a:off x="2069237" y="2686929"/>
              <a:ext cx="2643440" cy="858129"/>
            </a:xfrm>
            <a:prstGeom prst="roundRect">
              <a:avLst/>
            </a:prstGeom>
            <a:solidFill>
              <a:srgbClr val="FFBF53"/>
            </a:solidFill>
            <a:ln w="25400" cap="flat" cmpd="sng" algn="ctr">
              <a:solidFill>
                <a:schemeClr val="accent2">
                  <a:lumMod val="75000"/>
                </a:scheme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12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5398" kern="0">
                  <a:ln w="19050">
                    <a:solidFill>
                      <a:sysClr val="windowText" lastClr="000000"/>
                    </a:solidFill>
                  </a:ln>
                  <a:solidFill>
                    <a:srgbClr val="FF6600"/>
                  </a:solidFill>
                  <a:latin typeface="iCiel Cadena" panose="02000503000000020004" pitchFamily="2" charset="0"/>
                  <a:cs typeface="Baloo" panose="03080902040302020200" pitchFamily="66" charset="-93"/>
                </a:rPr>
                <a:t>406</a:t>
              </a:r>
              <a:endParaRPr kumimoji="0" lang="en-US" sz="5398" b="0" i="0" u="none" strike="noStrike" kern="0" cap="none" spc="0" normalizeH="0" baseline="0" noProof="0" dirty="0">
                <a:ln w="19050">
                  <a:solidFill>
                    <a:sysClr val="windowText" lastClr="000000"/>
                  </a:solidFill>
                </a:ln>
                <a:solidFill>
                  <a:srgbClr val="FF6600"/>
                </a:solidFill>
                <a:effectLst/>
                <a:uLnTx/>
                <a:uFillTx/>
                <a:latin typeface="iCiel Cadena" panose="02000503000000020004" pitchFamily="2" charset="0"/>
                <a:ea typeface="+mn-ea"/>
                <a:cs typeface="Baloo" panose="03080902040302020200" pitchFamily="66" charset="-93"/>
              </a:endParaRPr>
            </a:p>
          </p:txBody>
        </p:sp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03F2B55F-2245-4F6F-AEA3-F853B27E5A26}"/>
                </a:ext>
              </a:extLst>
            </p:cNvPr>
            <p:cNvSpPr/>
            <p:nvPr/>
          </p:nvSpPr>
          <p:spPr>
            <a:xfrm>
              <a:off x="1557446" y="2548181"/>
              <a:ext cx="1023582" cy="1062738"/>
            </a:xfrm>
            <a:prstGeom prst="ellipse">
              <a:avLst/>
            </a:prstGeom>
            <a:solidFill>
              <a:srgbClr val="FFBF53">
                <a:lumMod val="20000"/>
                <a:lumOff val="80000"/>
              </a:srgbClr>
            </a:solidFill>
            <a:ln w="25400" cap="flat" cmpd="sng" algn="ctr">
              <a:solidFill>
                <a:schemeClr val="accent2">
                  <a:lumMod val="75000"/>
                </a:scheme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12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solidFill>
                    <a:sysClr val="windowText" lastClr="000000"/>
                  </a:solidFill>
                </a:ln>
                <a:solidFill>
                  <a:srgbClr val="FFFFFF"/>
                </a:solidFill>
                <a:effectLst/>
                <a:uLnTx/>
                <a:uFillTx/>
                <a:latin typeface="iCiel Cadena" panose="02000503000000020004" pitchFamily="2" charset="0"/>
                <a:ea typeface="+mn-ea"/>
                <a:cs typeface="+mn-cs"/>
              </a:endParaRPr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0703ED3D-B499-44CF-ABE1-B31EFE4BF4D0}"/>
                </a:ext>
              </a:extLst>
            </p:cNvPr>
            <p:cNvSpPr/>
            <p:nvPr/>
          </p:nvSpPr>
          <p:spPr>
            <a:xfrm>
              <a:off x="1700386" y="2460307"/>
              <a:ext cx="737702" cy="1107996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91407" tIns="45703" rIns="91407" bIns="45703">
              <a:spAutoFit/>
            </a:bodyPr>
            <a:lstStyle/>
            <a:p>
              <a:pPr marL="0" marR="0" lvl="0" indent="0" algn="ctr" defTabSz="91412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6598" b="1" i="0" u="none" strike="noStrike" kern="0" cap="none" spc="0" normalizeH="0" baseline="0" noProof="0" dirty="0">
                  <a:ln w="22225">
                    <a:solidFill>
                      <a:sysClr val="windowText" lastClr="000000"/>
                    </a:solidFill>
                    <a:prstDash val="solid"/>
                  </a:ln>
                  <a:solidFill>
                    <a:srgbClr val="FF6600"/>
                  </a:solidFill>
                  <a:effectLst/>
                  <a:uLnTx/>
                  <a:uFillTx/>
                  <a:latin typeface="iCiel Cadena" panose="02000503000000020004" pitchFamily="2" charset="0"/>
                  <a:ea typeface="+mn-ea"/>
                  <a:cs typeface="Baloo" panose="03080902040302020200" pitchFamily="66" charset="-93"/>
                </a:rPr>
                <a:t>D</a:t>
              </a:r>
            </a:p>
          </p:txBody>
        </p:sp>
      </p:grpSp>
      <p:pic>
        <p:nvPicPr>
          <p:cNvPr id="23" name="Picture 22">
            <a:extLst>
              <a:ext uri="{FF2B5EF4-FFF2-40B4-BE49-F238E27FC236}">
                <a16:creationId xmlns:a16="http://schemas.microsoft.com/office/drawing/2014/main" id="{7A3AC6FA-ADAE-44EC-971E-FFF206F43E9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23134" y="3112261"/>
            <a:ext cx="3928474" cy="39284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03295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-thanh-tra-loi-dung-www.nhacchuongvui.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m-thanh-tra-loi-sai-www.nhacchuongvui.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m-thanh-tra-loi-sai-www.nhacchuongvui.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m-thanh-tra-loi-sai-www.nhacchuongvui.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A43E1127-759D-439E-861D-5DC15A1DEB3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47403" y="0"/>
            <a:ext cx="12286806" cy="68580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94294D65-372B-40DE-86CB-EF3927972D0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77411" y="766802"/>
            <a:ext cx="4083874" cy="297167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675F0B09-2ABB-4DA6-B496-74D91174E7B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6590" y="2252637"/>
            <a:ext cx="3734294" cy="447951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268423A5-6981-4892-A10B-6F9B1F828540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117007">
            <a:off x="7079952" y="3676147"/>
            <a:ext cx="1510658" cy="151065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86D1AF7E-6ED5-4F42-8962-CB3A55DFDABE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320295">
            <a:off x="4342842" y="3566557"/>
            <a:ext cx="1510658" cy="1510658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61C86227-E034-48F6-9B4A-8AC5E351232B}"/>
              </a:ext>
            </a:extLst>
          </p:cNvPr>
          <p:cNvSpPr/>
          <p:nvPr/>
        </p:nvSpPr>
        <p:spPr>
          <a:xfrm>
            <a:off x="7936270" y="1115507"/>
            <a:ext cx="3166151" cy="2030591"/>
          </a:xfrm>
          <a:prstGeom prst="rect">
            <a:avLst/>
          </a:prstGeom>
          <a:noFill/>
        </p:spPr>
        <p:txBody>
          <a:bodyPr wrap="square" lIns="91407" tIns="45703" rIns="91407" bIns="45703">
            <a:spAutoFit/>
          </a:bodyPr>
          <a:lstStyle/>
          <a:p>
            <a:pPr marL="0" marR="0" lvl="0" indent="0" algn="ctr" defTabSz="914126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799" b="1" i="0" u="none" strike="noStrike" kern="1200" cap="none" spc="0" normalizeH="0" baseline="0" noProof="0" dirty="0" err="1">
                <a:ln w="0"/>
                <a:solidFill>
                  <a:srgbClr val="FF0000"/>
                </a:solidFill>
                <a:effectLst/>
                <a:uLnTx/>
                <a:uFillTx/>
                <a:latin typeface="iCiel Cadena" panose="02000503000000020004" pitchFamily="2" charset="0"/>
                <a:ea typeface="+mn-ea"/>
                <a:cs typeface="+mn-cs"/>
              </a:rPr>
              <a:t>Các</a:t>
            </a:r>
            <a:r>
              <a:rPr kumimoji="0" lang="en-US" sz="2799" b="1" i="0" u="none" strike="noStrike" kern="1200" cap="none" spc="0" normalizeH="0" baseline="0" noProof="0" dirty="0">
                <a:ln w="0"/>
                <a:solidFill>
                  <a:srgbClr val="FF0000"/>
                </a:solidFill>
                <a:effectLst/>
                <a:uLnTx/>
                <a:uFillTx/>
                <a:latin typeface="iCiel Cadena" panose="02000503000000020004" pitchFamily="2" charset="0"/>
                <a:ea typeface="+mn-ea"/>
                <a:cs typeface="+mn-cs"/>
              </a:rPr>
              <a:t> </a:t>
            </a:r>
            <a:r>
              <a:rPr kumimoji="0" lang="en-US" sz="2799" b="1" i="0" u="none" strike="noStrike" kern="1200" cap="none" spc="0" normalizeH="0" baseline="0" noProof="0" dirty="0" err="1">
                <a:ln w="0"/>
                <a:solidFill>
                  <a:srgbClr val="FF0000"/>
                </a:solidFill>
                <a:effectLst/>
                <a:uLnTx/>
                <a:uFillTx/>
                <a:latin typeface="iCiel Cadena" panose="02000503000000020004" pitchFamily="2" charset="0"/>
                <a:ea typeface="+mn-ea"/>
                <a:cs typeface="+mn-cs"/>
              </a:rPr>
              <a:t>bạn</a:t>
            </a:r>
            <a:r>
              <a:rPr kumimoji="0" lang="en-US" sz="2799" b="1" i="0" u="none" strike="noStrike" kern="1200" cap="none" spc="0" normalizeH="0" baseline="0" noProof="0" dirty="0">
                <a:ln w="0"/>
                <a:solidFill>
                  <a:srgbClr val="FF0000"/>
                </a:solidFill>
                <a:effectLst/>
                <a:uLnTx/>
                <a:uFillTx/>
                <a:latin typeface="iCiel Cadena" panose="02000503000000020004" pitchFamily="2" charset="0"/>
                <a:ea typeface="+mn-ea"/>
                <a:cs typeface="+mn-cs"/>
              </a:rPr>
              <a:t> </a:t>
            </a:r>
            <a:r>
              <a:rPr kumimoji="0" lang="en-US" sz="2799" b="1" i="0" u="none" strike="noStrike" kern="1200" cap="none" spc="0" normalizeH="0" baseline="0" noProof="0" dirty="0" err="1">
                <a:ln w="0"/>
                <a:solidFill>
                  <a:srgbClr val="FF0000"/>
                </a:solidFill>
                <a:effectLst/>
                <a:uLnTx/>
                <a:uFillTx/>
                <a:latin typeface="iCiel Cadena" panose="02000503000000020004" pitchFamily="2" charset="0"/>
                <a:ea typeface="+mn-ea"/>
                <a:cs typeface="+mn-cs"/>
              </a:rPr>
              <a:t>thật</a:t>
            </a:r>
            <a:r>
              <a:rPr kumimoji="0" lang="en-US" sz="2799" b="1" i="0" u="none" strike="noStrike" kern="1200" cap="none" spc="0" normalizeH="0" baseline="0" noProof="0" dirty="0">
                <a:ln w="0"/>
                <a:solidFill>
                  <a:srgbClr val="FF0000"/>
                </a:solidFill>
                <a:effectLst/>
                <a:uLnTx/>
                <a:uFillTx/>
                <a:latin typeface="iCiel Cadena" panose="02000503000000020004" pitchFamily="2" charset="0"/>
                <a:ea typeface="+mn-ea"/>
                <a:cs typeface="+mn-cs"/>
              </a:rPr>
              <a:t> </a:t>
            </a:r>
            <a:r>
              <a:rPr kumimoji="0" lang="en-US" sz="2799" b="1" i="0" u="none" strike="noStrike" kern="1200" cap="none" spc="0" normalizeH="0" baseline="0" noProof="0" dirty="0" err="1">
                <a:ln w="0"/>
                <a:solidFill>
                  <a:srgbClr val="FF0000"/>
                </a:solidFill>
                <a:effectLst/>
                <a:uLnTx/>
                <a:uFillTx/>
                <a:latin typeface="iCiel Cadena" panose="02000503000000020004" pitchFamily="2" charset="0"/>
                <a:ea typeface="+mn-ea"/>
                <a:cs typeface="+mn-cs"/>
              </a:rPr>
              <a:t>giỏi</a:t>
            </a:r>
            <a:r>
              <a:rPr kumimoji="0" lang="en-US" sz="2799" b="1" i="0" u="none" strike="noStrike" kern="1200" cap="none" spc="0" normalizeH="0" baseline="0" noProof="0" dirty="0">
                <a:ln w="0"/>
                <a:solidFill>
                  <a:srgbClr val="FF0000"/>
                </a:solidFill>
                <a:effectLst/>
                <a:uLnTx/>
                <a:uFillTx/>
                <a:latin typeface="iCiel Cadena" panose="02000503000000020004" pitchFamily="2" charset="0"/>
                <a:ea typeface="+mn-ea"/>
                <a:cs typeface="+mn-cs"/>
              </a:rPr>
              <a:t>!</a:t>
            </a:r>
          </a:p>
          <a:p>
            <a:pPr marL="0" marR="0" lvl="0" indent="0" algn="ctr" defTabSz="914126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799" b="1" i="0" u="none" strike="noStrike" kern="1200" cap="none" spc="0" normalizeH="0" baseline="0" noProof="0" dirty="0" err="1">
                <a:ln w="0"/>
                <a:solidFill>
                  <a:srgbClr val="FF0000"/>
                </a:solidFill>
                <a:effectLst/>
                <a:uLnTx/>
                <a:uFillTx/>
                <a:latin typeface="iCiel Cadena" panose="02000503000000020004" pitchFamily="2" charset="0"/>
                <a:ea typeface="+mn-ea"/>
                <a:cs typeface="+mn-cs"/>
              </a:rPr>
              <a:t>Tớ</a:t>
            </a:r>
            <a:r>
              <a:rPr kumimoji="0" lang="en-US" sz="2799" b="1" i="0" u="none" strike="noStrike" kern="1200" cap="none" spc="0" normalizeH="0" baseline="0" noProof="0" dirty="0">
                <a:ln w="0"/>
                <a:solidFill>
                  <a:srgbClr val="FF0000"/>
                </a:solidFill>
                <a:effectLst/>
                <a:uLnTx/>
                <a:uFillTx/>
                <a:latin typeface="iCiel Cadena" panose="02000503000000020004" pitchFamily="2" charset="0"/>
                <a:ea typeface="+mn-ea"/>
                <a:cs typeface="+mn-cs"/>
              </a:rPr>
              <a:t> </a:t>
            </a:r>
            <a:r>
              <a:rPr kumimoji="0" lang="en-US" sz="2799" b="1" i="0" u="none" strike="noStrike" kern="1200" cap="none" spc="0" normalizeH="0" baseline="0" noProof="0" dirty="0" err="1">
                <a:ln w="0"/>
                <a:solidFill>
                  <a:srgbClr val="FF0000"/>
                </a:solidFill>
                <a:effectLst/>
                <a:uLnTx/>
                <a:uFillTx/>
                <a:latin typeface="iCiel Cadena" panose="02000503000000020004" pitchFamily="2" charset="0"/>
                <a:ea typeface="+mn-ea"/>
                <a:cs typeface="+mn-cs"/>
              </a:rPr>
              <a:t>cảm</a:t>
            </a:r>
            <a:r>
              <a:rPr kumimoji="0" lang="en-US" sz="2799" b="1" i="0" u="none" strike="noStrike" kern="1200" cap="none" spc="0" normalizeH="0" baseline="0" noProof="0" dirty="0">
                <a:ln w="0"/>
                <a:solidFill>
                  <a:srgbClr val="FF0000"/>
                </a:solidFill>
                <a:effectLst/>
                <a:uLnTx/>
                <a:uFillTx/>
                <a:latin typeface="iCiel Cadena" panose="02000503000000020004" pitchFamily="2" charset="0"/>
                <a:ea typeface="+mn-ea"/>
                <a:cs typeface="+mn-cs"/>
              </a:rPr>
              <a:t> </a:t>
            </a:r>
            <a:r>
              <a:rPr kumimoji="0" lang="en-US" sz="2799" b="1" i="0" u="none" strike="noStrike" kern="1200" cap="none" spc="0" normalizeH="0" baseline="0" noProof="0" dirty="0" err="1">
                <a:ln w="0"/>
                <a:solidFill>
                  <a:srgbClr val="FF0000"/>
                </a:solidFill>
                <a:effectLst/>
                <a:uLnTx/>
                <a:uFillTx/>
                <a:latin typeface="iCiel Cadena" panose="02000503000000020004" pitchFamily="2" charset="0"/>
                <a:ea typeface="+mn-ea"/>
                <a:cs typeface="+mn-cs"/>
              </a:rPr>
              <a:t>ơn</a:t>
            </a:r>
            <a:r>
              <a:rPr kumimoji="0" lang="en-US" sz="2799" b="1" i="0" u="none" strike="noStrike" kern="1200" cap="none" spc="0" normalizeH="0" baseline="0" noProof="0" dirty="0">
                <a:ln w="0"/>
                <a:solidFill>
                  <a:srgbClr val="FF0000"/>
                </a:solidFill>
                <a:effectLst/>
                <a:uLnTx/>
                <a:uFillTx/>
                <a:latin typeface="iCiel Cadena" panose="02000503000000020004" pitchFamily="2" charset="0"/>
                <a:ea typeface="+mn-ea"/>
                <a:cs typeface="+mn-cs"/>
              </a:rPr>
              <a:t> </a:t>
            </a:r>
            <a:r>
              <a:rPr kumimoji="0" lang="en-US" sz="2799" b="1" i="0" u="none" strike="noStrike" kern="1200" cap="none" spc="0" normalizeH="0" baseline="0" noProof="0" dirty="0" err="1">
                <a:ln w="0"/>
                <a:solidFill>
                  <a:srgbClr val="FF0000"/>
                </a:solidFill>
                <a:effectLst/>
                <a:uLnTx/>
                <a:uFillTx/>
                <a:latin typeface="iCiel Cadena" panose="02000503000000020004" pitchFamily="2" charset="0"/>
                <a:ea typeface="+mn-ea"/>
                <a:cs typeface="+mn-cs"/>
              </a:rPr>
              <a:t>các</a:t>
            </a:r>
            <a:r>
              <a:rPr kumimoji="0" lang="en-US" sz="2799" b="1" i="0" u="none" strike="noStrike" kern="1200" cap="none" spc="0" normalizeH="0" baseline="0" noProof="0" dirty="0">
                <a:ln w="0"/>
                <a:solidFill>
                  <a:srgbClr val="FF0000"/>
                </a:solidFill>
                <a:effectLst/>
                <a:uLnTx/>
                <a:uFillTx/>
                <a:latin typeface="iCiel Cadena" panose="02000503000000020004" pitchFamily="2" charset="0"/>
                <a:ea typeface="+mn-ea"/>
                <a:cs typeface="+mn-cs"/>
              </a:rPr>
              <a:t> </a:t>
            </a:r>
            <a:r>
              <a:rPr kumimoji="0" lang="en-US" sz="2799" b="1" i="0" u="none" strike="noStrike" kern="1200" cap="none" spc="0" normalizeH="0" baseline="0" noProof="0" dirty="0" err="1">
                <a:ln w="0"/>
                <a:solidFill>
                  <a:srgbClr val="FF0000"/>
                </a:solidFill>
                <a:effectLst/>
                <a:uLnTx/>
                <a:uFillTx/>
                <a:latin typeface="iCiel Cadena" panose="02000503000000020004" pitchFamily="2" charset="0"/>
                <a:ea typeface="+mn-ea"/>
                <a:cs typeface="+mn-cs"/>
              </a:rPr>
              <a:t>bạn</a:t>
            </a:r>
            <a:r>
              <a:rPr kumimoji="0" lang="en-US" sz="2799" b="1" i="0" u="none" strike="noStrike" kern="1200" cap="none" spc="0" normalizeH="0" baseline="0" noProof="0" dirty="0">
                <a:ln w="0"/>
                <a:solidFill>
                  <a:srgbClr val="FF0000"/>
                </a:solidFill>
                <a:effectLst/>
                <a:uLnTx/>
                <a:uFillTx/>
                <a:latin typeface="iCiel Cadena" panose="02000503000000020004" pitchFamily="2" charset="0"/>
                <a:ea typeface="+mn-ea"/>
                <a:cs typeface="+mn-cs"/>
              </a:rPr>
              <a:t> </a:t>
            </a:r>
            <a:r>
              <a:rPr kumimoji="0" lang="en-US" sz="2799" b="1" i="0" u="none" strike="noStrike" kern="1200" cap="none" spc="0" normalizeH="0" baseline="0" noProof="0" dirty="0" err="1">
                <a:ln w="0"/>
                <a:solidFill>
                  <a:srgbClr val="FF0000"/>
                </a:solidFill>
                <a:effectLst/>
                <a:uLnTx/>
                <a:uFillTx/>
                <a:latin typeface="iCiel Cadena" panose="02000503000000020004" pitchFamily="2" charset="0"/>
                <a:ea typeface="+mn-ea"/>
                <a:cs typeface="+mn-cs"/>
              </a:rPr>
              <a:t>rất</a:t>
            </a:r>
            <a:r>
              <a:rPr kumimoji="0" lang="en-US" sz="2799" b="1" i="0" u="none" strike="noStrike" kern="1200" cap="none" spc="0" normalizeH="0" baseline="0" noProof="0" dirty="0">
                <a:ln w="0"/>
                <a:solidFill>
                  <a:srgbClr val="FF0000"/>
                </a:solidFill>
                <a:effectLst/>
                <a:uLnTx/>
                <a:uFillTx/>
                <a:latin typeface="iCiel Cadena" panose="02000503000000020004" pitchFamily="2" charset="0"/>
                <a:ea typeface="+mn-ea"/>
                <a:cs typeface="+mn-cs"/>
              </a:rPr>
              <a:t> </a:t>
            </a:r>
            <a:r>
              <a:rPr kumimoji="0" lang="en-US" sz="2799" b="1" i="0" u="none" strike="noStrike" kern="1200" cap="none" spc="0" normalizeH="0" baseline="0" noProof="0" dirty="0" err="1">
                <a:ln w="0"/>
                <a:solidFill>
                  <a:srgbClr val="FF0000"/>
                </a:solidFill>
                <a:effectLst/>
                <a:uLnTx/>
                <a:uFillTx/>
                <a:latin typeface="iCiel Cadena" panose="02000503000000020004" pitchFamily="2" charset="0"/>
                <a:ea typeface="+mn-ea"/>
                <a:cs typeface="+mn-cs"/>
              </a:rPr>
              <a:t>nhiều</a:t>
            </a:r>
            <a:r>
              <a:rPr kumimoji="0" lang="en-US" sz="2799" b="1" i="0" u="none" strike="noStrike" kern="1200" cap="none" spc="0" normalizeH="0" baseline="0" noProof="0" dirty="0">
                <a:ln w="0"/>
                <a:solidFill>
                  <a:srgbClr val="FF0000"/>
                </a:solidFill>
                <a:effectLst/>
                <a:uLnTx/>
                <a:uFillTx/>
                <a:latin typeface="iCiel Cadena" panose="02000503000000020004" pitchFamily="2" charset="0"/>
                <a:ea typeface="+mn-ea"/>
                <a:cs typeface="+mn-cs"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6613751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1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10"/>
                            </p:stCondLst>
                            <p:childTnLst>
                              <p:par>
                                <p:cTn id="13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1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20"/>
                            </p:stCondLst>
                            <p:childTnLst>
                              <p:par>
                                <p:cTn id="17" presetID="32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2" fill="hold">
                                          <p:stCondLst>
                                            <p:cond delay="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0" dur="2" fill="hold">
                                          <p:stCondLst>
                                            <p:cond delay="1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2" fill="hold">
                                          <p:stCondLst>
                                            <p:cond delay="29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" dur="2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3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2" fill="hold">
                                          <p:stCondLst>
                                            <p:cond delay="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6" dur="2" fill="hold">
                                          <p:stCondLst>
                                            <p:cond delay="1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" dur="2" fill="hold">
                                          <p:stCondLst>
                                            <p:cond delay="29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8" dur="2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5FFF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3500" b="67837"/>
          <a:stretch>
            <a:fillRect/>
          </a:stretch>
        </p:blipFill>
        <p:spPr>
          <a:xfrm>
            <a:off x="0" y="0"/>
            <a:ext cx="1121664" cy="1228881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842" t="-10451" b="9413"/>
          <a:stretch>
            <a:fillRect/>
          </a:stretch>
        </p:blipFill>
        <p:spPr>
          <a:xfrm>
            <a:off x="10880397" y="5972384"/>
            <a:ext cx="1311603" cy="885616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897" r="20119" b="33391"/>
          <a:stretch>
            <a:fillRect/>
          </a:stretch>
        </p:blipFill>
        <p:spPr>
          <a:xfrm flipH="1">
            <a:off x="-228440" y="6356813"/>
            <a:ext cx="2276695" cy="501187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100" r="2958" b="67481"/>
          <a:stretch>
            <a:fillRect/>
          </a:stretch>
        </p:blipFill>
        <p:spPr>
          <a:xfrm>
            <a:off x="10343036" y="0"/>
            <a:ext cx="1848964" cy="1411491"/>
          </a:xfrm>
          <a:prstGeom prst="rect">
            <a:avLst/>
          </a:prstGeom>
        </p:spPr>
      </p:pic>
      <p:grpSp>
        <p:nvGrpSpPr>
          <p:cNvPr id="16" name="组合 15"/>
          <p:cNvGrpSpPr/>
          <p:nvPr/>
        </p:nvGrpSpPr>
        <p:grpSpPr>
          <a:xfrm>
            <a:off x="5840919" y="1090907"/>
            <a:ext cx="510162" cy="84317"/>
            <a:chOff x="5878446" y="1252785"/>
            <a:chExt cx="849635" cy="140423"/>
          </a:xfrm>
        </p:grpSpPr>
        <p:sp>
          <p:nvSpPr>
            <p:cNvPr id="12" name="椭圆 11"/>
            <p:cNvSpPr/>
            <p:nvPr/>
          </p:nvSpPr>
          <p:spPr>
            <a:xfrm>
              <a:off x="5878446" y="1254658"/>
              <a:ext cx="138550" cy="138550"/>
            </a:xfrm>
            <a:prstGeom prst="ellipse">
              <a:avLst/>
            </a:prstGeom>
            <a:solidFill>
              <a:srgbClr val="89FFD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站酷快乐体2016修订版" panose="02010600030101010101" charset="-122"/>
                <a:ea typeface="站酷快乐体2016修订版" panose="02010600030101010101" charset="-122"/>
              </a:endParaRPr>
            </a:p>
          </p:txBody>
        </p:sp>
        <p:sp>
          <p:nvSpPr>
            <p:cNvPr id="13" name="椭圆 12"/>
            <p:cNvSpPr/>
            <p:nvPr/>
          </p:nvSpPr>
          <p:spPr>
            <a:xfrm>
              <a:off x="6118512" y="1254658"/>
              <a:ext cx="138550" cy="138550"/>
            </a:xfrm>
            <a:prstGeom prst="ellipse">
              <a:avLst/>
            </a:prstGeom>
            <a:solidFill>
              <a:srgbClr val="FABAB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站酷快乐体2016修订版" panose="02010600030101010101" charset="-122"/>
                <a:ea typeface="站酷快乐体2016修订版" panose="02010600030101010101" charset="-122"/>
              </a:endParaRPr>
            </a:p>
          </p:txBody>
        </p:sp>
        <p:sp>
          <p:nvSpPr>
            <p:cNvPr id="14" name="椭圆 13"/>
            <p:cNvSpPr/>
            <p:nvPr/>
          </p:nvSpPr>
          <p:spPr>
            <a:xfrm>
              <a:off x="6358578" y="1252785"/>
              <a:ext cx="138550" cy="138550"/>
            </a:xfrm>
            <a:prstGeom prst="ellipse">
              <a:avLst/>
            </a:prstGeom>
            <a:solidFill>
              <a:srgbClr val="B6B0D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站酷快乐体2016修订版" panose="02010600030101010101" charset="-122"/>
                <a:ea typeface="站酷快乐体2016修订版" panose="02010600030101010101" charset="-122"/>
              </a:endParaRPr>
            </a:p>
          </p:txBody>
        </p:sp>
        <p:sp>
          <p:nvSpPr>
            <p:cNvPr id="15" name="椭圆 14"/>
            <p:cNvSpPr/>
            <p:nvPr/>
          </p:nvSpPr>
          <p:spPr>
            <a:xfrm>
              <a:off x="6589531" y="1252785"/>
              <a:ext cx="138550" cy="138550"/>
            </a:xfrm>
            <a:prstGeom prst="ellipse">
              <a:avLst/>
            </a:prstGeom>
            <a:solidFill>
              <a:srgbClr val="FDE09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站酷快乐体2016修订版" panose="02010600030101010101" charset="-122"/>
                <a:ea typeface="站酷快乐体2016修订版" panose="02010600030101010101" charset="-122"/>
              </a:endParaRPr>
            </a:p>
          </p:txBody>
        </p:sp>
      </p:grpSp>
      <p:sp>
        <p:nvSpPr>
          <p:cNvPr id="22" name="Slide Number Placeholder 1">
            <a:extLst>
              <a:ext uri="{FF2B5EF4-FFF2-40B4-BE49-F238E27FC236}">
                <a16:creationId xmlns:a16="http://schemas.microsoft.com/office/drawing/2014/main" id="{982CF563-3BBC-4A59-8B63-06EFBB90F6F7}"/>
              </a:ext>
            </a:extLst>
          </p:cNvPr>
          <p:cNvSpPr txBox="1">
            <a:spLocks/>
          </p:cNvSpPr>
          <p:nvPr/>
        </p:nvSpPr>
        <p:spPr>
          <a:xfrm>
            <a:off x="4675424" y="6398360"/>
            <a:ext cx="2845912" cy="365400"/>
          </a:xfrm>
          <a:prstGeom prst="rect">
            <a:avLst/>
          </a:prstGeom>
        </p:spPr>
        <p:txBody>
          <a:bodyPr/>
          <a:lstStyle>
            <a:defPPr>
              <a:defRPr lang="zh-CN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1pPr>
            <a:lvl2pPr marL="455295" indent="-12954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2pPr>
            <a:lvl3pPr marL="912495" indent="-26162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3pPr>
            <a:lvl4pPr marL="1369695" indent="-394335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4pPr>
            <a:lvl5pPr marL="1826895" indent="-526415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5pPr>
            <a:lvl6pPr marL="1625600" algn="l" defTabSz="65024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6pPr>
            <a:lvl7pPr marL="1950720" algn="l" defTabSz="65024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7pPr>
            <a:lvl8pPr marL="2275840" algn="l" defTabSz="65024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8pPr>
            <a:lvl9pPr marL="2601595" algn="l" defTabSz="65024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9pPr>
          </a:lstStyle>
          <a:p>
            <a:pPr>
              <a:defRPr/>
            </a:pPr>
            <a:fld id="{601EE9E8-4134-49B0-9AA7-3089E6521627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23" name="Picture 22" descr="Visual search query image">
            <a:extLst>
              <a:ext uri="{FF2B5EF4-FFF2-40B4-BE49-F238E27FC236}">
                <a16:creationId xmlns:a16="http://schemas.microsoft.com/office/drawing/2014/main" id="{094E07DB-2250-42BF-A448-3ADC99E351A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176" y="-893"/>
            <a:ext cx="12195176" cy="68595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TextBox 23">
            <a:extLst>
              <a:ext uri="{FF2B5EF4-FFF2-40B4-BE49-F238E27FC236}">
                <a16:creationId xmlns:a16="http://schemas.microsoft.com/office/drawing/2014/main" id="{88D95124-B8CB-413A-8E9C-478A9E1D34E0}"/>
              </a:ext>
            </a:extLst>
          </p:cNvPr>
          <p:cNvSpPr txBox="1"/>
          <p:nvPr/>
        </p:nvSpPr>
        <p:spPr>
          <a:xfrm>
            <a:off x="890666" y="1003987"/>
            <a:ext cx="1295121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372286">
              <a:defRPr/>
            </a:pPr>
            <a:r>
              <a:rPr lang="en-GB" sz="3200" b="1" dirty="0" err="1">
                <a:solidFill>
                  <a:prstClr val="white"/>
                </a:solidFill>
                <a:latin typeface="HP001 4 hàng" panose="020B0603050302020204" pitchFamily="34" charset="0"/>
                <a:cs typeface="Arial"/>
                <a:sym typeface="Arial"/>
              </a:rPr>
              <a:t>Thứ</a:t>
            </a:r>
            <a:r>
              <a:rPr lang="en-GB" sz="3200" b="1" dirty="0">
                <a:solidFill>
                  <a:prstClr val="white"/>
                </a:solidFill>
                <a:latin typeface="HP001 4 hàng" panose="020B0603050302020204" pitchFamily="34" charset="0"/>
                <a:cs typeface="Arial"/>
                <a:sym typeface="Arial"/>
              </a:rPr>
              <a:t> </a:t>
            </a:r>
            <a:r>
              <a:rPr lang="en-GB" sz="3200" b="1" dirty="0" err="1">
                <a:solidFill>
                  <a:prstClr val="white"/>
                </a:solidFill>
                <a:latin typeface="HP001 4 hàng" panose="020B0603050302020204" pitchFamily="34" charset="0"/>
              </a:rPr>
              <a:t>hai</a:t>
            </a:r>
            <a:r>
              <a:rPr lang="en-GB" sz="3200" b="1" dirty="0">
                <a:solidFill>
                  <a:prstClr val="white"/>
                </a:solidFill>
                <a:latin typeface="HP001 4 hàng" panose="020B0603050302020204" pitchFamily="34" charset="0"/>
                <a:cs typeface="Arial"/>
                <a:sym typeface="Arial"/>
              </a:rPr>
              <a:t> </a:t>
            </a:r>
            <a:r>
              <a:rPr lang="en-GB" sz="3200" b="1" dirty="0" err="1">
                <a:solidFill>
                  <a:prstClr val="white"/>
                </a:solidFill>
                <a:latin typeface="HP001 4 hàng" panose="020B0603050302020204" pitchFamily="34" charset="0"/>
                <a:cs typeface="Arial"/>
                <a:sym typeface="Arial"/>
              </a:rPr>
              <a:t>ngày</a:t>
            </a:r>
            <a:r>
              <a:rPr lang="en-GB" sz="3200" b="1" dirty="0">
                <a:solidFill>
                  <a:prstClr val="white"/>
                </a:solidFill>
                <a:latin typeface="HP001 4 hàng" panose="020B0603050302020204" pitchFamily="34" charset="0"/>
                <a:cs typeface="Arial"/>
                <a:sym typeface="Arial"/>
              </a:rPr>
              <a:t> </a:t>
            </a:r>
            <a:r>
              <a:rPr lang="en-GB" sz="3200" b="1" dirty="0">
                <a:solidFill>
                  <a:prstClr val="white"/>
                </a:solidFill>
                <a:latin typeface="HP001 4 hàng" panose="020B0603050302020204" pitchFamily="34" charset="0"/>
              </a:rPr>
              <a:t>28</a:t>
            </a:r>
            <a:r>
              <a:rPr lang="en-GB" sz="3200" b="1" dirty="0">
                <a:solidFill>
                  <a:prstClr val="white"/>
                </a:solidFill>
                <a:latin typeface="HP001 4 hàng" panose="020B0603050302020204" pitchFamily="34" charset="0"/>
                <a:cs typeface="Arial"/>
                <a:sym typeface="Arial"/>
              </a:rPr>
              <a:t> </a:t>
            </a:r>
            <a:r>
              <a:rPr lang="en-GB" sz="3200" b="1" dirty="0" err="1">
                <a:solidFill>
                  <a:prstClr val="white"/>
                </a:solidFill>
                <a:latin typeface="HP001 4 hàng" panose="020B0603050302020204" pitchFamily="34" charset="0"/>
                <a:cs typeface="Arial"/>
                <a:sym typeface="Arial"/>
              </a:rPr>
              <a:t>tháng</a:t>
            </a:r>
            <a:r>
              <a:rPr lang="en-GB" sz="3200" b="1" dirty="0">
                <a:solidFill>
                  <a:prstClr val="white"/>
                </a:solidFill>
                <a:latin typeface="HP001 4 hàng" panose="020B0603050302020204" pitchFamily="34" charset="0"/>
                <a:cs typeface="Arial"/>
                <a:sym typeface="Arial"/>
              </a:rPr>
              <a:t> 2 </a:t>
            </a:r>
            <a:r>
              <a:rPr lang="en-GB" sz="3200" b="1" dirty="0" err="1">
                <a:solidFill>
                  <a:prstClr val="white"/>
                </a:solidFill>
                <a:latin typeface="HP001 4 hàng" panose="020B0603050302020204" pitchFamily="34" charset="0"/>
                <a:cs typeface="Arial"/>
                <a:sym typeface="Arial"/>
              </a:rPr>
              <a:t>năm</a:t>
            </a:r>
            <a:r>
              <a:rPr lang="en-GB" sz="3200" b="1" dirty="0">
                <a:solidFill>
                  <a:prstClr val="white"/>
                </a:solidFill>
                <a:latin typeface="HP001 4 hàng" panose="020B0603050302020204" pitchFamily="34" charset="0"/>
                <a:cs typeface="Arial"/>
                <a:sym typeface="Arial"/>
              </a:rPr>
              <a:t> 2022</a:t>
            </a:r>
          </a:p>
          <a:p>
            <a:pPr defTabSz="1372286">
              <a:defRPr/>
            </a:pPr>
            <a:r>
              <a:rPr lang="en-GB" sz="3200" b="1" dirty="0">
                <a:solidFill>
                  <a:prstClr val="white"/>
                </a:solidFill>
                <a:latin typeface="HP001 4 hàng" panose="020B0603050302020204" pitchFamily="34" charset="0"/>
                <a:cs typeface="Arial"/>
                <a:sym typeface="Arial"/>
              </a:rPr>
              <a:t>       </a:t>
            </a:r>
            <a:r>
              <a:rPr lang="en-GB" sz="3200" b="1" dirty="0">
                <a:solidFill>
                  <a:srgbClr val="FFFF00"/>
                </a:solidFill>
                <a:latin typeface="HP001 4 hàng" panose="020B0603050302020204" pitchFamily="34" charset="0"/>
                <a:cs typeface="Arial"/>
                <a:sym typeface="Arial"/>
              </a:rPr>
              <a:t>    </a:t>
            </a:r>
            <a:endParaRPr lang="en-US" sz="3200" b="1" dirty="0">
              <a:solidFill>
                <a:srgbClr val="FFFF00"/>
              </a:solidFill>
              <a:latin typeface="HP001 4 hàng" panose="020B0603050302020204" pitchFamily="34" charset="0"/>
              <a:cs typeface="Arial"/>
              <a:sym typeface="Arial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765191E4-8BBD-4695-927A-BF48CC7E8765}"/>
              </a:ext>
            </a:extLst>
          </p:cNvPr>
          <p:cNvSpPr txBox="1"/>
          <p:nvPr/>
        </p:nvSpPr>
        <p:spPr>
          <a:xfrm>
            <a:off x="2904256" y="1727842"/>
            <a:ext cx="1295121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372286">
              <a:defRPr/>
            </a:pPr>
            <a:r>
              <a:rPr lang="en-GB" sz="3200" b="1" dirty="0" err="1">
                <a:solidFill>
                  <a:prstClr val="white"/>
                </a:solidFill>
                <a:latin typeface="HP001 4 hàng" panose="020B0603050302020204" pitchFamily="34" charset="0"/>
                <a:cs typeface="Arial"/>
                <a:sym typeface="Arial"/>
              </a:rPr>
              <a:t>Toán</a:t>
            </a:r>
            <a:r>
              <a:rPr lang="en-GB" sz="3200" b="1" dirty="0">
                <a:solidFill>
                  <a:prstClr val="white"/>
                </a:solidFill>
                <a:latin typeface="HP001 4 hàng" panose="020B0603050302020204" pitchFamily="34" charset="0"/>
                <a:cs typeface="Arial"/>
                <a:sym typeface="Arial"/>
              </a:rPr>
              <a:t> </a:t>
            </a:r>
          </a:p>
          <a:p>
            <a:pPr defTabSz="1372286">
              <a:defRPr/>
            </a:pPr>
            <a:r>
              <a:rPr lang="en-GB" sz="3200" b="1" dirty="0">
                <a:solidFill>
                  <a:srgbClr val="FFFF00"/>
                </a:solidFill>
                <a:latin typeface="HP001 4 hàng" panose="020B0603050302020204" pitchFamily="34" charset="0"/>
                <a:cs typeface="Arial"/>
                <a:sym typeface="Arial"/>
              </a:rPr>
              <a:t>    </a:t>
            </a:r>
            <a:endParaRPr lang="en-US" sz="3200" b="1" dirty="0">
              <a:solidFill>
                <a:srgbClr val="FFFF00"/>
              </a:solidFill>
              <a:latin typeface="HP001 4 hàng" panose="020B0603050302020204" pitchFamily="34" charset="0"/>
              <a:cs typeface="Arial"/>
              <a:sym typeface="Arial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62F88814-2AF8-44DB-9748-54C2AD810041}"/>
              </a:ext>
            </a:extLst>
          </p:cNvPr>
          <p:cNvSpPr txBox="1"/>
          <p:nvPr/>
        </p:nvSpPr>
        <p:spPr>
          <a:xfrm>
            <a:off x="386808" y="2377049"/>
            <a:ext cx="1295121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372286">
              <a:defRPr/>
            </a:pPr>
            <a:r>
              <a:rPr lang="en-US" sz="3200" b="1" dirty="0">
                <a:solidFill>
                  <a:srgbClr val="FFFF00"/>
                </a:solidFill>
                <a:latin typeface="HP001 4 hàng" panose="020B0603050302020204" pitchFamily="34" charset="0"/>
                <a:cs typeface="Arial"/>
                <a:sym typeface="Arial"/>
              </a:rPr>
              <a:t>             </a:t>
            </a:r>
            <a:r>
              <a:rPr lang="en-US" sz="3200" b="1" dirty="0" err="1">
                <a:solidFill>
                  <a:srgbClr val="FFFF00"/>
                </a:solidFill>
                <a:latin typeface="HP001 4 hàng" panose="020B0603050302020204" pitchFamily="34" charset="0"/>
                <a:cs typeface="Arial"/>
                <a:sym typeface="Arial"/>
              </a:rPr>
              <a:t>Luyện</a:t>
            </a:r>
            <a:r>
              <a:rPr lang="en-US" sz="3200" b="1" dirty="0">
                <a:solidFill>
                  <a:srgbClr val="FFFF00"/>
                </a:solidFill>
                <a:latin typeface="HP001 4 hàng" panose="020B0603050302020204" pitchFamily="34" charset="0"/>
                <a:cs typeface="Arial"/>
                <a:sym typeface="Arial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HP001 4 hàng" panose="020B0603050302020204" pitchFamily="34" charset="0"/>
                <a:cs typeface="Arial"/>
                <a:sym typeface="Arial"/>
              </a:rPr>
              <a:t>tập</a:t>
            </a:r>
            <a:r>
              <a:rPr lang="en-US" sz="3200" b="1" dirty="0">
                <a:solidFill>
                  <a:srgbClr val="FFFF00"/>
                </a:solidFill>
                <a:latin typeface="HP001 4 hàng" panose="020B0603050302020204" pitchFamily="34" charset="0"/>
                <a:cs typeface="Arial"/>
                <a:sym typeface="Arial"/>
              </a:rPr>
              <a:t> </a:t>
            </a:r>
            <a:endParaRPr lang="en-GB" sz="3200" b="1" dirty="0">
              <a:solidFill>
                <a:srgbClr val="FFFF00"/>
              </a:solidFill>
              <a:latin typeface="HP001 4 hàng" panose="020B0603050302020204" pitchFamily="34" charset="0"/>
              <a:cs typeface="Arial"/>
              <a:sym typeface="Arial"/>
            </a:endParaRPr>
          </a:p>
          <a:p>
            <a:pPr defTabSz="1372286">
              <a:defRPr/>
            </a:pPr>
            <a:r>
              <a:rPr lang="en-GB" sz="3200" b="1" dirty="0">
                <a:solidFill>
                  <a:srgbClr val="FFFF00"/>
                </a:solidFill>
                <a:latin typeface="HP001 4 hàng" panose="020B0603050302020204" pitchFamily="34" charset="0"/>
                <a:cs typeface="Arial"/>
                <a:sym typeface="Arial"/>
              </a:rPr>
              <a:t>    </a:t>
            </a:r>
            <a:endParaRPr lang="en-US" sz="3200" b="1" dirty="0">
              <a:solidFill>
                <a:srgbClr val="FFFF00"/>
              </a:solidFill>
              <a:latin typeface="HP001 4 hàng" panose="020B0603050302020204" pitchFamily="34" charset="0"/>
              <a:cs typeface="Arial"/>
              <a:sym typeface="Arial"/>
            </a:endParaRPr>
          </a:p>
        </p:txBody>
      </p:sp>
    </p:spTree>
  </p:cSld>
  <p:clrMapOvr>
    <a:masterClrMapping/>
  </p:clrMapOvr>
  <p:transition spd="slow" advClick="0" advTm="0">
    <p:random/>
  </p:transition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NKNOELEADERBOARD" val="-1719168532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S" val="false"/>
  <p:tag name="INKNOEBUTTONMODEL" val="{&quot;ActivityType&quot;:2,&quot;OptionCount&quot;:4,&quot;WcOptionCount&quot;:10,&quot;HasMultipleSubmission&quot;:false,&quot;HasAutoStop&quot;:false,&quot;HasMinimizeMode&quot;:false,&quot;TimerValue&quot;:&quot;1:00&quot;,&quot;HasAutoStart&quot;:false,&quot;HasCorrectAnswers&quot;:false,&quot;McqAnswers&quot;:[],&quot;ActivityId&quot;:null,&quot;IaMcqCompetition&quot;:false,&quot;IsAnonymous&quot;:false,&quot;AutoAdvance&quot;:false,&quot;IsCompetitionMode&quot;:false}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SUBTYPE" val="pureTxt"/>
  <p:tag name="KSO_WM_TEMPLATE_TOPIC_DEFAULT" val="1"/>
  <p:tag name="KSO_WM_TEMPLATE_JOB_ID" val="2"/>
  <p:tag name="KSO_WM_TEMPLATE_SCENE_ID" val="1"/>
  <p:tag name="KSO_WM_TEMPLATE_OUTLINE_ID" val="15"/>
  <p:tag name="KSO_WM_TEMPLATE_TOPIC_ID" val="2869567"/>
  <p:tag name="KSO_WM_SLIDE_SIZE" val="828*343"/>
  <p:tag name="KSO_WM_SLIDE_POSITION" val="66*144"/>
  <p:tag name="KSO_WM_BEAUTIFY_FLAG" val="#wm#"/>
  <p:tag name="KSO_WM_SLIDE_TYPE" val="title"/>
  <p:tag name="KSO_WM_SLIDE_LAYOUT_CNT" val="1_1"/>
  <p:tag name="KSO_WM_SLIDE_LAYOUT" val="a_b"/>
  <p:tag name="KSO_WM_SLIDE_ITEM_CNT" val="2"/>
  <p:tag name="KSO_WM_SLIDE_INDEX" val="1"/>
  <p:tag name="KSO_WM_SLIDE_ID" val="custom20184553_1"/>
  <p:tag name="KSO_WM_TAG_VERSION" val="1.0"/>
  <p:tag name="KSO_WM_TEMPLATE_INDEX" val="20184553"/>
  <p:tag name="KSO_WM_TEMPLATE_CATEGORY" val="custom"/>
  <p:tag name="KSO_WM_TEMPLATE_THUMBS_INDEX" val="1、6、10、14、20、26、27、28、29、3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TOPIC_DEFAULT" val="1"/>
  <p:tag name="KSO_WM_TEMPLATE_JOB_ID" val="2"/>
  <p:tag name="KSO_WM_TEMPLATE_SCENE_ID" val="1"/>
  <p:tag name="KSO_WM_TEMPLATE_OUTLINE_ID" val="15"/>
  <p:tag name="KSO_WM_TEMPLATE_TOPIC_ID" val="2869567"/>
  <p:tag name="KSO_WM_BEAUTIFY_FLAG" val="#wm#"/>
  <p:tag name="KSO_WM_TAG_VERSION" val="1.0"/>
  <p:tag name="KSO_WM_TEMPLATE_INDEX" val="20184553"/>
  <p:tag name="KSO_WM_TEMPLATE_CATEGORY" val="custom"/>
  <p:tag name="KSO_WM_TEMPLATE_THUMBS_INDEX" val="1、6、10、14、20、26、27、28、29、3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SUBTYPE" val="pureTxt"/>
  <p:tag name="KSO_WM_TEMPLATE_TOPIC_DEFAULT" val="1"/>
  <p:tag name="KSO_WM_TEMPLATE_JOB_ID" val="2"/>
  <p:tag name="KSO_WM_TEMPLATE_SCENE_ID" val="1"/>
  <p:tag name="KSO_WM_TEMPLATE_OUTLINE_ID" val="15"/>
  <p:tag name="KSO_WM_TEMPLATE_TOPIC_ID" val="2869567"/>
  <p:tag name="KSO_WM_SLIDE_SIZE" val="828*343"/>
  <p:tag name="KSO_WM_SLIDE_POSITION" val="66*144"/>
  <p:tag name="KSO_WM_BEAUTIFY_FLAG" val="#wm#"/>
  <p:tag name="KSO_WM_SLIDE_TYPE" val="title"/>
  <p:tag name="KSO_WM_SLIDE_LAYOUT_CNT" val="1_1"/>
  <p:tag name="KSO_WM_SLIDE_LAYOUT" val="a_b"/>
  <p:tag name="KSO_WM_SLIDE_ITEM_CNT" val="2"/>
  <p:tag name="KSO_WM_SLIDE_INDEX" val="1"/>
  <p:tag name="KSO_WM_SLIDE_ID" val="custom20184553_1"/>
  <p:tag name="KSO_WM_TAG_VERSION" val="1.0"/>
  <p:tag name="KSO_WM_TEMPLATE_INDEX" val="20184553"/>
  <p:tag name="KSO_WM_TEMPLATE_CATEGORY" val="custom"/>
  <p:tag name="KSO_WM_TEMPLATE_THUMBS_INDEX" val="1、6、10、14、20、26、27、28、29、3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S" val="false"/>
  <p:tag name="INKNOEBUTTONMODEL" val="{&quot;ActivityType&quot;:4,&quot;OptionCount&quot;:4,&quot;WcOptionCount&quot;:10,&quot;HasMultipleSubmission&quot;:false,&quot;HasAutoStop&quot;:false,&quot;HasMinimizeMode&quot;:false,&quot;TimerValue&quot;:&quot;1:00&quot;,&quot;HasAutoStart&quot;:false,&quot;HasCorrectAnswers&quot;:false,&quot;McqAnswers&quot;:[],&quot;ActivityId&quot;:&quot;&quot;,&quot;IaMcqCompetition&quot;:false,&quot;IsAnonymous&quot;:false,&quot;AutoAdvance&quot;:false,&quot;IsCompetitionMode&quot;:false}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S" val="false"/>
  <p:tag name="INKNOEBUTTONMODEL" val="{&quot;ActivityType&quot;:4,&quot;OptionCount&quot;:4,&quot;WcOptionCount&quot;:10,&quot;HasMultipleSubmission&quot;:false,&quot;HasAutoStop&quot;:false,&quot;HasMinimizeMode&quot;:false,&quot;TimerValue&quot;:&quot;1:00&quot;,&quot;HasAutoStart&quot;:false,&quot;HasCorrectAnswers&quot;:false,&quot;McqAnswers&quot;:[],&quot;ActivityId&quot;:null,&quot;IaMcqCompetition&quot;:false,&quot;IsAnonymous&quot;:false,&quot;AutoAdvance&quot;:false,&quot;IsCompetitionMode&quot;:false}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S" val="false"/>
  <p:tag name="INKNOEBUTTONMODEL" val="{&quot;ActivityType&quot;:4,&quot;OptionCount&quot;:4,&quot;WcOptionCount&quot;:10,&quot;HasMultipleSubmission&quot;:false,&quot;HasAutoStop&quot;:false,&quot;HasMinimizeMode&quot;:false,&quot;TimerValue&quot;:&quot;1:00&quot;,&quot;HasAutoStart&quot;:false,&quot;HasCorrectAnswers&quot;:false,&quot;McqAnswers&quot;:[],&quot;ActivityId&quot;:null,&quot;IaMcqCompetition&quot;:false,&quot;IsAnonymous&quot;:false,&quot;AutoAdvance&quot;:false,&quot;IsCompetitionMode&quot;:false}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S" val="false"/>
  <p:tag name="INKNOEBUTTONMODEL" val="{&quot;ActivityType&quot;:4,&quot;OptionCount&quot;:4,&quot;WcOptionCount&quot;:10,&quot;HasMultipleSubmission&quot;:false,&quot;HasAutoStop&quot;:false,&quot;HasMinimizeMode&quot;:false,&quot;TimerValue&quot;:&quot;1:00&quot;,&quot;HasAutoStart&quot;:false,&quot;HasCorrectAnswers&quot;:false,&quot;McqAnswers&quot;:[],&quot;ActivityId&quot;:null,&quot;IaMcqCompetition&quot;:false,&quot;IsAnonymous&quot;:false,&quot;AutoAdvance&quot;:false,&quot;IsCompetitionMode&quot;:false}"/>
</p:tagLst>
</file>

<file path=ppt/theme/theme1.xml><?xml version="1.0" encoding="utf-8"?>
<a:theme xmlns:a="http://schemas.openxmlformats.org/drawingml/2006/main" name="Office 主题">
  <a:themeElements>
    <a:clrScheme name="自定义 214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自定义 1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686</Words>
  <Application>Microsoft Office PowerPoint</Application>
  <PresentationFormat>Widescreen</PresentationFormat>
  <Paragraphs>157</Paragraphs>
  <Slides>22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17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40" baseType="lpstr">
      <vt:lpstr>微软雅黑</vt:lpstr>
      <vt:lpstr>宋体</vt:lpstr>
      <vt:lpstr>Arial</vt:lpstr>
      <vt:lpstr>Baloo</vt:lpstr>
      <vt:lpstr>BigApple</vt:lpstr>
      <vt:lpstr>Calibri</vt:lpstr>
      <vt:lpstr>Cambria Math</vt:lpstr>
      <vt:lpstr>Goudy Stout</vt:lpstr>
      <vt:lpstr>Haettenschweiler</vt:lpstr>
      <vt:lpstr>HP001 4 hàng</vt:lpstr>
      <vt:lpstr>iCiel Cadena</vt:lpstr>
      <vt:lpstr>Nirmala UI</vt:lpstr>
      <vt:lpstr>Rockstone</vt:lpstr>
      <vt:lpstr>Times New Roman</vt:lpstr>
      <vt:lpstr>站酷快乐体2016修订版</vt:lpstr>
      <vt:lpstr>萝莉体 第二版</vt:lpstr>
      <vt:lpstr>迷你简细行楷</vt:lpstr>
      <vt:lpstr>Office 主题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8</cp:revision>
  <dcterms:created xsi:type="dcterms:W3CDTF">2018-03-01T02:03:00Z</dcterms:created>
  <dcterms:modified xsi:type="dcterms:W3CDTF">2022-03-06T14:21:20Z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2052-10.1.0.7520</vt:lpwstr>
  </property>
</Properties>
</file>